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56" r:id="rId3"/>
    <p:sldId id="262" r:id="rId4"/>
    <p:sldId id="263" r:id="rId5"/>
    <p:sldId id="264" r:id="rId6"/>
    <p:sldId id="265" r:id="rId7"/>
    <p:sldId id="266" r:id="rId8"/>
    <p:sldId id="267" r:id="rId9"/>
    <p:sldId id="269" r:id="rId10"/>
    <p:sldId id="257" r:id="rId11"/>
    <p:sldId id="258" r:id="rId12"/>
    <p:sldId id="271" r:id="rId13"/>
    <p:sldId id="272" r:id="rId14"/>
    <p:sldId id="273" r:id="rId15"/>
    <p:sldId id="274" r:id="rId16"/>
    <p:sldId id="275" r:id="rId17"/>
    <p:sldId id="278" r:id="rId18"/>
    <p:sldId id="277" r:id="rId19"/>
    <p:sldId id="279" r:id="rId20"/>
    <p:sldId id="282" r:id="rId21"/>
    <p:sldId id="281" r:id="rId22"/>
    <p:sldId id="283" r:id="rId23"/>
    <p:sldId id="285" r:id="rId24"/>
    <p:sldId id="284" r:id="rId25"/>
    <p:sldId id="2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7DB"/>
    <a:srgbClr val="E9A5E4"/>
    <a:srgbClr val="3B6ABF"/>
    <a:srgbClr val="F4A352"/>
    <a:srgbClr val="FFFFFF"/>
    <a:srgbClr val="FCCCD6"/>
    <a:srgbClr val="EF83E2"/>
    <a:srgbClr val="F1DF80"/>
    <a:srgbClr val="A6D86E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64" autoAdjust="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721E0-D2B7-41AA-806F-4E107F81C83F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AC286-676A-4E97-AE51-7789C3ED7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02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0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6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1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7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4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1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CA5A-8388-48A3-84C0-2B546FBCC1DC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4FA9-39E2-459D-AB14-A454C3A0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1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png"/><Relationship Id="rId12" Type="http://schemas.openxmlformats.org/officeDocument/2006/relationships/image" Target="../media/image10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10" Type="http://schemas.openxmlformats.org/officeDocument/2006/relationships/image" Target="../media/image180.png"/><Relationship Id="rId9" Type="http://schemas.openxmlformats.org/officeDocument/2006/relationships/image" Target="../media/image9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1" Type="http://schemas.openxmlformats.org/officeDocument/2006/relationships/image" Target="../media/image34.emf"/><Relationship Id="rId2" Type="http://schemas.openxmlformats.org/officeDocument/2006/relationships/image" Target="../media/image32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7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751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0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7" Type="http://schemas.openxmlformats.org/officeDocument/2006/relationships/image" Target="../media/image17.png"/><Relationship Id="rId17" Type="http://schemas.openxmlformats.org/officeDocument/2006/relationships/image" Target="../media/image93.svg"/><Relationship Id="rId25" Type="http://schemas.openxmlformats.org/officeDocument/2006/relationships/image" Target="../media/image38.png"/><Relationship Id="rId2" Type="http://schemas.openxmlformats.org/officeDocument/2006/relationships/image" Target="../media/image11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24" Type="http://schemas.openxmlformats.org/officeDocument/2006/relationships/image" Target="../media/image37.png"/><Relationship Id="rId23" Type="http://schemas.openxmlformats.org/officeDocument/2006/relationships/image" Target="../media/image36.png"/><Relationship Id="rId30" Type="http://schemas.openxmlformats.org/officeDocument/2006/relationships/image" Target="../media/image12.png"/><Relationship Id="rId2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11"/>
          <p:cNvSpPr/>
          <p:nvPr/>
        </p:nvSpPr>
        <p:spPr>
          <a:xfrm rot="10800000">
            <a:off x="8757618" y="4023278"/>
            <a:ext cx="4775650" cy="3604775"/>
          </a:xfrm>
          <a:custGeom>
            <a:avLst/>
            <a:gdLst/>
            <a:ahLst/>
            <a:cxnLst/>
            <a:rect l="l" t="t" r="r" b="b"/>
            <a:pathLst>
              <a:path w="191026" h="144191" extrusionOk="0">
                <a:moveTo>
                  <a:pt x="88023" y="0"/>
                </a:moveTo>
                <a:cubicBezTo>
                  <a:pt x="83673" y="0"/>
                  <a:pt x="79324" y="130"/>
                  <a:pt x="74982" y="391"/>
                </a:cubicBezTo>
                <a:cubicBezTo>
                  <a:pt x="56516" y="1487"/>
                  <a:pt x="37252" y="5321"/>
                  <a:pt x="23191" y="17327"/>
                </a:cubicBezTo>
                <a:cubicBezTo>
                  <a:pt x="12189" y="26708"/>
                  <a:pt x="5387" y="40404"/>
                  <a:pt x="2694" y="54624"/>
                </a:cubicBezTo>
                <a:cubicBezTo>
                  <a:pt x="1" y="68844"/>
                  <a:pt x="1210" y="83566"/>
                  <a:pt x="4269" y="97695"/>
                </a:cubicBezTo>
                <a:cubicBezTo>
                  <a:pt x="6666" y="108697"/>
                  <a:pt x="10295" y="119676"/>
                  <a:pt x="17142" y="128600"/>
                </a:cubicBezTo>
                <a:cubicBezTo>
                  <a:pt x="23990" y="137525"/>
                  <a:pt x="34513" y="144190"/>
                  <a:pt x="45765" y="144190"/>
                </a:cubicBezTo>
                <a:cubicBezTo>
                  <a:pt x="57018" y="144190"/>
                  <a:pt x="68431" y="136361"/>
                  <a:pt x="70485" y="125291"/>
                </a:cubicBezTo>
                <a:cubicBezTo>
                  <a:pt x="72083" y="116526"/>
                  <a:pt x="68020" y="107829"/>
                  <a:pt x="66810" y="98996"/>
                </a:cubicBezTo>
                <a:cubicBezTo>
                  <a:pt x="64231" y="79914"/>
                  <a:pt x="77127" y="59919"/>
                  <a:pt x="95593" y="54418"/>
                </a:cubicBezTo>
                <a:cubicBezTo>
                  <a:pt x="100404" y="52977"/>
                  <a:pt x="105390" y="52450"/>
                  <a:pt x="110416" y="52450"/>
                </a:cubicBezTo>
                <a:cubicBezTo>
                  <a:pt x="115023" y="52450"/>
                  <a:pt x="119665" y="52893"/>
                  <a:pt x="124239" y="53483"/>
                </a:cubicBezTo>
                <a:cubicBezTo>
                  <a:pt x="133087" y="54604"/>
                  <a:pt x="141936" y="56276"/>
                  <a:pt x="150858" y="56276"/>
                </a:cubicBezTo>
                <a:cubicBezTo>
                  <a:pt x="151556" y="56276"/>
                  <a:pt x="152254" y="56266"/>
                  <a:pt x="152953" y="56244"/>
                </a:cubicBezTo>
                <a:cubicBezTo>
                  <a:pt x="162562" y="55925"/>
                  <a:pt x="172514" y="53186"/>
                  <a:pt x="179430" y="46475"/>
                </a:cubicBezTo>
                <a:cubicBezTo>
                  <a:pt x="184315" y="41705"/>
                  <a:pt x="191026" y="28192"/>
                  <a:pt x="184931" y="21915"/>
                </a:cubicBezTo>
                <a:cubicBezTo>
                  <a:pt x="183060" y="19998"/>
                  <a:pt x="179088" y="19427"/>
                  <a:pt x="176669" y="18400"/>
                </a:cubicBezTo>
                <a:cubicBezTo>
                  <a:pt x="172058" y="16414"/>
                  <a:pt x="167401" y="14565"/>
                  <a:pt x="162677" y="12876"/>
                </a:cubicBezTo>
                <a:cubicBezTo>
                  <a:pt x="153295" y="9544"/>
                  <a:pt x="143709" y="6850"/>
                  <a:pt x="133985" y="4819"/>
                </a:cubicBezTo>
                <a:cubicBezTo>
                  <a:pt x="118886" y="1632"/>
                  <a:pt x="103453" y="0"/>
                  <a:pt x="88023" y="0"/>
                </a:cubicBezTo>
                <a:close/>
              </a:path>
            </a:pathLst>
          </a:custGeom>
          <a:solidFill>
            <a:srgbClr val="F1D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640;p11"/>
          <p:cNvSpPr/>
          <p:nvPr/>
        </p:nvSpPr>
        <p:spPr>
          <a:xfrm rot="8824650" flipH="1">
            <a:off x="-1083847" y="-369271"/>
            <a:ext cx="3634372" cy="1898235"/>
          </a:xfrm>
          <a:custGeom>
            <a:avLst/>
            <a:gdLst/>
            <a:ahLst/>
            <a:cxnLst/>
            <a:rect l="l" t="t" r="r" b="b"/>
            <a:pathLst>
              <a:path w="145376" h="75930" extrusionOk="0">
                <a:moveTo>
                  <a:pt x="34203" y="0"/>
                </a:moveTo>
                <a:cubicBezTo>
                  <a:pt x="26785" y="0"/>
                  <a:pt x="19424" y="1647"/>
                  <a:pt x="13331" y="5763"/>
                </a:cubicBezTo>
                <a:cubicBezTo>
                  <a:pt x="6027" y="10693"/>
                  <a:pt x="1142" y="19047"/>
                  <a:pt x="412" y="27812"/>
                </a:cubicBezTo>
                <a:cubicBezTo>
                  <a:pt x="1" y="33085"/>
                  <a:pt x="1051" y="38426"/>
                  <a:pt x="3356" y="43174"/>
                </a:cubicBezTo>
                <a:cubicBezTo>
                  <a:pt x="5342" y="47259"/>
                  <a:pt x="8263" y="49542"/>
                  <a:pt x="11139" y="52783"/>
                </a:cubicBezTo>
                <a:cubicBezTo>
                  <a:pt x="14312" y="56321"/>
                  <a:pt x="16047" y="60635"/>
                  <a:pt x="19676" y="63922"/>
                </a:cubicBezTo>
                <a:cubicBezTo>
                  <a:pt x="23191" y="67117"/>
                  <a:pt x="27368" y="69628"/>
                  <a:pt x="31796" y="71386"/>
                </a:cubicBezTo>
                <a:cubicBezTo>
                  <a:pt x="41200" y="75106"/>
                  <a:pt x="51540" y="75768"/>
                  <a:pt x="61652" y="75905"/>
                </a:cubicBezTo>
                <a:cubicBezTo>
                  <a:pt x="62973" y="75922"/>
                  <a:pt x="64294" y="75930"/>
                  <a:pt x="65616" y="75930"/>
                </a:cubicBezTo>
                <a:cubicBezTo>
                  <a:pt x="78814" y="75930"/>
                  <a:pt x="92019" y="75102"/>
                  <a:pt x="105111" y="73463"/>
                </a:cubicBezTo>
                <a:cubicBezTo>
                  <a:pt x="115086" y="72207"/>
                  <a:pt x="125722" y="70130"/>
                  <a:pt x="132821" y="63009"/>
                </a:cubicBezTo>
                <a:cubicBezTo>
                  <a:pt x="138505" y="57280"/>
                  <a:pt x="141015" y="49199"/>
                  <a:pt x="142773" y="41325"/>
                </a:cubicBezTo>
                <a:cubicBezTo>
                  <a:pt x="144462" y="33770"/>
                  <a:pt x="145375" y="25027"/>
                  <a:pt x="140445" y="19047"/>
                </a:cubicBezTo>
                <a:cubicBezTo>
                  <a:pt x="136761" y="14603"/>
                  <a:pt x="130685" y="12940"/>
                  <a:pt x="124825" y="12940"/>
                </a:cubicBezTo>
                <a:cubicBezTo>
                  <a:pt x="124184" y="12940"/>
                  <a:pt x="123547" y="12960"/>
                  <a:pt x="122915" y="12999"/>
                </a:cubicBezTo>
                <a:cubicBezTo>
                  <a:pt x="116501" y="13364"/>
                  <a:pt x="110247" y="15281"/>
                  <a:pt x="103856" y="15783"/>
                </a:cubicBezTo>
                <a:cubicBezTo>
                  <a:pt x="102655" y="15878"/>
                  <a:pt x="101455" y="15923"/>
                  <a:pt x="100257" y="15923"/>
                </a:cubicBezTo>
                <a:cubicBezTo>
                  <a:pt x="91073" y="15923"/>
                  <a:pt x="81995" y="13280"/>
                  <a:pt x="73293" y="10191"/>
                </a:cubicBezTo>
                <a:cubicBezTo>
                  <a:pt x="63455" y="6699"/>
                  <a:pt x="53754" y="2567"/>
                  <a:pt x="43483" y="810"/>
                </a:cubicBezTo>
                <a:cubicBezTo>
                  <a:pt x="40439" y="290"/>
                  <a:pt x="37316" y="0"/>
                  <a:pt x="34203" y="0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642;p11"/>
          <p:cNvGrpSpPr/>
          <p:nvPr/>
        </p:nvGrpSpPr>
        <p:grpSpPr>
          <a:xfrm>
            <a:off x="10795383" y="3750036"/>
            <a:ext cx="700118" cy="873085"/>
            <a:chOff x="7996262" y="126795"/>
            <a:chExt cx="1081430" cy="1348602"/>
          </a:xfrm>
        </p:grpSpPr>
        <p:sp>
          <p:nvSpPr>
            <p:cNvPr id="5" name="Google Shape;643;p11"/>
            <p:cNvSpPr/>
            <p:nvPr/>
          </p:nvSpPr>
          <p:spPr>
            <a:xfrm rot="538858">
              <a:off x="8093562" y="197092"/>
              <a:ext cx="886739" cy="1208576"/>
            </a:xfrm>
            <a:custGeom>
              <a:avLst/>
              <a:gdLst/>
              <a:ahLst/>
              <a:cxnLst/>
              <a:rect l="l" t="t" r="r" b="b"/>
              <a:pathLst>
                <a:path w="35471" h="48345" extrusionOk="0">
                  <a:moveTo>
                    <a:pt x="11596" y="0"/>
                  </a:moveTo>
                  <a:lnTo>
                    <a:pt x="0" y="754"/>
                  </a:lnTo>
                  <a:lnTo>
                    <a:pt x="617" y="36110"/>
                  </a:lnTo>
                  <a:lnTo>
                    <a:pt x="16435" y="36475"/>
                  </a:lnTo>
                  <a:lnTo>
                    <a:pt x="16115" y="48344"/>
                  </a:lnTo>
                  <a:lnTo>
                    <a:pt x="28600" y="47956"/>
                  </a:lnTo>
                  <a:lnTo>
                    <a:pt x="28669" y="36726"/>
                  </a:lnTo>
                  <a:lnTo>
                    <a:pt x="35471" y="36932"/>
                  </a:lnTo>
                  <a:lnTo>
                    <a:pt x="35471" y="25907"/>
                  </a:lnTo>
                  <a:lnTo>
                    <a:pt x="28669" y="25519"/>
                  </a:lnTo>
                  <a:lnTo>
                    <a:pt x="28737" y="9952"/>
                  </a:lnTo>
                  <a:lnTo>
                    <a:pt x="17005" y="13422"/>
                  </a:lnTo>
                  <a:lnTo>
                    <a:pt x="16686" y="24834"/>
                  </a:lnTo>
                  <a:lnTo>
                    <a:pt x="11596" y="24515"/>
                  </a:lnTo>
                  <a:lnTo>
                    <a:pt x="11596" y="0"/>
                  </a:ln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44;p11"/>
            <p:cNvSpPr/>
            <p:nvPr/>
          </p:nvSpPr>
          <p:spPr>
            <a:xfrm rot="538858">
              <a:off x="8093406" y="199083"/>
              <a:ext cx="716146" cy="1193176"/>
            </a:xfrm>
            <a:custGeom>
              <a:avLst/>
              <a:gdLst/>
              <a:ahLst/>
              <a:cxnLst/>
              <a:rect l="l" t="t" r="r" b="b"/>
              <a:pathLst>
                <a:path w="28647" h="47729" extrusionOk="0">
                  <a:moveTo>
                    <a:pt x="1895" y="1"/>
                  </a:moveTo>
                  <a:lnTo>
                    <a:pt x="0" y="138"/>
                  </a:lnTo>
                  <a:lnTo>
                    <a:pt x="617" y="35494"/>
                  </a:lnTo>
                  <a:lnTo>
                    <a:pt x="16435" y="35859"/>
                  </a:lnTo>
                  <a:lnTo>
                    <a:pt x="16115" y="47728"/>
                  </a:lnTo>
                  <a:lnTo>
                    <a:pt x="28600" y="47340"/>
                  </a:lnTo>
                  <a:lnTo>
                    <a:pt x="28646" y="41520"/>
                  </a:lnTo>
                  <a:lnTo>
                    <a:pt x="28646" y="41520"/>
                  </a:lnTo>
                  <a:cubicBezTo>
                    <a:pt x="28075" y="43551"/>
                    <a:pt x="27322" y="45560"/>
                    <a:pt x="25199" y="45811"/>
                  </a:cubicBezTo>
                  <a:cubicBezTo>
                    <a:pt x="23739" y="45971"/>
                    <a:pt x="22209" y="45879"/>
                    <a:pt x="20726" y="45971"/>
                  </a:cubicBezTo>
                  <a:cubicBezTo>
                    <a:pt x="20460" y="45988"/>
                    <a:pt x="20159" y="46011"/>
                    <a:pt x="19857" y="46011"/>
                  </a:cubicBezTo>
                  <a:cubicBezTo>
                    <a:pt x="18990" y="46011"/>
                    <a:pt x="18111" y="45828"/>
                    <a:pt x="18009" y="44829"/>
                  </a:cubicBezTo>
                  <a:cubicBezTo>
                    <a:pt x="17918" y="44053"/>
                    <a:pt x="18306" y="39283"/>
                    <a:pt x="18215" y="37571"/>
                  </a:cubicBezTo>
                  <a:cubicBezTo>
                    <a:pt x="18055" y="34353"/>
                    <a:pt x="17804" y="33873"/>
                    <a:pt x="14426" y="33782"/>
                  </a:cubicBezTo>
                  <a:cubicBezTo>
                    <a:pt x="14042" y="33772"/>
                    <a:pt x="13500" y="33769"/>
                    <a:pt x="12868" y="33769"/>
                  </a:cubicBezTo>
                  <a:cubicBezTo>
                    <a:pt x="11460" y="33769"/>
                    <a:pt x="9607" y="33786"/>
                    <a:pt x="8077" y="33786"/>
                  </a:cubicBezTo>
                  <a:cubicBezTo>
                    <a:pt x="7149" y="33786"/>
                    <a:pt x="6340" y="33779"/>
                    <a:pt x="5821" y="33759"/>
                  </a:cubicBezTo>
                  <a:cubicBezTo>
                    <a:pt x="2922" y="33668"/>
                    <a:pt x="2169" y="33554"/>
                    <a:pt x="2146" y="30655"/>
                  </a:cubicBezTo>
                  <a:cubicBezTo>
                    <a:pt x="2123" y="27459"/>
                    <a:pt x="2123" y="2671"/>
                    <a:pt x="1895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45;p11"/>
            <p:cNvSpPr/>
            <p:nvPr/>
          </p:nvSpPr>
          <p:spPr>
            <a:xfrm rot="538858">
              <a:off x="8261328" y="515289"/>
              <a:ext cx="212291" cy="384559"/>
            </a:xfrm>
            <a:custGeom>
              <a:avLst/>
              <a:gdLst/>
              <a:ahLst/>
              <a:cxnLst/>
              <a:rect l="l" t="t" r="r" b="b"/>
              <a:pathLst>
                <a:path w="8492" h="15383" extrusionOk="0">
                  <a:moveTo>
                    <a:pt x="1941" y="0"/>
                  </a:moveTo>
                  <a:cubicBezTo>
                    <a:pt x="1820" y="0"/>
                    <a:pt x="1692" y="75"/>
                    <a:pt x="1644" y="206"/>
                  </a:cubicBezTo>
                  <a:cubicBezTo>
                    <a:pt x="320" y="3949"/>
                    <a:pt x="1" y="8149"/>
                    <a:pt x="663" y="12098"/>
                  </a:cubicBezTo>
                  <a:cubicBezTo>
                    <a:pt x="1055" y="14491"/>
                    <a:pt x="2700" y="15383"/>
                    <a:pt x="4592" y="15383"/>
                  </a:cubicBezTo>
                  <a:cubicBezTo>
                    <a:pt x="5786" y="15383"/>
                    <a:pt x="7079" y="15028"/>
                    <a:pt x="8218" y="14472"/>
                  </a:cubicBezTo>
                  <a:cubicBezTo>
                    <a:pt x="8492" y="14335"/>
                    <a:pt x="8492" y="13878"/>
                    <a:pt x="8218" y="13741"/>
                  </a:cubicBezTo>
                  <a:cubicBezTo>
                    <a:pt x="6780" y="13057"/>
                    <a:pt x="5456" y="12897"/>
                    <a:pt x="3927" y="12532"/>
                  </a:cubicBezTo>
                  <a:cubicBezTo>
                    <a:pt x="3379" y="12395"/>
                    <a:pt x="3676" y="12554"/>
                    <a:pt x="3516" y="12029"/>
                  </a:cubicBezTo>
                  <a:cubicBezTo>
                    <a:pt x="3310" y="11390"/>
                    <a:pt x="3219" y="10706"/>
                    <a:pt x="3151" y="10044"/>
                  </a:cubicBezTo>
                  <a:cubicBezTo>
                    <a:pt x="2763" y="6711"/>
                    <a:pt x="2922" y="3493"/>
                    <a:pt x="2192" y="206"/>
                  </a:cubicBezTo>
                  <a:cubicBezTo>
                    <a:pt x="2159" y="64"/>
                    <a:pt x="2053" y="0"/>
                    <a:pt x="1941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46;p11"/>
            <p:cNvSpPr/>
            <p:nvPr/>
          </p:nvSpPr>
          <p:spPr>
            <a:xfrm rot="538858">
              <a:off x="8086182" y="189671"/>
              <a:ext cx="901588" cy="1222850"/>
            </a:xfrm>
            <a:custGeom>
              <a:avLst/>
              <a:gdLst/>
              <a:ahLst/>
              <a:cxnLst/>
              <a:rect l="l" t="t" r="r" b="b"/>
              <a:pathLst>
                <a:path w="36065" h="48916" extrusionOk="0">
                  <a:moveTo>
                    <a:pt x="11596" y="594"/>
                  </a:moveTo>
                  <a:lnTo>
                    <a:pt x="11596" y="24812"/>
                  </a:lnTo>
                  <a:cubicBezTo>
                    <a:pt x="11596" y="24949"/>
                    <a:pt x="11710" y="25086"/>
                    <a:pt x="11870" y="25086"/>
                  </a:cubicBezTo>
                  <a:lnTo>
                    <a:pt x="16983" y="25405"/>
                  </a:lnTo>
                  <a:cubicBezTo>
                    <a:pt x="17051" y="25405"/>
                    <a:pt x="17120" y="25382"/>
                    <a:pt x="17188" y="25337"/>
                  </a:cubicBezTo>
                  <a:cubicBezTo>
                    <a:pt x="17234" y="25291"/>
                    <a:pt x="17279" y="25200"/>
                    <a:pt x="17279" y="25131"/>
                  </a:cubicBezTo>
                  <a:lnTo>
                    <a:pt x="17576" y="13924"/>
                  </a:lnTo>
                  <a:lnTo>
                    <a:pt x="28738" y="10637"/>
                  </a:lnTo>
                  <a:lnTo>
                    <a:pt x="28669" y="25816"/>
                  </a:lnTo>
                  <a:cubicBezTo>
                    <a:pt x="28669" y="25976"/>
                    <a:pt x="28806" y="26090"/>
                    <a:pt x="28943" y="26090"/>
                  </a:cubicBezTo>
                  <a:lnTo>
                    <a:pt x="35494" y="26455"/>
                  </a:lnTo>
                  <a:lnTo>
                    <a:pt x="35494" y="36932"/>
                  </a:lnTo>
                  <a:lnTo>
                    <a:pt x="28966" y="36749"/>
                  </a:lnTo>
                  <a:cubicBezTo>
                    <a:pt x="28897" y="36749"/>
                    <a:pt x="28829" y="36772"/>
                    <a:pt x="28760" y="36818"/>
                  </a:cubicBezTo>
                  <a:cubicBezTo>
                    <a:pt x="28715" y="36886"/>
                    <a:pt x="28669" y="36955"/>
                    <a:pt x="28669" y="37023"/>
                  </a:cubicBezTo>
                  <a:lnTo>
                    <a:pt x="28624" y="47979"/>
                  </a:lnTo>
                  <a:lnTo>
                    <a:pt x="16709" y="48345"/>
                  </a:lnTo>
                  <a:lnTo>
                    <a:pt x="16709" y="48345"/>
                  </a:lnTo>
                  <a:lnTo>
                    <a:pt x="17028" y="36795"/>
                  </a:lnTo>
                  <a:cubicBezTo>
                    <a:pt x="17028" y="36704"/>
                    <a:pt x="17005" y="36635"/>
                    <a:pt x="16937" y="36590"/>
                  </a:cubicBezTo>
                  <a:cubicBezTo>
                    <a:pt x="16891" y="36521"/>
                    <a:pt x="16823" y="36498"/>
                    <a:pt x="16754" y="36498"/>
                  </a:cubicBezTo>
                  <a:lnTo>
                    <a:pt x="1187" y="36133"/>
                  </a:lnTo>
                  <a:lnTo>
                    <a:pt x="571" y="1325"/>
                  </a:lnTo>
                  <a:lnTo>
                    <a:pt x="11596" y="594"/>
                  </a:lnTo>
                  <a:close/>
                  <a:moveTo>
                    <a:pt x="11870" y="1"/>
                  </a:moveTo>
                  <a:lnTo>
                    <a:pt x="274" y="754"/>
                  </a:lnTo>
                  <a:cubicBezTo>
                    <a:pt x="115" y="777"/>
                    <a:pt x="1" y="891"/>
                    <a:pt x="1" y="1051"/>
                  </a:cubicBezTo>
                  <a:lnTo>
                    <a:pt x="640" y="36407"/>
                  </a:lnTo>
                  <a:cubicBezTo>
                    <a:pt x="640" y="36567"/>
                    <a:pt x="754" y="36681"/>
                    <a:pt x="914" y="36681"/>
                  </a:cubicBezTo>
                  <a:lnTo>
                    <a:pt x="16435" y="37069"/>
                  </a:lnTo>
                  <a:lnTo>
                    <a:pt x="16138" y="48618"/>
                  </a:lnTo>
                  <a:cubicBezTo>
                    <a:pt x="16138" y="48710"/>
                    <a:pt x="16161" y="48778"/>
                    <a:pt x="16229" y="48824"/>
                  </a:cubicBezTo>
                  <a:cubicBezTo>
                    <a:pt x="16275" y="48892"/>
                    <a:pt x="16344" y="48915"/>
                    <a:pt x="16412" y="48915"/>
                  </a:cubicBezTo>
                  <a:lnTo>
                    <a:pt x="16435" y="48915"/>
                  </a:lnTo>
                  <a:lnTo>
                    <a:pt x="28920" y="48527"/>
                  </a:lnTo>
                  <a:cubicBezTo>
                    <a:pt x="29057" y="48527"/>
                    <a:pt x="29194" y="48413"/>
                    <a:pt x="29194" y="48253"/>
                  </a:cubicBezTo>
                  <a:lnTo>
                    <a:pt x="29240" y="37320"/>
                  </a:lnTo>
                  <a:lnTo>
                    <a:pt x="35768" y="37503"/>
                  </a:lnTo>
                  <a:cubicBezTo>
                    <a:pt x="35836" y="37503"/>
                    <a:pt x="35905" y="37480"/>
                    <a:pt x="35973" y="37434"/>
                  </a:cubicBezTo>
                  <a:cubicBezTo>
                    <a:pt x="36019" y="37366"/>
                    <a:pt x="36065" y="37297"/>
                    <a:pt x="36065" y="37229"/>
                  </a:cubicBezTo>
                  <a:lnTo>
                    <a:pt x="36065" y="26204"/>
                  </a:lnTo>
                  <a:cubicBezTo>
                    <a:pt x="36065" y="26044"/>
                    <a:pt x="35928" y="25907"/>
                    <a:pt x="35791" y="25907"/>
                  </a:cubicBezTo>
                  <a:lnTo>
                    <a:pt x="29240" y="25542"/>
                  </a:lnTo>
                  <a:lnTo>
                    <a:pt x="29308" y="10249"/>
                  </a:lnTo>
                  <a:cubicBezTo>
                    <a:pt x="29308" y="10158"/>
                    <a:pt x="29263" y="10067"/>
                    <a:pt x="29194" y="10021"/>
                  </a:cubicBezTo>
                  <a:cubicBezTo>
                    <a:pt x="29144" y="9988"/>
                    <a:pt x="29082" y="9966"/>
                    <a:pt x="29016" y="9966"/>
                  </a:cubicBezTo>
                  <a:cubicBezTo>
                    <a:pt x="28992" y="9966"/>
                    <a:pt x="28968" y="9969"/>
                    <a:pt x="28943" y="9975"/>
                  </a:cubicBezTo>
                  <a:lnTo>
                    <a:pt x="17234" y="13445"/>
                  </a:lnTo>
                  <a:cubicBezTo>
                    <a:pt x="17097" y="13468"/>
                    <a:pt x="17028" y="13582"/>
                    <a:pt x="17028" y="13696"/>
                  </a:cubicBezTo>
                  <a:lnTo>
                    <a:pt x="16709" y="24812"/>
                  </a:lnTo>
                  <a:lnTo>
                    <a:pt x="12166" y="24538"/>
                  </a:lnTo>
                  <a:lnTo>
                    <a:pt x="12166" y="297"/>
                  </a:lnTo>
                  <a:cubicBezTo>
                    <a:pt x="12166" y="206"/>
                    <a:pt x="12144" y="138"/>
                    <a:pt x="12075" y="92"/>
                  </a:cubicBezTo>
                  <a:cubicBezTo>
                    <a:pt x="12030" y="23"/>
                    <a:pt x="11938" y="1"/>
                    <a:pt x="118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647;p11"/>
          <p:cNvGrpSpPr/>
          <p:nvPr/>
        </p:nvGrpSpPr>
        <p:grpSpPr>
          <a:xfrm rot="20145426">
            <a:off x="1771615" y="6184074"/>
            <a:ext cx="693440" cy="440069"/>
            <a:chOff x="1028575" y="4537125"/>
            <a:chExt cx="693450" cy="440075"/>
          </a:xfrm>
        </p:grpSpPr>
        <p:sp>
          <p:nvSpPr>
            <p:cNvPr id="10" name="Google Shape;648;p11"/>
            <p:cNvSpPr/>
            <p:nvPr/>
          </p:nvSpPr>
          <p:spPr>
            <a:xfrm>
              <a:off x="1028575" y="4542500"/>
              <a:ext cx="693450" cy="434700"/>
            </a:xfrm>
            <a:custGeom>
              <a:avLst/>
              <a:gdLst/>
              <a:ahLst/>
              <a:cxnLst/>
              <a:rect l="l" t="t" r="r" b="b"/>
              <a:pathLst>
                <a:path w="27738" h="17388" extrusionOk="0">
                  <a:moveTo>
                    <a:pt x="24462" y="0"/>
                  </a:moveTo>
                  <a:cubicBezTo>
                    <a:pt x="24232" y="0"/>
                    <a:pt x="23976" y="6"/>
                    <a:pt x="23700" y="16"/>
                  </a:cubicBezTo>
                  <a:cubicBezTo>
                    <a:pt x="23519" y="33"/>
                    <a:pt x="23354" y="33"/>
                    <a:pt x="23172" y="49"/>
                  </a:cubicBezTo>
                  <a:cubicBezTo>
                    <a:pt x="23074" y="49"/>
                    <a:pt x="22975" y="49"/>
                    <a:pt x="22876" y="66"/>
                  </a:cubicBezTo>
                  <a:cubicBezTo>
                    <a:pt x="22777" y="66"/>
                    <a:pt x="22662" y="66"/>
                    <a:pt x="22563" y="82"/>
                  </a:cubicBezTo>
                  <a:cubicBezTo>
                    <a:pt x="20981" y="181"/>
                    <a:pt x="18970" y="362"/>
                    <a:pt x="16827" y="610"/>
                  </a:cubicBezTo>
                  <a:cubicBezTo>
                    <a:pt x="16564" y="642"/>
                    <a:pt x="16283" y="675"/>
                    <a:pt x="16003" y="692"/>
                  </a:cubicBezTo>
                  <a:cubicBezTo>
                    <a:pt x="15838" y="725"/>
                    <a:pt x="15674" y="741"/>
                    <a:pt x="15509" y="758"/>
                  </a:cubicBezTo>
                  <a:cubicBezTo>
                    <a:pt x="15295" y="791"/>
                    <a:pt x="15064" y="807"/>
                    <a:pt x="14850" y="840"/>
                  </a:cubicBezTo>
                  <a:cubicBezTo>
                    <a:pt x="14322" y="906"/>
                    <a:pt x="13811" y="972"/>
                    <a:pt x="13284" y="1038"/>
                  </a:cubicBezTo>
                  <a:cubicBezTo>
                    <a:pt x="13004" y="1071"/>
                    <a:pt x="12740" y="1104"/>
                    <a:pt x="12476" y="1137"/>
                  </a:cubicBezTo>
                  <a:cubicBezTo>
                    <a:pt x="10515" y="1401"/>
                    <a:pt x="8603" y="1664"/>
                    <a:pt x="6988" y="1928"/>
                  </a:cubicBezTo>
                  <a:cubicBezTo>
                    <a:pt x="4466" y="2324"/>
                    <a:pt x="2621" y="2686"/>
                    <a:pt x="2291" y="2884"/>
                  </a:cubicBezTo>
                  <a:cubicBezTo>
                    <a:pt x="2274" y="2900"/>
                    <a:pt x="2258" y="2900"/>
                    <a:pt x="2258" y="2900"/>
                  </a:cubicBezTo>
                  <a:cubicBezTo>
                    <a:pt x="1368" y="3560"/>
                    <a:pt x="313" y="5274"/>
                    <a:pt x="148" y="6576"/>
                  </a:cubicBezTo>
                  <a:cubicBezTo>
                    <a:pt x="0" y="7894"/>
                    <a:pt x="1154" y="15986"/>
                    <a:pt x="1912" y="16860"/>
                  </a:cubicBezTo>
                  <a:cubicBezTo>
                    <a:pt x="1961" y="16909"/>
                    <a:pt x="2011" y="16959"/>
                    <a:pt x="2077" y="16992"/>
                  </a:cubicBezTo>
                  <a:cubicBezTo>
                    <a:pt x="2110" y="17008"/>
                    <a:pt x="2143" y="17041"/>
                    <a:pt x="2176" y="17058"/>
                  </a:cubicBezTo>
                  <a:cubicBezTo>
                    <a:pt x="2258" y="17091"/>
                    <a:pt x="2357" y="17124"/>
                    <a:pt x="2456" y="17156"/>
                  </a:cubicBezTo>
                  <a:cubicBezTo>
                    <a:pt x="2555" y="17189"/>
                    <a:pt x="2670" y="17206"/>
                    <a:pt x="2802" y="17239"/>
                  </a:cubicBezTo>
                  <a:cubicBezTo>
                    <a:pt x="3000" y="17272"/>
                    <a:pt x="3214" y="17288"/>
                    <a:pt x="3445" y="17321"/>
                  </a:cubicBezTo>
                  <a:cubicBezTo>
                    <a:pt x="3675" y="17338"/>
                    <a:pt x="3939" y="17354"/>
                    <a:pt x="4219" y="17371"/>
                  </a:cubicBezTo>
                  <a:cubicBezTo>
                    <a:pt x="4664" y="17387"/>
                    <a:pt x="5159" y="17387"/>
                    <a:pt x="5686" y="17387"/>
                  </a:cubicBezTo>
                  <a:cubicBezTo>
                    <a:pt x="5884" y="17371"/>
                    <a:pt x="6082" y="17371"/>
                    <a:pt x="6279" y="17371"/>
                  </a:cubicBezTo>
                  <a:cubicBezTo>
                    <a:pt x="7136" y="17338"/>
                    <a:pt x="8076" y="17288"/>
                    <a:pt x="9065" y="17206"/>
                  </a:cubicBezTo>
                  <a:cubicBezTo>
                    <a:pt x="9394" y="17189"/>
                    <a:pt x="9724" y="17156"/>
                    <a:pt x="10054" y="17124"/>
                  </a:cubicBezTo>
                  <a:cubicBezTo>
                    <a:pt x="10878" y="17058"/>
                    <a:pt x="11735" y="16975"/>
                    <a:pt x="12608" y="16876"/>
                  </a:cubicBezTo>
                  <a:cubicBezTo>
                    <a:pt x="12740" y="16876"/>
                    <a:pt x="12888" y="16860"/>
                    <a:pt x="13037" y="16843"/>
                  </a:cubicBezTo>
                  <a:cubicBezTo>
                    <a:pt x="13992" y="16728"/>
                    <a:pt x="14948" y="16629"/>
                    <a:pt x="15871" y="16514"/>
                  </a:cubicBezTo>
                  <a:cubicBezTo>
                    <a:pt x="16003" y="16497"/>
                    <a:pt x="16119" y="16481"/>
                    <a:pt x="16250" y="16464"/>
                  </a:cubicBezTo>
                  <a:cubicBezTo>
                    <a:pt x="16382" y="16448"/>
                    <a:pt x="16514" y="16431"/>
                    <a:pt x="16646" y="16415"/>
                  </a:cubicBezTo>
                  <a:cubicBezTo>
                    <a:pt x="16679" y="16398"/>
                    <a:pt x="16712" y="16398"/>
                    <a:pt x="16728" y="16398"/>
                  </a:cubicBezTo>
                  <a:cubicBezTo>
                    <a:pt x="17025" y="16365"/>
                    <a:pt x="17322" y="16316"/>
                    <a:pt x="17602" y="16283"/>
                  </a:cubicBezTo>
                  <a:cubicBezTo>
                    <a:pt x="17866" y="16250"/>
                    <a:pt x="18129" y="16217"/>
                    <a:pt x="18393" y="16184"/>
                  </a:cubicBezTo>
                  <a:cubicBezTo>
                    <a:pt x="18624" y="16151"/>
                    <a:pt x="18838" y="16118"/>
                    <a:pt x="19069" y="16085"/>
                  </a:cubicBezTo>
                  <a:cubicBezTo>
                    <a:pt x="19283" y="16052"/>
                    <a:pt x="19497" y="16019"/>
                    <a:pt x="19711" y="16003"/>
                  </a:cubicBezTo>
                  <a:cubicBezTo>
                    <a:pt x="19926" y="15970"/>
                    <a:pt x="20123" y="15937"/>
                    <a:pt x="20321" y="15904"/>
                  </a:cubicBezTo>
                  <a:cubicBezTo>
                    <a:pt x="20354" y="15904"/>
                    <a:pt x="20404" y="15904"/>
                    <a:pt x="20437" y="15887"/>
                  </a:cubicBezTo>
                  <a:cubicBezTo>
                    <a:pt x="20832" y="15838"/>
                    <a:pt x="21195" y="15789"/>
                    <a:pt x="21541" y="15723"/>
                  </a:cubicBezTo>
                  <a:cubicBezTo>
                    <a:pt x="21772" y="15690"/>
                    <a:pt x="21986" y="15657"/>
                    <a:pt x="22184" y="15624"/>
                  </a:cubicBezTo>
                  <a:cubicBezTo>
                    <a:pt x="22497" y="15591"/>
                    <a:pt x="22777" y="15541"/>
                    <a:pt x="23024" y="15492"/>
                  </a:cubicBezTo>
                  <a:cubicBezTo>
                    <a:pt x="23140" y="15475"/>
                    <a:pt x="23255" y="15459"/>
                    <a:pt x="23354" y="15442"/>
                  </a:cubicBezTo>
                  <a:cubicBezTo>
                    <a:pt x="23453" y="15426"/>
                    <a:pt x="23552" y="15410"/>
                    <a:pt x="23634" y="15393"/>
                  </a:cubicBezTo>
                  <a:cubicBezTo>
                    <a:pt x="23700" y="15377"/>
                    <a:pt x="23749" y="15377"/>
                    <a:pt x="23799" y="15360"/>
                  </a:cubicBezTo>
                  <a:cubicBezTo>
                    <a:pt x="23865" y="15344"/>
                    <a:pt x="23931" y="15344"/>
                    <a:pt x="23980" y="15327"/>
                  </a:cubicBezTo>
                  <a:cubicBezTo>
                    <a:pt x="24013" y="15327"/>
                    <a:pt x="24046" y="15311"/>
                    <a:pt x="24062" y="15311"/>
                  </a:cubicBezTo>
                  <a:cubicBezTo>
                    <a:pt x="24095" y="15311"/>
                    <a:pt x="24112" y="15294"/>
                    <a:pt x="24128" y="15294"/>
                  </a:cubicBezTo>
                  <a:cubicBezTo>
                    <a:pt x="25018" y="15047"/>
                    <a:pt x="27062" y="13646"/>
                    <a:pt x="27622" y="12344"/>
                  </a:cubicBezTo>
                  <a:cubicBezTo>
                    <a:pt x="27655" y="12245"/>
                    <a:pt x="27688" y="12113"/>
                    <a:pt x="27705" y="11948"/>
                  </a:cubicBezTo>
                  <a:cubicBezTo>
                    <a:pt x="27721" y="11784"/>
                    <a:pt x="27738" y="11569"/>
                    <a:pt x="27721" y="11339"/>
                  </a:cubicBezTo>
                  <a:lnTo>
                    <a:pt x="27721" y="11322"/>
                  </a:lnTo>
                  <a:cubicBezTo>
                    <a:pt x="27721" y="10943"/>
                    <a:pt x="27705" y="10515"/>
                    <a:pt x="27672" y="10020"/>
                  </a:cubicBezTo>
                  <a:cubicBezTo>
                    <a:pt x="27655" y="9954"/>
                    <a:pt x="27655" y="9888"/>
                    <a:pt x="27655" y="9822"/>
                  </a:cubicBezTo>
                  <a:cubicBezTo>
                    <a:pt x="27573" y="9015"/>
                    <a:pt x="27474" y="8108"/>
                    <a:pt x="27326" y="7152"/>
                  </a:cubicBezTo>
                  <a:cubicBezTo>
                    <a:pt x="27326" y="7087"/>
                    <a:pt x="27309" y="7004"/>
                    <a:pt x="27293" y="6922"/>
                  </a:cubicBezTo>
                  <a:cubicBezTo>
                    <a:pt x="27243" y="6543"/>
                    <a:pt x="27177" y="6147"/>
                    <a:pt x="27111" y="5768"/>
                  </a:cubicBezTo>
                  <a:cubicBezTo>
                    <a:pt x="27111" y="5686"/>
                    <a:pt x="27095" y="5603"/>
                    <a:pt x="27079" y="5537"/>
                  </a:cubicBezTo>
                  <a:cubicBezTo>
                    <a:pt x="27062" y="5438"/>
                    <a:pt x="27046" y="5340"/>
                    <a:pt x="27029" y="5241"/>
                  </a:cubicBezTo>
                  <a:cubicBezTo>
                    <a:pt x="26996" y="5109"/>
                    <a:pt x="26980" y="4977"/>
                    <a:pt x="26963" y="4845"/>
                  </a:cubicBezTo>
                  <a:cubicBezTo>
                    <a:pt x="26914" y="4598"/>
                    <a:pt x="26864" y="4351"/>
                    <a:pt x="26815" y="4120"/>
                  </a:cubicBezTo>
                  <a:cubicBezTo>
                    <a:pt x="26798" y="4005"/>
                    <a:pt x="26782" y="3889"/>
                    <a:pt x="26749" y="3774"/>
                  </a:cubicBezTo>
                  <a:cubicBezTo>
                    <a:pt x="26699" y="3477"/>
                    <a:pt x="26634" y="3181"/>
                    <a:pt x="26568" y="2900"/>
                  </a:cubicBezTo>
                  <a:cubicBezTo>
                    <a:pt x="26535" y="2769"/>
                    <a:pt x="26518" y="2653"/>
                    <a:pt x="26485" y="2538"/>
                  </a:cubicBezTo>
                  <a:cubicBezTo>
                    <a:pt x="26452" y="2389"/>
                    <a:pt x="26419" y="2274"/>
                    <a:pt x="26386" y="2142"/>
                  </a:cubicBezTo>
                  <a:cubicBezTo>
                    <a:pt x="26370" y="2076"/>
                    <a:pt x="26353" y="2027"/>
                    <a:pt x="26353" y="1961"/>
                  </a:cubicBezTo>
                  <a:cubicBezTo>
                    <a:pt x="26287" y="1730"/>
                    <a:pt x="26222" y="1500"/>
                    <a:pt x="26172" y="1302"/>
                  </a:cubicBezTo>
                  <a:cubicBezTo>
                    <a:pt x="26139" y="1219"/>
                    <a:pt x="26106" y="1137"/>
                    <a:pt x="26090" y="1055"/>
                  </a:cubicBezTo>
                  <a:cubicBezTo>
                    <a:pt x="26024" y="857"/>
                    <a:pt x="25958" y="675"/>
                    <a:pt x="25908" y="544"/>
                  </a:cubicBezTo>
                  <a:cubicBezTo>
                    <a:pt x="25892" y="494"/>
                    <a:pt x="25875" y="461"/>
                    <a:pt x="25859" y="428"/>
                  </a:cubicBezTo>
                  <a:lnTo>
                    <a:pt x="25842" y="395"/>
                  </a:lnTo>
                  <a:cubicBezTo>
                    <a:pt x="25809" y="346"/>
                    <a:pt x="25793" y="296"/>
                    <a:pt x="25760" y="263"/>
                  </a:cubicBezTo>
                  <a:cubicBezTo>
                    <a:pt x="25694" y="148"/>
                    <a:pt x="25645" y="99"/>
                    <a:pt x="25579" y="82"/>
                  </a:cubicBezTo>
                  <a:cubicBezTo>
                    <a:pt x="25342" y="26"/>
                    <a:pt x="24959" y="0"/>
                    <a:pt x="24462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49;p11"/>
            <p:cNvSpPr/>
            <p:nvPr/>
          </p:nvSpPr>
          <p:spPr>
            <a:xfrm>
              <a:off x="1076350" y="4840800"/>
              <a:ext cx="644850" cy="136400"/>
            </a:xfrm>
            <a:custGeom>
              <a:avLst/>
              <a:gdLst/>
              <a:ahLst/>
              <a:cxnLst/>
              <a:rect l="l" t="t" r="r" b="b"/>
              <a:pathLst>
                <a:path w="25794" h="5456" extrusionOk="0">
                  <a:moveTo>
                    <a:pt x="25497" y="0"/>
                  </a:moveTo>
                  <a:cubicBezTo>
                    <a:pt x="25481" y="16"/>
                    <a:pt x="25448" y="33"/>
                    <a:pt x="25431" y="49"/>
                  </a:cubicBezTo>
                  <a:cubicBezTo>
                    <a:pt x="25415" y="66"/>
                    <a:pt x="25382" y="82"/>
                    <a:pt x="25365" y="99"/>
                  </a:cubicBezTo>
                  <a:cubicBezTo>
                    <a:pt x="25332" y="99"/>
                    <a:pt x="25316" y="115"/>
                    <a:pt x="25283" y="115"/>
                  </a:cubicBezTo>
                  <a:cubicBezTo>
                    <a:pt x="25283" y="132"/>
                    <a:pt x="25266" y="132"/>
                    <a:pt x="25266" y="132"/>
                  </a:cubicBezTo>
                  <a:lnTo>
                    <a:pt x="25200" y="148"/>
                  </a:lnTo>
                  <a:cubicBezTo>
                    <a:pt x="25151" y="165"/>
                    <a:pt x="25085" y="165"/>
                    <a:pt x="25019" y="181"/>
                  </a:cubicBezTo>
                  <a:cubicBezTo>
                    <a:pt x="24821" y="231"/>
                    <a:pt x="24624" y="264"/>
                    <a:pt x="24426" y="297"/>
                  </a:cubicBezTo>
                  <a:cubicBezTo>
                    <a:pt x="24327" y="330"/>
                    <a:pt x="24228" y="346"/>
                    <a:pt x="24129" y="363"/>
                  </a:cubicBezTo>
                  <a:cubicBezTo>
                    <a:pt x="23734" y="445"/>
                    <a:pt x="23338" y="511"/>
                    <a:pt x="22926" y="593"/>
                  </a:cubicBezTo>
                  <a:cubicBezTo>
                    <a:pt x="22399" y="676"/>
                    <a:pt x="21871" y="775"/>
                    <a:pt x="21344" y="857"/>
                  </a:cubicBezTo>
                  <a:cubicBezTo>
                    <a:pt x="21080" y="906"/>
                    <a:pt x="20817" y="939"/>
                    <a:pt x="20553" y="989"/>
                  </a:cubicBezTo>
                  <a:cubicBezTo>
                    <a:pt x="20273" y="1022"/>
                    <a:pt x="20009" y="1071"/>
                    <a:pt x="19745" y="1104"/>
                  </a:cubicBezTo>
                  <a:cubicBezTo>
                    <a:pt x="19465" y="1154"/>
                    <a:pt x="19201" y="1187"/>
                    <a:pt x="18938" y="1236"/>
                  </a:cubicBezTo>
                  <a:cubicBezTo>
                    <a:pt x="18657" y="1269"/>
                    <a:pt x="18394" y="1302"/>
                    <a:pt x="18114" y="1335"/>
                  </a:cubicBezTo>
                  <a:cubicBezTo>
                    <a:pt x="17570" y="1417"/>
                    <a:pt x="17042" y="1483"/>
                    <a:pt x="16498" y="1549"/>
                  </a:cubicBezTo>
                  <a:cubicBezTo>
                    <a:pt x="16235" y="1599"/>
                    <a:pt x="15955" y="1632"/>
                    <a:pt x="15691" y="1665"/>
                  </a:cubicBezTo>
                  <a:cubicBezTo>
                    <a:pt x="15411" y="1698"/>
                    <a:pt x="15147" y="1731"/>
                    <a:pt x="14883" y="1763"/>
                  </a:cubicBezTo>
                  <a:cubicBezTo>
                    <a:pt x="14620" y="1780"/>
                    <a:pt x="14356" y="1813"/>
                    <a:pt x="14092" y="1846"/>
                  </a:cubicBezTo>
                  <a:cubicBezTo>
                    <a:pt x="13779" y="1879"/>
                    <a:pt x="13466" y="1912"/>
                    <a:pt x="13153" y="1945"/>
                  </a:cubicBezTo>
                  <a:cubicBezTo>
                    <a:pt x="12955" y="1978"/>
                    <a:pt x="12741" y="1994"/>
                    <a:pt x="12543" y="2011"/>
                  </a:cubicBezTo>
                  <a:cubicBezTo>
                    <a:pt x="12395" y="2027"/>
                    <a:pt x="12263" y="2044"/>
                    <a:pt x="12131" y="2060"/>
                  </a:cubicBezTo>
                  <a:cubicBezTo>
                    <a:pt x="12065" y="2060"/>
                    <a:pt x="11999" y="2077"/>
                    <a:pt x="11933" y="2077"/>
                  </a:cubicBezTo>
                  <a:cubicBezTo>
                    <a:pt x="11587" y="2110"/>
                    <a:pt x="11241" y="2143"/>
                    <a:pt x="10895" y="2175"/>
                  </a:cubicBezTo>
                  <a:cubicBezTo>
                    <a:pt x="10763" y="2192"/>
                    <a:pt x="10631" y="2208"/>
                    <a:pt x="10499" y="2225"/>
                  </a:cubicBezTo>
                  <a:cubicBezTo>
                    <a:pt x="10334" y="2241"/>
                    <a:pt x="10170" y="2258"/>
                    <a:pt x="10005" y="2274"/>
                  </a:cubicBezTo>
                  <a:cubicBezTo>
                    <a:pt x="9939" y="2274"/>
                    <a:pt x="9857" y="2274"/>
                    <a:pt x="9791" y="2291"/>
                  </a:cubicBezTo>
                  <a:cubicBezTo>
                    <a:pt x="9626" y="2307"/>
                    <a:pt x="9477" y="2324"/>
                    <a:pt x="9329" y="2324"/>
                  </a:cubicBezTo>
                  <a:cubicBezTo>
                    <a:pt x="9313" y="2340"/>
                    <a:pt x="9296" y="2340"/>
                    <a:pt x="9280" y="2340"/>
                  </a:cubicBezTo>
                  <a:cubicBezTo>
                    <a:pt x="8917" y="2373"/>
                    <a:pt x="8555" y="2406"/>
                    <a:pt x="8208" y="2423"/>
                  </a:cubicBezTo>
                  <a:cubicBezTo>
                    <a:pt x="7978" y="2456"/>
                    <a:pt x="7763" y="2472"/>
                    <a:pt x="7549" y="2489"/>
                  </a:cubicBezTo>
                  <a:cubicBezTo>
                    <a:pt x="7434" y="2505"/>
                    <a:pt x="7318" y="2505"/>
                    <a:pt x="7220" y="2522"/>
                  </a:cubicBezTo>
                  <a:cubicBezTo>
                    <a:pt x="7005" y="2538"/>
                    <a:pt x="6791" y="2555"/>
                    <a:pt x="6593" y="2571"/>
                  </a:cubicBezTo>
                  <a:cubicBezTo>
                    <a:pt x="5555" y="2653"/>
                    <a:pt x="4665" y="2719"/>
                    <a:pt x="3956" y="2769"/>
                  </a:cubicBezTo>
                  <a:lnTo>
                    <a:pt x="3742" y="2769"/>
                  </a:lnTo>
                  <a:cubicBezTo>
                    <a:pt x="3330" y="2802"/>
                    <a:pt x="2984" y="2818"/>
                    <a:pt x="2720" y="2835"/>
                  </a:cubicBezTo>
                  <a:cubicBezTo>
                    <a:pt x="2694" y="2838"/>
                    <a:pt x="2668" y="2839"/>
                    <a:pt x="2643" y="2839"/>
                  </a:cubicBezTo>
                  <a:cubicBezTo>
                    <a:pt x="2526" y="2839"/>
                    <a:pt x="2420" y="2810"/>
                    <a:pt x="2325" y="2769"/>
                  </a:cubicBezTo>
                  <a:cubicBezTo>
                    <a:pt x="2308" y="2769"/>
                    <a:pt x="2292" y="2752"/>
                    <a:pt x="2275" y="2736"/>
                  </a:cubicBezTo>
                  <a:cubicBezTo>
                    <a:pt x="2209" y="2719"/>
                    <a:pt x="2160" y="2686"/>
                    <a:pt x="2110" y="2637"/>
                  </a:cubicBezTo>
                  <a:cubicBezTo>
                    <a:pt x="2077" y="2703"/>
                    <a:pt x="1764" y="3313"/>
                    <a:pt x="1" y="4928"/>
                  </a:cubicBezTo>
                  <a:cubicBezTo>
                    <a:pt x="50" y="4977"/>
                    <a:pt x="100" y="5027"/>
                    <a:pt x="166" y="5060"/>
                  </a:cubicBezTo>
                  <a:cubicBezTo>
                    <a:pt x="199" y="5076"/>
                    <a:pt x="232" y="5109"/>
                    <a:pt x="265" y="5126"/>
                  </a:cubicBezTo>
                  <a:cubicBezTo>
                    <a:pt x="347" y="5159"/>
                    <a:pt x="446" y="5192"/>
                    <a:pt x="545" y="5224"/>
                  </a:cubicBezTo>
                  <a:cubicBezTo>
                    <a:pt x="644" y="5257"/>
                    <a:pt x="759" y="5274"/>
                    <a:pt x="891" y="5307"/>
                  </a:cubicBezTo>
                  <a:cubicBezTo>
                    <a:pt x="1089" y="5340"/>
                    <a:pt x="1303" y="5356"/>
                    <a:pt x="1534" y="5389"/>
                  </a:cubicBezTo>
                  <a:cubicBezTo>
                    <a:pt x="1764" y="5406"/>
                    <a:pt x="2028" y="5422"/>
                    <a:pt x="2308" y="5439"/>
                  </a:cubicBezTo>
                  <a:cubicBezTo>
                    <a:pt x="2753" y="5455"/>
                    <a:pt x="3248" y="5455"/>
                    <a:pt x="3775" y="5455"/>
                  </a:cubicBezTo>
                  <a:cubicBezTo>
                    <a:pt x="3973" y="5439"/>
                    <a:pt x="4171" y="5439"/>
                    <a:pt x="4368" y="5439"/>
                  </a:cubicBezTo>
                  <a:cubicBezTo>
                    <a:pt x="5225" y="5406"/>
                    <a:pt x="6165" y="5356"/>
                    <a:pt x="7154" y="5274"/>
                  </a:cubicBezTo>
                  <a:cubicBezTo>
                    <a:pt x="7483" y="5257"/>
                    <a:pt x="7813" y="5224"/>
                    <a:pt x="8143" y="5192"/>
                  </a:cubicBezTo>
                  <a:cubicBezTo>
                    <a:pt x="8967" y="5126"/>
                    <a:pt x="9824" y="5043"/>
                    <a:pt x="10697" y="4944"/>
                  </a:cubicBezTo>
                  <a:cubicBezTo>
                    <a:pt x="10829" y="4944"/>
                    <a:pt x="10977" y="4928"/>
                    <a:pt x="11126" y="4911"/>
                  </a:cubicBezTo>
                  <a:cubicBezTo>
                    <a:pt x="12081" y="4796"/>
                    <a:pt x="13037" y="4697"/>
                    <a:pt x="13960" y="4582"/>
                  </a:cubicBezTo>
                  <a:cubicBezTo>
                    <a:pt x="14092" y="4565"/>
                    <a:pt x="14208" y="4549"/>
                    <a:pt x="14339" y="4532"/>
                  </a:cubicBezTo>
                  <a:lnTo>
                    <a:pt x="14735" y="4483"/>
                  </a:lnTo>
                  <a:cubicBezTo>
                    <a:pt x="14768" y="4483"/>
                    <a:pt x="14801" y="4466"/>
                    <a:pt x="14834" y="4466"/>
                  </a:cubicBezTo>
                  <a:cubicBezTo>
                    <a:pt x="15114" y="4433"/>
                    <a:pt x="15411" y="4400"/>
                    <a:pt x="15691" y="4351"/>
                  </a:cubicBezTo>
                  <a:cubicBezTo>
                    <a:pt x="15955" y="4318"/>
                    <a:pt x="16218" y="4285"/>
                    <a:pt x="16482" y="4252"/>
                  </a:cubicBezTo>
                  <a:cubicBezTo>
                    <a:pt x="16713" y="4219"/>
                    <a:pt x="16927" y="4186"/>
                    <a:pt x="17158" y="4153"/>
                  </a:cubicBezTo>
                  <a:cubicBezTo>
                    <a:pt x="17372" y="4120"/>
                    <a:pt x="17586" y="4104"/>
                    <a:pt x="17800" y="4071"/>
                  </a:cubicBezTo>
                  <a:cubicBezTo>
                    <a:pt x="17998" y="4038"/>
                    <a:pt x="18212" y="4005"/>
                    <a:pt x="18410" y="3972"/>
                  </a:cubicBezTo>
                  <a:cubicBezTo>
                    <a:pt x="18443" y="3972"/>
                    <a:pt x="18493" y="3972"/>
                    <a:pt x="18526" y="3955"/>
                  </a:cubicBezTo>
                  <a:cubicBezTo>
                    <a:pt x="18921" y="3906"/>
                    <a:pt x="19284" y="3857"/>
                    <a:pt x="19630" y="3791"/>
                  </a:cubicBezTo>
                  <a:cubicBezTo>
                    <a:pt x="19861" y="3758"/>
                    <a:pt x="20075" y="3725"/>
                    <a:pt x="20273" y="3692"/>
                  </a:cubicBezTo>
                  <a:cubicBezTo>
                    <a:pt x="20586" y="3659"/>
                    <a:pt x="20866" y="3609"/>
                    <a:pt x="21113" y="3560"/>
                  </a:cubicBezTo>
                  <a:cubicBezTo>
                    <a:pt x="21229" y="3543"/>
                    <a:pt x="21344" y="3527"/>
                    <a:pt x="21443" y="3510"/>
                  </a:cubicBezTo>
                  <a:cubicBezTo>
                    <a:pt x="21542" y="3494"/>
                    <a:pt x="21641" y="3478"/>
                    <a:pt x="21723" y="3461"/>
                  </a:cubicBezTo>
                  <a:cubicBezTo>
                    <a:pt x="21789" y="3445"/>
                    <a:pt x="21838" y="3445"/>
                    <a:pt x="21888" y="3428"/>
                  </a:cubicBezTo>
                  <a:cubicBezTo>
                    <a:pt x="21954" y="3412"/>
                    <a:pt x="22020" y="3412"/>
                    <a:pt x="22069" y="3395"/>
                  </a:cubicBezTo>
                  <a:cubicBezTo>
                    <a:pt x="22102" y="3395"/>
                    <a:pt x="22135" y="3379"/>
                    <a:pt x="22151" y="3379"/>
                  </a:cubicBezTo>
                  <a:cubicBezTo>
                    <a:pt x="22184" y="3379"/>
                    <a:pt x="22201" y="3362"/>
                    <a:pt x="22217" y="3362"/>
                  </a:cubicBezTo>
                  <a:cubicBezTo>
                    <a:pt x="23107" y="3115"/>
                    <a:pt x="25151" y="1714"/>
                    <a:pt x="25711" y="412"/>
                  </a:cubicBezTo>
                  <a:cubicBezTo>
                    <a:pt x="25744" y="313"/>
                    <a:pt x="25777" y="181"/>
                    <a:pt x="25794" y="16"/>
                  </a:cubicBezTo>
                  <a:cubicBezTo>
                    <a:pt x="25794" y="16"/>
                    <a:pt x="25695" y="16"/>
                    <a:pt x="2551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50;p11"/>
            <p:cNvSpPr/>
            <p:nvPr/>
          </p:nvSpPr>
          <p:spPr>
            <a:xfrm>
              <a:off x="1076350" y="4840800"/>
              <a:ext cx="644850" cy="136400"/>
            </a:xfrm>
            <a:custGeom>
              <a:avLst/>
              <a:gdLst/>
              <a:ahLst/>
              <a:cxnLst/>
              <a:rect l="l" t="t" r="r" b="b"/>
              <a:pathLst>
                <a:path w="25794" h="5456" fill="none" extrusionOk="0">
                  <a:moveTo>
                    <a:pt x="25794" y="16"/>
                  </a:moveTo>
                  <a:cubicBezTo>
                    <a:pt x="25777" y="181"/>
                    <a:pt x="25744" y="313"/>
                    <a:pt x="25711" y="412"/>
                  </a:cubicBezTo>
                  <a:cubicBezTo>
                    <a:pt x="25151" y="1714"/>
                    <a:pt x="23107" y="3115"/>
                    <a:pt x="22217" y="3362"/>
                  </a:cubicBezTo>
                  <a:cubicBezTo>
                    <a:pt x="22201" y="3362"/>
                    <a:pt x="22184" y="3379"/>
                    <a:pt x="22151" y="3379"/>
                  </a:cubicBezTo>
                  <a:cubicBezTo>
                    <a:pt x="22135" y="3379"/>
                    <a:pt x="22102" y="3395"/>
                    <a:pt x="22069" y="3395"/>
                  </a:cubicBezTo>
                  <a:cubicBezTo>
                    <a:pt x="22020" y="3412"/>
                    <a:pt x="21954" y="3412"/>
                    <a:pt x="21888" y="3428"/>
                  </a:cubicBezTo>
                  <a:cubicBezTo>
                    <a:pt x="21838" y="3445"/>
                    <a:pt x="21789" y="3445"/>
                    <a:pt x="21723" y="3461"/>
                  </a:cubicBezTo>
                  <a:cubicBezTo>
                    <a:pt x="21641" y="3478"/>
                    <a:pt x="21542" y="3494"/>
                    <a:pt x="21443" y="3510"/>
                  </a:cubicBezTo>
                  <a:cubicBezTo>
                    <a:pt x="21344" y="3527"/>
                    <a:pt x="21229" y="3543"/>
                    <a:pt x="21113" y="3560"/>
                  </a:cubicBezTo>
                  <a:cubicBezTo>
                    <a:pt x="20866" y="3609"/>
                    <a:pt x="20586" y="3659"/>
                    <a:pt x="20273" y="3692"/>
                  </a:cubicBezTo>
                  <a:cubicBezTo>
                    <a:pt x="20075" y="3725"/>
                    <a:pt x="19861" y="3758"/>
                    <a:pt x="19630" y="3791"/>
                  </a:cubicBezTo>
                  <a:cubicBezTo>
                    <a:pt x="19284" y="3857"/>
                    <a:pt x="18921" y="3906"/>
                    <a:pt x="18526" y="3955"/>
                  </a:cubicBezTo>
                  <a:cubicBezTo>
                    <a:pt x="18493" y="3972"/>
                    <a:pt x="18443" y="3972"/>
                    <a:pt x="18410" y="3972"/>
                  </a:cubicBezTo>
                  <a:cubicBezTo>
                    <a:pt x="18212" y="4005"/>
                    <a:pt x="17998" y="4038"/>
                    <a:pt x="17800" y="4071"/>
                  </a:cubicBezTo>
                  <a:cubicBezTo>
                    <a:pt x="17586" y="4104"/>
                    <a:pt x="17372" y="4120"/>
                    <a:pt x="17158" y="4153"/>
                  </a:cubicBezTo>
                  <a:cubicBezTo>
                    <a:pt x="16927" y="4186"/>
                    <a:pt x="16713" y="4219"/>
                    <a:pt x="16482" y="4252"/>
                  </a:cubicBezTo>
                  <a:cubicBezTo>
                    <a:pt x="16218" y="4285"/>
                    <a:pt x="15955" y="4318"/>
                    <a:pt x="15691" y="4351"/>
                  </a:cubicBezTo>
                  <a:cubicBezTo>
                    <a:pt x="15411" y="4400"/>
                    <a:pt x="15114" y="4433"/>
                    <a:pt x="14834" y="4466"/>
                  </a:cubicBezTo>
                  <a:cubicBezTo>
                    <a:pt x="14801" y="4466"/>
                    <a:pt x="14768" y="4483"/>
                    <a:pt x="14735" y="4483"/>
                  </a:cubicBezTo>
                  <a:lnTo>
                    <a:pt x="14339" y="4532"/>
                  </a:lnTo>
                  <a:cubicBezTo>
                    <a:pt x="14208" y="4549"/>
                    <a:pt x="14092" y="4565"/>
                    <a:pt x="13960" y="4582"/>
                  </a:cubicBezTo>
                  <a:cubicBezTo>
                    <a:pt x="13037" y="4697"/>
                    <a:pt x="12081" y="4796"/>
                    <a:pt x="11126" y="4911"/>
                  </a:cubicBezTo>
                  <a:cubicBezTo>
                    <a:pt x="10977" y="4928"/>
                    <a:pt x="10829" y="4944"/>
                    <a:pt x="10697" y="4944"/>
                  </a:cubicBezTo>
                  <a:cubicBezTo>
                    <a:pt x="9824" y="5043"/>
                    <a:pt x="8967" y="5126"/>
                    <a:pt x="8143" y="5192"/>
                  </a:cubicBezTo>
                  <a:cubicBezTo>
                    <a:pt x="7813" y="5224"/>
                    <a:pt x="7483" y="5257"/>
                    <a:pt x="7154" y="5274"/>
                  </a:cubicBezTo>
                  <a:cubicBezTo>
                    <a:pt x="6165" y="5356"/>
                    <a:pt x="5225" y="5406"/>
                    <a:pt x="4368" y="5439"/>
                  </a:cubicBezTo>
                  <a:cubicBezTo>
                    <a:pt x="4171" y="5439"/>
                    <a:pt x="3973" y="5439"/>
                    <a:pt x="3775" y="5455"/>
                  </a:cubicBezTo>
                  <a:cubicBezTo>
                    <a:pt x="3248" y="5455"/>
                    <a:pt x="2753" y="5455"/>
                    <a:pt x="2308" y="5439"/>
                  </a:cubicBezTo>
                  <a:cubicBezTo>
                    <a:pt x="2028" y="5422"/>
                    <a:pt x="1764" y="5406"/>
                    <a:pt x="1534" y="5389"/>
                  </a:cubicBezTo>
                  <a:cubicBezTo>
                    <a:pt x="1303" y="5356"/>
                    <a:pt x="1089" y="5340"/>
                    <a:pt x="891" y="5307"/>
                  </a:cubicBezTo>
                  <a:cubicBezTo>
                    <a:pt x="759" y="5274"/>
                    <a:pt x="644" y="5257"/>
                    <a:pt x="545" y="5224"/>
                  </a:cubicBezTo>
                  <a:cubicBezTo>
                    <a:pt x="446" y="5192"/>
                    <a:pt x="347" y="5159"/>
                    <a:pt x="265" y="5126"/>
                  </a:cubicBezTo>
                  <a:cubicBezTo>
                    <a:pt x="232" y="5109"/>
                    <a:pt x="199" y="5076"/>
                    <a:pt x="166" y="5060"/>
                  </a:cubicBezTo>
                  <a:cubicBezTo>
                    <a:pt x="100" y="5027"/>
                    <a:pt x="50" y="4977"/>
                    <a:pt x="1" y="4928"/>
                  </a:cubicBezTo>
                  <a:cubicBezTo>
                    <a:pt x="1764" y="3313"/>
                    <a:pt x="2077" y="2703"/>
                    <a:pt x="2110" y="2637"/>
                  </a:cubicBezTo>
                  <a:cubicBezTo>
                    <a:pt x="2160" y="2686"/>
                    <a:pt x="2209" y="2719"/>
                    <a:pt x="2275" y="2736"/>
                  </a:cubicBezTo>
                  <a:cubicBezTo>
                    <a:pt x="2292" y="2752"/>
                    <a:pt x="2308" y="2769"/>
                    <a:pt x="2325" y="2769"/>
                  </a:cubicBezTo>
                  <a:cubicBezTo>
                    <a:pt x="2440" y="2818"/>
                    <a:pt x="2572" y="2851"/>
                    <a:pt x="2720" y="2835"/>
                  </a:cubicBezTo>
                  <a:cubicBezTo>
                    <a:pt x="2984" y="2818"/>
                    <a:pt x="3330" y="2802"/>
                    <a:pt x="3742" y="2769"/>
                  </a:cubicBezTo>
                  <a:cubicBezTo>
                    <a:pt x="3808" y="2769"/>
                    <a:pt x="3874" y="2769"/>
                    <a:pt x="3956" y="2769"/>
                  </a:cubicBezTo>
                  <a:cubicBezTo>
                    <a:pt x="4665" y="2719"/>
                    <a:pt x="5555" y="2653"/>
                    <a:pt x="6593" y="2571"/>
                  </a:cubicBezTo>
                  <a:cubicBezTo>
                    <a:pt x="6791" y="2555"/>
                    <a:pt x="7005" y="2538"/>
                    <a:pt x="7220" y="2522"/>
                  </a:cubicBezTo>
                  <a:cubicBezTo>
                    <a:pt x="7318" y="2505"/>
                    <a:pt x="7434" y="2505"/>
                    <a:pt x="7549" y="2489"/>
                  </a:cubicBezTo>
                  <a:cubicBezTo>
                    <a:pt x="7763" y="2472"/>
                    <a:pt x="7978" y="2456"/>
                    <a:pt x="8208" y="2423"/>
                  </a:cubicBezTo>
                  <a:cubicBezTo>
                    <a:pt x="8208" y="2439"/>
                    <a:pt x="8208" y="2439"/>
                    <a:pt x="8208" y="2423"/>
                  </a:cubicBezTo>
                  <a:cubicBezTo>
                    <a:pt x="8555" y="2406"/>
                    <a:pt x="8917" y="2373"/>
                    <a:pt x="9280" y="2340"/>
                  </a:cubicBezTo>
                  <a:cubicBezTo>
                    <a:pt x="9296" y="2340"/>
                    <a:pt x="9313" y="2340"/>
                    <a:pt x="9329" y="2324"/>
                  </a:cubicBezTo>
                  <a:cubicBezTo>
                    <a:pt x="9477" y="2324"/>
                    <a:pt x="9626" y="2307"/>
                    <a:pt x="9791" y="2291"/>
                  </a:cubicBezTo>
                  <a:cubicBezTo>
                    <a:pt x="9857" y="2274"/>
                    <a:pt x="9939" y="2274"/>
                    <a:pt x="10005" y="2274"/>
                  </a:cubicBezTo>
                  <a:cubicBezTo>
                    <a:pt x="10170" y="2258"/>
                    <a:pt x="10334" y="2241"/>
                    <a:pt x="10499" y="2225"/>
                  </a:cubicBezTo>
                  <a:cubicBezTo>
                    <a:pt x="10631" y="2208"/>
                    <a:pt x="10763" y="2192"/>
                    <a:pt x="10895" y="2175"/>
                  </a:cubicBezTo>
                  <a:cubicBezTo>
                    <a:pt x="11241" y="2143"/>
                    <a:pt x="11587" y="2110"/>
                    <a:pt x="11933" y="2077"/>
                  </a:cubicBezTo>
                  <a:cubicBezTo>
                    <a:pt x="11999" y="2077"/>
                    <a:pt x="12065" y="2060"/>
                    <a:pt x="12131" y="2060"/>
                  </a:cubicBezTo>
                  <a:cubicBezTo>
                    <a:pt x="12263" y="2044"/>
                    <a:pt x="12395" y="2027"/>
                    <a:pt x="12543" y="2011"/>
                  </a:cubicBezTo>
                  <a:cubicBezTo>
                    <a:pt x="12741" y="1994"/>
                    <a:pt x="12955" y="1978"/>
                    <a:pt x="13153" y="1945"/>
                  </a:cubicBezTo>
                  <a:cubicBezTo>
                    <a:pt x="13466" y="1912"/>
                    <a:pt x="13779" y="1879"/>
                    <a:pt x="14092" y="1846"/>
                  </a:cubicBezTo>
                  <a:cubicBezTo>
                    <a:pt x="14356" y="1813"/>
                    <a:pt x="14620" y="1780"/>
                    <a:pt x="14883" y="1763"/>
                  </a:cubicBezTo>
                  <a:cubicBezTo>
                    <a:pt x="15147" y="1731"/>
                    <a:pt x="15411" y="1698"/>
                    <a:pt x="15691" y="1665"/>
                  </a:cubicBezTo>
                  <a:cubicBezTo>
                    <a:pt x="15955" y="1632"/>
                    <a:pt x="16235" y="1599"/>
                    <a:pt x="16498" y="1549"/>
                  </a:cubicBezTo>
                  <a:cubicBezTo>
                    <a:pt x="17042" y="1483"/>
                    <a:pt x="17570" y="1417"/>
                    <a:pt x="18114" y="1335"/>
                  </a:cubicBezTo>
                  <a:cubicBezTo>
                    <a:pt x="18394" y="1302"/>
                    <a:pt x="18657" y="1269"/>
                    <a:pt x="18938" y="1236"/>
                  </a:cubicBezTo>
                  <a:cubicBezTo>
                    <a:pt x="19201" y="1187"/>
                    <a:pt x="19465" y="1154"/>
                    <a:pt x="19745" y="1104"/>
                  </a:cubicBezTo>
                  <a:cubicBezTo>
                    <a:pt x="20009" y="1071"/>
                    <a:pt x="20273" y="1022"/>
                    <a:pt x="20553" y="989"/>
                  </a:cubicBezTo>
                  <a:cubicBezTo>
                    <a:pt x="20817" y="939"/>
                    <a:pt x="21080" y="906"/>
                    <a:pt x="21344" y="857"/>
                  </a:cubicBezTo>
                  <a:cubicBezTo>
                    <a:pt x="21871" y="775"/>
                    <a:pt x="22399" y="676"/>
                    <a:pt x="22926" y="593"/>
                  </a:cubicBezTo>
                  <a:cubicBezTo>
                    <a:pt x="23338" y="511"/>
                    <a:pt x="23734" y="445"/>
                    <a:pt x="24129" y="363"/>
                  </a:cubicBezTo>
                  <a:cubicBezTo>
                    <a:pt x="24228" y="346"/>
                    <a:pt x="24327" y="330"/>
                    <a:pt x="24426" y="297"/>
                  </a:cubicBezTo>
                  <a:cubicBezTo>
                    <a:pt x="24624" y="264"/>
                    <a:pt x="24821" y="231"/>
                    <a:pt x="25019" y="181"/>
                  </a:cubicBezTo>
                  <a:cubicBezTo>
                    <a:pt x="25085" y="165"/>
                    <a:pt x="25151" y="165"/>
                    <a:pt x="25200" y="148"/>
                  </a:cubicBezTo>
                  <a:lnTo>
                    <a:pt x="25266" y="132"/>
                  </a:lnTo>
                  <a:cubicBezTo>
                    <a:pt x="25266" y="132"/>
                    <a:pt x="25283" y="132"/>
                    <a:pt x="25283" y="115"/>
                  </a:cubicBezTo>
                  <a:cubicBezTo>
                    <a:pt x="25316" y="115"/>
                    <a:pt x="25332" y="99"/>
                    <a:pt x="25365" y="99"/>
                  </a:cubicBezTo>
                  <a:cubicBezTo>
                    <a:pt x="25382" y="82"/>
                    <a:pt x="25415" y="66"/>
                    <a:pt x="25431" y="49"/>
                  </a:cubicBezTo>
                  <a:cubicBezTo>
                    <a:pt x="25448" y="33"/>
                    <a:pt x="25481" y="16"/>
                    <a:pt x="25497" y="0"/>
                  </a:cubicBezTo>
                  <a:lnTo>
                    <a:pt x="25514" y="0"/>
                  </a:lnTo>
                  <a:cubicBezTo>
                    <a:pt x="25695" y="16"/>
                    <a:pt x="25794" y="16"/>
                    <a:pt x="25794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51;p11"/>
            <p:cNvSpPr/>
            <p:nvPr/>
          </p:nvSpPr>
          <p:spPr>
            <a:xfrm>
              <a:off x="1074700" y="4542500"/>
              <a:ext cx="646925" cy="369300"/>
            </a:xfrm>
            <a:custGeom>
              <a:avLst/>
              <a:gdLst/>
              <a:ahLst/>
              <a:cxnLst/>
              <a:rect l="l" t="t" r="r" b="b"/>
              <a:pathLst>
                <a:path w="25877" h="14772" extrusionOk="0">
                  <a:moveTo>
                    <a:pt x="22617" y="0"/>
                  </a:moveTo>
                  <a:cubicBezTo>
                    <a:pt x="22387" y="0"/>
                    <a:pt x="22131" y="6"/>
                    <a:pt x="21855" y="16"/>
                  </a:cubicBezTo>
                  <a:cubicBezTo>
                    <a:pt x="21674" y="33"/>
                    <a:pt x="21509" y="33"/>
                    <a:pt x="21327" y="49"/>
                  </a:cubicBezTo>
                  <a:cubicBezTo>
                    <a:pt x="21229" y="49"/>
                    <a:pt x="21130" y="49"/>
                    <a:pt x="21031" y="66"/>
                  </a:cubicBezTo>
                  <a:cubicBezTo>
                    <a:pt x="20932" y="66"/>
                    <a:pt x="20817" y="66"/>
                    <a:pt x="20718" y="82"/>
                  </a:cubicBezTo>
                  <a:cubicBezTo>
                    <a:pt x="19136" y="181"/>
                    <a:pt x="17125" y="362"/>
                    <a:pt x="14982" y="610"/>
                  </a:cubicBezTo>
                  <a:cubicBezTo>
                    <a:pt x="14719" y="642"/>
                    <a:pt x="14438" y="675"/>
                    <a:pt x="14158" y="692"/>
                  </a:cubicBezTo>
                  <a:cubicBezTo>
                    <a:pt x="13993" y="725"/>
                    <a:pt x="13829" y="741"/>
                    <a:pt x="13664" y="758"/>
                  </a:cubicBezTo>
                  <a:cubicBezTo>
                    <a:pt x="13450" y="791"/>
                    <a:pt x="13219" y="807"/>
                    <a:pt x="13005" y="840"/>
                  </a:cubicBezTo>
                  <a:cubicBezTo>
                    <a:pt x="12477" y="906"/>
                    <a:pt x="11966" y="972"/>
                    <a:pt x="11439" y="1038"/>
                  </a:cubicBezTo>
                  <a:cubicBezTo>
                    <a:pt x="11159" y="1071"/>
                    <a:pt x="10895" y="1104"/>
                    <a:pt x="10631" y="1137"/>
                  </a:cubicBezTo>
                  <a:cubicBezTo>
                    <a:pt x="8670" y="1401"/>
                    <a:pt x="6758" y="1664"/>
                    <a:pt x="5143" y="1928"/>
                  </a:cubicBezTo>
                  <a:cubicBezTo>
                    <a:pt x="2621" y="2324"/>
                    <a:pt x="776" y="2686"/>
                    <a:pt x="446" y="2884"/>
                  </a:cubicBezTo>
                  <a:cubicBezTo>
                    <a:pt x="429" y="2900"/>
                    <a:pt x="413" y="2900"/>
                    <a:pt x="413" y="2900"/>
                  </a:cubicBezTo>
                  <a:cubicBezTo>
                    <a:pt x="1" y="3263"/>
                    <a:pt x="841" y="9921"/>
                    <a:pt x="1929" y="14157"/>
                  </a:cubicBezTo>
                  <a:cubicBezTo>
                    <a:pt x="1962" y="14322"/>
                    <a:pt x="2061" y="14470"/>
                    <a:pt x="2176" y="14569"/>
                  </a:cubicBezTo>
                  <a:cubicBezTo>
                    <a:pt x="2226" y="14618"/>
                    <a:pt x="2275" y="14651"/>
                    <a:pt x="2341" y="14668"/>
                  </a:cubicBezTo>
                  <a:cubicBezTo>
                    <a:pt x="2358" y="14684"/>
                    <a:pt x="2374" y="14701"/>
                    <a:pt x="2391" y="14701"/>
                  </a:cubicBezTo>
                  <a:cubicBezTo>
                    <a:pt x="2486" y="14742"/>
                    <a:pt x="2592" y="14771"/>
                    <a:pt x="2709" y="14771"/>
                  </a:cubicBezTo>
                  <a:cubicBezTo>
                    <a:pt x="2734" y="14771"/>
                    <a:pt x="2760" y="14770"/>
                    <a:pt x="2786" y="14767"/>
                  </a:cubicBezTo>
                  <a:cubicBezTo>
                    <a:pt x="3050" y="14750"/>
                    <a:pt x="3396" y="14734"/>
                    <a:pt x="3808" y="14701"/>
                  </a:cubicBezTo>
                  <a:lnTo>
                    <a:pt x="4022" y="14701"/>
                  </a:lnTo>
                  <a:cubicBezTo>
                    <a:pt x="4731" y="14651"/>
                    <a:pt x="5621" y="14585"/>
                    <a:pt x="6659" y="14503"/>
                  </a:cubicBezTo>
                  <a:cubicBezTo>
                    <a:pt x="6857" y="14487"/>
                    <a:pt x="7071" y="14470"/>
                    <a:pt x="7286" y="14454"/>
                  </a:cubicBezTo>
                  <a:cubicBezTo>
                    <a:pt x="7384" y="14437"/>
                    <a:pt x="7500" y="14437"/>
                    <a:pt x="7615" y="14421"/>
                  </a:cubicBezTo>
                  <a:cubicBezTo>
                    <a:pt x="7829" y="14404"/>
                    <a:pt x="8044" y="14388"/>
                    <a:pt x="8274" y="14355"/>
                  </a:cubicBezTo>
                  <a:cubicBezTo>
                    <a:pt x="8621" y="14338"/>
                    <a:pt x="8983" y="14305"/>
                    <a:pt x="9346" y="14272"/>
                  </a:cubicBezTo>
                  <a:cubicBezTo>
                    <a:pt x="9362" y="14272"/>
                    <a:pt x="9379" y="14272"/>
                    <a:pt x="9395" y="14256"/>
                  </a:cubicBezTo>
                  <a:cubicBezTo>
                    <a:pt x="9543" y="14256"/>
                    <a:pt x="9692" y="14239"/>
                    <a:pt x="9857" y="14223"/>
                  </a:cubicBezTo>
                  <a:cubicBezTo>
                    <a:pt x="9923" y="14206"/>
                    <a:pt x="10005" y="14206"/>
                    <a:pt x="10071" y="14206"/>
                  </a:cubicBezTo>
                  <a:cubicBezTo>
                    <a:pt x="10236" y="14190"/>
                    <a:pt x="10400" y="14173"/>
                    <a:pt x="10565" y="14157"/>
                  </a:cubicBezTo>
                  <a:cubicBezTo>
                    <a:pt x="10697" y="14140"/>
                    <a:pt x="10829" y="14124"/>
                    <a:pt x="10961" y="14107"/>
                  </a:cubicBezTo>
                  <a:cubicBezTo>
                    <a:pt x="11307" y="14075"/>
                    <a:pt x="11653" y="14042"/>
                    <a:pt x="11999" y="14009"/>
                  </a:cubicBezTo>
                  <a:cubicBezTo>
                    <a:pt x="12065" y="14009"/>
                    <a:pt x="12131" y="13992"/>
                    <a:pt x="12197" y="13992"/>
                  </a:cubicBezTo>
                  <a:cubicBezTo>
                    <a:pt x="12329" y="13976"/>
                    <a:pt x="12461" y="13959"/>
                    <a:pt x="12609" y="13943"/>
                  </a:cubicBezTo>
                  <a:cubicBezTo>
                    <a:pt x="12807" y="13926"/>
                    <a:pt x="13021" y="13910"/>
                    <a:pt x="13219" y="13877"/>
                  </a:cubicBezTo>
                  <a:cubicBezTo>
                    <a:pt x="13532" y="13844"/>
                    <a:pt x="13845" y="13811"/>
                    <a:pt x="14158" y="13778"/>
                  </a:cubicBezTo>
                  <a:cubicBezTo>
                    <a:pt x="14422" y="13745"/>
                    <a:pt x="14686" y="13712"/>
                    <a:pt x="14949" y="13695"/>
                  </a:cubicBezTo>
                  <a:cubicBezTo>
                    <a:pt x="15213" y="13663"/>
                    <a:pt x="15477" y="13630"/>
                    <a:pt x="15757" y="13597"/>
                  </a:cubicBezTo>
                  <a:cubicBezTo>
                    <a:pt x="16021" y="13564"/>
                    <a:pt x="16301" y="13531"/>
                    <a:pt x="16564" y="13481"/>
                  </a:cubicBezTo>
                  <a:cubicBezTo>
                    <a:pt x="17108" y="13415"/>
                    <a:pt x="17636" y="13349"/>
                    <a:pt x="18180" y="13267"/>
                  </a:cubicBezTo>
                  <a:cubicBezTo>
                    <a:pt x="18460" y="13234"/>
                    <a:pt x="18723" y="13201"/>
                    <a:pt x="19004" y="13168"/>
                  </a:cubicBezTo>
                  <a:cubicBezTo>
                    <a:pt x="19267" y="13119"/>
                    <a:pt x="19531" y="13086"/>
                    <a:pt x="19811" y="13036"/>
                  </a:cubicBezTo>
                  <a:cubicBezTo>
                    <a:pt x="20075" y="13003"/>
                    <a:pt x="20339" y="12954"/>
                    <a:pt x="20619" y="12921"/>
                  </a:cubicBezTo>
                  <a:cubicBezTo>
                    <a:pt x="20883" y="12871"/>
                    <a:pt x="21146" y="12838"/>
                    <a:pt x="21410" y="12789"/>
                  </a:cubicBezTo>
                  <a:cubicBezTo>
                    <a:pt x="21937" y="12707"/>
                    <a:pt x="22465" y="12608"/>
                    <a:pt x="22992" y="12525"/>
                  </a:cubicBezTo>
                  <a:cubicBezTo>
                    <a:pt x="23404" y="12443"/>
                    <a:pt x="23800" y="12377"/>
                    <a:pt x="24195" y="12295"/>
                  </a:cubicBezTo>
                  <a:cubicBezTo>
                    <a:pt x="24294" y="12278"/>
                    <a:pt x="24393" y="12262"/>
                    <a:pt x="24492" y="12229"/>
                  </a:cubicBezTo>
                  <a:cubicBezTo>
                    <a:pt x="24690" y="12196"/>
                    <a:pt x="24887" y="12163"/>
                    <a:pt x="25085" y="12113"/>
                  </a:cubicBezTo>
                  <a:cubicBezTo>
                    <a:pt x="25151" y="12097"/>
                    <a:pt x="25217" y="12097"/>
                    <a:pt x="25266" y="12080"/>
                  </a:cubicBezTo>
                  <a:cubicBezTo>
                    <a:pt x="25283" y="12064"/>
                    <a:pt x="25316" y="12064"/>
                    <a:pt x="25332" y="12064"/>
                  </a:cubicBezTo>
                  <a:cubicBezTo>
                    <a:pt x="25332" y="12064"/>
                    <a:pt x="25349" y="12064"/>
                    <a:pt x="25349" y="12047"/>
                  </a:cubicBezTo>
                  <a:cubicBezTo>
                    <a:pt x="25365" y="12047"/>
                    <a:pt x="25382" y="12047"/>
                    <a:pt x="25398" y="12031"/>
                  </a:cubicBezTo>
                  <a:cubicBezTo>
                    <a:pt x="25415" y="12031"/>
                    <a:pt x="25431" y="12014"/>
                    <a:pt x="25464" y="12014"/>
                  </a:cubicBezTo>
                  <a:cubicBezTo>
                    <a:pt x="25481" y="11998"/>
                    <a:pt x="25497" y="11981"/>
                    <a:pt x="25514" y="11981"/>
                  </a:cubicBezTo>
                  <a:cubicBezTo>
                    <a:pt x="25530" y="11965"/>
                    <a:pt x="25547" y="11948"/>
                    <a:pt x="25580" y="11932"/>
                  </a:cubicBezTo>
                  <a:cubicBezTo>
                    <a:pt x="25761" y="11800"/>
                    <a:pt x="25876" y="11586"/>
                    <a:pt x="25876" y="11339"/>
                  </a:cubicBezTo>
                  <a:lnTo>
                    <a:pt x="25876" y="11322"/>
                  </a:lnTo>
                  <a:cubicBezTo>
                    <a:pt x="25876" y="10943"/>
                    <a:pt x="25860" y="10515"/>
                    <a:pt x="25827" y="10020"/>
                  </a:cubicBezTo>
                  <a:cubicBezTo>
                    <a:pt x="25810" y="9954"/>
                    <a:pt x="25810" y="9888"/>
                    <a:pt x="25810" y="9822"/>
                  </a:cubicBezTo>
                  <a:cubicBezTo>
                    <a:pt x="25728" y="9015"/>
                    <a:pt x="25629" y="8108"/>
                    <a:pt x="25481" y="7152"/>
                  </a:cubicBezTo>
                  <a:cubicBezTo>
                    <a:pt x="25481" y="7087"/>
                    <a:pt x="25464" y="7004"/>
                    <a:pt x="25448" y="6922"/>
                  </a:cubicBezTo>
                  <a:cubicBezTo>
                    <a:pt x="25398" y="6543"/>
                    <a:pt x="25332" y="6147"/>
                    <a:pt x="25266" y="5768"/>
                  </a:cubicBezTo>
                  <a:cubicBezTo>
                    <a:pt x="25266" y="5686"/>
                    <a:pt x="25250" y="5603"/>
                    <a:pt x="25234" y="5537"/>
                  </a:cubicBezTo>
                  <a:cubicBezTo>
                    <a:pt x="25217" y="5438"/>
                    <a:pt x="25201" y="5340"/>
                    <a:pt x="25184" y="5241"/>
                  </a:cubicBezTo>
                  <a:cubicBezTo>
                    <a:pt x="25151" y="5109"/>
                    <a:pt x="25135" y="4977"/>
                    <a:pt x="25118" y="4845"/>
                  </a:cubicBezTo>
                  <a:cubicBezTo>
                    <a:pt x="25069" y="4598"/>
                    <a:pt x="25019" y="4351"/>
                    <a:pt x="24970" y="4120"/>
                  </a:cubicBezTo>
                  <a:cubicBezTo>
                    <a:pt x="24953" y="4005"/>
                    <a:pt x="24937" y="3889"/>
                    <a:pt x="24904" y="3774"/>
                  </a:cubicBezTo>
                  <a:cubicBezTo>
                    <a:pt x="24854" y="3477"/>
                    <a:pt x="24789" y="3181"/>
                    <a:pt x="24723" y="2900"/>
                  </a:cubicBezTo>
                  <a:cubicBezTo>
                    <a:pt x="24690" y="2769"/>
                    <a:pt x="24673" y="2653"/>
                    <a:pt x="24640" y="2538"/>
                  </a:cubicBezTo>
                  <a:cubicBezTo>
                    <a:pt x="24607" y="2389"/>
                    <a:pt x="24574" y="2274"/>
                    <a:pt x="24541" y="2142"/>
                  </a:cubicBezTo>
                  <a:cubicBezTo>
                    <a:pt x="24525" y="2076"/>
                    <a:pt x="24508" y="2027"/>
                    <a:pt x="24508" y="1961"/>
                  </a:cubicBezTo>
                  <a:cubicBezTo>
                    <a:pt x="24442" y="1730"/>
                    <a:pt x="24377" y="1500"/>
                    <a:pt x="24327" y="1302"/>
                  </a:cubicBezTo>
                  <a:cubicBezTo>
                    <a:pt x="24294" y="1219"/>
                    <a:pt x="24261" y="1137"/>
                    <a:pt x="24245" y="1055"/>
                  </a:cubicBezTo>
                  <a:cubicBezTo>
                    <a:pt x="24179" y="857"/>
                    <a:pt x="24113" y="675"/>
                    <a:pt x="24063" y="544"/>
                  </a:cubicBezTo>
                  <a:cubicBezTo>
                    <a:pt x="24047" y="494"/>
                    <a:pt x="24030" y="461"/>
                    <a:pt x="24014" y="428"/>
                  </a:cubicBezTo>
                  <a:lnTo>
                    <a:pt x="23997" y="395"/>
                  </a:lnTo>
                  <a:cubicBezTo>
                    <a:pt x="23964" y="346"/>
                    <a:pt x="23948" y="296"/>
                    <a:pt x="23915" y="263"/>
                  </a:cubicBezTo>
                  <a:cubicBezTo>
                    <a:pt x="23849" y="148"/>
                    <a:pt x="23800" y="99"/>
                    <a:pt x="23734" y="82"/>
                  </a:cubicBezTo>
                  <a:cubicBezTo>
                    <a:pt x="23497" y="26"/>
                    <a:pt x="23114" y="0"/>
                    <a:pt x="2261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52;p11"/>
            <p:cNvSpPr/>
            <p:nvPr/>
          </p:nvSpPr>
          <p:spPr>
            <a:xfrm>
              <a:off x="1028575" y="4590700"/>
              <a:ext cx="418625" cy="386500"/>
            </a:xfrm>
            <a:custGeom>
              <a:avLst/>
              <a:gdLst/>
              <a:ahLst/>
              <a:cxnLst/>
              <a:rect l="l" t="t" r="r" b="b"/>
              <a:pathLst>
                <a:path w="16745" h="15460" extrusionOk="0">
                  <a:moveTo>
                    <a:pt x="6988" y="0"/>
                  </a:moveTo>
                  <a:lnTo>
                    <a:pt x="6988" y="0"/>
                  </a:lnTo>
                  <a:cubicBezTo>
                    <a:pt x="4466" y="396"/>
                    <a:pt x="2621" y="758"/>
                    <a:pt x="2291" y="956"/>
                  </a:cubicBezTo>
                  <a:lnTo>
                    <a:pt x="2258" y="972"/>
                  </a:lnTo>
                  <a:cubicBezTo>
                    <a:pt x="1368" y="1632"/>
                    <a:pt x="313" y="3346"/>
                    <a:pt x="148" y="4648"/>
                  </a:cubicBezTo>
                  <a:cubicBezTo>
                    <a:pt x="0" y="5966"/>
                    <a:pt x="1154" y="14058"/>
                    <a:pt x="1912" y="14932"/>
                  </a:cubicBezTo>
                  <a:cubicBezTo>
                    <a:pt x="1961" y="14981"/>
                    <a:pt x="2011" y="15031"/>
                    <a:pt x="2077" y="15064"/>
                  </a:cubicBezTo>
                  <a:cubicBezTo>
                    <a:pt x="2110" y="15080"/>
                    <a:pt x="2143" y="15113"/>
                    <a:pt x="2176" y="15130"/>
                  </a:cubicBezTo>
                  <a:cubicBezTo>
                    <a:pt x="2258" y="15163"/>
                    <a:pt x="2357" y="15196"/>
                    <a:pt x="2456" y="15228"/>
                  </a:cubicBezTo>
                  <a:cubicBezTo>
                    <a:pt x="2555" y="15261"/>
                    <a:pt x="2670" y="15278"/>
                    <a:pt x="2802" y="15311"/>
                  </a:cubicBezTo>
                  <a:cubicBezTo>
                    <a:pt x="3000" y="15344"/>
                    <a:pt x="3214" y="15360"/>
                    <a:pt x="3445" y="15393"/>
                  </a:cubicBezTo>
                  <a:cubicBezTo>
                    <a:pt x="3675" y="15410"/>
                    <a:pt x="3939" y="15426"/>
                    <a:pt x="4219" y="15443"/>
                  </a:cubicBezTo>
                  <a:cubicBezTo>
                    <a:pt x="4664" y="15459"/>
                    <a:pt x="5159" y="15459"/>
                    <a:pt x="5686" y="15459"/>
                  </a:cubicBezTo>
                  <a:cubicBezTo>
                    <a:pt x="5884" y="15443"/>
                    <a:pt x="6082" y="15443"/>
                    <a:pt x="6279" y="15443"/>
                  </a:cubicBezTo>
                  <a:cubicBezTo>
                    <a:pt x="7136" y="15410"/>
                    <a:pt x="8076" y="15360"/>
                    <a:pt x="9065" y="15278"/>
                  </a:cubicBezTo>
                  <a:cubicBezTo>
                    <a:pt x="9394" y="15261"/>
                    <a:pt x="9724" y="15228"/>
                    <a:pt x="10054" y="15196"/>
                  </a:cubicBezTo>
                  <a:cubicBezTo>
                    <a:pt x="10878" y="15130"/>
                    <a:pt x="11735" y="15047"/>
                    <a:pt x="12608" y="14948"/>
                  </a:cubicBezTo>
                  <a:cubicBezTo>
                    <a:pt x="12740" y="14948"/>
                    <a:pt x="12888" y="14932"/>
                    <a:pt x="13037" y="14915"/>
                  </a:cubicBezTo>
                  <a:cubicBezTo>
                    <a:pt x="13992" y="14800"/>
                    <a:pt x="14948" y="14701"/>
                    <a:pt x="15871" y="14586"/>
                  </a:cubicBezTo>
                  <a:cubicBezTo>
                    <a:pt x="16003" y="14569"/>
                    <a:pt x="16119" y="14553"/>
                    <a:pt x="16250" y="14536"/>
                  </a:cubicBezTo>
                  <a:lnTo>
                    <a:pt x="16646" y="14487"/>
                  </a:lnTo>
                  <a:cubicBezTo>
                    <a:pt x="16679" y="14487"/>
                    <a:pt x="16712" y="14470"/>
                    <a:pt x="16745" y="14470"/>
                  </a:cubicBezTo>
                  <a:lnTo>
                    <a:pt x="16728" y="14470"/>
                  </a:lnTo>
                  <a:cubicBezTo>
                    <a:pt x="15674" y="14190"/>
                    <a:pt x="14635" y="13877"/>
                    <a:pt x="13630" y="13416"/>
                  </a:cubicBezTo>
                  <a:cubicBezTo>
                    <a:pt x="13564" y="13383"/>
                    <a:pt x="13498" y="13350"/>
                    <a:pt x="13432" y="13317"/>
                  </a:cubicBezTo>
                  <a:cubicBezTo>
                    <a:pt x="12822" y="13037"/>
                    <a:pt x="12245" y="12690"/>
                    <a:pt x="11702" y="12295"/>
                  </a:cubicBezTo>
                  <a:cubicBezTo>
                    <a:pt x="9394" y="10647"/>
                    <a:pt x="7664" y="8175"/>
                    <a:pt x="6972" y="5422"/>
                  </a:cubicBezTo>
                  <a:cubicBezTo>
                    <a:pt x="6494" y="3494"/>
                    <a:pt x="6576" y="1731"/>
                    <a:pt x="6988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53;p11"/>
            <p:cNvSpPr/>
            <p:nvPr/>
          </p:nvSpPr>
          <p:spPr>
            <a:xfrm>
              <a:off x="1340475" y="4537125"/>
              <a:ext cx="381150" cy="353950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54;p11"/>
            <p:cNvSpPr/>
            <p:nvPr/>
          </p:nvSpPr>
          <p:spPr>
            <a:xfrm>
              <a:off x="1340475" y="4542625"/>
              <a:ext cx="381150" cy="348450"/>
            </a:xfrm>
            <a:custGeom>
              <a:avLst/>
              <a:gdLst/>
              <a:ahLst/>
              <a:cxnLst/>
              <a:rect l="l" t="t" r="r" b="b"/>
              <a:pathLst>
                <a:path w="15246" h="13938" extrusionOk="0">
                  <a:moveTo>
                    <a:pt x="11959" y="1"/>
                  </a:moveTo>
                  <a:cubicBezTo>
                    <a:pt x="9585" y="1"/>
                    <a:pt x="4625" y="522"/>
                    <a:pt x="0" y="1132"/>
                  </a:cubicBezTo>
                  <a:cubicBezTo>
                    <a:pt x="0" y="1132"/>
                    <a:pt x="2011" y="11202"/>
                    <a:pt x="1978" y="13938"/>
                  </a:cubicBezTo>
                  <a:cubicBezTo>
                    <a:pt x="6065" y="13509"/>
                    <a:pt x="10696" y="12899"/>
                    <a:pt x="14635" y="12075"/>
                  </a:cubicBezTo>
                  <a:cubicBezTo>
                    <a:pt x="14998" y="11993"/>
                    <a:pt x="15245" y="11680"/>
                    <a:pt x="15245" y="11317"/>
                  </a:cubicBezTo>
                  <a:cubicBezTo>
                    <a:pt x="15245" y="8268"/>
                    <a:pt x="13811" y="225"/>
                    <a:pt x="13103" y="77"/>
                  </a:cubicBezTo>
                  <a:cubicBezTo>
                    <a:pt x="12861" y="25"/>
                    <a:pt x="12470" y="1"/>
                    <a:pt x="1195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55;p11"/>
            <p:cNvSpPr/>
            <p:nvPr/>
          </p:nvSpPr>
          <p:spPr>
            <a:xfrm>
              <a:off x="1343775" y="4840800"/>
              <a:ext cx="377425" cy="123625"/>
            </a:xfrm>
            <a:custGeom>
              <a:avLst/>
              <a:gdLst/>
              <a:ahLst/>
              <a:cxnLst/>
              <a:rect l="l" t="t" r="r" b="b"/>
              <a:pathLst>
                <a:path w="15097" h="4945" extrusionOk="0">
                  <a:moveTo>
                    <a:pt x="14800" y="0"/>
                  </a:moveTo>
                  <a:cubicBezTo>
                    <a:pt x="14784" y="16"/>
                    <a:pt x="14751" y="33"/>
                    <a:pt x="14734" y="49"/>
                  </a:cubicBezTo>
                  <a:cubicBezTo>
                    <a:pt x="14718" y="66"/>
                    <a:pt x="14685" y="82"/>
                    <a:pt x="14668" y="99"/>
                  </a:cubicBezTo>
                  <a:cubicBezTo>
                    <a:pt x="14635" y="99"/>
                    <a:pt x="14619" y="115"/>
                    <a:pt x="14586" y="115"/>
                  </a:cubicBezTo>
                  <a:cubicBezTo>
                    <a:pt x="14586" y="132"/>
                    <a:pt x="14569" y="132"/>
                    <a:pt x="14569" y="132"/>
                  </a:cubicBezTo>
                  <a:lnTo>
                    <a:pt x="14503" y="148"/>
                  </a:lnTo>
                  <a:cubicBezTo>
                    <a:pt x="14454" y="165"/>
                    <a:pt x="14388" y="165"/>
                    <a:pt x="14322" y="181"/>
                  </a:cubicBezTo>
                  <a:cubicBezTo>
                    <a:pt x="14124" y="231"/>
                    <a:pt x="13927" y="264"/>
                    <a:pt x="13729" y="297"/>
                  </a:cubicBezTo>
                  <a:cubicBezTo>
                    <a:pt x="13630" y="330"/>
                    <a:pt x="13531" y="346"/>
                    <a:pt x="13432" y="363"/>
                  </a:cubicBezTo>
                  <a:cubicBezTo>
                    <a:pt x="13037" y="445"/>
                    <a:pt x="12641" y="511"/>
                    <a:pt x="12229" y="593"/>
                  </a:cubicBezTo>
                  <a:cubicBezTo>
                    <a:pt x="11702" y="676"/>
                    <a:pt x="11174" y="775"/>
                    <a:pt x="10647" y="857"/>
                  </a:cubicBezTo>
                  <a:cubicBezTo>
                    <a:pt x="10383" y="906"/>
                    <a:pt x="10120" y="939"/>
                    <a:pt x="9856" y="989"/>
                  </a:cubicBezTo>
                  <a:cubicBezTo>
                    <a:pt x="9576" y="1022"/>
                    <a:pt x="9312" y="1071"/>
                    <a:pt x="9048" y="1104"/>
                  </a:cubicBezTo>
                  <a:cubicBezTo>
                    <a:pt x="8768" y="1154"/>
                    <a:pt x="8504" y="1187"/>
                    <a:pt x="8241" y="1236"/>
                  </a:cubicBezTo>
                  <a:cubicBezTo>
                    <a:pt x="7960" y="1269"/>
                    <a:pt x="7697" y="1302"/>
                    <a:pt x="7417" y="1335"/>
                  </a:cubicBezTo>
                  <a:cubicBezTo>
                    <a:pt x="6873" y="1417"/>
                    <a:pt x="6345" y="1483"/>
                    <a:pt x="5801" y="1549"/>
                  </a:cubicBezTo>
                  <a:cubicBezTo>
                    <a:pt x="5538" y="1599"/>
                    <a:pt x="5258" y="1632"/>
                    <a:pt x="4994" y="1665"/>
                  </a:cubicBezTo>
                  <a:cubicBezTo>
                    <a:pt x="4714" y="1698"/>
                    <a:pt x="4450" y="1731"/>
                    <a:pt x="4186" y="1763"/>
                  </a:cubicBezTo>
                  <a:cubicBezTo>
                    <a:pt x="3923" y="1780"/>
                    <a:pt x="3659" y="1813"/>
                    <a:pt x="3395" y="1846"/>
                  </a:cubicBezTo>
                  <a:cubicBezTo>
                    <a:pt x="3082" y="1879"/>
                    <a:pt x="2769" y="1912"/>
                    <a:pt x="2456" y="1945"/>
                  </a:cubicBezTo>
                  <a:cubicBezTo>
                    <a:pt x="2258" y="1978"/>
                    <a:pt x="2044" y="1994"/>
                    <a:pt x="1846" y="2011"/>
                  </a:cubicBezTo>
                  <a:cubicBezTo>
                    <a:pt x="1813" y="2060"/>
                    <a:pt x="1483" y="2686"/>
                    <a:pt x="1022" y="3412"/>
                  </a:cubicBezTo>
                  <a:cubicBezTo>
                    <a:pt x="709" y="3922"/>
                    <a:pt x="346" y="4499"/>
                    <a:pt x="0" y="4944"/>
                  </a:cubicBezTo>
                  <a:cubicBezTo>
                    <a:pt x="132" y="4944"/>
                    <a:pt x="280" y="4928"/>
                    <a:pt x="429" y="4911"/>
                  </a:cubicBezTo>
                  <a:cubicBezTo>
                    <a:pt x="1384" y="4796"/>
                    <a:pt x="2340" y="4697"/>
                    <a:pt x="3263" y="4582"/>
                  </a:cubicBezTo>
                  <a:cubicBezTo>
                    <a:pt x="3395" y="4565"/>
                    <a:pt x="3511" y="4549"/>
                    <a:pt x="3642" y="4532"/>
                  </a:cubicBezTo>
                  <a:lnTo>
                    <a:pt x="4038" y="4483"/>
                  </a:lnTo>
                  <a:cubicBezTo>
                    <a:pt x="4071" y="4483"/>
                    <a:pt x="4104" y="4466"/>
                    <a:pt x="4137" y="4466"/>
                  </a:cubicBezTo>
                  <a:cubicBezTo>
                    <a:pt x="4417" y="4433"/>
                    <a:pt x="4714" y="4400"/>
                    <a:pt x="4994" y="4351"/>
                  </a:cubicBezTo>
                  <a:cubicBezTo>
                    <a:pt x="5258" y="4318"/>
                    <a:pt x="5521" y="4285"/>
                    <a:pt x="5785" y="4252"/>
                  </a:cubicBezTo>
                  <a:cubicBezTo>
                    <a:pt x="6016" y="4219"/>
                    <a:pt x="6230" y="4186"/>
                    <a:pt x="6461" y="4153"/>
                  </a:cubicBezTo>
                  <a:cubicBezTo>
                    <a:pt x="6675" y="4120"/>
                    <a:pt x="6889" y="4104"/>
                    <a:pt x="7103" y="4071"/>
                  </a:cubicBezTo>
                  <a:cubicBezTo>
                    <a:pt x="7301" y="4038"/>
                    <a:pt x="7515" y="4005"/>
                    <a:pt x="7713" y="3972"/>
                  </a:cubicBezTo>
                  <a:cubicBezTo>
                    <a:pt x="7746" y="3972"/>
                    <a:pt x="7796" y="3972"/>
                    <a:pt x="7829" y="3955"/>
                  </a:cubicBezTo>
                  <a:cubicBezTo>
                    <a:pt x="8224" y="3906"/>
                    <a:pt x="8587" y="3857"/>
                    <a:pt x="8933" y="3791"/>
                  </a:cubicBezTo>
                  <a:cubicBezTo>
                    <a:pt x="9164" y="3758"/>
                    <a:pt x="9378" y="3725"/>
                    <a:pt x="9576" y="3692"/>
                  </a:cubicBezTo>
                  <a:cubicBezTo>
                    <a:pt x="9889" y="3659"/>
                    <a:pt x="10169" y="3609"/>
                    <a:pt x="10416" y="3560"/>
                  </a:cubicBezTo>
                  <a:cubicBezTo>
                    <a:pt x="10532" y="3543"/>
                    <a:pt x="10647" y="3527"/>
                    <a:pt x="10746" y="3510"/>
                  </a:cubicBezTo>
                  <a:cubicBezTo>
                    <a:pt x="10845" y="3494"/>
                    <a:pt x="10944" y="3478"/>
                    <a:pt x="11026" y="3461"/>
                  </a:cubicBezTo>
                  <a:cubicBezTo>
                    <a:pt x="11092" y="3445"/>
                    <a:pt x="11141" y="3445"/>
                    <a:pt x="11191" y="3428"/>
                  </a:cubicBezTo>
                  <a:cubicBezTo>
                    <a:pt x="11257" y="3412"/>
                    <a:pt x="11323" y="3412"/>
                    <a:pt x="11372" y="3395"/>
                  </a:cubicBezTo>
                  <a:cubicBezTo>
                    <a:pt x="11405" y="3395"/>
                    <a:pt x="11438" y="3379"/>
                    <a:pt x="11454" y="3379"/>
                  </a:cubicBezTo>
                  <a:cubicBezTo>
                    <a:pt x="11487" y="3379"/>
                    <a:pt x="11504" y="3362"/>
                    <a:pt x="11520" y="3362"/>
                  </a:cubicBezTo>
                  <a:cubicBezTo>
                    <a:pt x="12410" y="3115"/>
                    <a:pt x="14454" y="1714"/>
                    <a:pt x="15014" y="412"/>
                  </a:cubicBezTo>
                  <a:cubicBezTo>
                    <a:pt x="15047" y="313"/>
                    <a:pt x="15080" y="181"/>
                    <a:pt x="15097" y="16"/>
                  </a:cubicBezTo>
                  <a:cubicBezTo>
                    <a:pt x="15097" y="16"/>
                    <a:pt x="14998" y="16"/>
                    <a:pt x="14817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56;p11"/>
            <p:cNvSpPr/>
            <p:nvPr/>
          </p:nvSpPr>
          <p:spPr>
            <a:xfrm>
              <a:off x="1074700" y="4542075"/>
              <a:ext cx="646925" cy="370025"/>
            </a:xfrm>
            <a:custGeom>
              <a:avLst/>
              <a:gdLst/>
              <a:ahLst/>
              <a:cxnLst/>
              <a:rect l="l" t="t" r="r" b="b"/>
              <a:pathLst>
                <a:path w="25877" h="14801" fill="none" extrusionOk="0">
                  <a:moveTo>
                    <a:pt x="25876" y="11339"/>
                  </a:moveTo>
                  <a:lnTo>
                    <a:pt x="25876" y="11356"/>
                  </a:lnTo>
                  <a:cubicBezTo>
                    <a:pt x="25876" y="11603"/>
                    <a:pt x="25761" y="11817"/>
                    <a:pt x="25580" y="11949"/>
                  </a:cubicBezTo>
                  <a:cubicBezTo>
                    <a:pt x="25547" y="11965"/>
                    <a:pt x="25530" y="11982"/>
                    <a:pt x="25514" y="11998"/>
                  </a:cubicBezTo>
                  <a:cubicBezTo>
                    <a:pt x="25497" y="11998"/>
                    <a:pt x="25481" y="12015"/>
                    <a:pt x="25464" y="12031"/>
                  </a:cubicBezTo>
                  <a:cubicBezTo>
                    <a:pt x="25464" y="12031"/>
                    <a:pt x="25464" y="12031"/>
                    <a:pt x="25464" y="12031"/>
                  </a:cubicBezTo>
                  <a:cubicBezTo>
                    <a:pt x="25431" y="12031"/>
                    <a:pt x="25415" y="12048"/>
                    <a:pt x="25398" y="12048"/>
                  </a:cubicBezTo>
                  <a:cubicBezTo>
                    <a:pt x="25382" y="12064"/>
                    <a:pt x="25365" y="12064"/>
                    <a:pt x="25349" y="12064"/>
                  </a:cubicBezTo>
                  <a:cubicBezTo>
                    <a:pt x="25349" y="12081"/>
                    <a:pt x="25332" y="12081"/>
                    <a:pt x="25332" y="12081"/>
                  </a:cubicBezTo>
                  <a:cubicBezTo>
                    <a:pt x="25316" y="12081"/>
                    <a:pt x="25283" y="12081"/>
                    <a:pt x="25266" y="12097"/>
                  </a:cubicBezTo>
                  <a:cubicBezTo>
                    <a:pt x="25217" y="12114"/>
                    <a:pt x="25151" y="12114"/>
                    <a:pt x="25085" y="12130"/>
                  </a:cubicBezTo>
                  <a:cubicBezTo>
                    <a:pt x="24887" y="12180"/>
                    <a:pt x="24690" y="12213"/>
                    <a:pt x="24492" y="12246"/>
                  </a:cubicBezTo>
                  <a:cubicBezTo>
                    <a:pt x="24393" y="12279"/>
                    <a:pt x="24294" y="12295"/>
                    <a:pt x="24195" y="12312"/>
                  </a:cubicBezTo>
                  <a:cubicBezTo>
                    <a:pt x="23800" y="12394"/>
                    <a:pt x="23404" y="12460"/>
                    <a:pt x="22992" y="12542"/>
                  </a:cubicBezTo>
                  <a:cubicBezTo>
                    <a:pt x="22465" y="12625"/>
                    <a:pt x="21937" y="12724"/>
                    <a:pt x="21410" y="12806"/>
                  </a:cubicBezTo>
                  <a:cubicBezTo>
                    <a:pt x="21146" y="12855"/>
                    <a:pt x="20883" y="12888"/>
                    <a:pt x="20619" y="12938"/>
                  </a:cubicBezTo>
                  <a:cubicBezTo>
                    <a:pt x="20339" y="12971"/>
                    <a:pt x="20075" y="13020"/>
                    <a:pt x="19811" y="13053"/>
                  </a:cubicBezTo>
                  <a:cubicBezTo>
                    <a:pt x="19531" y="13103"/>
                    <a:pt x="19267" y="13136"/>
                    <a:pt x="19004" y="13185"/>
                  </a:cubicBezTo>
                  <a:cubicBezTo>
                    <a:pt x="18723" y="13218"/>
                    <a:pt x="18460" y="13251"/>
                    <a:pt x="18180" y="13284"/>
                  </a:cubicBezTo>
                  <a:cubicBezTo>
                    <a:pt x="17636" y="13366"/>
                    <a:pt x="17108" y="13432"/>
                    <a:pt x="16564" y="13498"/>
                  </a:cubicBezTo>
                  <a:cubicBezTo>
                    <a:pt x="16301" y="13548"/>
                    <a:pt x="16021" y="13581"/>
                    <a:pt x="15757" y="13614"/>
                  </a:cubicBezTo>
                  <a:cubicBezTo>
                    <a:pt x="15477" y="13647"/>
                    <a:pt x="15213" y="13680"/>
                    <a:pt x="14949" y="13712"/>
                  </a:cubicBezTo>
                  <a:cubicBezTo>
                    <a:pt x="14686" y="13729"/>
                    <a:pt x="14422" y="13762"/>
                    <a:pt x="14158" y="13795"/>
                  </a:cubicBezTo>
                  <a:cubicBezTo>
                    <a:pt x="13845" y="13828"/>
                    <a:pt x="13532" y="13861"/>
                    <a:pt x="13219" y="13894"/>
                  </a:cubicBezTo>
                  <a:cubicBezTo>
                    <a:pt x="13021" y="13927"/>
                    <a:pt x="12807" y="13943"/>
                    <a:pt x="12609" y="13960"/>
                  </a:cubicBezTo>
                  <a:lnTo>
                    <a:pt x="12609" y="13960"/>
                  </a:lnTo>
                  <a:cubicBezTo>
                    <a:pt x="12461" y="13976"/>
                    <a:pt x="12329" y="13993"/>
                    <a:pt x="12197" y="14009"/>
                  </a:cubicBezTo>
                  <a:cubicBezTo>
                    <a:pt x="12131" y="14009"/>
                    <a:pt x="12065" y="14026"/>
                    <a:pt x="11999" y="14026"/>
                  </a:cubicBezTo>
                  <a:cubicBezTo>
                    <a:pt x="11653" y="14059"/>
                    <a:pt x="11307" y="14092"/>
                    <a:pt x="10961" y="14124"/>
                  </a:cubicBezTo>
                  <a:cubicBezTo>
                    <a:pt x="10829" y="14141"/>
                    <a:pt x="10697" y="14157"/>
                    <a:pt x="10565" y="14174"/>
                  </a:cubicBezTo>
                  <a:cubicBezTo>
                    <a:pt x="10400" y="14190"/>
                    <a:pt x="10236" y="14207"/>
                    <a:pt x="10071" y="14223"/>
                  </a:cubicBezTo>
                  <a:cubicBezTo>
                    <a:pt x="10005" y="14223"/>
                    <a:pt x="9923" y="14223"/>
                    <a:pt x="9857" y="14240"/>
                  </a:cubicBezTo>
                  <a:cubicBezTo>
                    <a:pt x="9692" y="14256"/>
                    <a:pt x="9543" y="14273"/>
                    <a:pt x="9395" y="14273"/>
                  </a:cubicBezTo>
                  <a:cubicBezTo>
                    <a:pt x="9379" y="14289"/>
                    <a:pt x="9362" y="14289"/>
                    <a:pt x="9346" y="14289"/>
                  </a:cubicBezTo>
                  <a:cubicBezTo>
                    <a:pt x="8983" y="14322"/>
                    <a:pt x="8621" y="14355"/>
                    <a:pt x="8274" y="14372"/>
                  </a:cubicBezTo>
                  <a:cubicBezTo>
                    <a:pt x="8274" y="14388"/>
                    <a:pt x="8274" y="14388"/>
                    <a:pt x="8274" y="14372"/>
                  </a:cubicBezTo>
                  <a:cubicBezTo>
                    <a:pt x="8044" y="14405"/>
                    <a:pt x="7829" y="14421"/>
                    <a:pt x="7615" y="14438"/>
                  </a:cubicBezTo>
                  <a:cubicBezTo>
                    <a:pt x="7500" y="14454"/>
                    <a:pt x="7384" y="14454"/>
                    <a:pt x="7286" y="14471"/>
                  </a:cubicBezTo>
                  <a:cubicBezTo>
                    <a:pt x="7071" y="14487"/>
                    <a:pt x="6857" y="14504"/>
                    <a:pt x="6659" y="14520"/>
                  </a:cubicBezTo>
                  <a:cubicBezTo>
                    <a:pt x="5621" y="14602"/>
                    <a:pt x="4731" y="14668"/>
                    <a:pt x="4022" y="14718"/>
                  </a:cubicBezTo>
                  <a:cubicBezTo>
                    <a:pt x="3940" y="14718"/>
                    <a:pt x="3874" y="14718"/>
                    <a:pt x="3808" y="14718"/>
                  </a:cubicBezTo>
                  <a:cubicBezTo>
                    <a:pt x="3396" y="14751"/>
                    <a:pt x="3050" y="14767"/>
                    <a:pt x="2786" y="14784"/>
                  </a:cubicBezTo>
                  <a:cubicBezTo>
                    <a:pt x="2638" y="14800"/>
                    <a:pt x="2506" y="14767"/>
                    <a:pt x="2391" y="14718"/>
                  </a:cubicBezTo>
                  <a:cubicBezTo>
                    <a:pt x="2374" y="14718"/>
                    <a:pt x="2358" y="14701"/>
                    <a:pt x="2341" y="14685"/>
                  </a:cubicBezTo>
                  <a:cubicBezTo>
                    <a:pt x="2275" y="14668"/>
                    <a:pt x="2226" y="14635"/>
                    <a:pt x="2176" y="14586"/>
                  </a:cubicBezTo>
                  <a:cubicBezTo>
                    <a:pt x="2061" y="14487"/>
                    <a:pt x="1962" y="14339"/>
                    <a:pt x="1929" y="14174"/>
                  </a:cubicBezTo>
                  <a:cubicBezTo>
                    <a:pt x="841" y="9938"/>
                    <a:pt x="1" y="3280"/>
                    <a:pt x="413" y="2917"/>
                  </a:cubicBezTo>
                  <a:cubicBezTo>
                    <a:pt x="413" y="2917"/>
                    <a:pt x="429" y="2917"/>
                    <a:pt x="446" y="2901"/>
                  </a:cubicBezTo>
                  <a:cubicBezTo>
                    <a:pt x="776" y="2703"/>
                    <a:pt x="2621" y="2341"/>
                    <a:pt x="5143" y="1945"/>
                  </a:cubicBezTo>
                  <a:cubicBezTo>
                    <a:pt x="6758" y="1681"/>
                    <a:pt x="8670" y="1418"/>
                    <a:pt x="10631" y="1154"/>
                  </a:cubicBezTo>
                  <a:lnTo>
                    <a:pt x="10631" y="1154"/>
                  </a:lnTo>
                  <a:cubicBezTo>
                    <a:pt x="10895" y="1121"/>
                    <a:pt x="11159" y="1088"/>
                    <a:pt x="11439" y="1055"/>
                  </a:cubicBezTo>
                  <a:cubicBezTo>
                    <a:pt x="11966" y="989"/>
                    <a:pt x="12477" y="923"/>
                    <a:pt x="13005" y="857"/>
                  </a:cubicBezTo>
                  <a:cubicBezTo>
                    <a:pt x="13219" y="824"/>
                    <a:pt x="13450" y="808"/>
                    <a:pt x="13664" y="775"/>
                  </a:cubicBezTo>
                  <a:cubicBezTo>
                    <a:pt x="13829" y="758"/>
                    <a:pt x="13993" y="742"/>
                    <a:pt x="14158" y="709"/>
                  </a:cubicBezTo>
                  <a:cubicBezTo>
                    <a:pt x="14438" y="692"/>
                    <a:pt x="14719" y="659"/>
                    <a:pt x="14982" y="627"/>
                  </a:cubicBezTo>
                  <a:cubicBezTo>
                    <a:pt x="17125" y="379"/>
                    <a:pt x="19136" y="198"/>
                    <a:pt x="20718" y="99"/>
                  </a:cubicBezTo>
                  <a:cubicBezTo>
                    <a:pt x="20817" y="83"/>
                    <a:pt x="20932" y="83"/>
                    <a:pt x="21031" y="83"/>
                  </a:cubicBezTo>
                  <a:cubicBezTo>
                    <a:pt x="21130" y="66"/>
                    <a:pt x="21229" y="66"/>
                    <a:pt x="21327" y="66"/>
                  </a:cubicBezTo>
                  <a:cubicBezTo>
                    <a:pt x="21509" y="50"/>
                    <a:pt x="21674" y="50"/>
                    <a:pt x="21855" y="33"/>
                  </a:cubicBezTo>
                  <a:cubicBezTo>
                    <a:pt x="22728" y="0"/>
                    <a:pt x="23388" y="17"/>
                    <a:pt x="23734" y="99"/>
                  </a:cubicBezTo>
                  <a:cubicBezTo>
                    <a:pt x="23800" y="116"/>
                    <a:pt x="23849" y="165"/>
                    <a:pt x="23915" y="280"/>
                  </a:cubicBezTo>
                  <a:cubicBezTo>
                    <a:pt x="23948" y="313"/>
                    <a:pt x="23964" y="363"/>
                    <a:pt x="23997" y="412"/>
                  </a:cubicBezTo>
                  <a:lnTo>
                    <a:pt x="24014" y="445"/>
                  </a:lnTo>
                  <a:cubicBezTo>
                    <a:pt x="24030" y="478"/>
                    <a:pt x="24047" y="511"/>
                    <a:pt x="24063" y="561"/>
                  </a:cubicBezTo>
                  <a:cubicBezTo>
                    <a:pt x="24113" y="692"/>
                    <a:pt x="24179" y="874"/>
                    <a:pt x="24245" y="1072"/>
                  </a:cubicBezTo>
                  <a:cubicBezTo>
                    <a:pt x="24261" y="1154"/>
                    <a:pt x="24294" y="1236"/>
                    <a:pt x="24327" y="1319"/>
                  </a:cubicBezTo>
                  <a:cubicBezTo>
                    <a:pt x="24377" y="1517"/>
                    <a:pt x="24442" y="1747"/>
                    <a:pt x="24508" y="1978"/>
                  </a:cubicBezTo>
                  <a:cubicBezTo>
                    <a:pt x="24508" y="2044"/>
                    <a:pt x="24525" y="2093"/>
                    <a:pt x="24541" y="2159"/>
                  </a:cubicBezTo>
                  <a:cubicBezTo>
                    <a:pt x="24574" y="2291"/>
                    <a:pt x="24607" y="2406"/>
                    <a:pt x="24640" y="2555"/>
                  </a:cubicBezTo>
                  <a:cubicBezTo>
                    <a:pt x="24673" y="2670"/>
                    <a:pt x="24690" y="2786"/>
                    <a:pt x="24723" y="2917"/>
                  </a:cubicBezTo>
                  <a:cubicBezTo>
                    <a:pt x="24789" y="3198"/>
                    <a:pt x="24854" y="3494"/>
                    <a:pt x="24904" y="3791"/>
                  </a:cubicBezTo>
                  <a:cubicBezTo>
                    <a:pt x="24937" y="3906"/>
                    <a:pt x="24953" y="4022"/>
                    <a:pt x="24970" y="4137"/>
                  </a:cubicBezTo>
                  <a:cubicBezTo>
                    <a:pt x="25019" y="4368"/>
                    <a:pt x="25069" y="4615"/>
                    <a:pt x="25118" y="4862"/>
                  </a:cubicBezTo>
                  <a:cubicBezTo>
                    <a:pt x="25135" y="4994"/>
                    <a:pt x="25151" y="5126"/>
                    <a:pt x="25184" y="5258"/>
                  </a:cubicBezTo>
                  <a:cubicBezTo>
                    <a:pt x="25201" y="5357"/>
                    <a:pt x="25217" y="5455"/>
                    <a:pt x="25234" y="5554"/>
                  </a:cubicBezTo>
                  <a:cubicBezTo>
                    <a:pt x="25250" y="5620"/>
                    <a:pt x="25266" y="5703"/>
                    <a:pt x="25266" y="5785"/>
                  </a:cubicBezTo>
                  <a:cubicBezTo>
                    <a:pt x="25332" y="6164"/>
                    <a:pt x="25398" y="6560"/>
                    <a:pt x="25448" y="6939"/>
                  </a:cubicBezTo>
                  <a:cubicBezTo>
                    <a:pt x="25464" y="7021"/>
                    <a:pt x="25481" y="7104"/>
                    <a:pt x="25481" y="7169"/>
                  </a:cubicBezTo>
                  <a:cubicBezTo>
                    <a:pt x="25629" y="8125"/>
                    <a:pt x="25728" y="9032"/>
                    <a:pt x="25810" y="9839"/>
                  </a:cubicBezTo>
                  <a:cubicBezTo>
                    <a:pt x="25810" y="9905"/>
                    <a:pt x="25810" y="9971"/>
                    <a:pt x="25827" y="10037"/>
                  </a:cubicBezTo>
                  <a:cubicBezTo>
                    <a:pt x="25860" y="10532"/>
                    <a:pt x="25876" y="10960"/>
                    <a:pt x="25876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57;p11"/>
            <p:cNvSpPr/>
            <p:nvPr/>
          </p:nvSpPr>
          <p:spPr>
            <a:xfrm>
              <a:off x="1340475" y="4537125"/>
              <a:ext cx="381150" cy="353950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58;p11"/>
            <p:cNvSpPr/>
            <p:nvPr/>
          </p:nvSpPr>
          <p:spPr>
            <a:xfrm>
              <a:off x="1343775" y="4840800"/>
              <a:ext cx="377425" cy="123625"/>
            </a:xfrm>
            <a:custGeom>
              <a:avLst/>
              <a:gdLst/>
              <a:ahLst/>
              <a:cxnLst/>
              <a:rect l="l" t="t" r="r" b="b"/>
              <a:pathLst>
                <a:path w="15097" h="4945" fill="none" extrusionOk="0">
                  <a:moveTo>
                    <a:pt x="15097" y="16"/>
                  </a:moveTo>
                  <a:cubicBezTo>
                    <a:pt x="15080" y="181"/>
                    <a:pt x="15047" y="313"/>
                    <a:pt x="15014" y="412"/>
                  </a:cubicBezTo>
                  <a:cubicBezTo>
                    <a:pt x="14454" y="1714"/>
                    <a:pt x="12410" y="3115"/>
                    <a:pt x="11520" y="3362"/>
                  </a:cubicBezTo>
                  <a:cubicBezTo>
                    <a:pt x="11504" y="3362"/>
                    <a:pt x="11487" y="3379"/>
                    <a:pt x="11454" y="3379"/>
                  </a:cubicBezTo>
                  <a:cubicBezTo>
                    <a:pt x="11438" y="3379"/>
                    <a:pt x="11405" y="3395"/>
                    <a:pt x="11372" y="3395"/>
                  </a:cubicBezTo>
                  <a:cubicBezTo>
                    <a:pt x="11323" y="3412"/>
                    <a:pt x="11257" y="3412"/>
                    <a:pt x="11191" y="3428"/>
                  </a:cubicBezTo>
                  <a:cubicBezTo>
                    <a:pt x="11141" y="3445"/>
                    <a:pt x="11092" y="3445"/>
                    <a:pt x="11026" y="3461"/>
                  </a:cubicBezTo>
                  <a:cubicBezTo>
                    <a:pt x="10944" y="3478"/>
                    <a:pt x="10845" y="3494"/>
                    <a:pt x="10746" y="3510"/>
                  </a:cubicBezTo>
                  <a:cubicBezTo>
                    <a:pt x="10647" y="3527"/>
                    <a:pt x="10532" y="3543"/>
                    <a:pt x="10416" y="3560"/>
                  </a:cubicBezTo>
                  <a:cubicBezTo>
                    <a:pt x="10169" y="3609"/>
                    <a:pt x="9889" y="3659"/>
                    <a:pt x="9576" y="3692"/>
                  </a:cubicBezTo>
                  <a:cubicBezTo>
                    <a:pt x="9378" y="3725"/>
                    <a:pt x="9164" y="3758"/>
                    <a:pt x="8933" y="3791"/>
                  </a:cubicBezTo>
                  <a:cubicBezTo>
                    <a:pt x="8587" y="3857"/>
                    <a:pt x="8224" y="3906"/>
                    <a:pt x="7829" y="3955"/>
                  </a:cubicBezTo>
                  <a:cubicBezTo>
                    <a:pt x="7796" y="3972"/>
                    <a:pt x="7746" y="3972"/>
                    <a:pt x="7713" y="3972"/>
                  </a:cubicBezTo>
                  <a:cubicBezTo>
                    <a:pt x="7515" y="4005"/>
                    <a:pt x="7301" y="4038"/>
                    <a:pt x="7103" y="4071"/>
                  </a:cubicBezTo>
                  <a:cubicBezTo>
                    <a:pt x="6889" y="4104"/>
                    <a:pt x="6675" y="4120"/>
                    <a:pt x="6461" y="4153"/>
                  </a:cubicBezTo>
                  <a:cubicBezTo>
                    <a:pt x="6230" y="4186"/>
                    <a:pt x="6016" y="4219"/>
                    <a:pt x="5785" y="4252"/>
                  </a:cubicBezTo>
                  <a:cubicBezTo>
                    <a:pt x="5521" y="4285"/>
                    <a:pt x="5258" y="4318"/>
                    <a:pt x="4994" y="4351"/>
                  </a:cubicBezTo>
                  <a:cubicBezTo>
                    <a:pt x="4714" y="4400"/>
                    <a:pt x="4417" y="4433"/>
                    <a:pt x="4137" y="4466"/>
                  </a:cubicBezTo>
                  <a:cubicBezTo>
                    <a:pt x="4104" y="4466"/>
                    <a:pt x="4071" y="4483"/>
                    <a:pt x="4038" y="4483"/>
                  </a:cubicBezTo>
                  <a:lnTo>
                    <a:pt x="3642" y="4532"/>
                  </a:lnTo>
                  <a:cubicBezTo>
                    <a:pt x="3511" y="4549"/>
                    <a:pt x="3395" y="4565"/>
                    <a:pt x="3263" y="4582"/>
                  </a:cubicBezTo>
                  <a:cubicBezTo>
                    <a:pt x="2340" y="4697"/>
                    <a:pt x="1384" y="4796"/>
                    <a:pt x="429" y="4911"/>
                  </a:cubicBezTo>
                  <a:cubicBezTo>
                    <a:pt x="280" y="4928"/>
                    <a:pt x="132" y="4944"/>
                    <a:pt x="0" y="4944"/>
                  </a:cubicBezTo>
                  <a:cubicBezTo>
                    <a:pt x="346" y="4499"/>
                    <a:pt x="709" y="3922"/>
                    <a:pt x="1022" y="3412"/>
                  </a:cubicBezTo>
                  <a:cubicBezTo>
                    <a:pt x="1483" y="2686"/>
                    <a:pt x="1813" y="2060"/>
                    <a:pt x="1846" y="2011"/>
                  </a:cubicBezTo>
                  <a:lnTo>
                    <a:pt x="1846" y="2011"/>
                  </a:lnTo>
                  <a:cubicBezTo>
                    <a:pt x="2044" y="1994"/>
                    <a:pt x="2258" y="1978"/>
                    <a:pt x="2456" y="1945"/>
                  </a:cubicBezTo>
                  <a:cubicBezTo>
                    <a:pt x="2769" y="1912"/>
                    <a:pt x="3082" y="1879"/>
                    <a:pt x="3395" y="1846"/>
                  </a:cubicBezTo>
                  <a:cubicBezTo>
                    <a:pt x="3659" y="1813"/>
                    <a:pt x="3923" y="1780"/>
                    <a:pt x="4186" y="1763"/>
                  </a:cubicBezTo>
                  <a:cubicBezTo>
                    <a:pt x="4450" y="1731"/>
                    <a:pt x="4714" y="1698"/>
                    <a:pt x="4994" y="1665"/>
                  </a:cubicBezTo>
                  <a:cubicBezTo>
                    <a:pt x="5258" y="1632"/>
                    <a:pt x="5538" y="1599"/>
                    <a:pt x="5801" y="1549"/>
                  </a:cubicBezTo>
                  <a:cubicBezTo>
                    <a:pt x="6345" y="1483"/>
                    <a:pt x="6873" y="1417"/>
                    <a:pt x="7417" y="1335"/>
                  </a:cubicBezTo>
                  <a:cubicBezTo>
                    <a:pt x="7697" y="1302"/>
                    <a:pt x="7960" y="1269"/>
                    <a:pt x="8241" y="1236"/>
                  </a:cubicBezTo>
                  <a:cubicBezTo>
                    <a:pt x="8504" y="1187"/>
                    <a:pt x="8768" y="1154"/>
                    <a:pt x="9048" y="1104"/>
                  </a:cubicBezTo>
                  <a:cubicBezTo>
                    <a:pt x="9312" y="1071"/>
                    <a:pt x="9576" y="1022"/>
                    <a:pt x="9856" y="989"/>
                  </a:cubicBezTo>
                  <a:cubicBezTo>
                    <a:pt x="10120" y="939"/>
                    <a:pt x="10383" y="906"/>
                    <a:pt x="10647" y="857"/>
                  </a:cubicBezTo>
                  <a:cubicBezTo>
                    <a:pt x="11174" y="775"/>
                    <a:pt x="11702" y="676"/>
                    <a:pt x="12229" y="593"/>
                  </a:cubicBezTo>
                  <a:cubicBezTo>
                    <a:pt x="12641" y="511"/>
                    <a:pt x="13037" y="445"/>
                    <a:pt x="13432" y="363"/>
                  </a:cubicBezTo>
                  <a:cubicBezTo>
                    <a:pt x="13531" y="346"/>
                    <a:pt x="13630" y="330"/>
                    <a:pt x="13729" y="297"/>
                  </a:cubicBezTo>
                  <a:cubicBezTo>
                    <a:pt x="13927" y="264"/>
                    <a:pt x="14124" y="231"/>
                    <a:pt x="14322" y="181"/>
                  </a:cubicBezTo>
                  <a:cubicBezTo>
                    <a:pt x="14388" y="165"/>
                    <a:pt x="14454" y="165"/>
                    <a:pt x="14503" y="148"/>
                  </a:cubicBezTo>
                  <a:lnTo>
                    <a:pt x="14569" y="132"/>
                  </a:lnTo>
                  <a:cubicBezTo>
                    <a:pt x="14569" y="132"/>
                    <a:pt x="14586" y="132"/>
                    <a:pt x="14586" y="115"/>
                  </a:cubicBezTo>
                  <a:cubicBezTo>
                    <a:pt x="14619" y="115"/>
                    <a:pt x="14635" y="99"/>
                    <a:pt x="14668" y="99"/>
                  </a:cubicBezTo>
                  <a:cubicBezTo>
                    <a:pt x="14685" y="82"/>
                    <a:pt x="14718" y="66"/>
                    <a:pt x="14734" y="49"/>
                  </a:cubicBezTo>
                  <a:cubicBezTo>
                    <a:pt x="14751" y="33"/>
                    <a:pt x="14784" y="16"/>
                    <a:pt x="14800" y="0"/>
                  </a:cubicBezTo>
                  <a:lnTo>
                    <a:pt x="14817" y="0"/>
                  </a:lnTo>
                  <a:cubicBezTo>
                    <a:pt x="14998" y="16"/>
                    <a:pt x="15097" y="16"/>
                    <a:pt x="15097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59;p11"/>
            <p:cNvSpPr/>
            <p:nvPr/>
          </p:nvSpPr>
          <p:spPr>
            <a:xfrm>
              <a:off x="1028575" y="4542075"/>
              <a:ext cx="693450" cy="435125"/>
            </a:xfrm>
            <a:custGeom>
              <a:avLst/>
              <a:gdLst/>
              <a:ahLst/>
              <a:cxnLst/>
              <a:rect l="l" t="t" r="r" b="b"/>
              <a:pathLst>
                <a:path w="27738" h="17405" fill="none" extrusionOk="0">
                  <a:moveTo>
                    <a:pt x="27721" y="11339"/>
                  </a:moveTo>
                  <a:lnTo>
                    <a:pt x="27721" y="11356"/>
                  </a:lnTo>
                  <a:cubicBezTo>
                    <a:pt x="27738" y="11586"/>
                    <a:pt x="27721" y="11801"/>
                    <a:pt x="27705" y="11965"/>
                  </a:cubicBezTo>
                  <a:cubicBezTo>
                    <a:pt x="27688" y="12130"/>
                    <a:pt x="27655" y="12262"/>
                    <a:pt x="27622" y="12361"/>
                  </a:cubicBezTo>
                  <a:cubicBezTo>
                    <a:pt x="27062" y="13663"/>
                    <a:pt x="25018" y="15064"/>
                    <a:pt x="24128" y="15311"/>
                  </a:cubicBezTo>
                  <a:cubicBezTo>
                    <a:pt x="24112" y="15311"/>
                    <a:pt x="24095" y="15328"/>
                    <a:pt x="24062" y="15328"/>
                  </a:cubicBezTo>
                  <a:cubicBezTo>
                    <a:pt x="24046" y="15328"/>
                    <a:pt x="24013" y="15344"/>
                    <a:pt x="23980" y="15344"/>
                  </a:cubicBezTo>
                  <a:cubicBezTo>
                    <a:pt x="23931" y="15361"/>
                    <a:pt x="23865" y="15361"/>
                    <a:pt x="23799" y="15377"/>
                  </a:cubicBezTo>
                  <a:cubicBezTo>
                    <a:pt x="23749" y="15394"/>
                    <a:pt x="23700" y="15394"/>
                    <a:pt x="23634" y="15410"/>
                  </a:cubicBezTo>
                  <a:cubicBezTo>
                    <a:pt x="23552" y="15427"/>
                    <a:pt x="23453" y="15443"/>
                    <a:pt x="23354" y="15459"/>
                  </a:cubicBezTo>
                  <a:cubicBezTo>
                    <a:pt x="23255" y="15476"/>
                    <a:pt x="23140" y="15492"/>
                    <a:pt x="23024" y="15509"/>
                  </a:cubicBezTo>
                  <a:cubicBezTo>
                    <a:pt x="22777" y="15558"/>
                    <a:pt x="22497" y="15608"/>
                    <a:pt x="22184" y="15641"/>
                  </a:cubicBezTo>
                  <a:cubicBezTo>
                    <a:pt x="21986" y="15674"/>
                    <a:pt x="21772" y="15707"/>
                    <a:pt x="21541" y="15740"/>
                  </a:cubicBezTo>
                  <a:cubicBezTo>
                    <a:pt x="21195" y="15806"/>
                    <a:pt x="20832" y="15855"/>
                    <a:pt x="20437" y="15904"/>
                  </a:cubicBezTo>
                  <a:cubicBezTo>
                    <a:pt x="20404" y="15921"/>
                    <a:pt x="20354" y="15921"/>
                    <a:pt x="20321" y="15921"/>
                  </a:cubicBezTo>
                  <a:cubicBezTo>
                    <a:pt x="20123" y="15954"/>
                    <a:pt x="19926" y="15987"/>
                    <a:pt x="19711" y="16020"/>
                  </a:cubicBezTo>
                  <a:cubicBezTo>
                    <a:pt x="19497" y="16036"/>
                    <a:pt x="19283" y="16069"/>
                    <a:pt x="19069" y="16102"/>
                  </a:cubicBezTo>
                  <a:cubicBezTo>
                    <a:pt x="18838" y="16135"/>
                    <a:pt x="18624" y="16168"/>
                    <a:pt x="18393" y="16201"/>
                  </a:cubicBezTo>
                  <a:cubicBezTo>
                    <a:pt x="18129" y="16234"/>
                    <a:pt x="17866" y="16267"/>
                    <a:pt x="17602" y="16300"/>
                  </a:cubicBezTo>
                  <a:cubicBezTo>
                    <a:pt x="17322" y="16333"/>
                    <a:pt x="17025" y="16382"/>
                    <a:pt x="16728" y="16415"/>
                  </a:cubicBezTo>
                  <a:cubicBezTo>
                    <a:pt x="16712" y="16415"/>
                    <a:pt x="16679" y="16415"/>
                    <a:pt x="16646" y="16432"/>
                  </a:cubicBezTo>
                  <a:cubicBezTo>
                    <a:pt x="16514" y="16448"/>
                    <a:pt x="16382" y="16465"/>
                    <a:pt x="16250" y="16481"/>
                  </a:cubicBezTo>
                  <a:cubicBezTo>
                    <a:pt x="16119" y="16498"/>
                    <a:pt x="16003" y="16514"/>
                    <a:pt x="15871" y="16531"/>
                  </a:cubicBezTo>
                  <a:cubicBezTo>
                    <a:pt x="14948" y="16646"/>
                    <a:pt x="13992" y="16745"/>
                    <a:pt x="13037" y="16860"/>
                  </a:cubicBezTo>
                  <a:cubicBezTo>
                    <a:pt x="12888" y="16877"/>
                    <a:pt x="12740" y="16893"/>
                    <a:pt x="12608" y="16893"/>
                  </a:cubicBezTo>
                  <a:cubicBezTo>
                    <a:pt x="11735" y="16992"/>
                    <a:pt x="10878" y="17075"/>
                    <a:pt x="10054" y="17141"/>
                  </a:cubicBezTo>
                  <a:cubicBezTo>
                    <a:pt x="9724" y="17173"/>
                    <a:pt x="9394" y="17206"/>
                    <a:pt x="9065" y="17223"/>
                  </a:cubicBezTo>
                  <a:cubicBezTo>
                    <a:pt x="8076" y="17305"/>
                    <a:pt x="7136" y="17355"/>
                    <a:pt x="6279" y="17388"/>
                  </a:cubicBezTo>
                  <a:cubicBezTo>
                    <a:pt x="6082" y="17388"/>
                    <a:pt x="5884" y="17388"/>
                    <a:pt x="5686" y="17404"/>
                  </a:cubicBezTo>
                  <a:cubicBezTo>
                    <a:pt x="5159" y="17404"/>
                    <a:pt x="4664" y="17404"/>
                    <a:pt x="4219" y="17388"/>
                  </a:cubicBezTo>
                  <a:cubicBezTo>
                    <a:pt x="3939" y="17371"/>
                    <a:pt x="3675" y="17355"/>
                    <a:pt x="3445" y="17338"/>
                  </a:cubicBezTo>
                  <a:cubicBezTo>
                    <a:pt x="3214" y="17305"/>
                    <a:pt x="3000" y="17289"/>
                    <a:pt x="2802" y="17256"/>
                  </a:cubicBezTo>
                  <a:cubicBezTo>
                    <a:pt x="2670" y="17223"/>
                    <a:pt x="2555" y="17206"/>
                    <a:pt x="2456" y="17173"/>
                  </a:cubicBezTo>
                  <a:cubicBezTo>
                    <a:pt x="2357" y="17141"/>
                    <a:pt x="2258" y="17108"/>
                    <a:pt x="2176" y="17075"/>
                  </a:cubicBezTo>
                  <a:cubicBezTo>
                    <a:pt x="2143" y="17058"/>
                    <a:pt x="2110" y="17025"/>
                    <a:pt x="2077" y="17009"/>
                  </a:cubicBezTo>
                  <a:cubicBezTo>
                    <a:pt x="2011" y="16976"/>
                    <a:pt x="1961" y="16926"/>
                    <a:pt x="1912" y="16877"/>
                  </a:cubicBezTo>
                  <a:cubicBezTo>
                    <a:pt x="1154" y="16003"/>
                    <a:pt x="0" y="7911"/>
                    <a:pt x="148" y="6593"/>
                  </a:cubicBezTo>
                  <a:cubicBezTo>
                    <a:pt x="313" y="5291"/>
                    <a:pt x="1368" y="3577"/>
                    <a:pt x="2258" y="2917"/>
                  </a:cubicBezTo>
                  <a:cubicBezTo>
                    <a:pt x="2258" y="2917"/>
                    <a:pt x="2274" y="2917"/>
                    <a:pt x="2291" y="2901"/>
                  </a:cubicBezTo>
                  <a:cubicBezTo>
                    <a:pt x="2621" y="2703"/>
                    <a:pt x="4466" y="2341"/>
                    <a:pt x="6988" y="1945"/>
                  </a:cubicBezTo>
                  <a:cubicBezTo>
                    <a:pt x="8603" y="1681"/>
                    <a:pt x="10515" y="1418"/>
                    <a:pt x="12476" y="1154"/>
                  </a:cubicBezTo>
                  <a:lnTo>
                    <a:pt x="12476" y="1154"/>
                  </a:lnTo>
                  <a:cubicBezTo>
                    <a:pt x="12740" y="1121"/>
                    <a:pt x="13004" y="1088"/>
                    <a:pt x="13284" y="1055"/>
                  </a:cubicBezTo>
                  <a:cubicBezTo>
                    <a:pt x="13811" y="989"/>
                    <a:pt x="14322" y="923"/>
                    <a:pt x="14850" y="857"/>
                  </a:cubicBezTo>
                  <a:cubicBezTo>
                    <a:pt x="15064" y="824"/>
                    <a:pt x="15295" y="808"/>
                    <a:pt x="15509" y="775"/>
                  </a:cubicBezTo>
                  <a:cubicBezTo>
                    <a:pt x="15674" y="758"/>
                    <a:pt x="15838" y="742"/>
                    <a:pt x="16003" y="709"/>
                  </a:cubicBezTo>
                  <a:cubicBezTo>
                    <a:pt x="16283" y="692"/>
                    <a:pt x="16564" y="659"/>
                    <a:pt x="16827" y="627"/>
                  </a:cubicBezTo>
                  <a:cubicBezTo>
                    <a:pt x="18970" y="379"/>
                    <a:pt x="20981" y="198"/>
                    <a:pt x="22563" y="99"/>
                  </a:cubicBezTo>
                  <a:cubicBezTo>
                    <a:pt x="22662" y="83"/>
                    <a:pt x="22777" y="83"/>
                    <a:pt x="22876" y="83"/>
                  </a:cubicBezTo>
                  <a:cubicBezTo>
                    <a:pt x="22975" y="66"/>
                    <a:pt x="23074" y="66"/>
                    <a:pt x="23172" y="66"/>
                  </a:cubicBezTo>
                  <a:cubicBezTo>
                    <a:pt x="23354" y="50"/>
                    <a:pt x="23519" y="50"/>
                    <a:pt x="23700" y="33"/>
                  </a:cubicBezTo>
                  <a:cubicBezTo>
                    <a:pt x="24573" y="0"/>
                    <a:pt x="25233" y="17"/>
                    <a:pt x="25579" y="99"/>
                  </a:cubicBezTo>
                  <a:cubicBezTo>
                    <a:pt x="25645" y="116"/>
                    <a:pt x="25694" y="165"/>
                    <a:pt x="25760" y="280"/>
                  </a:cubicBezTo>
                  <a:cubicBezTo>
                    <a:pt x="25793" y="313"/>
                    <a:pt x="25809" y="363"/>
                    <a:pt x="25842" y="412"/>
                  </a:cubicBezTo>
                  <a:lnTo>
                    <a:pt x="25859" y="445"/>
                  </a:lnTo>
                  <a:cubicBezTo>
                    <a:pt x="25875" y="478"/>
                    <a:pt x="25892" y="511"/>
                    <a:pt x="25908" y="561"/>
                  </a:cubicBezTo>
                  <a:cubicBezTo>
                    <a:pt x="25958" y="692"/>
                    <a:pt x="26024" y="874"/>
                    <a:pt x="26090" y="1072"/>
                  </a:cubicBezTo>
                  <a:cubicBezTo>
                    <a:pt x="26106" y="1154"/>
                    <a:pt x="26139" y="1236"/>
                    <a:pt x="26172" y="1319"/>
                  </a:cubicBezTo>
                  <a:cubicBezTo>
                    <a:pt x="26222" y="1517"/>
                    <a:pt x="26287" y="1747"/>
                    <a:pt x="26353" y="1978"/>
                  </a:cubicBezTo>
                  <a:cubicBezTo>
                    <a:pt x="26353" y="2044"/>
                    <a:pt x="26370" y="2093"/>
                    <a:pt x="26386" y="2159"/>
                  </a:cubicBezTo>
                  <a:cubicBezTo>
                    <a:pt x="26419" y="2291"/>
                    <a:pt x="26452" y="2406"/>
                    <a:pt x="26485" y="2555"/>
                  </a:cubicBezTo>
                  <a:cubicBezTo>
                    <a:pt x="26518" y="2670"/>
                    <a:pt x="26535" y="2786"/>
                    <a:pt x="26568" y="2917"/>
                  </a:cubicBezTo>
                  <a:cubicBezTo>
                    <a:pt x="26634" y="3198"/>
                    <a:pt x="26699" y="3494"/>
                    <a:pt x="26749" y="3791"/>
                  </a:cubicBezTo>
                  <a:cubicBezTo>
                    <a:pt x="26782" y="3906"/>
                    <a:pt x="26798" y="4022"/>
                    <a:pt x="26815" y="4137"/>
                  </a:cubicBezTo>
                  <a:cubicBezTo>
                    <a:pt x="26864" y="4368"/>
                    <a:pt x="26914" y="4615"/>
                    <a:pt x="26963" y="4862"/>
                  </a:cubicBezTo>
                  <a:cubicBezTo>
                    <a:pt x="26980" y="4994"/>
                    <a:pt x="26996" y="5126"/>
                    <a:pt x="27029" y="5258"/>
                  </a:cubicBezTo>
                  <a:cubicBezTo>
                    <a:pt x="27046" y="5357"/>
                    <a:pt x="27062" y="5455"/>
                    <a:pt x="27079" y="5554"/>
                  </a:cubicBezTo>
                  <a:cubicBezTo>
                    <a:pt x="27095" y="5620"/>
                    <a:pt x="27111" y="5703"/>
                    <a:pt x="27111" y="5785"/>
                  </a:cubicBezTo>
                  <a:cubicBezTo>
                    <a:pt x="27177" y="6164"/>
                    <a:pt x="27243" y="6560"/>
                    <a:pt x="27293" y="6939"/>
                  </a:cubicBezTo>
                  <a:cubicBezTo>
                    <a:pt x="27309" y="7021"/>
                    <a:pt x="27326" y="7104"/>
                    <a:pt x="27326" y="7169"/>
                  </a:cubicBezTo>
                  <a:cubicBezTo>
                    <a:pt x="27474" y="8125"/>
                    <a:pt x="27573" y="9032"/>
                    <a:pt x="27655" y="9839"/>
                  </a:cubicBezTo>
                  <a:cubicBezTo>
                    <a:pt x="27655" y="9905"/>
                    <a:pt x="27655" y="9971"/>
                    <a:pt x="27672" y="10037"/>
                  </a:cubicBezTo>
                  <a:cubicBezTo>
                    <a:pt x="27705" y="10532"/>
                    <a:pt x="27721" y="10960"/>
                    <a:pt x="27721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660;p11"/>
          <p:cNvGrpSpPr/>
          <p:nvPr/>
        </p:nvGrpSpPr>
        <p:grpSpPr>
          <a:xfrm rot="18900000">
            <a:off x="297588" y="5901066"/>
            <a:ext cx="915541" cy="696343"/>
            <a:chOff x="131175" y="4309275"/>
            <a:chExt cx="915550" cy="696350"/>
          </a:xfrm>
        </p:grpSpPr>
        <p:sp>
          <p:nvSpPr>
            <p:cNvPr id="23" name="Google Shape;661;p11"/>
            <p:cNvSpPr/>
            <p:nvPr/>
          </p:nvSpPr>
          <p:spPr>
            <a:xfrm>
              <a:off x="131175" y="4309275"/>
              <a:ext cx="910600" cy="693450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62;p11"/>
            <p:cNvSpPr/>
            <p:nvPr/>
          </p:nvSpPr>
          <p:spPr>
            <a:xfrm>
              <a:off x="131175" y="4631075"/>
              <a:ext cx="263725" cy="371650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63;p11"/>
            <p:cNvSpPr/>
            <p:nvPr/>
          </p:nvSpPr>
          <p:spPr>
            <a:xfrm>
              <a:off x="131175" y="4631075"/>
              <a:ext cx="263725" cy="374550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64;p11"/>
            <p:cNvSpPr/>
            <p:nvPr/>
          </p:nvSpPr>
          <p:spPr>
            <a:xfrm>
              <a:off x="769800" y="4309275"/>
              <a:ext cx="271975" cy="325925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65;p11"/>
            <p:cNvSpPr/>
            <p:nvPr/>
          </p:nvSpPr>
          <p:spPr>
            <a:xfrm>
              <a:off x="191725" y="4598925"/>
              <a:ext cx="274850" cy="382800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66;p11"/>
            <p:cNvSpPr/>
            <p:nvPr/>
          </p:nvSpPr>
          <p:spPr>
            <a:xfrm>
              <a:off x="216050" y="4615400"/>
              <a:ext cx="216325" cy="349850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67;p11"/>
            <p:cNvSpPr/>
            <p:nvPr/>
          </p:nvSpPr>
          <p:spPr>
            <a:xfrm>
              <a:off x="186800" y="4556075"/>
              <a:ext cx="799350" cy="446650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68;p11"/>
            <p:cNvSpPr/>
            <p:nvPr/>
          </p:nvSpPr>
          <p:spPr>
            <a:xfrm>
              <a:off x="769800" y="4309275"/>
              <a:ext cx="271975" cy="325925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69;p11"/>
            <p:cNvSpPr/>
            <p:nvPr/>
          </p:nvSpPr>
          <p:spPr>
            <a:xfrm>
              <a:off x="951100" y="4360775"/>
              <a:ext cx="95625" cy="119525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0;p11"/>
            <p:cNvSpPr/>
            <p:nvPr/>
          </p:nvSpPr>
          <p:spPr>
            <a:xfrm>
              <a:off x="400225" y="4524350"/>
              <a:ext cx="477975" cy="298325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1;p11"/>
            <p:cNvSpPr/>
            <p:nvPr/>
          </p:nvSpPr>
          <p:spPr>
            <a:xfrm>
              <a:off x="330175" y="4416000"/>
              <a:ext cx="487875" cy="289250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2;p11"/>
            <p:cNvSpPr/>
            <p:nvPr/>
          </p:nvSpPr>
          <p:spPr>
            <a:xfrm>
              <a:off x="191725" y="4598925"/>
              <a:ext cx="274850" cy="382800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3;p11"/>
            <p:cNvSpPr/>
            <p:nvPr/>
          </p:nvSpPr>
          <p:spPr>
            <a:xfrm>
              <a:off x="131175" y="4309275"/>
              <a:ext cx="910600" cy="696350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674;p11"/>
          <p:cNvGrpSpPr/>
          <p:nvPr/>
        </p:nvGrpSpPr>
        <p:grpSpPr>
          <a:xfrm rot="2700000">
            <a:off x="678370" y="1253577"/>
            <a:ext cx="485716" cy="485702"/>
            <a:chOff x="467675" y="3845425"/>
            <a:chExt cx="881100" cy="881075"/>
          </a:xfrm>
        </p:grpSpPr>
        <p:sp>
          <p:nvSpPr>
            <p:cNvPr id="37" name="Google Shape;675;p11"/>
            <p:cNvSpPr/>
            <p:nvPr/>
          </p:nvSpPr>
          <p:spPr>
            <a:xfrm>
              <a:off x="475100" y="3852850"/>
              <a:ext cx="866825" cy="866225"/>
            </a:xfrm>
            <a:custGeom>
              <a:avLst/>
              <a:gdLst/>
              <a:ahLst/>
              <a:cxnLst/>
              <a:rect l="l" t="t" r="r" b="b"/>
              <a:pathLst>
                <a:path w="34673" h="34649" extrusionOk="0">
                  <a:moveTo>
                    <a:pt x="11915" y="0"/>
                  </a:moveTo>
                  <a:lnTo>
                    <a:pt x="11733" y="11276"/>
                  </a:lnTo>
                  <a:lnTo>
                    <a:pt x="1" y="11093"/>
                  </a:lnTo>
                  <a:lnTo>
                    <a:pt x="754" y="22803"/>
                  </a:lnTo>
                  <a:lnTo>
                    <a:pt x="11527" y="23054"/>
                  </a:lnTo>
                  <a:lnTo>
                    <a:pt x="11345" y="34649"/>
                  </a:lnTo>
                  <a:lnTo>
                    <a:pt x="23328" y="33827"/>
                  </a:lnTo>
                  <a:lnTo>
                    <a:pt x="23191" y="23305"/>
                  </a:lnTo>
                  <a:lnTo>
                    <a:pt x="23191" y="23305"/>
                  </a:lnTo>
                  <a:lnTo>
                    <a:pt x="33850" y="23556"/>
                  </a:lnTo>
                  <a:lnTo>
                    <a:pt x="34672" y="11595"/>
                  </a:lnTo>
                  <a:lnTo>
                    <a:pt x="23008" y="11390"/>
                  </a:lnTo>
                  <a:lnTo>
                    <a:pt x="22871" y="685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6;p11"/>
            <p:cNvSpPr/>
            <p:nvPr/>
          </p:nvSpPr>
          <p:spPr>
            <a:xfrm>
              <a:off x="488800" y="4305925"/>
              <a:ext cx="841700" cy="413150"/>
            </a:xfrm>
            <a:custGeom>
              <a:avLst/>
              <a:gdLst/>
              <a:ahLst/>
              <a:cxnLst/>
              <a:rect l="l" t="t" r="r" b="b"/>
              <a:pathLst>
                <a:path w="33668" h="16526" extrusionOk="0">
                  <a:moveTo>
                    <a:pt x="33668" y="0"/>
                  </a:moveTo>
                  <a:lnTo>
                    <a:pt x="33668" y="0"/>
                  </a:lnTo>
                  <a:cubicBezTo>
                    <a:pt x="32846" y="3584"/>
                    <a:pt x="31910" y="3401"/>
                    <a:pt x="30472" y="3744"/>
                  </a:cubicBezTo>
                  <a:cubicBezTo>
                    <a:pt x="29938" y="3866"/>
                    <a:pt x="29293" y="3907"/>
                    <a:pt x="28605" y="3907"/>
                  </a:cubicBezTo>
                  <a:cubicBezTo>
                    <a:pt x="27125" y="3907"/>
                    <a:pt x="25444" y="3714"/>
                    <a:pt x="24233" y="3714"/>
                  </a:cubicBezTo>
                  <a:cubicBezTo>
                    <a:pt x="24109" y="3714"/>
                    <a:pt x="23989" y="3716"/>
                    <a:pt x="23876" y="3721"/>
                  </a:cubicBezTo>
                  <a:cubicBezTo>
                    <a:pt x="20977" y="3812"/>
                    <a:pt x="21319" y="4566"/>
                    <a:pt x="21205" y="7145"/>
                  </a:cubicBezTo>
                  <a:cubicBezTo>
                    <a:pt x="21159" y="8606"/>
                    <a:pt x="21388" y="11847"/>
                    <a:pt x="21342" y="13308"/>
                  </a:cubicBezTo>
                  <a:cubicBezTo>
                    <a:pt x="21299" y="14504"/>
                    <a:pt x="17939" y="15328"/>
                    <a:pt x="15364" y="15328"/>
                  </a:cubicBezTo>
                  <a:cubicBezTo>
                    <a:pt x="13814" y="15328"/>
                    <a:pt x="12549" y="15029"/>
                    <a:pt x="12463" y="14335"/>
                  </a:cubicBezTo>
                  <a:cubicBezTo>
                    <a:pt x="12052" y="10865"/>
                    <a:pt x="12189" y="7122"/>
                    <a:pt x="12212" y="5730"/>
                  </a:cubicBezTo>
                  <a:cubicBezTo>
                    <a:pt x="12256" y="3846"/>
                    <a:pt x="11333" y="3560"/>
                    <a:pt x="9585" y="3560"/>
                  </a:cubicBezTo>
                  <a:cubicBezTo>
                    <a:pt x="9511" y="3560"/>
                    <a:pt x="9436" y="3560"/>
                    <a:pt x="9359" y="3561"/>
                  </a:cubicBezTo>
                  <a:cubicBezTo>
                    <a:pt x="8333" y="3576"/>
                    <a:pt x="5989" y="3638"/>
                    <a:pt x="4196" y="3638"/>
                  </a:cubicBezTo>
                  <a:cubicBezTo>
                    <a:pt x="3196" y="3638"/>
                    <a:pt x="2367" y="3618"/>
                    <a:pt x="2032" y="3561"/>
                  </a:cubicBezTo>
                  <a:cubicBezTo>
                    <a:pt x="1119" y="3401"/>
                    <a:pt x="480" y="3196"/>
                    <a:pt x="0" y="1530"/>
                  </a:cubicBezTo>
                  <a:lnTo>
                    <a:pt x="0" y="1530"/>
                  </a:lnTo>
                  <a:lnTo>
                    <a:pt x="206" y="4680"/>
                  </a:lnTo>
                  <a:lnTo>
                    <a:pt x="10979" y="4931"/>
                  </a:lnTo>
                  <a:lnTo>
                    <a:pt x="10797" y="16526"/>
                  </a:lnTo>
                  <a:lnTo>
                    <a:pt x="22780" y="15704"/>
                  </a:lnTo>
                  <a:lnTo>
                    <a:pt x="22643" y="5182"/>
                  </a:lnTo>
                  <a:lnTo>
                    <a:pt x="22643" y="5182"/>
                  </a:lnTo>
                  <a:lnTo>
                    <a:pt x="33302" y="5433"/>
                  </a:lnTo>
                  <a:lnTo>
                    <a:pt x="33668" y="0"/>
                  </a:ln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;p11"/>
            <p:cNvSpPr/>
            <p:nvPr/>
          </p:nvSpPr>
          <p:spPr>
            <a:xfrm>
              <a:off x="923050" y="4058525"/>
              <a:ext cx="224850" cy="179875"/>
            </a:xfrm>
            <a:custGeom>
              <a:avLst/>
              <a:gdLst/>
              <a:ahLst/>
              <a:cxnLst/>
              <a:rect l="l" t="t" r="r" b="b"/>
              <a:pathLst>
                <a:path w="8994" h="7195" extrusionOk="0">
                  <a:moveTo>
                    <a:pt x="1082" y="0"/>
                  </a:moveTo>
                  <a:cubicBezTo>
                    <a:pt x="958" y="0"/>
                    <a:pt x="842" y="72"/>
                    <a:pt x="799" y="241"/>
                  </a:cubicBezTo>
                  <a:cubicBezTo>
                    <a:pt x="343" y="2182"/>
                    <a:pt x="0" y="3825"/>
                    <a:pt x="229" y="5834"/>
                  </a:cubicBezTo>
                  <a:cubicBezTo>
                    <a:pt x="274" y="6336"/>
                    <a:pt x="548" y="6884"/>
                    <a:pt x="1096" y="6975"/>
                  </a:cubicBezTo>
                  <a:cubicBezTo>
                    <a:pt x="1894" y="7127"/>
                    <a:pt x="2683" y="7194"/>
                    <a:pt x="3467" y="7194"/>
                  </a:cubicBezTo>
                  <a:cubicBezTo>
                    <a:pt x="5150" y="7194"/>
                    <a:pt x="6810" y="6886"/>
                    <a:pt x="8491" y="6450"/>
                  </a:cubicBezTo>
                  <a:cubicBezTo>
                    <a:pt x="8994" y="6313"/>
                    <a:pt x="8994" y="5560"/>
                    <a:pt x="8491" y="5423"/>
                  </a:cubicBezTo>
                  <a:cubicBezTo>
                    <a:pt x="6506" y="4943"/>
                    <a:pt x="4451" y="5126"/>
                    <a:pt x="2443" y="4829"/>
                  </a:cubicBezTo>
                  <a:cubicBezTo>
                    <a:pt x="2214" y="3231"/>
                    <a:pt x="2100" y="1793"/>
                    <a:pt x="1438" y="241"/>
                  </a:cubicBezTo>
                  <a:cubicBezTo>
                    <a:pt x="1377" y="95"/>
                    <a:pt x="1225" y="0"/>
                    <a:pt x="1082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78;p11"/>
            <p:cNvSpPr/>
            <p:nvPr/>
          </p:nvSpPr>
          <p:spPr>
            <a:xfrm>
              <a:off x="467675" y="3845425"/>
              <a:ext cx="881100" cy="881075"/>
            </a:xfrm>
            <a:custGeom>
              <a:avLst/>
              <a:gdLst/>
              <a:ahLst/>
              <a:cxnLst/>
              <a:rect l="l" t="t" r="r" b="b"/>
              <a:pathLst>
                <a:path w="35244" h="35243" extrusionOk="0">
                  <a:moveTo>
                    <a:pt x="12486" y="594"/>
                  </a:moveTo>
                  <a:lnTo>
                    <a:pt x="22895" y="1256"/>
                  </a:lnTo>
                  <a:lnTo>
                    <a:pt x="23009" y="11710"/>
                  </a:lnTo>
                  <a:cubicBezTo>
                    <a:pt x="23009" y="11847"/>
                    <a:pt x="23146" y="11984"/>
                    <a:pt x="23305" y="11984"/>
                  </a:cubicBezTo>
                  <a:lnTo>
                    <a:pt x="34650" y="12166"/>
                  </a:lnTo>
                  <a:lnTo>
                    <a:pt x="33874" y="23579"/>
                  </a:lnTo>
                  <a:lnTo>
                    <a:pt x="23488" y="23328"/>
                  </a:lnTo>
                  <a:cubicBezTo>
                    <a:pt x="23420" y="23328"/>
                    <a:pt x="23351" y="23351"/>
                    <a:pt x="23283" y="23396"/>
                  </a:cubicBezTo>
                  <a:cubicBezTo>
                    <a:pt x="23237" y="23465"/>
                    <a:pt x="23214" y="23533"/>
                    <a:pt x="23214" y="23602"/>
                  </a:cubicBezTo>
                  <a:lnTo>
                    <a:pt x="23328" y="33873"/>
                  </a:lnTo>
                  <a:lnTo>
                    <a:pt x="11938" y="34649"/>
                  </a:lnTo>
                  <a:lnTo>
                    <a:pt x="11938" y="34649"/>
                  </a:lnTo>
                  <a:lnTo>
                    <a:pt x="12121" y="23351"/>
                  </a:lnTo>
                  <a:cubicBezTo>
                    <a:pt x="12121" y="23214"/>
                    <a:pt x="11984" y="23077"/>
                    <a:pt x="11847" y="23077"/>
                  </a:cubicBezTo>
                  <a:lnTo>
                    <a:pt x="1325" y="22826"/>
                  </a:lnTo>
                  <a:lnTo>
                    <a:pt x="594" y="11664"/>
                  </a:lnTo>
                  <a:lnTo>
                    <a:pt x="12007" y="11847"/>
                  </a:lnTo>
                  <a:cubicBezTo>
                    <a:pt x="12167" y="11847"/>
                    <a:pt x="12304" y="11733"/>
                    <a:pt x="12304" y="11573"/>
                  </a:cubicBezTo>
                  <a:lnTo>
                    <a:pt x="12486" y="594"/>
                  </a:lnTo>
                  <a:close/>
                  <a:moveTo>
                    <a:pt x="12235" y="0"/>
                  </a:moveTo>
                  <a:cubicBezTo>
                    <a:pt x="12144" y="0"/>
                    <a:pt x="12075" y="23"/>
                    <a:pt x="12007" y="69"/>
                  </a:cubicBezTo>
                  <a:cubicBezTo>
                    <a:pt x="11961" y="137"/>
                    <a:pt x="11916" y="206"/>
                    <a:pt x="11916" y="274"/>
                  </a:cubicBezTo>
                  <a:lnTo>
                    <a:pt x="11733" y="11276"/>
                  </a:lnTo>
                  <a:lnTo>
                    <a:pt x="298" y="11094"/>
                  </a:lnTo>
                  <a:cubicBezTo>
                    <a:pt x="229" y="11094"/>
                    <a:pt x="138" y="11116"/>
                    <a:pt x="92" y="11185"/>
                  </a:cubicBezTo>
                  <a:cubicBezTo>
                    <a:pt x="24" y="11230"/>
                    <a:pt x="1" y="11322"/>
                    <a:pt x="1" y="11390"/>
                  </a:cubicBezTo>
                  <a:lnTo>
                    <a:pt x="777" y="23122"/>
                  </a:lnTo>
                  <a:cubicBezTo>
                    <a:pt x="777" y="23259"/>
                    <a:pt x="891" y="23396"/>
                    <a:pt x="1051" y="23396"/>
                  </a:cubicBezTo>
                  <a:lnTo>
                    <a:pt x="11550" y="23625"/>
                  </a:lnTo>
                  <a:lnTo>
                    <a:pt x="11345" y="34946"/>
                  </a:lnTo>
                  <a:cubicBezTo>
                    <a:pt x="11345" y="35037"/>
                    <a:pt x="11391" y="35106"/>
                    <a:pt x="11436" y="35151"/>
                  </a:cubicBezTo>
                  <a:cubicBezTo>
                    <a:pt x="11505" y="35220"/>
                    <a:pt x="11573" y="35243"/>
                    <a:pt x="11642" y="35243"/>
                  </a:cubicBezTo>
                  <a:lnTo>
                    <a:pt x="11665" y="35243"/>
                  </a:lnTo>
                  <a:lnTo>
                    <a:pt x="23625" y="34421"/>
                  </a:lnTo>
                  <a:cubicBezTo>
                    <a:pt x="23785" y="34398"/>
                    <a:pt x="23899" y="34284"/>
                    <a:pt x="23899" y="34124"/>
                  </a:cubicBezTo>
                  <a:lnTo>
                    <a:pt x="23785" y="23899"/>
                  </a:lnTo>
                  <a:lnTo>
                    <a:pt x="34125" y="24150"/>
                  </a:lnTo>
                  <a:cubicBezTo>
                    <a:pt x="34284" y="24150"/>
                    <a:pt x="34421" y="24035"/>
                    <a:pt x="34421" y="23876"/>
                  </a:cubicBezTo>
                  <a:lnTo>
                    <a:pt x="35243" y="11915"/>
                  </a:lnTo>
                  <a:cubicBezTo>
                    <a:pt x="35243" y="11824"/>
                    <a:pt x="35220" y="11755"/>
                    <a:pt x="35175" y="11687"/>
                  </a:cubicBezTo>
                  <a:cubicBezTo>
                    <a:pt x="35106" y="11641"/>
                    <a:pt x="35038" y="11596"/>
                    <a:pt x="34969" y="11596"/>
                  </a:cubicBezTo>
                  <a:lnTo>
                    <a:pt x="23579" y="11413"/>
                  </a:lnTo>
                  <a:lnTo>
                    <a:pt x="23465" y="982"/>
                  </a:lnTo>
                  <a:cubicBezTo>
                    <a:pt x="23465" y="822"/>
                    <a:pt x="23351" y="708"/>
                    <a:pt x="23191" y="708"/>
                  </a:cubicBezTo>
                  <a:lnTo>
                    <a:pt x="12235" y="0"/>
                  </a:ln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680;p11"/>
          <p:cNvSpPr/>
          <p:nvPr/>
        </p:nvSpPr>
        <p:spPr>
          <a:xfrm>
            <a:off x="927261" y="3660079"/>
            <a:ext cx="163600" cy="160300"/>
          </a:xfrm>
          <a:custGeom>
            <a:avLst/>
            <a:gdLst/>
            <a:ahLst/>
            <a:cxnLst/>
            <a:rect l="l" t="t" r="r" b="b"/>
            <a:pathLst>
              <a:path w="6544" h="6412" extrusionOk="0">
                <a:moveTo>
                  <a:pt x="3494" y="0"/>
                </a:moveTo>
                <a:lnTo>
                  <a:pt x="2291" y="1945"/>
                </a:lnTo>
                <a:lnTo>
                  <a:pt x="0" y="2060"/>
                </a:lnTo>
                <a:lnTo>
                  <a:pt x="1483" y="3807"/>
                </a:lnTo>
                <a:lnTo>
                  <a:pt x="890" y="6032"/>
                </a:lnTo>
                <a:lnTo>
                  <a:pt x="3016" y="5159"/>
                </a:lnTo>
                <a:lnTo>
                  <a:pt x="4928" y="6411"/>
                </a:lnTo>
                <a:lnTo>
                  <a:pt x="4763" y="4120"/>
                </a:lnTo>
                <a:lnTo>
                  <a:pt x="6543" y="2687"/>
                </a:lnTo>
                <a:lnTo>
                  <a:pt x="4318" y="2143"/>
                </a:lnTo>
                <a:lnTo>
                  <a:pt x="3494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681;p11"/>
          <p:cNvSpPr/>
          <p:nvPr/>
        </p:nvSpPr>
        <p:spPr>
          <a:xfrm>
            <a:off x="1180341" y="6374524"/>
            <a:ext cx="256372" cy="249983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682;p11"/>
          <p:cNvSpPr/>
          <p:nvPr/>
        </p:nvSpPr>
        <p:spPr>
          <a:xfrm>
            <a:off x="1324411" y="4198629"/>
            <a:ext cx="182575" cy="178025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683;p11"/>
          <p:cNvSpPr/>
          <p:nvPr/>
        </p:nvSpPr>
        <p:spPr>
          <a:xfrm>
            <a:off x="11744700" y="2367540"/>
            <a:ext cx="163600" cy="160300"/>
          </a:xfrm>
          <a:custGeom>
            <a:avLst/>
            <a:gdLst/>
            <a:ahLst/>
            <a:cxnLst/>
            <a:rect l="l" t="t" r="r" b="b"/>
            <a:pathLst>
              <a:path w="6544" h="6412" extrusionOk="0">
                <a:moveTo>
                  <a:pt x="3494" y="0"/>
                </a:moveTo>
                <a:lnTo>
                  <a:pt x="2291" y="1945"/>
                </a:lnTo>
                <a:lnTo>
                  <a:pt x="0" y="2060"/>
                </a:lnTo>
                <a:lnTo>
                  <a:pt x="1483" y="3807"/>
                </a:lnTo>
                <a:lnTo>
                  <a:pt x="890" y="6032"/>
                </a:lnTo>
                <a:lnTo>
                  <a:pt x="3016" y="5159"/>
                </a:lnTo>
                <a:lnTo>
                  <a:pt x="4928" y="6411"/>
                </a:lnTo>
                <a:lnTo>
                  <a:pt x="4763" y="4120"/>
                </a:lnTo>
                <a:lnTo>
                  <a:pt x="6543" y="2687"/>
                </a:lnTo>
                <a:lnTo>
                  <a:pt x="4318" y="2143"/>
                </a:lnTo>
                <a:lnTo>
                  <a:pt x="3494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684;p11"/>
          <p:cNvSpPr/>
          <p:nvPr/>
        </p:nvSpPr>
        <p:spPr>
          <a:xfrm>
            <a:off x="1099406" y="4554390"/>
            <a:ext cx="87303" cy="89953"/>
          </a:xfrm>
          <a:custGeom>
            <a:avLst/>
            <a:gdLst/>
            <a:ahLst/>
            <a:cxnLst/>
            <a:rect l="l" t="t" r="r" b="b"/>
            <a:pathLst>
              <a:path w="2655" h="2736" extrusionOk="0">
                <a:moveTo>
                  <a:pt x="1072" y="0"/>
                </a:moveTo>
                <a:lnTo>
                  <a:pt x="874" y="939"/>
                </a:lnTo>
                <a:lnTo>
                  <a:pt x="1" y="1319"/>
                </a:lnTo>
                <a:lnTo>
                  <a:pt x="825" y="1796"/>
                </a:lnTo>
                <a:lnTo>
                  <a:pt x="907" y="2736"/>
                </a:lnTo>
                <a:lnTo>
                  <a:pt x="1616" y="2093"/>
                </a:lnTo>
                <a:lnTo>
                  <a:pt x="2555" y="2307"/>
                </a:lnTo>
                <a:lnTo>
                  <a:pt x="2160" y="1434"/>
                </a:lnTo>
                <a:lnTo>
                  <a:pt x="2654" y="626"/>
                </a:lnTo>
                <a:lnTo>
                  <a:pt x="2654" y="626"/>
                </a:lnTo>
                <a:lnTo>
                  <a:pt x="1698" y="725"/>
                </a:lnTo>
                <a:lnTo>
                  <a:pt x="1072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685;p11"/>
          <p:cNvSpPr/>
          <p:nvPr/>
        </p:nvSpPr>
        <p:spPr>
          <a:xfrm>
            <a:off x="2451037" y="315079"/>
            <a:ext cx="256372" cy="249983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86;p11"/>
          <p:cNvSpPr/>
          <p:nvPr/>
        </p:nvSpPr>
        <p:spPr>
          <a:xfrm>
            <a:off x="1324411" y="1839865"/>
            <a:ext cx="128022" cy="120897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9980884" y="3017310"/>
            <a:ext cx="1935025" cy="3588725"/>
            <a:chOff x="8291248" y="2003520"/>
            <a:chExt cx="1935025" cy="3588725"/>
          </a:xfrm>
        </p:grpSpPr>
        <p:sp>
          <p:nvSpPr>
            <p:cNvPr id="48" name="Google Shape;1948;p36"/>
            <p:cNvSpPr/>
            <p:nvPr/>
          </p:nvSpPr>
          <p:spPr>
            <a:xfrm>
              <a:off x="8300948" y="5313745"/>
              <a:ext cx="1920775" cy="278500"/>
            </a:xfrm>
            <a:custGeom>
              <a:avLst/>
              <a:gdLst/>
              <a:ahLst/>
              <a:cxnLst/>
              <a:rect l="l" t="t" r="r" b="b"/>
              <a:pathLst>
                <a:path w="76831" h="11140" extrusionOk="0">
                  <a:moveTo>
                    <a:pt x="38415" y="1"/>
                  </a:moveTo>
                  <a:cubicBezTo>
                    <a:pt x="17188" y="1"/>
                    <a:pt x="0" y="2489"/>
                    <a:pt x="0" y="5570"/>
                  </a:cubicBezTo>
                  <a:cubicBezTo>
                    <a:pt x="0" y="8629"/>
                    <a:pt x="17188" y="11140"/>
                    <a:pt x="38415" y="11140"/>
                  </a:cubicBezTo>
                  <a:cubicBezTo>
                    <a:pt x="59620" y="11140"/>
                    <a:pt x="76830" y="8629"/>
                    <a:pt x="76830" y="5570"/>
                  </a:cubicBezTo>
                  <a:cubicBezTo>
                    <a:pt x="76830" y="2489"/>
                    <a:pt x="59620" y="1"/>
                    <a:pt x="38415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49;p36"/>
            <p:cNvSpPr/>
            <p:nvPr/>
          </p:nvSpPr>
          <p:spPr>
            <a:xfrm>
              <a:off x="8408798" y="4939995"/>
              <a:ext cx="161500" cy="155225"/>
            </a:xfrm>
            <a:custGeom>
              <a:avLst/>
              <a:gdLst/>
              <a:ahLst/>
              <a:cxnLst/>
              <a:rect l="l" t="t" r="r" b="b"/>
              <a:pathLst>
                <a:path w="6460" h="6209" extrusionOk="0">
                  <a:moveTo>
                    <a:pt x="5090" y="0"/>
                  </a:moveTo>
                  <a:lnTo>
                    <a:pt x="3127" y="1119"/>
                  </a:lnTo>
                  <a:lnTo>
                    <a:pt x="1096" y="137"/>
                  </a:lnTo>
                  <a:lnTo>
                    <a:pt x="1552" y="2351"/>
                  </a:lnTo>
                  <a:lnTo>
                    <a:pt x="0" y="3995"/>
                  </a:lnTo>
                  <a:lnTo>
                    <a:pt x="2237" y="4223"/>
                  </a:lnTo>
                  <a:lnTo>
                    <a:pt x="3310" y="6209"/>
                  </a:lnTo>
                  <a:lnTo>
                    <a:pt x="4246" y="4155"/>
                  </a:lnTo>
                  <a:lnTo>
                    <a:pt x="6460" y="3744"/>
                  </a:lnTo>
                  <a:lnTo>
                    <a:pt x="4793" y="2237"/>
                  </a:lnTo>
                  <a:lnTo>
                    <a:pt x="5090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50;p36"/>
            <p:cNvSpPr/>
            <p:nvPr/>
          </p:nvSpPr>
          <p:spPr>
            <a:xfrm>
              <a:off x="9845648" y="3515920"/>
              <a:ext cx="380625" cy="657175"/>
            </a:xfrm>
            <a:custGeom>
              <a:avLst/>
              <a:gdLst/>
              <a:ahLst/>
              <a:cxnLst/>
              <a:rect l="l" t="t" r="r" b="b"/>
              <a:pathLst>
                <a:path w="15225" h="26287" extrusionOk="0">
                  <a:moveTo>
                    <a:pt x="319" y="1"/>
                  </a:moveTo>
                  <a:cubicBezTo>
                    <a:pt x="107" y="1"/>
                    <a:pt x="0" y="37"/>
                    <a:pt x="0" y="37"/>
                  </a:cubicBezTo>
                  <a:cubicBezTo>
                    <a:pt x="7943" y="6154"/>
                    <a:pt x="10340" y="26286"/>
                    <a:pt x="10340" y="26286"/>
                  </a:cubicBezTo>
                  <a:cubicBezTo>
                    <a:pt x="15225" y="23205"/>
                    <a:pt x="9929" y="8985"/>
                    <a:pt x="6003" y="4146"/>
                  </a:cubicBezTo>
                  <a:cubicBezTo>
                    <a:pt x="2969" y="423"/>
                    <a:pt x="1039" y="1"/>
                    <a:pt x="31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51;p36"/>
            <p:cNvSpPr/>
            <p:nvPr/>
          </p:nvSpPr>
          <p:spPr>
            <a:xfrm>
              <a:off x="9845648" y="3499145"/>
              <a:ext cx="380625" cy="673950"/>
            </a:xfrm>
            <a:custGeom>
              <a:avLst/>
              <a:gdLst/>
              <a:ahLst/>
              <a:cxnLst/>
              <a:rect l="l" t="t" r="r" b="b"/>
              <a:pathLst>
                <a:path w="15225" h="26958" fill="none" extrusionOk="0">
                  <a:moveTo>
                    <a:pt x="0" y="708"/>
                  </a:moveTo>
                  <a:cubicBezTo>
                    <a:pt x="0" y="708"/>
                    <a:pt x="2077" y="1"/>
                    <a:pt x="6003" y="4817"/>
                  </a:cubicBezTo>
                  <a:cubicBezTo>
                    <a:pt x="9929" y="9656"/>
                    <a:pt x="15225" y="23876"/>
                    <a:pt x="10340" y="26957"/>
                  </a:cubicBezTo>
                  <a:cubicBezTo>
                    <a:pt x="10340" y="26957"/>
                    <a:pt x="7943" y="6825"/>
                    <a:pt x="0" y="708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52;p36"/>
            <p:cNvSpPr/>
            <p:nvPr/>
          </p:nvSpPr>
          <p:spPr>
            <a:xfrm>
              <a:off x="9366298" y="3388545"/>
              <a:ext cx="797775" cy="1108650"/>
            </a:xfrm>
            <a:custGeom>
              <a:avLst/>
              <a:gdLst/>
              <a:ahLst/>
              <a:cxnLst/>
              <a:rect l="l" t="t" r="r" b="b"/>
              <a:pathLst>
                <a:path w="31911" h="44346" extrusionOk="0">
                  <a:moveTo>
                    <a:pt x="5959" y="1"/>
                  </a:moveTo>
                  <a:cubicBezTo>
                    <a:pt x="4045" y="1"/>
                    <a:pt x="2059" y="184"/>
                    <a:pt x="1" y="521"/>
                  </a:cubicBezTo>
                  <a:cubicBezTo>
                    <a:pt x="1" y="521"/>
                    <a:pt x="119" y="507"/>
                    <a:pt x="345" y="507"/>
                  </a:cubicBezTo>
                  <a:cubicBezTo>
                    <a:pt x="1279" y="507"/>
                    <a:pt x="4064" y="758"/>
                    <a:pt x="8104" y="3329"/>
                  </a:cubicBezTo>
                  <a:cubicBezTo>
                    <a:pt x="13103" y="6547"/>
                    <a:pt x="18489" y="13783"/>
                    <a:pt x="21343" y="27615"/>
                  </a:cubicBezTo>
                  <a:cubicBezTo>
                    <a:pt x="23055" y="35878"/>
                    <a:pt x="20886" y="40237"/>
                    <a:pt x="18855" y="42406"/>
                  </a:cubicBezTo>
                  <a:cubicBezTo>
                    <a:pt x="18832" y="42429"/>
                    <a:pt x="18832" y="42429"/>
                    <a:pt x="18832" y="42429"/>
                  </a:cubicBezTo>
                  <a:cubicBezTo>
                    <a:pt x="17554" y="43798"/>
                    <a:pt x="16344" y="44277"/>
                    <a:pt x="16184" y="44346"/>
                  </a:cubicBezTo>
                  <a:cubicBezTo>
                    <a:pt x="19151" y="43616"/>
                    <a:pt x="21617" y="42657"/>
                    <a:pt x="23602" y="41470"/>
                  </a:cubicBezTo>
                  <a:cubicBezTo>
                    <a:pt x="30655" y="37247"/>
                    <a:pt x="31911" y="30217"/>
                    <a:pt x="29263" y="21224"/>
                  </a:cubicBezTo>
                  <a:cubicBezTo>
                    <a:pt x="28738" y="19444"/>
                    <a:pt x="28076" y="17618"/>
                    <a:pt x="27254" y="15700"/>
                  </a:cubicBezTo>
                  <a:cubicBezTo>
                    <a:pt x="23420" y="6616"/>
                    <a:pt x="18033" y="2096"/>
                    <a:pt x="11459" y="590"/>
                  </a:cubicBezTo>
                  <a:cubicBezTo>
                    <a:pt x="11163" y="521"/>
                    <a:pt x="10843" y="453"/>
                    <a:pt x="10523" y="407"/>
                  </a:cubicBezTo>
                  <a:cubicBezTo>
                    <a:pt x="9907" y="293"/>
                    <a:pt x="9314" y="202"/>
                    <a:pt x="8697" y="133"/>
                  </a:cubicBezTo>
                  <a:cubicBezTo>
                    <a:pt x="7802" y="44"/>
                    <a:pt x="6889" y="1"/>
                    <a:pt x="5959" y="1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953;p36"/>
            <p:cNvSpPr/>
            <p:nvPr/>
          </p:nvSpPr>
          <p:spPr>
            <a:xfrm>
              <a:off x="9366298" y="3385020"/>
              <a:ext cx="816600" cy="1112175"/>
            </a:xfrm>
            <a:custGeom>
              <a:avLst/>
              <a:gdLst/>
              <a:ahLst/>
              <a:cxnLst/>
              <a:rect l="l" t="t" r="r" b="b"/>
              <a:pathLst>
                <a:path w="32664" h="44487" fill="none" extrusionOk="0">
                  <a:moveTo>
                    <a:pt x="16184" y="44487"/>
                  </a:moveTo>
                  <a:cubicBezTo>
                    <a:pt x="16184" y="44487"/>
                    <a:pt x="17462" y="44030"/>
                    <a:pt x="18832" y="42570"/>
                  </a:cubicBezTo>
                  <a:cubicBezTo>
                    <a:pt x="18832" y="42570"/>
                    <a:pt x="18832" y="42570"/>
                    <a:pt x="18855" y="42547"/>
                  </a:cubicBezTo>
                  <a:cubicBezTo>
                    <a:pt x="20886" y="40378"/>
                    <a:pt x="23055" y="36019"/>
                    <a:pt x="21343" y="27756"/>
                  </a:cubicBezTo>
                  <a:cubicBezTo>
                    <a:pt x="18489" y="13924"/>
                    <a:pt x="13103" y="6665"/>
                    <a:pt x="8104" y="3470"/>
                  </a:cubicBezTo>
                  <a:cubicBezTo>
                    <a:pt x="3082" y="274"/>
                    <a:pt x="1" y="662"/>
                    <a:pt x="1" y="662"/>
                  </a:cubicBezTo>
                  <a:cubicBezTo>
                    <a:pt x="3060" y="160"/>
                    <a:pt x="5958" y="1"/>
                    <a:pt x="8697" y="274"/>
                  </a:cubicBezTo>
                  <a:cubicBezTo>
                    <a:pt x="9633" y="366"/>
                    <a:pt x="10569" y="525"/>
                    <a:pt x="11459" y="731"/>
                  </a:cubicBezTo>
                  <a:cubicBezTo>
                    <a:pt x="18033" y="2237"/>
                    <a:pt x="23420" y="6757"/>
                    <a:pt x="27254" y="15841"/>
                  </a:cubicBezTo>
                  <a:cubicBezTo>
                    <a:pt x="28076" y="17759"/>
                    <a:pt x="28738" y="19585"/>
                    <a:pt x="29263" y="21365"/>
                  </a:cubicBezTo>
                  <a:lnTo>
                    <a:pt x="29263" y="21365"/>
                  </a:lnTo>
                  <a:cubicBezTo>
                    <a:pt x="32664" y="32892"/>
                    <a:pt x="29628" y="41223"/>
                    <a:pt x="16184" y="44487"/>
                  </a:cubicBezTo>
                  <a:close/>
                </a:path>
              </a:pathLst>
            </a:custGeom>
            <a:noFill/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954;p36"/>
            <p:cNvSpPr/>
            <p:nvPr/>
          </p:nvSpPr>
          <p:spPr>
            <a:xfrm>
              <a:off x="8893248" y="3399920"/>
              <a:ext cx="1176100" cy="1166900"/>
            </a:xfrm>
            <a:custGeom>
              <a:avLst/>
              <a:gdLst/>
              <a:ahLst/>
              <a:cxnLst/>
              <a:rect l="l" t="t" r="r" b="b"/>
              <a:pathLst>
                <a:path w="47044" h="46676" extrusionOk="0">
                  <a:moveTo>
                    <a:pt x="20560" y="0"/>
                  </a:moveTo>
                  <a:cubicBezTo>
                    <a:pt x="18719" y="0"/>
                    <a:pt x="16734" y="272"/>
                    <a:pt x="14586" y="820"/>
                  </a:cubicBezTo>
                  <a:cubicBezTo>
                    <a:pt x="3653" y="3582"/>
                    <a:pt x="2717" y="19491"/>
                    <a:pt x="2009" y="24147"/>
                  </a:cubicBezTo>
                  <a:cubicBezTo>
                    <a:pt x="1028" y="30698"/>
                    <a:pt x="1" y="46653"/>
                    <a:pt x="16549" y="46676"/>
                  </a:cubicBezTo>
                  <a:cubicBezTo>
                    <a:pt x="38576" y="46676"/>
                    <a:pt x="47044" y="40444"/>
                    <a:pt x="40561" y="21271"/>
                  </a:cubicBezTo>
                  <a:cubicBezTo>
                    <a:pt x="35851" y="7351"/>
                    <a:pt x="30145" y="0"/>
                    <a:pt x="20560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955;p36"/>
            <p:cNvSpPr/>
            <p:nvPr/>
          </p:nvSpPr>
          <p:spPr>
            <a:xfrm>
              <a:off x="8893248" y="3335370"/>
              <a:ext cx="1176100" cy="1231450"/>
            </a:xfrm>
            <a:custGeom>
              <a:avLst/>
              <a:gdLst/>
              <a:ahLst/>
              <a:cxnLst/>
              <a:rect l="l" t="t" r="r" b="b"/>
              <a:pathLst>
                <a:path w="47044" h="49258" fill="none" extrusionOk="0">
                  <a:moveTo>
                    <a:pt x="14586" y="3402"/>
                  </a:moveTo>
                  <a:cubicBezTo>
                    <a:pt x="27916" y="1"/>
                    <a:pt x="34946" y="7259"/>
                    <a:pt x="40561" y="23853"/>
                  </a:cubicBezTo>
                  <a:cubicBezTo>
                    <a:pt x="47044" y="43026"/>
                    <a:pt x="38576" y="49258"/>
                    <a:pt x="16549" y="49258"/>
                  </a:cubicBezTo>
                  <a:cubicBezTo>
                    <a:pt x="1" y="49235"/>
                    <a:pt x="1028" y="33280"/>
                    <a:pt x="2009" y="26729"/>
                  </a:cubicBezTo>
                  <a:cubicBezTo>
                    <a:pt x="2717" y="22073"/>
                    <a:pt x="3653" y="6164"/>
                    <a:pt x="14586" y="3402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956;p36"/>
            <p:cNvSpPr/>
            <p:nvPr/>
          </p:nvSpPr>
          <p:spPr>
            <a:xfrm>
              <a:off x="9583723" y="3391870"/>
              <a:ext cx="403450" cy="435425"/>
            </a:xfrm>
            <a:custGeom>
              <a:avLst/>
              <a:gdLst/>
              <a:ahLst/>
              <a:cxnLst/>
              <a:rect l="l" t="t" r="r" b="b"/>
              <a:pathLst>
                <a:path w="16138" h="17417" extrusionOk="0">
                  <a:moveTo>
                    <a:pt x="0" y="0"/>
                  </a:moveTo>
                  <a:lnTo>
                    <a:pt x="0" y="0"/>
                  </a:lnTo>
                  <a:cubicBezTo>
                    <a:pt x="4702" y="1849"/>
                    <a:pt x="11482" y="6346"/>
                    <a:pt x="15362" y="17165"/>
                  </a:cubicBezTo>
                  <a:cubicBezTo>
                    <a:pt x="15407" y="17325"/>
                    <a:pt x="15567" y="17416"/>
                    <a:pt x="15727" y="17416"/>
                  </a:cubicBezTo>
                  <a:cubicBezTo>
                    <a:pt x="15750" y="17416"/>
                    <a:pt x="15796" y="17416"/>
                    <a:pt x="15841" y="17393"/>
                  </a:cubicBezTo>
                  <a:cubicBezTo>
                    <a:pt x="16047" y="17325"/>
                    <a:pt x="16138" y="17119"/>
                    <a:pt x="16069" y="16914"/>
                  </a:cubicBezTo>
                  <a:cubicBezTo>
                    <a:pt x="12737" y="7624"/>
                    <a:pt x="7305" y="2876"/>
                    <a:pt x="2762" y="457"/>
                  </a:cubicBezTo>
                  <a:cubicBezTo>
                    <a:pt x="1872" y="251"/>
                    <a:pt x="936" y="92"/>
                    <a:pt x="0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957;p36"/>
            <p:cNvSpPr/>
            <p:nvPr/>
          </p:nvSpPr>
          <p:spPr>
            <a:xfrm>
              <a:off x="9967748" y="3814695"/>
              <a:ext cx="58225" cy="95800"/>
            </a:xfrm>
            <a:custGeom>
              <a:avLst/>
              <a:gdLst/>
              <a:ahLst/>
              <a:cxnLst/>
              <a:rect l="l" t="t" r="r" b="b"/>
              <a:pathLst>
                <a:path w="2329" h="3832" extrusionOk="0">
                  <a:moveTo>
                    <a:pt x="708" y="1"/>
                  </a:moveTo>
                  <a:lnTo>
                    <a:pt x="1" y="252"/>
                  </a:lnTo>
                  <a:cubicBezTo>
                    <a:pt x="1" y="252"/>
                    <a:pt x="389" y="3607"/>
                    <a:pt x="526" y="3790"/>
                  </a:cubicBezTo>
                  <a:cubicBezTo>
                    <a:pt x="548" y="3819"/>
                    <a:pt x="603" y="3832"/>
                    <a:pt x="682" y="3832"/>
                  </a:cubicBezTo>
                  <a:cubicBezTo>
                    <a:pt x="1098" y="3832"/>
                    <a:pt x="2161" y="3469"/>
                    <a:pt x="2238" y="3219"/>
                  </a:cubicBezTo>
                  <a:cubicBezTo>
                    <a:pt x="2329" y="2945"/>
                    <a:pt x="708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958;p36"/>
            <p:cNvSpPr/>
            <p:nvPr/>
          </p:nvSpPr>
          <p:spPr>
            <a:xfrm>
              <a:off x="9967748" y="3814695"/>
              <a:ext cx="58225" cy="95800"/>
            </a:xfrm>
            <a:custGeom>
              <a:avLst/>
              <a:gdLst/>
              <a:ahLst/>
              <a:cxnLst/>
              <a:rect l="l" t="t" r="r" b="b"/>
              <a:pathLst>
                <a:path w="2329" h="3832" extrusionOk="0">
                  <a:moveTo>
                    <a:pt x="708" y="1"/>
                  </a:moveTo>
                  <a:lnTo>
                    <a:pt x="1" y="252"/>
                  </a:lnTo>
                  <a:cubicBezTo>
                    <a:pt x="1" y="252"/>
                    <a:pt x="389" y="3607"/>
                    <a:pt x="526" y="3790"/>
                  </a:cubicBezTo>
                  <a:cubicBezTo>
                    <a:pt x="548" y="3819"/>
                    <a:pt x="603" y="3832"/>
                    <a:pt x="682" y="3832"/>
                  </a:cubicBezTo>
                  <a:cubicBezTo>
                    <a:pt x="1098" y="3832"/>
                    <a:pt x="2161" y="3469"/>
                    <a:pt x="2238" y="3219"/>
                  </a:cubicBezTo>
                  <a:cubicBezTo>
                    <a:pt x="2329" y="2945"/>
                    <a:pt x="708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959;p36"/>
            <p:cNvSpPr/>
            <p:nvPr/>
          </p:nvSpPr>
          <p:spPr>
            <a:xfrm>
              <a:off x="9967748" y="3814695"/>
              <a:ext cx="58225" cy="99325"/>
            </a:xfrm>
            <a:custGeom>
              <a:avLst/>
              <a:gdLst/>
              <a:ahLst/>
              <a:cxnLst/>
              <a:rect l="l" t="t" r="r" b="b"/>
              <a:pathLst>
                <a:path w="2329" h="3973" fill="none" extrusionOk="0">
                  <a:moveTo>
                    <a:pt x="1" y="252"/>
                  </a:moveTo>
                  <a:lnTo>
                    <a:pt x="708" y="1"/>
                  </a:lnTo>
                  <a:cubicBezTo>
                    <a:pt x="708" y="1"/>
                    <a:pt x="2329" y="2945"/>
                    <a:pt x="2238" y="3219"/>
                  </a:cubicBezTo>
                  <a:cubicBezTo>
                    <a:pt x="2146" y="3516"/>
                    <a:pt x="663" y="3973"/>
                    <a:pt x="526" y="3790"/>
                  </a:cubicBezTo>
                  <a:cubicBezTo>
                    <a:pt x="389" y="3607"/>
                    <a:pt x="1" y="252"/>
                    <a:pt x="1" y="252"/>
                  </a:cubicBezTo>
                  <a:close/>
                </a:path>
              </a:pathLst>
            </a:custGeom>
            <a:solidFill>
              <a:srgbClr val="2E0201"/>
            </a:solidFill>
            <a:ln w="9700" cap="flat" cmpd="sng">
              <a:solidFill>
                <a:srgbClr val="2E020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60;p36"/>
            <p:cNvSpPr/>
            <p:nvPr/>
          </p:nvSpPr>
          <p:spPr>
            <a:xfrm>
              <a:off x="9770898" y="3919120"/>
              <a:ext cx="408025" cy="578075"/>
            </a:xfrm>
            <a:custGeom>
              <a:avLst/>
              <a:gdLst/>
              <a:ahLst/>
              <a:cxnLst/>
              <a:rect l="l" t="t" r="r" b="b"/>
              <a:pathLst>
                <a:path w="16321" h="23123" extrusionOk="0">
                  <a:moveTo>
                    <a:pt x="13079" y="1"/>
                  </a:moveTo>
                  <a:cubicBezTo>
                    <a:pt x="13079" y="1"/>
                    <a:pt x="10271" y="1850"/>
                    <a:pt x="6117" y="2557"/>
                  </a:cubicBezTo>
                  <a:cubicBezTo>
                    <a:pt x="6117" y="2557"/>
                    <a:pt x="6209" y="2945"/>
                    <a:pt x="6323" y="3630"/>
                  </a:cubicBezTo>
                  <a:cubicBezTo>
                    <a:pt x="6871" y="6757"/>
                    <a:pt x="7966" y="16070"/>
                    <a:pt x="2671" y="21183"/>
                  </a:cubicBezTo>
                  <a:cubicBezTo>
                    <a:pt x="2648" y="21206"/>
                    <a:pt x="2648" y="21206"/>
                    <a:pt x="2648" y="21206"/>
                  </a:cubicBezTo>
                  <a:cubicBezTo>
                    <a:pt x="1370" y="22575"/>
                    <a:pt x="160" y="23054"/>
                    <a:pt x="0" y="23123"/>
                  </a:cubicBezTo>
                  <a:cubicBezTo>
                    <a:pt x="13125" y="19927"/>
                    <a:pt x="16320" y="11939"/>
                    <a:pt x="13330" y="845"/>
                  </a:cubicBezTo>
                  <a:cubicBezTo>
                    <a:pt x="13239" y="572"/>
                    <a:pt x="13170" y="298"/>
                    <a:pt x="13079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61;p36"/>
            <p:cNvSpPr/>
            <p:nvPr/>
          </p:nvSpPr>
          <p:spPr>
            <a:xfrm>
              <a:off x="9629373" y="3398720"/>
              <a:ext cx="534700" cy="1026575"/>
            </a:xfrm>
            <a:custGeom>
              <a:avLst/>
              <a:gdLst/>
              <a:ahLst/>
              <a:cxnLst/>
              <a:rect l="l" t="t" r="r" b="b"/>
              <a:pathLst>
                <a:path w="21388" h="41063" extrusionOk="0">
                  <a:moveTo>
                    <a:pt x="0" y="0"/>
                  </a:moveTo>
                  <a:lnTo>
                    <a:pt x="0" y="0"/>
                  </a:lnTo>
                  <a:cubicBezTo>
                    <a:pt x="1553" y="1050"/>
                    <a:pt x="3036" y="2237"/>
                    <a:pt x="4360" y="3561"/>
                  </a:cubicBezTo>
                  <a:cubicBezTo>
                    <a:pt x="6780" y="5958"/>
                    <a:pt x="8697" y="8765"/>
                    <a:pt x="10591" y="11573"/>
                  </a:cubicBezTo>
                  <a:cubicBezTo>
                    <a:pt x="11892" y="13490"/>
                    <a:pt x="13193" y="15407"/>
                    <a:pt x="14129" y="17507"/>
                  </a:cubicBezTo>
                  <a:cubicBezTo>
                    <a:pt x="16891" y="23716"/>
                    <a:pt x="17279" y="31385"/>
                    <a:pt x="14700" y="37685"/>
                  </a:cubicBezTo>
                  <a:cubicBezTo>
                    <a:pt x="14221" y="38826"/>
                    <a:pt x="13673" y="39967"/>
                    <a:pt x="13079" y="41063"/>
                  </a:cubicBezTo>
                  <a:cubicBezTo>
                    <a:pt x="20132" y="36840"/>
                    <a:pt x="21388" y="29810"/>
                    <a:pt x="18740" y="20817"/>
                  </a:cubicBezTo>
                  <a:cubicBezTo>
                    <a:pt x="18215" y="19037"/>
                    <a:pt x="17553" y="17211"/>
                    <a:pt x="16731" y="15293"/>
                  </a:cubicBezTo>
                  <a:cubicBezTo>
                    <a:pt x="12897" y="6209"/>
                    <a:pt x="7510" y="1689"/>
                    <a:pt x="936" y="183"/>
                  </a:cubicBezTo>
                  <a:cubicBezTo>
                    <a:pt x="640" y="114"/>
                    <a:pt x="320" y="46"/>
                    <a:pt x="0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62;p36"/>
            <p:cNvSpPr/>
            <p:nvPr/>
          </p:nvSpPr>
          <p:spPr>
            <a:xfrm>
              <a:off x="9770898" y="3919120"/>
              <a:ext cx="408025" cy="578075"/>
            </a:xfrm>
            <a:custGeom>
              <a:avLst/>
              <a:gdLst/>
              <a:ahLst/>
              <a:cxnLst/>
              <a:rect l="l" t="t" r="r" b="b"/>
              <a:pathLst>
                <a:path w="16321" h="23123" fill="none" extrusionOk="0">
                  <a:moveTo>
                    <a:pt x="0" y="23123"/>
                  </a:moveTo>
                  <a:cubicBezTo>
                    <a:pt x="160" y="23054"/>
                    <a:pt x="1370" y="22575"/>
                    <a:pt x="2648" y="21206"/>
                  </a:cubicBezTo>
                  <a:cubicBezTo>
                    <a:pt x="2648" y="21206"/>
                    <a:pt x="2648" y="21206"/>
                    <a:pt x="2671" y="21183"/>
                  </a:cubicBezTo>
                  <a:cubicBezTo>
                    <a:pt x="7966" y="16070"/>
                    <a:pt x="6871" y="6757"/>
                    <a:pt x="6323" y="3630"/>
                  </a:cubicBezTo>
                  <a:cubicBezTo>
                    <a:pt x="6209" y="2945"/>
                    <a:pt x="6117" y="2557"/>
                    <a:pt x="6117" y="2557"/>
                  </a:cubicBezTo>
                  <a:cubicBezTo>
                    <a:pt x="10271" y="1850"/>
                    <a:pt x="13079" y="1"/>
                    <a:pt x="13079" y="1"/>
                  </a:cubicBezTo>
                  <a:lnTo>
                    <a:pt x="13079" y="1"/>
                  </a:lnTo>
                  <a:cubicBezTo>
                    <a:pt x="13170" y="298"/>
                    <a:pt x="13239" y="572"/>
                    <a:pt x="13330" y="845"/>
                  </a:cubicBezTo>
                  <a:cubicBezTo>
                    <a:pt x="16320" y="11939"/>
                    <a:pt x="13125" y="19927"/>
                    <a:pt x="0" y="23123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63;p36"/>
            <p:cNvSpPr/>
            <p:nvPr/>
          </p:nvSpPr>
          <p:spPr>
            <a:xfrm>
              <a:off x="9923823" y="3919120"/>
              <a:ext cx="180350" cy="90775"/>
            </a:xfrm>
            <a:custGeom>
              <a:avLst/>
              <a:gdLst/>
              <a:ahLst/>
              <a:cxnLst/>
              <a:rect l="l" t="t" r="r" b="b"/>
              <a:pathLst>
                <a:path w="7214" h="3631" extrusionOk="0">
                  <a:moveTo>
                    <a:pt x="6962" y="1"/>
                  </a:moveTo>
                  <a:cubicBezTo>
                    <a:pt x="6962" y="1"/>
                    <a:pt x="4154" y="1850"/>
                    <a:pt x="0" y="2557"/>
                  </a:cubicBezTo>
                  <a:cubicBezTo>
                    <a:pt x="0" y="2557"/>
                    <a:pt x="92" y="2945"/>
                    <a:pt x="206" y="3630"/>
                  </a:cubicBezTo>
                  <a:cubicBezTo>
                    <a:pt x="2443" y="3242"/>
                    <a:pt x="5364" y="2466"/>
                    <a:pt x="7213" y="845"/>
                  </a:cubicBezTo>
                  <a:cubicBezTo>
                    <a:pt x="7122" y="572"/>
                    <a:pt x="7053" y="298"/>
                    <a:pt x="69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64;p36"/>
            <p:cNvSpPr/>
            <p:nvPr/>
          </p:nvSpPr>
          <p:spPr>
            <a:xfrm>
              <a:off x="9923823" y="3919120"/>
              <a:ext cx="180350" cy="90775"/>
            </a:xfrm>
            <a:custGeom>
              <a:avLst/>
              <a:gdLst/>
              <a:ahLst/>
              <a:cxnLst/>
              <a:rect l="l" t="t" r="r" b="b"/>
              <a:pathLst>
                <a:path w="7214" h="3631" fill="none" extrusionOk="0">
                  <a:moveTo>
                    <a:pt x="7213" y="845"/>
                  </a:moveTo>
                  <a:cubicBezTo>
                    <a:pt x="5364" y="2466"/>
                    <a:pt x="2443" y="3242"/>
                    <a:pt x="206" y="3630"/>
                  </a:cubicBezTo>
                  <a:cubicBezTo>
                    <a:pt x="92" y="2945"/>
                    <a:pt x="0" y="2557"/>
                    <a:pt x="0" y="2557"/>
                  </a:cubicBezTo>
                  <a:cubicBezTo>
                    <a:pt x="4154" y="1850"/>
                    <a:pt x="6962" y="1"/>
                    <a:pt x="6962" y="1"/>
                  </a:cubicBezTo>
                  <a:lnTo>
                    <a:pt x="6962" y="1"/>
                  </a:lnTo>
                  <a:cubicBezTo>
                    <a:pt x="7053" y="298"/>
                    <a:pt x="7122" y="572"/>
                    <a:pt x="7213" y="845"/>
                  </a:cubicBezTo>
                  <a:close/>
                </a:path>
              </a:pathLst>
            </a:custGeom>
            <a:noFill/>
            <a:ln w="97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65;p36"/>
            <p:cNvSpPr/>
            <p:nvPr/>
          </p:nvSpPr>
          <p:spPr>
            <a:xfrm>
              <a:off x="8890973" y="4724870"/>
              <a:ext cx="240825" cy="585925"/>
            </a:xfrm>
            <a:custGeom>
              <a:avLst/>
              <a:gdLst/>
              <a:ahLst/>
              <a:cxnLst/>
              <a:rect l="l" t="t" r="r" b="b"/>
              <a:pathLst>
                <a:path w="9633" h="23437" extrusionOk="0">
                  <a:moveTo>
                    <a:pt x="3310" y="0"/>
                  </a:moveTo>
                  <a:cubicBezTo>
                    <a:pt x="3196" y="799"/>
                    <a:pt x="2991" y="2100"/>
                    <a:pt x="2740" y="3698"/>
                  </a:cubicBezTo>
                  <a:cubicBezTo>
                    <a:pt x="2420" y="5843"/>
                    <a:pt x="2009" y="8491"/>
                    <a:pt x="1621" y="11093"/>
                  </a:cubicBezTo>
                  <a:cubicBezTo>
                    <a:pt x="799" y="16389"/>
                    <a:pt x="0" y="21456"/>
                    <a:pt x="0" y="21456"/>
                  </a:cubicBezTo>
                  <a:cubicBezTo>
                    <a:pt x="320" y="22415"/>
                    <a:pt x="1028" y="22985"/>
                    <a:pt x="1895" y="23259"/>
                  </a:cubicBezTo>
                  <a:cubicBezTo>
                    <a:pt x="2308" y="23381"/>
                    <a:pt x="2759" y="23436"/>
                    <a:pt x="3222" y="23436"/>
                  </a:cubicBezTo>
                  <a:cubicBezTo>
                    <a:pt x="5550" y="23436"/>
                    <a:pt x="8225" y="22031"/>
                    <a:pt x="8377" y="20452"/>
                  </a:cubicBezTo>
                  <a:cubicBezTo>
                    <a:pt x="8491" y="19333"/>
                    <a:pt x="8743" y="15430"/>
                    <a:pt x="8994" y="11390"/>
                  </a:cubicBezTo>
                  <a:cubicBezTo>
                    <a:pt x="9313" y="6186"/>
                    <a:pt x="9633" y="753"/>
                    <a:pt x="9633" y="753"/>
                  </a:cubicBezTo>
                  <a:lnTo>
                    <a:pt x="3310" y="0"/>
                  </a:ln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66;p36"/>
            <p:cNvSpPr/>
            <p:nvPr/>
          </p:nvSpPr>
          <p:spPr>
            <a:xfrm>
              <a:off x="8938323" y="4724870"/>
              <a:ext cx="193475" cy="585925"/>
            </a:xfrm>
            <a:custGeom>
              <a:avLst/>
              <a:gdLst/>
              <a:ahLst/>
              <a:cxnLst/>
              <a:rect l="l" t="t" r="r" b="b"/>
              <a:pathLst>
                <a:path w="7739" h="23437" extrusionOk="0">
                  <a:moveTo>
                    <a:pt x="1416" y="0"/>
                  </a:moveTo>
                  <a:cubicBezTo>
                    <a:pt x="1302" y="799"/>
                    <a:pt x="1097" y="2100"/>
                    <a:pt x="846" y="3698"/>
                  </a:cubicBezTo>
                  <a:cubicBezTo>
                    <a:pt x="1644" y="3789"/>
                    <a:pt x="2420" y="3812"/>
                    <a:pt x="3105" y="3812"/>
                  </a:cubicBezTo>
                  <a:cubicBezTo>
                    <a:pt x="3275" y="3805"/>
                    <a:pt x="3451" y="3796"/>
                    <a:pt x="3627" y="3796"/>
                  </a:cubicBezTo>
                  <a:cubicBezTo>
                    <a:pt x="4042" y="3796"/>
                    <a:pt x="4458" y="3846"/>
                    <a:pt x="4794" y="4086"/>
                  </a:cubicBezTo>
                  <a:cubicBezTo>
                    <a:pt x="5433" y="4542"/>
                    <a:pt x="5479" y="5455"/>
                    <a:pt x="5479" y="6232"/>
                  </a:cubicBezTo>
                  <a:cubicBezTo>
                    <a:pt x="5456" y="10043"/>
                    <a:pt x="5251" y="13855"/>
                    <a:pt x="4840" y="17667"/>
                  </a:cubicBezTo>
                  <a:cubicBezTo>
                    <a:pt x="4726" y="18717"/>
                    <a:pt x="4589" y="19813"/>
                    <a:pt x="4041" y="20703"/>
                  </a:cubicBezTo>
                  <a:cubicBezTo>
                    <a:pt x="3174" y="22118"/>
                    <a:pt x="1622" y="22711"/>
                    <a:pt x="1" y="23259"/>
                  </a:cubicBezTo>
                  <a:cubicBezTo>
                    <a:pt x="414" y="23381"/>
                    <a:pt x="865" y="23436"/>
                    <a:pt x="1328" y="23436"/>
                  </a:cubicBezTo>
                  <a:cubicBezTo>
                    <a:pt x="3656" y="23436"/>
                    <a:pt x="6331" y="22031"/>
                    <a:pt x="6483" y="20452"/>
                  </a:cubicBezTo>
                  <a:cubicBezTo>
                    <a:pt x="6597" y="19333"/>
                    <a:pt x="6849" y="15430"/>
                    <a:pt x="7100" y="11390"/>
                  </a:cubicBezTo>
                  <a:cubicBezTo>
                    <a:pt x="7419" y="6186"/>
                    <a:pt x="7739" y="753"/>
                    <a:pt x="7739" y="753"/>
                  </a:cubicBezTo>
                  <a:lnTo>
                    <a:pt x="1416" y="0"/>
                  </a:ln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67;p36"/>
            <p:cNvSpPr/>
            <p:nvPr/>
          </p:nvSpPr>
          <p:spPr>
            <a:xfrm>
              <a:off x="8890973" y="4723145"/>
              <a:ext cx="240825" cy="628875"/>
            </a:xfrm>
            <a:custGeom>
              <a:avLst/>
              <a:gdLst/>
              <a:ahLst/>
              <a:cxnLst/>
              <a:rect l="l" t="t" r="r" b="b"/>
              <a:pathLst>
                <a:path w="9633" h="25155" fill="none" extrusionOk="0">
                  <a:moveTo>
                    <a:pt x="9633" y="777"/>
                  </a:moveTo>
                  <a:cubicBezTo>
                    <a:pt x="9633" y="777"/>
                    <a:pt x="9313" y="6209"/>
                    <a:pt x="8994" y="11413"/>
                  </a:cubicBezTo>
                  <a:cubicBezTo>
                    <a:pt x="8743" y="15453"/>
                    <a:pt x="8491" y="19357"/>
                    <a:pt x="8377" y="20475"/>
                  </a:cubicBezTo>
                  <a:cubicBezTo>
                    <a:pt x="8126" y="23031"/>
                    <a:pt x="1187" y="25154"/>
                    <a:pt x="0" y="21479"/>
                  </a:cubicBezTo>
                  <a:cubicBezTo>
                    <a:pt x="0" y="21479"/>
                    <a:pt x="799" y="16412"/>
                    <a:pt x="1621" y="11117"/>
                  </a:cubicBezTo>
                  <a:cubicBezTo>
                    <a:pt x="2306" y="6597"/>
                    <a:pt x="3036" y="1918"/>
                    <a:pt x="3310" y="1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68;p36"/>
            <p:cNvSpPr/>
            <p:nvPr/>
          </p:nvSpPr>
          <p:spPr>
            <a:xfrm>
              <a:off x="8890973" y="5001045"/>
              <a:ext cx="224850" cy="308400"/>
            </a:xfrm>
            <a:custGeom>
              <a:avLst/>
              <a:gdLst/>
              <a:ahLst/>
              <a:cxnLst/>
              <a:rect l="l" t="t" r="r" b="b"/>
              <a:pathLst>
                <a:path w="8994" h="12336" extrusionOk="0">
                  <a:moveTo>
                    <a:pt x="1621" y="1"/>
                  </a:moveTo>
                  <a:cubicBezTo>
                    <a:pt x="799" y="5296"/>
                    <a:pt x="0" y="10363"/>
                    <a:pt x="0" y="10363"/>
                  </a:cubicBezTo>
                  <a:cubicBezTo>
                    <a:pt x="458" y="11781"/>
                    <a:pt x="1772" y="12336"/>
                    <a:pt x="3228" y="12336"/>
                  </a:cubicBezTo>
                  <a:cubicBezTo>
                    <a:pt x="5546" y="12336"/>
                    <a:pt x="8223" y="10929"/>
                    <a:pt x="8377" y="9359"/>
                  </a:cubicBezTo>
                  <a:cubicBezTo>
                    <a:pt x="8491" y="8241"/>
                    <a:pt x="8743" y="4337"/>
                    <a:pt x="8994" y="297"/>
                  </a:cubicBezTo>
                  <a:lnTo>
                    <a:pt x="8994" y="297"/>
                  </a:lnTo>
                  <a:cubicBezTo>
                    <a:pt x="7744" y="541"/>
                    <a:pt x="6624" y="639"/>
                    <a:pt x="5631" y="639"/>
                  </a:cubicBezTo>
                  <a:cubicBezTo>
                    <a:pt x="3921" y="639"/>
                    <a:pt x="2589" y="347"/>
                    <a:pt x="162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69;p36"/>
            <p:cNvSpPr/>
            <p:nvPr/>
          </p:nvSpPr>
          <p:spPr>
            <a:xfrm>
              <a:off x="8890973" y="5001045"/>
              <a:ext cx="224850" cy="350975"/>
            </a:xfrm>
            <a:custGeom>
              <a:avLst/>
              <a:gdLst/>
              <a:ahLst/>
              <a:cxnLst/>
              <a:rect l="l" t="t" r="r" b="b"/>
              <a:pathLst>
                <a:path w="8994" h="14039" fill="none" extrusionOk="0">
                  <a:moveTo>
                    <a:pt x="8994" y="297"/>
                  </a:moveTo>
                  <a:cubicBezTo>
                    <a:pt x="8743" y="4337"/>
                    <a:pt x="8491" y="8241"/>
                    <a:pt x="8377" y="9359"/>
                  </a:cubicBezTo>
                  <a:cubicBezTo>
                    <a:pt x="8126" y="11915"/>
                    <a:pt x="1187" y="14038"/>
                    <a:pt x="0" y="10363"/>
                  </a:cubicBezTo>
                  <a:cubicBezTo>
                    <a:pt x="0" y="10363"/>
                    <a:pt x="799" y="5296"/>
                    <a:pt x="1621" y="1"/>
                  </a:cubicBezTo>
                  <a:cubicBezTo>
                    <a:pt x="3150" y="548"/>
                    <a:pt x="5593" y="959"/>
                    <a:pt x="8994" y="297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70;p36"/>
            <p:cNvSpPr/>
            <p:nvPr/>
          </p:nvSpPr>
          <p:spPr>
            <a:xfrm>
              <a:off x="8658148" y="5118070"/>
              <a:ext cx="523875" cy="436025"/>
            </a:xfrm>
            <a:custGeom>
              <a:avLst/>
              <a:gdLst/>
              <a:ahLst/>
              <a:cxnLst/>
              <a:rect l="l" t="t" r="r" b="b"/>
              <a:pathLst>
                <a:path w="20955" h="17441" extrusionOk="0">
                  <a:moveTo>
                    <a:pt x="9520" y="0"/>
                  </a:moveTo>
                  <a:cubicBezTo>
                    <a:pt x="9416" y="0"/>
                    <a:pt x="9344" y="14"/>
                    <a:pt x="9313" y="44"/>
                  </a:cubicBezTo>
                  <a:cubicBezTo>
                    <a:pt x="8994" y="364"/>
                    <a:pt x="9382" y="5249"/>
                    <a:pt x="8994" y="5728"/>
                  </a:cubicBezTo>
                  <a:cubicBezTo>
                    <a:pt x="8629" y="6230"/>
                    <a:pt x="6255" y="7120"/>
                    <a:pt x="6255" y="7120"/>
                  </a:cubicBezTo>
                  <a:cubicBezTo>
                    <a:pt x="6156" y="7116"/>
                    <a:pt x="6058" y="7114"/>
                    <a:pt x="5961" y="7114"/>
                  </a:cubicBezTo>
                  <a:cubicBezTo>
                    <a:pt x="1657" y="7114"/>
                    <a:pt x="434" y="11532"/>
                    <a:pt x="434" y="13854"/>
                  </a:cubicBezTo>
                  <a:cubicBezTo>
                    <a:pt x="434" y="13854"/>
                    <a:pt x="1" y="15862"/>
                    <a:pt x="1051" y="16616"/>
                  </a:cubicBezTo>
                  <a:cubicBezTo>
                    <a:pt x="1530" y="16935"/>
                    <a:pt x="2808" y="17278"/>
                    <a:pt x="4475" y="17392"/>
                  </a:cubicBezTo>
                  <a:cubicBezTo>
                    <a:pt x="4884" y="17423"/>
                    <a:pt x="5316" y="17440"/>
                    <a:pt x="5764" y="17440"/>
                  </a:cubicBezTo>
                  <a:cubicBezTo>
                    <a:pt x="7593" y="17440"/>
                    <a:pt x="9694" y="17153"/>
                    <a:pt x="11619" y="16365"/>
                  </a:cubicBezTo>
                  <a:cubicBezTo>
                    <a:pt x="15933" y="14607"/>
                    <a:pt x="19516" y="11046"/>
                    <a:pt x="20224" y="9677"/>
                  </a:cubicBezTo>
                  <a:cubicBezTo>
                    <a:pt x="20954" y="8307"/>
                    <a:pt x="20201" y="7303"/>
                    <a:pt x="20201" y="7303"/>
                  </a:cubicBezTo>
                  <a:cubicBezTo>
                    <a:pt x="20315" y="6413"/>
                    <a:pt x="20133" y="3674"/>
                    <a:pt x="19562" y="2601"/>
                  </a:cubicBezTo>
                  <a:cubicBezTo>
                    <a:pt x="19156" y="1822"/>
                    <a:pt x="18448" y="1721"/>
                    <a:pt x="18109" y="1721"/>
                  </a:cubicBezTo>
                  <a:cubicBezTo>
                    <a:pt x="17992" y="1721"/>
                    <a:pt x="17919" y="1734"/>
                    <a:pt x="17919" y="1734"/>
                  </a:cubicBezTo>
                  <a:lnTo>
                    <a:pt x="17782" y="3674"/>
                  </a:lnTo>
                  <a:cubicBezTo>
                    <a:pt x="17683" y="4994"/>
                    <a:pt x="15918" y="6212"/>
                    <a:pt x="14952" y="6212"/>
                  </a:cubicBezTo>
                  <a:cubicBezTo>
                    <a:pt x="14799" y="6212"/>
                    <a:pt x="14666" y="6182"/>
                    <a:pt x="14563" y="6116"/>
                  </a:cubicBezTo>
                  <a:cubicBezTo>
                    <a:pt x="14289" y="5911"/>
                    <a:pt x="14175" y="5249"/>
                    <a:pt x="14152" y="4495"/>
                  </a:cubicBezTo>
                  <a:cubicBezTo>
                    <a:pt x="14107" y="3240"/>
                    <a:pt x="14244" y="1711"/>
                    <a:pt x="14130" y="1482"/>
                  </a:cubicBezTo>
                  <a:cubicBezTo>
                    <a:pt x="14061" y="1346"/>
                    <a:pt x="13331" y="1026"/>
                    <a:pt x="12486" y="729"/>
                  </a:cubicBezTo>
                  <a:cubicBezTo>
                    <a:pt x="11383" y="349"/>
                    <a:pt x="10042" y="0"/>
                    <a:pt x="9520" y="0"/>
                  </a:cubicBezTo>
                  <a:close/>
                </a:path>
              </a:pathLst>
            </a:custGeom>
            <a:solidFill>
              <a:srgbClr val="6D3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71;p36"/>
            <p:cNvSpPr/>
            <p:nvPr/>
          </p:nvSpPr>
          <p:spPr>
            <a:xfrm>
              <a:off x="8658148" y="5114595"/>
              <a:ext cx="523875" cy="442275"/>
            </a:xfrm>
            <a:custGeom>
              <a:avLst/>
              <a:gdLst/>
              <a:ahLst/>
              <a:cxnLst/>
              <a:rect l="l" t="t" r="r" b="b"/>
              <a:pathLst>
                <a:path w="20955" h="17691" fill="none" extrusionOk="0">
                  <a:moveTo>
                    <a:pt x="20224" y="9816"/>
                  </a:moveTo>
                  <a:cubicBezTo>
                    <a:pt x="19516" y="11185"/>
                    <a:pt x="15933" y="14746"/>
                    <a:pt x="11619" y="16504"/>
                  </a:cubicBezTo>
                  <a:cubicBezTo>
                    <a:pt x="9222" y="17485"/>
                    <a:pt x="6552" y="17690"/>
                    <a:pt x="4475" y="17531"/>
                  </a:cubicBezTo>
                  <a:cubicBezTo>
                    <a:pt x="2808" y="17417"/>
                    <a:pt x="1530" y="17074"/>
                    <a:pt x="1051" y="16755"/>
                  </a:cubicBezTo>
                  <a:cubicBezTo>
                    <a:pt x="1" y="16001"/>
                    <a:pt x="434" y="13993"/>
                    <a:pt x="434" y="13993"/>
                  </a:cubicBezTo>
                  <a:cubicBezTo>
                    <a:pt x="434" y="11619"/>
                    <a:pt x="1713" y="7054"/>
                    <a:pt x="6255" y="7259"/>
                  </a:cubicBezTo>
                  <a:cubicBezTo>
                    <a:pt x="6255" y="7259"/>
                    <a:pt x="8629" y="6369"/>
                    <a:pt x="8994" y="5867"/>
                  </a:cubicBezTo>
                  <a:cubicBezTo>
                    <a:pt x="9382" y="5388"/>
                    <a:pt x="8994" y="503"/>
                    <a:pt x="9313" y="183"/>
                  </a:cubicBezTo>
                  <a:cubicBezTo>
                    <a:pt x="9496" y="1"/>
                    <a:pt x="11162" y="412"/>
                    <a:pt x="12486" y="868"/>
                  </a:cubicBezTo>
                  <a:cubicBezTo>
                    <a:pt x="13331" y="1165"/>
                    <a:pt x="14061" y="1485"/>
                    <a:pt x="14130" y="1621"/>
                  </a:cubicBezTo>
                  <a:cubicBezTo>
                    <a:pt x="14244" y="1850"/>
                    <a:pt x="14107" y="3379"/>
                    <a:pt x="14152" y="4634"/>
                  </a:cubicBezTo>
                  <a:cubicBezTo>
                    <a:pt x="14175" y="5388"/>
                    <a:pt x="14289" y="6050"/>
                    <a:pt x="14563" y="6255"/>
                  </a:cubicBezTo>
                  <a:cubicBezTo>
                    <a:pt x="15317" y="6734"/>
                    <a:pt x="17668" y="5342"/>
                    <a:pt x="17782" y="3813"/>
                  </a:cubicBezTo>
                  <a:lnTo>
                    <a:pt x="17919" y="1873"/>
                  </a:lnTo>
                  <a:cubicBezTo>
                    <a:pt x="17919" y="1873"/>
                    <a:pt x="19014" y="1690"/>
                    <a:pt x="19562" y="2740"/>
                  </a:cubicBezTo>
                  <a:cubicBezTo>
                    <a:pt x="20133" y="3813"/>
                    <a:pt x="20315" y="6552"/>
                    <a:pt x="20201" y="7442"/>
                  </a:cubicBezTo>
                  <a:cubicBezTo>
                    <a:pt x="20201" y="7442"/>
                    <a:pt x="20954" y="8446"/>
                    <a:pt x="20224" y="9816"/>
                  </a:cubicBezTo>
                  <a:close/>
                </a:path>
              </a:pathLst>
            </a:custGeom>
            <a:noFill/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72;p36"/>
            <p:cNvSpPr/>
            <p:nvPr/>
          </p:nvSpPr>
          <p:spPr>
            <a:xfrm>
              <a:off x="8658148" y="5300620"/>
              <a:ext cx="523875" cy="253475"/>
            </a:xfrm>
            <a:custGeom>
              <a:avLst/>
              <a:gdLst/>
              <a:ahLst/>
              <a:cxnLst/>
              <a:rect l="l" t="t" r="r" b="b"/>
              <a:pathLst>
                <a:path w="20955" h="10139" extrusionOk="0">
                  <a:moveTo>
                    <a:pt x="20201" y="1"/>
                  </a:moveTo>
                  <a:cubicBezTo>
                    <a:pt x="18147" y="3356"/>
                    <a:pt x="14929" y="5776"/>
                    <a:pt x="11528" y="7077"/>
                  </a:cubicBezTo>
                  <a:lnTo>
                    <a:pt x="11505" y="7077"/>
                  </a:lnTo>
                  <a:cubicBezTo>
                    <a:pt x="10226" y="7579"/>
                    <a:pt x="8903" y="7898"/>
                    <a:pt x="7624" y="8058"/>
                  </a:cubicBezTo>
                  <a:cubicBezTo>
                    <a:pt x="7068" y="8129"/>
                    <a:pt x="6542" y="8160"/>
                    <a:pt x="6048" y="8160"/>
                  </a:cubicBezTo>
                  <a:cubicBezTo>
                    <a:pt x="5429" y="8160"/>
                    <a:pt x="4858" y="8112"/>
                    <a:pt x="4338" y="8035"/>
                  </a:cubicBezTo>
                  <a:cubicBezTo>
                    <a:pt x="1781" y="7670"/>
                    <a:pt x="435" y="6552"/>
                    <a:pt x="434" y="6552"/>
                  </a:cubicBezTo>
                  <a:lnTo>
                    <a:pt x="434" y="6552"/>
                  </a:lnTo>
                  <a:cubicBezTo>
                    <a:pt x="434" y="6552"/>
                    <a:pt x="1" y="8560"/>
                    <a:pt x="1051" y="9314"/>
                  </a:cubicBezTo>
                  <a:cubicBezTo>
                    <a:pt x="1530" y="9633"/>
                    <a:pt x="2808" y="9976"/>
                    <a:pt x="4475" y="10090"/>
                  </a:cubicBezTo>
                  <a:cubicBezTo>
                    <a:pt x="4884" y="10121"/>
                    <a:pt x="5316" y="10138"/>
                    <a:pt x="5764" y="10138"/>
                  </a:cubicBezTo>
                  <a:cubicBezTo>
                    <a:pt x="7593" y="10138"/>
                    <a:pt x="9694" y="9851"/>
                    <a:pt x="11619" y="9063"/>
                  </a:cubicBezTo>
                  <a:cubicBezTo>
                    <a:pt x="15933" y="7305"/>
                    <a:pt x="19516" y="3744"/>
                    <a:pt x="20224" y="2375"/>
                  </a:cubicBezTo>
                  <a:cubicBezTo>
                    <a:pt x="20954" y="1005"/>
                    <a:pt x="20201" y="1"/>
                    <a:pt x="2020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73;p36"/>
            <p:cNvSpPr/>
            <p:nvPr/>
          </p:nvSpPr>
          <p:spPr>
            <a:xfrm>
              <a:off x="8658148" y="5300620"/>
              <a:ext cx="523875" cy="256250"/>
            </a:xfrm>
            <a:custGeom>
              <a:avLst/>
              <a:gdLst/>
              <a:ahLst/>
              <a:cxnLst/>
              <a:rect l="l" t="t" r="r" b="b"/>
              <a:pathLst>
                <a:path w="20955" h="10250" fill="none" extrusionOk="0">
                  <a:moveTo>
                    <a:pt x="20224" y="2375"/>
                  </a:moveTo>
                  <a:cubicBezTo>
                    <a:pt x="19516" y="3744"/>
                    <a:pt x="15933" y="7305"/>
                    <a:pt x="11619" y="9063"/>
                  </a:cubicBezTo>
                  <a:cubicBezTo>
                    <a:pt x="9222" y="10044"/>
                    <a:pt x="6552" y="10249"/>
                    <a:pt x="4475" y="10090"/>
                  </a:cubicBezTo>
                  <a:cubicBezTo>
                    <a:pt x="2808" y="9976"/>
                    <a:pt x="1530" y="9633"/>
                    <a:pt x="1051" y="9314"/>
                  </a:cubicBezTo>
                  <a:cubicBezTo>
                    <a:pt x="1" y="8560"/>
                    <a:pt x="434" y="6552"/>
                    <a:pt x="434" y="6552"/>
                  </a:cubicBezTo>
                  <a:cubicBezTo>
                    <a:pt x="434" y="6552"/>
                    <a:pt x="1781" y="7670"/>
                    <a:pt x="4338" y="8035"/>
                  </a:cubicBezTo>
                  <a:cubicBezTo>
                    <a:pt x="5273" y="8172"/>
                    <a:pt x="6369" y="8218"/>
                    <a:pt x="7624" y="8058"/>
                  </a:cubicBezTo>
                  <a:cubicBezTo>
                    <a:pt x="8903" y="7898"/>
                    <a:pt x="10226" y="7579"/>
                    <a:pt x="11505" y="7077"/>
                  </a:cubicBezTo>
                  <a:cubicBezTo>
                    <a:pt x="11528" y="7077"/>
                    <a:pt x="11528" y="7077"/>
                    <a:pt x="11528" y="7077"/>
                  </a:cubicBezTo>
                  <a:cubicBezTo>
                    <a:pt x="14929" y="5776"/>
                    <a:pt x="18147" y="3356"/>
                    <a:pt x="20201" y="1"/>
                  </a:cubicBezTo>
                  <a:cubicBezTo>
                    <a:pt x="20201" y="1"/>
                    <a:pt x="20954" y="1005"/>
                    <a:pt x="20224" y="2375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74;p36"/>
            <p:cNvSpPr/>
            <p:nvPr/>
          </p:nvSpPr>
          <p:spPr>
            <a:xfrm>
              <a:off x="8668998" y="5295895"/>
              <a:ext cx="290475" cy="223950"/>
            </a:xfrm>
            <a:custGeom>
              <a:avLst/>
              <a:gdLst/>
              <a:ahLst/>
              <a:cxnLst/>
              <a:rect l="l" t="t" r="r" b="b"/>
              <a:pathLst>
                <a:path w="11619" h="8958" extrusionOk="0">
                  <a:moveTo>
                    <a:pt x="5527" y="1"/>
                  </a:moveTo>
                  <a:cubicBezTo>
                    <a:pt x="1223" y="1"/>
                    <a:pt x="0" y="4419"/>
                    <a:pt x="0" y="6741"/>
                  </a:cubicBezTo>
                  <a:cubicBezTo>
                    <a:pt x="0" y="6741"/>
                    <a:pt x="320" y="8361"/>
                    <a:pt x="4063" y="8886"/>
                  </a:cubicBezTo>
                  <a:cubicBezTo>
                    <a:pt x="4447" y="8935"/>
                    <a:pt x="4825" y="8957"/>
                    <a:pt x="5196" y="8957"/>
                  </a:cubicBezTo>
                  <a:cubicBezTo>
                    <a:pt x="8446" y="8957"/>
                    <a:pt x="11094" y="7266"/>
                    <a:pt x="11094" y="7266"/>
                  </a:cubicBezTo>
                  <a:cubicBezTo>
                    <a:pt x="11619" y="4047"/>
                    <a:pt x="9496" y="304"/>
                    <a:pt x="5821" y="7"/>
                  </a:cubicBezTo>
                  <a:cubicBezTo>
                    <a:pt x="5722" y="3"/>
                    <a:pt x="5624" y="1"/>
                    <a:pt x="5527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75;p36"/>
            <p:cNvSpPr/>
            <p:nvPr/>
          </p:nvSpPr>
          <p:spPr>
            <a:xfrm>
              <a:off x="8668998" y="5290920"/>
              <a:ext cx="290475" cy="239125"/>
            </a:xfrm>
            <a:custGeom>
              <a:avLst/>
              <a:gdLst/>
              <a:ahLst/>
              <a:cxnLst/>
              <a:rect l="l" t="t" r="r" b="b"/>
              <a:pathLst>
                <a:path w="11619" h="9565" fill="none" extrusionOk="0">
                  <a:moveTo>
                    <a:pt x="11094" y="7465"/>
                  </a:moveTo>
                  <a:cubicBezTo>
                    <a:pt x="11094" y="7465"/>
                    <a:pt x="7807" y="9565"/>
                    <a:pt x="4063" y="9085"/>
                  </a:cubicBezTo>
                  <a:cubicBezTo>
                    <a:pt x="320" y="8560"/>
                    <a:pt x="0" y="6940"/>
                    <a:pt x="0" y="6940"/>
                  </a:cubicBezTo>
                  <a:cubicBezTo>
                    <a:pt x="0" y="4566"/>
                    <a:pt x="1279" y="1"/>
                    <a:pt x="5821" y="206"/>
                  </a:cubicBezTo>
                  <a:cubicBezTo>
                    <a:pt x="9496" y="503"/>
                    <a:pt x="11619" y="4246"/>
                    <a:pt x="11094" y="7465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76;p36"/>
            <p:cNvSpPr/>
            <p:nvPr/>
          </p:nvSpPr>
          <p:spPr>
            <a:xfrm>
              <a:off x="9036173" y="5288295"/>
              <a:ext cx="86500" cy="63050"/>
            </a:xfrm>
            <a:custGeom>
              <a:avLst/>
              <a:gdLst/>
              <a:ahLst/>
              <a:cxnLst/>
              <a:rect l="l" t="t" r="r" b="b"/>
              <a:pathLst>
                <a:path w="3460" h="2522" extrusionOk="0">
                  <a:moveTo>
                    <a:pt x="2695" y="0"/>
                  </a:moveTo>
                  <a:cubicBezTo>
                    <a:pt x="1734" y="0"/>
                    <a:pt x="0" y="1749"/>
                    <a:pt x="561" y="2366"/>
                  </a:cubicBezTo>
                  <a:cubicBezTo>
                    <a:pt x="662" y="2474"/>
                    <a:pt x="796" y="2521"/>
                    <a:pt x="948" y="2521"/>
                  </a:cubicBezTo>
                  <a:cubicBezTo>
                    <a:pt x="1858" y="2521"/>
                    <a:pt x="3459" y="836"/>
                    <a:pt x="3186" y="288"/>
                  </a:cubicBezTo>
                  <a:cubicBezTo>
                    <a:pt x="3082" y="86"/>
                    <a:pt x="2908" y="0"/>
                    <a:pt x="2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77;p36"/>
            <p:cNvSpPr/>
            <p:nvPr/>
          </p:nvSpPr>
          <p:spPr>
            <a:xfrm>
              <a:off x="9033048" y="5267545"/>
              <a:ext cx="90775" cy="98725"/>
            </a:xfrm>
            <a:custGeom>
              <a:avLst/>
              <a:gdLst/>
              <a:ahLst/>
              <a:cxnLst/>
              <a:rect l="l" t="t" r="r" b="b"/>
              <a:pathLst>
                <a:path w="3631" h="3949" fill="none" extrusionOk="0">
                  <a:moveTo>
                    <a:pt x="3311" y="1118"/>
                  </a:moveTo>
                  <a:cubicBezTo>
                    <a:pt x="3630" y="1758"/>
                    <a:pt x="1393" y="3949"/>
                    <a:pt x="686" y="3196"/>
                  </a:cubicBezTo>
                  <a:cubicBezTo>
                    <a:pt x="1" y="2442"/>
                    <a:pt x="2740" y="0"/>
                    <a:pt x="3311" y="1118"/>
                  </a:cubicBezTo>
                  <a:close/>
                </a:path>
              </a:pathLst>
            </a:custGeom>
            <a:noFill/>
            <a:ln w="9700" cap="flat" cmpd="sng">
              <a:solidFill>
                <a:srgbClr val="480603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78;p36"/>
            <p:cNvSpPr/>
            <p:nvPr/>
          </p:nvSpPr>
          <p:spPr>
            <a:xfrm>
              <a:off x="8814498" y="5118095"/>
              <a:ext cx="199750" cy="233925"/>
            </a:xfrm>
            <a:custGeom>
              <a:avLst/>
              <a:gdLst/>
              <a:ahLst/>
              <a:cxnLst/>
              <a:rect l="l" t="t" r="r" b="b"/>
              <a:pathLst>
                <a:path w="7990" h="9357" extrusionOk="0">
                  <a:moveTo>
                    <a:pt x="3256" y="1"/>
                  </a:moveTo>
                  <a:cubicBezTo>
                    <a:pt x="3157" y="1"/>
                    <a:pt x="3089" y="14"/>
                    <a:pt x="3059" y="43"/>
                  </a:cubicBezTo>
                  <a:cubicBezTo>
                    <a:pt x="2740" y="363"/>
                    <a:pt x="3128" y="5248"/>
                    <a:pt x="2740" y="5727"/>
                  </a:cubicBezTo>
                  <a:cubicBezTo>
                    <a:pt x="2375" y="6229"/>
                    <a:pt x="1" y="7119"/>
                    <a:pt x="1" y="7119"/>
                  </a:cubicBezTo>
                  <a:cubicBezTo>
                    <a:pt x="1165" y="7416"/>
                    <a:pt x="2055" y="7873"/>
                    <a:pt x="2694" y="8283"/>
                  </a:cubicBezTo>
                  <a:cubicBezTo>
                    <a:pt x="3562" y="8854"/>
                    <a:pt x="3995" y="9356"/>
                    <a:pt x="3995" y="9356"/>
                  </a:cubicBezTo>
                  <a:cubicBezTo>
                    <a:pt x="3995" y="9356"/>
                    <a:pt x="7876" y="7119"/>
                    <a:pt x="7876" y="4723"/>
                  </a:cubicBezTo>
                  <a:cubicBezTo>
                    <a:pt x="7876" y="4723"/>
                    <a:pt x="7876" y="4654"/>
                    <a:pt x="7898" y="4494"/>
                  </a:cubicBezTo>
                  <a:cubicBezTo>
                    <a:pt x="7853" y="3239"/>
                    <a:pt x="7990" y="1710"/>
                    <a:pt x="7876" y="1481"/>
                  </a:cubicBezTo>
                  <a:cubicBezTo>
                    <a:pt x="7807" y="1345"/>
                    <a:pt x="7077" y="1025"/>
                    <a:pt x="6232" y="728"/>
                  </a:cubicBezTo>
                  <a:cubicBezTo>
                    <a:pt x="5122" y="364"/>
                    <a:pt x="3770" y="1"/>
                    <a:pt x="3256" y="1"/>
                  </a:cubicBezTo>
                  <a:close/>
                </a:path>
              </a:pathLst>
            </a:custGeom>
            <a:solidFill>
              <a:srgbClr val="6D3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979;p36"/>
            <p:cNvSpPr/>
            <p:nvPr/>
          </p:nvSpPr>
          <p:spPr>
            <a:xfrm>
              <a:off x="8765998" y="5136295"/>
              <a:ext cx="416025" cy="417800"/>
            </a:xfrm>
            <a:custGeom>
              <a:avLst/>
              <a:gdLst/>
              <a:ahLst/>
              <a:cxnLst/>
              <a:rect l="l" t="t" r="r" b="b"/>
              <a:pathLst>
                <a:path w="16641" h="16712" extrusionOk="0">
                  <a:moveTo>
                    <a:pt x="8172" y="0"/>
                  </a:moveTo>
                  <a:cubicBezTo>
                    <a:pt x="8492" y="2146"/>
                    <a:pt x="8629" y="4428"/>
                    <a:pt x="7008" y="6072"/>
                  </a:cubicBezTo>
                  <a:cubicBezTo>
                    <a:pt x="6392" y="6711"/>
                    <a:pt x="5616" y="7122"/>
                    <a:pt x="4817" y="7487"/>
                  </a:cubicBezTo>
                  <a:cubicBezTo>
                    <a:pt x="4748" y="7510"/>
                    <a:pt x="4703" y="7533"/>
                    <a:pt x="4634" y="7555"/>
                  </a:cubicBezTo>
                  <a:cubicBezTo>
                    <a:pt x="3653" y="8012"/>
                    <a:pt x="2626" y="8423"/>
                    <a:pt x="1850" y="9153"/>
                  </a:cubicBezTo>
                  <a:cubicBezTo>
                    <a:pt x="389" y="10500"/>
                    <a:pt x="1" y="12600"/>
                    <a:pt x="24" y="14608"/>
                  </a:cubicBezTo>
                  <a:cubicBezTo>
                    <a:pt x="24" y="14814"/>
                    <a:pt x="24" y="15042"/>
                    <a:pt x="24" y="15248"/>
                  </a:cubicBezTo>
                  <a:lnTo>
                    <a:pt x="46" y="15453"/>
                  </a:lnTo>
                  <a:cubicBezTo>
                    <a:pt x="69" y="15841"/>
                    <a:pt x="115" y="16252"/>
                    <a:pt x="161" y="16663"/>
                  </a:cubicBezTo>
                  <a:cubicBezTo>
                    <a:pt x="570" y="16694"/>
                    <a:pt x="1002" y="16711"/>
                    <a:pt x="1450" y="16711"/>
                  </a:cubicBezTo>
                  <a:cubicBezTo>
                    <a:pt x="3279" y="16711"/>
                    <a:pt x="5380" y="16424"/>
                    <a:pt x="7305" y="15636"/>
                  </a:cubicBezTo>
                  <a:cubicBezTo>
                    <a:pt x="11619" y="13878"/>
                    <a:pt x="15202" y="10317"/>
                    <a:pt x="15910" y="8948"/>
                  </a:cubicBezTo>
                  <a:cubicBezTo>
                    <a:pt x="16640" y="7578"/>
                    <a:pt x="15887" y="6574"/>
                    <a:pt x="15887" y="6574"/>
                  </a:cubicBezTo>
                  <a:cubicBezTo>
                    <a:pt x="16001" y="5684"/>
                    <a:pt x="15819" y="2945"/>
                    <a:pt x="15248" y="1872"/>
                  </a:cubicBezTo>
                  <a:cubicBezTo>
                    <a:pt x="14842" y="1093"/>
                    <a:pt x="14134" y="992"/>
                    <a:pt x="13795" y="992"/>
                  </a:cubicBezTo>
                  <a:cubicBezTo>
                    <a:pt x="13678" y="992"/>
                    <a:pt x="13605" y="1005"/>
                    <a:pt x="13605" y="1005"/>
                  </a:cubicBezTo>
                  <a:lnTo>
                    <a:pt x="13468" y="2945"/>
                  </a:lnTo>
                  <a:cubicBezTo>
                    <a:pt x="13369" y="4265"/>
                    <a:pt x="11604" y="5483"/>
                    <a:pt x="10638" y="5483"/>
                  </a:cubicBezTo>
                  <a:cubicBezTo>
                    <a:pt x="10485" y="5483"/>
                    <a:pt x="10352" y="5453"/>
                    <a:pt x="10249" y="5387"/>
                  </a:cubicBezTo>
                  <a:cubicBezTo>
                    <a:pt x="9975" y="5182"/>
                    <a:pt x="9861" y="4520"/>
                    <a:pt x="9838" y="3766"/>
                  </a:cubicBezTo>
                  <a:cubicBezTo>
                    <a:pt x="9793" y="2511"/>
                    <a:pt x="9930" y="982"/>
                    <a:pt x="9816" y="753"/>
                  </a:cubicBezTo>
                  <a:cubicBezTo>
                    <a:pt x="9747" y="617"/>
                    <a:pt x="9017" y="297"/>
                    <a:pt x="8172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980;p36"/>
            <p:cNvSpPr/>
            <p:nvPr/>
          </p:nvSpPr>
          <p:spPr>
            <a:xfrm>
              <a:off x="8814498" y="5114595"/>
              <a:ext cx="199750" cy="237425"/>
            </a:xfrm>
            <a:custGeom>
              <a:avLst/>
              <a:gdLst/>
              <a:ahLst/>
              <a:cxnLst/>
              <a:rect l="l" t="t" r="r" b="b"/>
              <a:pathLst>
                <a:path w="7990" h="9497" fill="none" extrusionOk="0">
                  <a:moveTo>
                    <a:pt x="7898" y="4634"/>
                  </a:moveTo>
                  <a:cubicBezTo>
                    <a:pt x="7876" y="4794"/>
                    <a:pt x="7876" y="4863"/>
                    <a:pt x="7876" y="4863"/>
                  </a:cubicBezTo>
                  <a:cubicBezTo>
                    <a:pt x="7876" y="7259"/>
                    <a:pt x="3995" y="9496"/>
                    <a:pt x="3995" y="9496"/>
                  </a:cubicBezTo>
                  <a:cubicBezTo>
                    <a:pt x="3995" y="9496"/>
                    <a:pt x="3562" y="8994"/>
                    <a:pt x="2694" y="8423"/>
                  </a:cubicBezTo>
                  <a:cubicBezTo>
                    <a:pt x="2055" y="8013"/>
                    <a:pt x="1165" y="7556"/>
                    <a:pt x="1" y="7259"/>
                  </a:cubicBezTo>
                  <a:cubicBezTo>
                    <a:pt x="1" y="7259"/>
                    <a:pt x="2375" y="6369"/>
                    <a:pt x="2740" y="5867"/>
                  </a:cubicBezTo>
                  <a:cubicBezTo>
                    <a:pt x="3128" y="5388"/>
                    <a:pt x="2740" y="503"/>
                    <a:pt x="3059" y="183"/>
                  </a:cubicBezTo>
                  <a:cubicBezTo>
                    <a:pt x="3242" y="1"/>
                    <a:pt x="4908" y="435"/>
                    <a:pt x="6232" y="868"/>
                  </a:cubicBezTo>
                  <a:cubicBezTo>
                    <a:pt x="7077" y="1165"/>
                    <a:pt x="7807" y="1485"/>
                    <a:pt x="7876" y="1621"/>
                  </a:cubicBezTo>
                  <a:cubicBezTo>
                    <a:pt x="7990" y="1850"/>
                    <a:pt x="7853" y="3379"/>
                    <a:pt x="7898" y="4634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81;p36"/>
            <p:cNvSpPr/>
            <p:nvPr/>
          </p:nvSpPr>
          <p:spPr>
            <a:xfrm>
              <a:off x="9471873" y="4723145"/>
              <a:ext cx="240825" cy="586400"/>
            </a:xfrm>
            <a:custGeom>
              <a:avLst/>
              <a:gdLst/>
              <a:ahLst/>
              <a:cxnLst/>
              <a:rect l="l" t="t" r="r" b="b"/>
              <a:pathLst>
                <a:path w="9633" h="23456" extrusionOk="0">
                  <a:moveTo>
                    <a:pt x="6323" y="1"/>
                  </a:moveTo>
                  <a:lnTo>
                    <a:pt x="1" y="777"/>
                  </a:lnTo>
                  <a:cubicBezTo>
                    <a:pt x="1" y="777"/>
                    <a:pt x="115" y="2717"/>
                    <a:pt x="275" y="5388"/>
                  </a:cubicBezTo>
                  <a:cubicBezTo>
                    <a:pt x="366" y="7191"/>
                    <a:pt x="503" y="9313"/>
                    <a:pt x="640" y="11413"/>
                  </a:cubicBezTo>
                  <a:cubicBezTo>
                    <a:pt x="891" y="15453"/>
                    <a:pt x="1142" y="19357"/>
                    <a:pt x="1256" y="20475"/>
                  </a:cubicBezTo>
                  <a:cubicBezTo>
                    <a:pt x="1347" y="21502"/>
                    <a:pt x="2534" y="22461"/>
                    <a:pt x="3995" y="23009"/>
                  </a:cubicBezTo>
                  <a:cubicBezTo>
                    <a:pt x="4752" y="23290"/>
                    <a:pt x="5587" y="23456"/>
                    <a:pt x="6384" y="23456"/>
                  </a:cubicBezTo>
                  <a:cubicBezTo>
                    <a:pt x="7846" y="23456"/>
                    <a:pt x="9175" y="22898"/>
                    <a:pt x="9633" y="21479"/>
                  </a:cubicBezTo>
                  <a:cubicBezTo>
                    <a:pt x="9633" y="21479"/>
                    <a:pt x="8834" y="16412"/>
                    <a:pt x="8012" y="11117"/>
                  </a:cubicBezTo>
                  <a:cubicBezTo>
                    <a:pt x="7328" y="6597"/>
                    <a:pt x="6597" y="1918"/>
                    <a:pt x="6323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82;p36"/>
            <p:cNvSpPr/>
            <p:nvPr/>
          </p:nvSpPr>
          <p:spPr>
            <a:xfrm>
              <a:off x="9471873" y="4723145"/>
              <a:ext cx="240825" cy="586400"/>
            </a:xfrm>
            <a:custGeom>
              <a:avLst/>
              <a:gdLst/>
              <a:ahLst/>
              <a:cxnLst/>
              <a:rect l="l" t="t" r="r" b="b"/>
              <a:pathLst>
                <a:path w="9633" h="23456" extrusionOk="0">
                  <a:moveTo>
                    <a:pt x="6323" y="1"/>
                  </a:moveTo>
                  <a:lnTo>
                    <a:pt x="1" y="777"/>
                  </a:lnTo>
                  <a:cubicBezTo>
                    <a:pt x="1" y="777"/>
                    <a:pt x="115" y="2717"/>
                    <a:pt x="275" y="5388"/>
                  </a:cubicBezTo>
                  <a:cubicBezTo>
                    <a:pt x="791" y="5339"/>
                    <a:pt x="1308" y="5291"/>
                    <a:pt x="1808" y="5291"/>
                  </a:cubicBezTo>
                  <a:cubicBezTo>
                    <a:pt x="2015" y="5291"/>
                    <a:pt x="2220" y="5299"/>
                    <a:pt x="2420" y="5319"/>
                  </a:cubicBezTo>
                  <a:cubicBezTo>
                    <a:pt x="4292" y="5479"/>
                    <a:pt x="4086" y="6597"/>
                    <a:pt x="4452" y="8400"/>
                  </a:cubicBezTo>
                  <a:cubicBezTo>
                    <a:pt x="4840" y="10272"/>
                    <a:pt x="5136" y="12167"/>
                    <a:pt x="5387" y="14084"/>
                  </a:cubicBezTo>
                  <a:cubicBezTo>
                    <a:pt x="5433" y="14472"/>
                    <a:pt x="5479" y="14906"/>
                    <a:pt x="5273" y="15271"/>
                  </a:cubicBezTo>
                  <a:cubicBezTo>
                    <a:pt x="5114" y="15545"/>
                    <a:pt x="4817" y="15705"/>
                    <a:pt x="4589" y="15933"/>
                  </a:cubicBezTo>
                  <a:cubicBezTo>
                    <a:pt x="3949" y="16572"/>
                    <a:pt x="3927" y="17576"/>
                    <a:pt x="3927" y="18466"/>
                  </a:cubicBezTo>
                  <a:cubicBezTo>
                    <a:pt x="3949" y="19973"/>
                    <a:pt x="3972" y="21479"/>
                    <a:pt x="3995" y="23009"/>
                  </a:cubicBezTo>
                  <a:cubicBezTo>
                    <a:pt x="4752" y="23290"/>
                    <a:pt x="5587" y="23456"/>
                    <a:pt x="6384" y="23456"/>
                  </a:cubicBezTo>
                  <a:cubicBezTo>
                    <a:pt x="7846" y="23456"/>
                    <a:pt x="9175" y="22898"/>
                    <a:pt x="9633" y="21479"/>
                  </a:cubicBezTo>
                  <a:cubicBezTo>
                    <a:pt x="9633" y="21479"/>
                    <a:pt x="8834" y="16412"/>
                    <a:pt x="8012" y="11117"/>
                  </a:cubicBezTo>
                  <a:cubicBezTo>
                    <a:pt x="7328" y="6597"/>
                    <a:pt x="6597" y="1918"/>
                    <a:pt x="632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83;p36"/>
            <p:cNvSpPr/>
            <p:nvPr/>
          </p:nvSpPr>
          <p:spPr>
            <a:xfrm>
              <a:off x="9471873" y="4723145"/>
              <a:ext cx="240825" cy="628875"/>
            </a:xfrm>
            <a:custGeom>
              <a:avLst/>
              <a:gdLst/>
              <a:ahLst/>
              <a:cxnLst/>
              <a:rect l="l" t="t" r="r" b="b"/>
              <a:pathLst>
                <a:path w="9633" h="25155" fill="none" extrusionOk="0">
                  <a:moveTo>
                    <a:pt x="1" y="777"/>
                  </a:moveTo>
                  <a:cubicBezTo>
                    <a:pt x="1" y="777"/>
                    <a:pt x="320" y="6209"/>
                    <a:pt x="640" y="11413"/>
                  </a:cubicBezTo>
                  <a:cubicBezTo>
                    <a:pt x="891" y="15453"/>
                    <a:pt x="1142" y="19357"/>
                    <a:pt x="1256" y="20475"/>
                  </a:cubicBezTo>
                  <a:cubicBezTo>
                    <a:pt x="1507" y="23031"/>
                    <a:pt x="8446" y="25154"/>
                    <a:pt x="9633" y="21479"/>
                  </a:cubicBezTo>
                  <a:cubicBezTo>
                    <a:pt x="9633" y="21479"/>
                    <a:pt x="8834" y="16412"/>
                    <a:pt x="8012" y="11117"/>
                  </a:cubicBezTo>
                  <a:cubicBezTo>
                    <a:pt x="7328" y="6597"/>
                    <a:pt x="6597" y="1918"/>
                    <a:pt x="6323" y="1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84;p36"/>
            <p:cNvSpPr/>
            <p:nvPr/>
          </p:nvSpPr>
          <p:spPr>
            <a:xfrm>
              <a:off x="9487848" y="5001045"/>
              <a:ext cx="224850" cy="308400"/>
            </a:xfrm>
            <a:custGeom>
              <a:avLst/>
              <a:gdLst/>
              <a:ahLst/>
              <a:cxnLst/>
              <a:rect l="l" t="t" r="r" b="b"/>
              <a:pathLst>
                <a:path w="8994" h="12336" extrusionOk="0">
                  <a:moveTo>
                    <a:pt x="7373" y="1"/>
                  </a:moveTo>
                  <a:cubicBezTo>
                    <a:pt x="6406" y="347"/>
                    <a:pt x="5073" y="639"/>
                    <a:pt x="3363" y="639"/>
                  </a:cubicBezTo>
                  <a:cubicBezTo>
                    <a:pt x="2370" y="639"/>
                    <a:pt x="1250" y="541"/>
                    <a:pt x="1" y="297"/>
                  </a:cubicBezTo>
                  <a:lnTo>
                    <a:pt x="1" y="297"/>
                  </a:lnTo>
                  <a:cubicBezTo>
                    <a:pt x="252" y="4337"/>
                    <a:pt x="503" y="8241"/>
                    <a:pt x="617" y="9359"/>
                  </a:cubicBezTo>
                  <a:cubicBezTo>
                    <a:pt x="771" y="10929"/>
                    <a:pt x="3449" y="12336"/>
                    <a:pt x="5766" y="12336"/>
                  </a:cubicBezTo>
                  <a:cubicBezTo>
                    <a:pt x="7222" y="12336"/>
                    <a:pt x="8536" y="11781"/>
                    <a:pt x="8994" y="10363"/>
                  </a:cubicBezTo>
                  <a:cubicBezTo>
                    <a:pt x="8994" y="10363"/>
                    <a:pt x="8195" y="5296"/>
                    <a:pt x="7373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985;p36"/>
            <p:cNvSpPr/>
            <p:nvPr/>
          </p:nvSpPr>
          <p:spPr>
            <a:xfrm>
              <a:off x="9487848" y="5001045"/>
              <a:ext cx="224850" cy="350975"/>
            </a:xfrm>
            <a:custGeom>
              <a:avLst/>
              <a:gdLst/>
              <a:ahLst/>
              <a:cxnLst/>
              <a:rect l="l" t="t" r="r" b="b"/>
              <a:pathLst>
                <a:path w="8994" h="14039" fill="none" extrusionOk="0">
                  <a:moveTo>
                    <a:pt x="1" y="297"/>
                  </a:moveTo>
                  <a:cubicBezTo>
                    <a:pt x="252" y="4337"/>
                    <a:pt x="503" y="8241"/>
                    <a:pt x="617" y="9359"/>
                  </a:cubicBezTo>
                  <a:cubicBezTo>
                    <a:pt x="868" y="11915"/>
                    <a:pt x="7807" y="14038"/>
                    <a:pt x="8994" y="10363"/>
                  </a:cubicBezTo>
                  <a:cubicBezTo>
                    <a:pt x="8994" y="10363"/>
                    <a:pt x="8195" y="5296"/>
                    <a:pt x="7373" y="1"/>
                  </a:cubicBezTo>
                  <a:cubicBezTo>
                    <a:pt x="5844" y="548"/>
                    <a:pt x="3402" y="959"/>
                    <a:pt x="1" y="297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986;p36"/>
            <p:cNvSpPr/>
            <p:nvPr/>
          </p:nvSpPr>
          <p:spPr>
            <a:xfrm>
              <a:off x="9421673" y="5161095"/>
              <a:ext cx="85600" cy="244550"/>
            </a:xfrm>
            <a:custGeom>
              <a:avLst/>
              <a:gdLst/>
              <a:ahLst/>
              <a:cxnLst/>
              <a:rect l="l" t="t" r="r" b="b"/>
              <a:pathLst>
                <a:path w="3424" h="9782" extrusionOk="0">
                  <a:moveTo>
                    <a:pt x="2845" y="0"/>
                  </a:moveTo>
                  <a:cubicBezTo>
                    <a:pt x="2507" y="0"/>
                    <a:pt x="1799" y="101"/>
                    <a:pt x="1392" y="880"/>
                  </a:cubicBezTo>
                  <a:cubicBezTo>
                    <a:pt x="822" y="1953"/>
                    <a:pt x="639" y="4692"/>
                    <a:pt x="753" y="5582"/>
                  </a:cubicBezTo>
                  <a:cubicBezTo>
                    <a:pt x="753" y="5582"/>
                    <a:pt x="0" y="6586"/>
                    <a:pt x="730" y="7956"/>
                  </a:cubicBezTo>
                  <a:cubicBezTo>
                    <a:pt x="959" y="8389"/>
                    <a:pt x="1461" y="9051"/>
                    <a:pt x="2191" y="9782"/>
                  </a:cubicBezTo>
                  <a:cubicBezTo>
                    <a:pt x="2374" y="9234"/>
                    <a:pt x="2534" y="8686"/>
                    <a:pt x="2693" y="8138"/>
                  </a:cubicBezTo>
                  <a:cubicBezTo>
                    <a:pt x="2830" y="7568"/>
                    <a:pt x="2944" y="6974"/>
                    <a:pt x="3059" y="6404"/>
                  </a:cubicBezTo>
                  <a:cubicBezTo>
                    <a:pt x="3127" y="5970"/>
                    <a:pt x="3196" y="5536"/>
                    <a:pt x="3241" y="5103"/>
                  </a:cubicBezTo>
                  <a:cubicBezTo>
                    <a:pt x="3355" y="4327"/>
                    <a:pt x="3401" y="3528"/>
                    <a:pt x="3424" y="2752"/>
                  </a:cubicBezTo>
                  <a:cubicBezTo>
                    <a:pt x="3287" y="2501"/>
                    <a:pt x="3196" y="2227"/>
                    <a:pt x="3173" y="1953"/>
                  </a:cubicBezTo>
                  <a:lnTo>
                    <a:pt x="3036" y="13"/>
                  </a:lnTo>
                  <a:cubicBezTo>
                    <a:pt x="3036" y="13"/>
                    <a:pt x="2963" y="0"/>
                    <a:pt x="2845" y="0"/>
                  </a:cubicBezTo>
                  <a:close/>
                </a:path>
              </a:pathLst>
            </a:custGeom>
            <a:solidFill>
              <a:srgbClr val="480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87;p36"/>
            <p:cNvSpPr/>
            <p:nvPr/>
          </p:nvSpPr>
          <p:spPr>
            <a:xfrm>
              <a:off x="9421673" y="5117920"/>
              <a:ext cx="523850" cy="436100"/>
            </a:xfrm>
            <a:custGeom>
              <a:avLst/>
              <a:gdLst/>
              <a:ahLst/>
              <a:cxnLst/>
              <a:rect l="l" t="t" r="r" b="b"/>
              <a:pathLst>
                <a:path w="20954" h="17444" extrusionOk="0">
                  <a:moveTo>
                    <a:pt x="11425" y="1"/>
                  </a:moveTo>
                  <a:cubicBezTo>
                    <a:pt x="11031" y="1"/>
                    <a:pt x="10197" y="210"/>
                    <a:pt x="9336" y="461"/>
                  </a:cubicBezTo>
                  <a:cubicBezTo>
                    <a:pt x="8149" y="827"/>
                    <a:pt x="6916" y="1283"/>
                    <a:pt x="6825" y="1488"/>
                  </a:cubicBezTo>
                  <a:cubicBezTo>
                    <a:pt x="6711" y="1717"/>
                    <a:pt x="6848" y="3246"/>
                    <a:pt x="6802" y="4501"/>
                  </a:cubicBezTo>
                  <a:cubicBezTo>
                    <a:pt x="6779" y="5255"/>
                    <a:pt x="6665" y="5917"/>
                    <a:pt x="6391" y="6122"/>
                  </a:cubicBezTo>
                  <a:cubicBezTo>
                    <a:pt x="6287" y="6192"/>
                    <a:pt x="6151" y="6224"/>
                    <a:pt x="5995" y="6224"/>
                  </a:cubicBezTo>
                  <a:cubicBezTo>
                    <a:pt x="5226" y="6224"/>
                    <a:pt x="3955" y="5446"/>
                    <a:pt x="3424" y="4479"/>
                  </a:cubicBezTo>
                  <a:cubicBezTo>
                    <a:pt x="3287" y="4228"/>
                    <a:pt x="3196" y="3954"/>
                    <a:pt x="3173" y="3680"/>
                  </a:cubicBezTo>
                  <a:lnTo>
                    <a:pt x="3036" y="1740"/>
                  </a:lnTo>
                  <a:cubicBezTo>
                    <a:pt x="3036" y="1740"/>
                    <a:pt x="2963" y="1727"/>
                    <a:pt x="2845" y="1727"/>
                  </a:cubicBezTo>
                  <a:cubicBezTo>
                    <a:pt x="2507" y="1727"/>
                    <a:pt x="1799" y="1828"/>
                    <a:pt x="1392" y="2607"/>
                  </a:cubicBezTo>
                  <a:cubicBezTo>
                    <a:pt x="822" y="3680"/>
                    <a:pt x="639" y="6419"/>
                    <a:pt x="753" y="7309"/>
                  </a:cubicBezTo>
                  <a:cubicBezTo>
                    <a:pt x="753" y="7309"/>
                    <a:pt x="0" y="8313"/>
                    <a:pt x="730" y="9683"/>
                  </a:cubicBezTo>
                  <a:cubicBezTo>
                    <a:pt x="959" y="10116"/>
                    <a:pt x="1461" y="10778"/>
                    <a:pt x="2191" y="11509"/>
                  </a:cubicBezTo>
                  <a:cubicBezTo>
                    <a:pt x="3766" y="13129"/>
                    <a:pt x="6368" y="15161"/>
                    <a:pt x="9313" y="16371"/>
                  </a:cubicBezTo>
                  <a:cubicBezTo>
                    <a:pt x="11279" y="17160"/>
                    <a:pt x="13416" y="17444"/>
                    <a:pt x="15266" y="17444"/>
                  </a:cubicBezTo>
                  <a:cubicBezTo>
                    <a:pt x="16358" y="17444"/>
                    <a:pt x="17350" y="17345"/>
                    <a:pt x="18146" y="17192"/>
                  </a:cubicBezTo>
                  <a:cubicBezTo>
                    <a:pt x="18968" y="17032"/>
                    <a:pt x="19584" y="16827"/>
                    <a:pt x="19881" y="16622"/>
                  </a:cubicBezTo>
                  <a:cubicBezTo>
                    <a:pt x="20954" y="15868"/>
                    <a:pt x="20520" y="13860"/>
                    <a:pt x="20520" y="13860"/>
                  </a:cubicBezTo>
                  <a:cubicBezTo>
                    <a:pt x="20520" y="11538"/>
                    <a:pt x="19297" y="7120"/>
                    <a:pt x="14993" y="7120"/>
                  </a:cubicBezTo>
                  <a:cubicBezTo>
                    <a:pt x="14897" y="7120"/>
                    <a:pt x="14799" y="7122"/>
                    <a:pt x="14700" y="7126"/>
                  </a:cubicBezTo>
                  <a:cubicBezTo>
                    <a:pt x="14700" y="7126"/>
                    <a:pt x="12326" y="6236"/>
                    <a:pt x="11960" y="5734"/>
                  </a:cubicBezTo>
                  <a:cubicBezTo>
                    <a:pt x="11572" y="5255"/>
                    <a:pt x="11938" y="370"/>
                    <a:pt x="11641" y="50"/>
                  </a:cubicBezTo>
                  <a:cubicBezTo>
                    <a:pt x="11607" y="16"/>
                    <a:pt x="11532" y="1"/>
                    <a:pt x="11425" y="1"/>
                  </a:cubicBezTo>
                  <a:close/>
                </a:path>
              </a:pathLst>
            </a:custGeom>
            <a:solidFill>
              <a:srgbClr val="6D3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88;p36"/>
            <p:cNvSpPr/>
            <p:nvPr/>
          </p:nvSpPr>
          <p:spPr>
            <a:xfrm>
              <a:off x="9421673" y="5115170"/>
              <a:ext cx="523850" cy="443400"/>
            </a:xfrm>
            <a:custGeom>
              <a:avLst/>
              <a:gdLst/>
              <a:ahLst/>
              <a:cxnLst/>
              <a:rect l="l" t="t" r="r" b="b"/>
              <a:pathLst>
                <a:path w="20954" h="17736" fill="none" extrusionOk="0">
                  <a:moveTo>
                    <a:pt x="19881" y="16732"/>
                  </a:moveTo>
                  <a:cubicBezTo>
                    <a:pt x="19584" y="16937"/>
                    <a:pt x="18968" y="17142"/>
                    <a:pt x="18146" y="17302"/>
                  </a:cubicBezTo>
                  <a:cubicBezTo>
                    <a:pt x="16001" y="17713"/>
                    <a:pt x="12440" y="17736"/>
                    <a:pt x="9313" y="16481"/>
                  </a:cubicBezTo>
                  <a:cubicBezTo>
                    <a:pt x="6368" y="15271"/>
                    <a:pt x="3766" y="13239"/>
                    <a:pt x="2191" y="11619"/>
                  </a:cubicBezTo>
                  <a:cubicBezTo>
                    <a:pt x="1461" y="10888"/>
                    <a:pt x="959" y="10226"/>
                    <a:pt x="730" y="9793"/>
                  </a:cubicBezTo>
                  <a:cubicBezTo>
                    <a:pt x="0" y="8423"/>
                    <a:pt x="753" y="7419"/>
                    <a:pt x="753" y="7419"/>
                  </a:cubicBezTo>
                  <a:cubicBezTo>
                    <a:pt x="639" y="6529"/>
                    <a:pt x="822" y="3790"/>
                    <a:pt x="1392" y="2717"/>
                  </a:cubicBezTo>
                  <a:cubicBezTo>
                    <a:pt x="1940" y="1667"/>
                    <a:pt x="3036" y="1850"/>
                    <a:pt x="3036" y="1850"/>
                  </a:cubicBezTo>
                  <a:lnTo>
                    <a:pt x="3173" y="3790"/>
                  </a:lnTo>
                  <a:cubicBezTo>
                    <a:pt x="3196" y="4064"/>
                    <a:pt x="3287" y="4338"/>
                    <a:pt x="3424" y="4589"/>
                  </a:cubicBezTo>
                  <a:cubicBezTo>
                    <a:pt x="4063" y="5753"/>
                    <a:pt x="5775" y="6643"/>
                    <a:pt x="6391" y="6232"/>
                  </a:cubicBezTo>
                  <a:cubicBezTo>
                    <a:pt x="6665" y="6027"/>
                    <a:pt x="6779" y="5365"/>
                    <a:pt x="6802" y="4611"/>
                  </a:cubicBezTo>
                  <a:cubicBezTo>
                    <a:pt x="6848" y="3356"/>
                    <a:pt x="6711" y="1827"/>
                    <a:pt x="6825" y="1598"/>
                  </a:cubicBezTo>
                  <a:cubicBezTo>
                    <a:pt x="6916" y="1393"/>
                    <a:pt x="8149" y="937"/>
                    <a:pt x="9336" y="571"/>
                  </a:cubicBezTo>
                  <a:cubicBezTo>
                    <a:pt x="10431" y="252"/>
                    <a:pt x="11481" y="1"/>
                    <a:pt x="11641" y="160"/>
                  </a:cubicBezTo>
                  <a:cubicBezTo>
                    <a:pt x="11938" y="480"/>
                    <a:pt x="11572" y="5365"/>
                    <a:pt x="11960" y="5844"/>
                  </a:cubicBezTo>
                  <a:cubicBezTo>
                    <a:pt x="12326" y="6346"/>
                    <a:pt x="14700" y="7236"/>
                    <a:pt x="14700" y="7236"/>
                  </a:cubicBezTo>
                  <a:cubicBezTo>
                    <a:pt x="19242" y="7031"/>
                    <a:pt x="20520" y="11596"/>
                    <a:pt x="20520" y="13970"/>
                  </a:cubicBezTo>
                  <a:cubicBezTo>
                    <a:pt x="20520" y="13970"/>
                    <a:pt x="20954" y="15978"/>
                    <a:pt x="19881" y="16732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89;p36"/>
            <p:cNvSpPr/>
            <p:nvPr/>
          </p:nvSpPr>
          <p:spPr>
            <a:xfrm>
              <a:off x="9421673" y="5300620"/>
              <a:ext cx="523850" cy="253400"/>
            </a:xfrm>
            <a:custGeom>
              <a:avLst/>
              <a:gdLst/>
              <a:ahLst/>
              <a:cxnLst/>
              <a:rect l="l" t="t" r="r" b="b"/>
              <a:pathLst>
                <a:path w="20954" h="10136" extrusionOk="0">
                  <a:moveTo>
                    <a:pt x="753" y="1"/>
                  </a:moveTo>
                  <a:cubicBezTo>
                    <a:pt x="753" y="1"/>
                    <a:pt x="0" y="1005"/>
                    <a:pt x="730" y="2375"/>
                  </a:cubicBezTo>
                  <a:cubicBezTo>
                    <a:pt x="959" y="2808"/>
                    <a:pt x="1461" y="3470"/>
                    <a:pt x="2191" y="4201"/>
                  </a:cubicBezTo>
                  <a:cubicBezTo>
                    <a:pt x="3766" y="5821"/>
                    <a:pt x="6368" y="7853"/>
                    <a:pt x="9313" y="9063"/>
                  </a:cubicBezTo>
                  <a:cubicBezTo>
                    <a:pt x="11279" y="9852"/>
                    <a:pt x="13416" y="10136"/>
                    <a:pt x="15266" y="10136"/>
                  </a:cubicBezTo>
                  <a:cubicBezTo>
                    <a:pt x="16358" y="10136"/>
                    <a:pt x="17350" y="10037"/>
                    <a:pt x="18146" y="9884"/>
                  </a:cubicBezTo>
                  <a:cubicBezTo>
                    <a:pt x="18968" y="9724"/>
                    <a:pt x="19584" y="9519"/>
                    <a:pt x="19881" y="9314"/>
                  </a:cubicBezTo>
                  <a:cubicBezTo>
                    <a:pt x="20954" y="8560"/>
                    <a:pt x="20520" y="6552"/>
                    <a:pt x="20520" y="6552"/>
                  </a:cubicBezTo>
                  <a:lnTo>
                    <a:pt x="20520" y="6552"/>
                  </a:lnTo>
                  <a:cubicBezTo>
                    <a:pt x="20520" y="6552"/>
                    <a:pt x="19767" y="7191"/>
                    <a:pt x="18306" y="7647"/>
                  </a:cubicBezTo>
                  <a:cubicBezTo>
                    <a:pt x="17419" y="7932"/>
                    <a:pt x="16287" y="8155"/>
                    <a:pt x="14919" y="8155"/>
                  </a:cubicBezTo>
                  <a:cubicBezTo>
                    <a:pt x="14421" y="8155"/>
                    <a:pt x="13891" y="8125"/>
                    <a:pt x="13330" y="8058"/>
                  </a:cubicBezTo>
                  <a:cubicBezTo>
                    <a:pt x="12029" y="7898"/>
                    <a:pt x="10728" y="7579"/>
                    <a:pt x="9450" y="7077"/>
                  </a:cubicBezTo>
                  <a:lnTo>
                    <a:pt x="9427" y="7077"/>
                  </a:lnTo>
                  <a:cubicBezTo>
                    <a:pt x="6962" y="6141"/>
                    <a:pt x="4588" y="4589"/>
                    <a:pt x="2693" y="2557"/>
                  </a:cubicBezTo>
                  <a:cubicBezTo>
                    <a:pt x="1963" y="1758"/>
                    <a:pt x="1324" y="914"/>
                    <a:pt x="753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90;p36"/>
            <p:cNvSpPr/>
            <p:nvPr/>
          </p:nvSpPr>
          <p:spPr>
            <a:xfrm>
              <a:off x="9421673" y="5300620"/>
              <a:ext cx="523850" cy="257950"/>
            </a:xfrm>
            <a:custGeom>
              <a:avLst/>
              <a:gdLst/>
              <a:ahLst/>
              <a:cxnLst/>
              <a:rect l="l" t="t" r="r" b="b"/>
              <a:pathLst>
                <a:path w="20954" h="10318" fill="none" extrusionOk="0">
                  <a:moveTo>
                    <a:pt x="19881" y="9314"/>
                  </a:moveTo>
                  <a:cubicBezTo>
                    <a:pt x="19584" y="9519"/>
                    <a:pt x="18968" y="9724"/>
                    <a:pt x="18146" y="9884"/>
                  </a:cubicBezTo>
                  <a:cubicBezTo>
                    <a:pt x="16001" y="10295"/>
                    <a:pt x="12440" y="10318"/>
                    <a:pt x="9313" y="9063"/>
                  </a:cubicBezTo>
                  <a:cubicBezTo>
                    <a:pt x="6368" y="7853"/>
                    <a:pt x="3766" y="5821"/>
                    <a:pt x="2191" y="4201"/>
                  </a:cubicBezTo>
                  <a:cubicBezTo>
                    <a:pt x="1461" y="3470"/>
                    <a:pt x="959" y="2808"/>
                    <a:pt x="730" y="2375"/>
                  </a:cubicBezTo>
                  <a:cubicBezTo>
                    <a:pt x="0" y="1005"/>
                    <a:pt x="753" y="1"/>
                    <a:pt x="753" y="1"/>
                  </a:cubicBezTo>
                  <a:cubicBezTo>
                    <a:pt x="1324" y="914"/>
                    <a:pt x="1963" y="1758"/>
                    <a:pt x="2693" y="2557"/>
                  </a:cubicBezTo>
                  <a:cubicBezTo>
                    <a:pt x="4588" y="4589"/>
                    <a:pt x="6962" y="6141"/>
                    <a:pt x="9427" y="7077"/>
                  </a:cubicBezTo>
                  <a:cubicBezTo>
                    <a:pt x="9427" y="7077"/>
                    <a:pt x="9427" y="7077"/>
                    <a:pt x="9450" y="7077"/>
                  </a:cubicBezTo>
                  <a:cubicBezTo>
                    <a:pt x="10728" y="7579"/>
                    <a:pt x="12029" y="7898"/>
                    <a:pt x="13330" y="8058"/>
                  </a:cubicBezTo>
                  <a:cubicBezTo>
                    <a:pt x="15430" y="8309"/>
                    <a:pt x="17096" y="8035"/>
                    <a:pt x="18306" y="7647"/>
                  </a:cubicBezTo>
                  <a:cubicBezTo>
                    <a:pt x="19767" y="7191"/>
                    <a:pt x="20520" y="6552"/>
                    <a:pt x="20520" y="6552"/>
                  </a:cubicBezTo>
                  <a:cubicBezTo>
                    <a:pt x="20520" y="6552"/>
                    <a:pt x="20954" y="8560"/>
                    <a:pt x="19881" y="9314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91;p36"/>
            <p:cNvSpPr/>
            <p:nvPr/>
          </p:nvSpPr>
          <p:spPr>
            <a:xfrm>
              <a:off x="9650473" y="5295895"/>
              <a:ext cx="284200" cy="224075"/>
            </a:xfrm>
            <a:custGeom>
              <a:avLst/>
              <a:gdLst/>
              <a:ahLst/>
              <a:cxnLst/>
              <a:rect l="l" t="t" r="r" b="b"/>
              <a:pathLst>
                <a:path w="11368" h="8963" extrusionOk="0">
                  <a:moveTo>
                    <a:pt x="5841" y="1"/>
                  </a:moveTo>
                  <a:cubicBezTo>
                    <a:pt x="5745" y="1"/>
                    <a:pt x="5647" y="3"/>
                    <a:pt x="5548" y="7"/>
                  </a:cubicBezTo>
                  <a:cubicBezTo>
                    <a:pt x="4703" y="76"/>
                    <a:pt x="3927" y="327"/>
                    <a:pt x="3242" y="715"/>
                  </a:cubicBezTo>
                  <a:cubicBezTo>
                    <a:pt x="2580" y="1103"/>
                    <a:pt x="2010" y="1628"/>
                    <a:pt x="1553" y="2244"/>
                  </a:cubicBezTo>
                  <a:cubicBezTo>
                    <a:pt x="480" y="3659"/>
                    <a:pt x="1" y="5531"/>
                    <a:pt x="275" y="7266"/>
                  </a:cubicBezTo>
                  <a:cubicBezTo>
                    <a:pt x="275" y="7266"/>
                    <a:pt x="275" y="7266"/>
                    <a:pt x="298" y="7289"/>
                  </a:cubicBezTo>
                  <a:cubicBezTo>
                    <a:pt x="501" y="7411"/>
                    <a:pt x="3039" y="8962"/>
                    <a:pt x="6139" y="8962"/>
                  </a:cubicBezTo>
                  <a:cubicBezTo>
                    <a:pt x="6520" y="8962"/>
                    <a:pt x="6910" y="8939"/>
                    <a:pt x="7305" y="8886"/>
                  </a:cubicBezTo>
                  <a:cubicBezTo>
                    <a:pt x="8035" y="8772"/>
                    <a:pt x="8629" y="8635"/>
                    <a:pt x="9131" y="8475"/>
                  </a:cubicBezTo>
                  <a:cubicBezTo>
                    <a:pt x="11163" y="7791"/>
                    <a:pt x="11368" y="6741"/>
                    <a:pt x="11368" y="6741"/>
                  </a:cubicBezTo>
                  <a:cubicBezTo>
                    <a:pt x="11368" y="4419"/>
                    <a:pt x="10145" y="1"/>
                    <a:pt x="584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92;p36"/>
            <p:cNvSpPr/>
            <p:nvPr/>
          </p:nvSpPr>
          <p:spPr>
            <a:xfrm>
              <a:off x="9650473" y="5290920"/>
              <a:ext cx="284200" cy="239125"/>
            </a:xfrm>
            <a:custGeom>
              <a:avLst/>
              <a:gdLst/>
              <a:ahLst/>
              <a:cxnLst/>
              <a:rect l="l" t="t" r="r" b="b"/>
              <a:pathLst>
                <a:path w="11368" h="9565" fill="none" extrusionOk="0">
                  <a:moveTo>
                    <a:pt x="11368" y="6940"/>
                  </a:moveTo>
                  <a:cubicBezTo>
                    <a:pt x="11368" y="6940"/>
                    <a:pt x="11163" y="7990"/>
                    <a:pt x="9131" y="8674"/>
                  </a:cubicBezTo>
                  <a:cubicBezTo>
                    <a:pt x="8629" y="8834"/>
                    <a:pt x="8035" y="8971"/>
                    <a:pt x="7305" y="9085"/>
                  </a:cubicBezTo>
                  <a:cubicBezTo>
                    <a:pt x="3699" y="9565"/>
                    <a:pt x="526" y="7625"/>
                    <a:pt x="298" y="7488"/>
                  </a:cubicBezTo>
                  <a:cubicBezTo>
                    <a:pt x="275" y="7465"/>
                    <a:pt x="275" y="7465"/>
                    <a:pt x="275" y="7465"/>
                  </a:cubicBezTo>
                  <a:cubicBezTo>
                    <a:pt x="1" y="5730"/>
                    <a:pt x="480" y="3858"/>
                    <a:pt x="1553" y="2443"/>
                  </a:cubicBezTo>
                  <a:cubicBezTo>
                    <a:pt x="2010" y="1827"/>
                    <a:pt x="2580" y="1302"/>
                    <a:pt x="3242" y="914"/>
                  </a:cubicBezTo>
                  <a:cubicBezTo>
                    <a:pt x="3927" y="526"/>
                    <a:pt x="4703" y="275"/>
                    <a:pt x="5548" y="206"/>
                  </a:cubicBezTo>
                  <a:cubicBezTo>
                    <a:pt x="10090" y="1"/>
                    <a:pt x="11368" y="4566"/>
                    <a:pt x="11368" y="6940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93;p36"/>
            <p:cNvSpPr/>
            <p:nvPr/>
          </p:nvSpPr>
          <p:spPr>
            <a:xfrm>
              <a:off x="9481023" y="5288295"/>
              <a:ext cx="86400" cy="63050"/>
            </a:xfrm>
            <a:custGeom>
              <a:avLst/>
              <a:gdLst/>
              <a:ahLst/>
              <a:cxnLst/>
              <a:rect l="l" t="t" r="r" b="b"/>
              <a:pathLst>
                <a:path w="3456" h="2522" extrusionOk="0">
                  <a:moveTo>
                    <a:pt x="764" y="0"/>
                  </a:moveTo>
                  <a:cubicBezTo>
                    <a:pt x="552" y="0"/>
                    <a:pt x="377" y="86"/>
                    <a:pt x="274" y="288"/>
                  </a:cubicBezTo>
                  <a:cubicBezTo>
                    <a:pt x="0" y="836"/>
                    <a:pt x="1601" y="2521"/>
                    <a:pt x="2497" y="2521"/>
                  </a:cubicBezTo>
                  <a:cubicBezTo>
                    <a:pt x="2647" y="2521"/>
                    <a:pt x="2777" y="2474"/>
                    <a:pt x="2876" y="2366"/>
                  </a:cubicBezTo>
                  <a:cubicBezTo>
                    <a:pt x="3455" y="1749"/>
                    <a:pt x="1724" y="0"/>
                    <a:pt x="7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994;p36"/>
            <p:cNvSpPr/>
            <p:nvPr/>
          </p:nvSpPr>
          <p:spPr>
            <a:xfrm>
              <a:off x="9479873" y="5267545"/>
              <a:ext cx="90750" cy="98725"/>
            </a:xfrm>
            <a:custGeom>
              <a:avLst/>
              <a:gdLst/>
              <a:ahLst/>
              <a:cxnLst/>
              <a:rect l="l" t="t" r="r" b="b"/>
              <a:pathLst>
                <a:path w="3630" h="3949" fill="none" extrusionOk="0">
                  <a:moveTo>
                    <a:pt x="320" y="1118"/>
                  </a:moveTo>
                  <a:cubicBezTo>
                    <a:pt x="0" y="1758"/>
                    <a:pt x="2237" y="3949"/>
                    <a:pt x="2922" y="3196"/>
                  </a:cubicBezTo>
                  <a:cubicBezTo>
                    <a:pt x="3629" y="2442"/>
                    <a:pt x="890" y="0"/>
                    <a:pt x="320" y="1118"/>
                  </a:cubicBezTo>
                  <a:close/>
                </a:path>
              </a:pathLst>
            </a:custGeom>
            <a:solidFill>
              <a:srgbClr val="2E0201"/>
            </a:solidFill>
            <a:ln w="9700" cap="flat" cmpd="sng">
              <a:solidFill>
                <a:srgbClr val="2E0201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995;p36"/>
            <p:cNvSpPr/>
            <p:nvPr/>
          </p:nvSpPr>
          <p:spPr>
            <a:xfrm>
              <a:off x="9589423" y="5117920"/>
              <a:ext cx="199750" cy="234100"/>
            </a:xfrm>
            <a:custGeom>
              <a:avLst/>
              <a:gdLst/>
              <a:ahLst/>
              <a:cxnLst/>
              <a:rect l="l" t="t" r="r" b="b"/>
              <a:pathLst>
                <a:path w="7990" h="9364" extrusionOk="0">
                  <a:moveTo>
                    <a:pt x="4715" y="1"/>
                  </a:moveTo>
                  <a:cubicBezTo>
                    <a:pt x="4321" y="1"/>
                    <a:pt x="3487" y="210"/>
                    <a:pt x="2626" y="461"/>
                  </a:cubicBezTo>
                  <a:cubicBezTo>
                    <a:pt x="1439" y="827"/>
                    <a:pt x="206" y="1283"/>
                    <a:pt x="115" y="1488"/>
                  </a:cubicBezTo>
                  <a:cubicBezTo>
                    <a:pt x="1" y="1717"/>
                    <a:pt x="138" y="3246"/>
                    <a:pt x="92" y="4501"/>
                  </a:cubicBezTo>
                  <a:cubicBezTo>
                    <a:pt x="115" y="4661"/>
                    <a:pt x="115" y="4730"/>
                    <a:pt x="115" y="4730"/>
                  </a:cubicBezTo>
                  <a:cubicBezTo>
                    <a:pt x="115" y="7126"/>
                    <a:pt x="3995" y="9363"/>
                    <a:pt x="3995" y="9363"/>
                  </a:cubicBezTo>
                  <a:cubicBezTo>
                    <a:pt x="3995" y="9363"/>
                    <a:pt x="4634" y="8587"/>
                    <a:pt x="5958" y="7902"/>
                  </a:cubicBezTo>
                  <a:cubicBezTo>
                    <a:pt x="6506" y="7606"/>
                    <a:pt x="7191" y="7332"/>
                    <a:pt x="7990" y="7126"/>
                  </a:cubicBezTo>
                  <a:cubicBezTo>
                    <a:pt x="7990" y="7126"/>
                    <a:pt x="5616" y="6236"/>
                    <a:pt x="5250" y="5734"/>
                  </a:cubicBezTo>
                  <a:cubicBezTo>
                    <a:pt x="4862" y="5255"/>
                    <a:pt x="5228" y="370"/>
                    <a:pt x="4931" y="50"/>
                  </a:cubicBezTo>
                  <a:cubicBezTo>
                    <a:pt x="4897" y="16"/>
                    <a:pt x="4822" y="1"/>
                    <a:pt x="4715" y="1"/>
                  </a:cubicBezTo>
                  <a:close/>
                </a:path>
              </a:pathLst>
            </a:custGeom>
            <a:solidFill>
              <a:srgbClr val="6D3A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96;p36"/>
            <p:cNvSpPr/>
            <p:nvPr/>
          </p:nvSpPr>
          <p:spPr>
            <a:xfrm>
              <a:off x="9653348" y="5117920"/>
              <a:ext cx="292175" cy="429825"/>
            </a:xfrm>
            <a:custGeom>
              <a:avLst/>
              <a:gdLst/>
              <a:ahLst/>
              <a:cxnLst/>
              <a:rect l="l" t="t" r="r" b="b"/>
              <a:pathLst>
                <a:path w="11687" h="17193" extrusionOk="0">
                  <a:moveTo>
                    <a:pt x="2158" y="1"/>
                  </a:moveTo>
                  <a:cubicBezTo>
                    <a:pt x="1764" y="1"/>
                    <a:pt x="930" y="210"/>
                    <a:pt x="69" y="461"/>
                  </a:cubicBezTo>
                  <a:cubicBezTo>
                    <a:pt x="0" y="1648"/>
                    <a:pt x="46" y="2858"/>
                    <a:pt x="160" y="4159"/>
                  </a:cubicBezTo>
                  <a:cubicBezTo>
                    <a:pt x="251" y="5209"/>
                    <a:pt x="434" y="6350"/>
                    <a:pt x="1233" y="7058"/>
                  </a:cubicBezTo>
                  <a:cubicBezTo>
                    <a:pt x="1758" y="7514"/>
                    <a:pt x="2442" y="7697"/>
                    <a:pt x="3127" y="7834"/>
                  </a:cubicBezTo>
                  <a:cubicBezTo>
                    <a:pt x="3218" y="7857"/>
                    <a:pt x="3310" y="7880"/>
                    <a:pt x="3401" y="7902"/>
                  </a:cubicBezTo>
                  <a:cubicBezTo>
                    <a:pt x="3470" y="7925"/>
                    <a:pt x="3538" y="7948"/>
                    <a:pt x="3606" y="7948"/>
                  </a:cubicBezTo>
                  <a:cubicBezTo>
                    <a:pt x="5364" y="8382"/>
                    <a:pt x="7076" y="9295"/>
                    <a:pt x="8057" y="10824"/>
                  </a:cubicBezTo>
                  <a:cubicBezTo>
                    <a:pt x="8856" y="12079"/>
                    <a:pt x="9062" y="13495"/>
                    <a:pt x="9039" y="14955"/>
                  </a:cubicBezTo>
                  <a:cubicBezTo>
                    <a:pt x="9039" y="15161"/>
                    <a:pt x="9016" y="15389"/>
                    <a:pt x="9016" y="15594"/>
                  </a:cubicBezTo>
                  <a:cubicBezTo>
                    <a:pt x="8993" y="16119"/>
                    <a:pt x="8948" y="16667"/>
                    <a:pt x="8879" y="17192"/>
                  </a:cubicBezTo>
                  <a:cubicBezTo>
                    <a:pt x="9701" y="17032"/>
                    <a:pt x="10317" y="16827"/>
                    <a:pt x="10614" y="16622"/>
                  </a:cubicBezTo>
                  <a:cubicBezTo>
                    <a:pt x="11687" y="15868"/>
                    <a:pt x="11253" y="13860"/>
                    <a:pt x="11253" y="13860"/>
                  </a:cubicBezTo>
                  <a:cubicBezTo>
                    <a:pt x="11253" y="11538"/>
                    <a:pt x="10030" y="7120"/>
                    <a:pt x="5726" y="7120"/>
                  </a:cubicBezTo>
                  <a:cubicBezTo>
                    <a:pt x="5630" y="7120"/>
                    <a:pt x="5532" y="7122"/>
                    <a:pt x="5433" y="7126"/>
                  </a:cubicBezTo>
                  <a:cubicBezTo>
                    <a:pt x="5433" y="7126"/>
                    <a:pt x="3059" y="6236"/>
                    <a:pt x="2693" y="5734"/>
                  </a:cubicBezTo>
                  <a:cubicBezTo>
                    <a:pt x="2305" y="5255"/>
                    <a:pt x="2671" y="370"/>
                    <a:pt x="2374" y="50"/>
                  </a:cubicBezTo>
                  <a:cubicBezTo>
                    <a:pt x="2340" y="16"/>
                    <a:pt x="2265" y="1"/>
                    <a:pt x="2158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97;p36"/>
            <p:cNvSpPr/>
            <p:nvPr/>
          </p:nvSpPr>
          <p:spPr>
            <a:xfrm>
              <a:off x="9589423" y="5115170"/>
              <a:ext cx="199750" cy="236850"/>
            </a:xfrm>
            <a:custGeom>
              <a:avLst/>
              <a:gdLst/>
              <a:ahLst/>
              <a:cxnLst/>
              <a:rect l="l" t="t" r="r" b="b"/>
              <a:pathLst>
                <a:path w="7990" h="9474" fill="none" extrusionOk="0">
                  <a:moveTo>
                    <a:pt x="7990" y="7236"/>
                  </a:moveTo>
                  <a:cubicBezTo>
                    <a:pt x="7191" y="7442"/>
                    <a:pt x="6506" y="7716"/>
                    <a:pt x="5958" y="8012"/>
                  </a:cubicBezTo>
                  <a:cubicBezTo>
                    <a:pt x="4634" y="8697"/>
                    <a:pt x="3995" y="9473"/>
                    <a:pt x="3995" y="9473"/>
                  </a:cubicBezTo>
                  <a:cubicBezTo>
                    <a:pt x="3995" y="9473"/>
                    <a:pt x="115" y="7236"/>
                    <a:pt x="115" y="4840"/>
                  </a:cubicBezTo>
                  <a:cubicBezTo>
                    <a:pt x="115" y="4840"/>
                    <a:pt x="115" y="4771"/>
                    <a:pt x="92" y="4611"/>
                  </a:cubicBezTo>
                  <a:cubicBezTo>
                    <a:pt x="138" y="3356"/>
                    <a:pt x="1" y="1827"/>
                    <a:pt x="115" y="1598"/>
                  </a:cubicBezTo>
                  <a:cubicBezTo>
                    <a:pt x="206" y="1393"/>
                    <a:pt x="1439" y="937"/>
                    <a:pt x="2626" y="571"/>
                  </a:cubicBezTo>
                  <a:cubicBezTo>
                    <a:pt x="3721" y="252"/>
                    <a:pt x="4771" y="1"/>
                    <a:pt x="4931" y="160"/>
                  </a:cubicBezTo>
                  <a:cubicBezTo>
                    <a:pt x="5228" y="480"/>
                    <a:pt x="4862" y="5365"/>
                    <a:pt x="5250" y="5844"/>
                  </a:cubicBezTo>
                  <a:cubicBezTo>
                    <a:pt x="5616" y="6346"/>
                    <a:pt x="7990" y="7236"/>
                    <a:pt x="7990" y="7236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98;p36"/>
            <p:cNvSpPr/>
            <p:nvPr/>
          </p:nvSpPr>
          <p:spPr>
            <a:xfrm>
              <a:off x="8852173" y="4276345"/>
              <a:ext cx="905050" cy="524425"/>
            </a:xfrm>
            <a:custGeom>
              <a:avLst/>
              <a:gdLst/>
              <a:ahLst/>
              <a:cxnLst/>
              <a:rect l="l" t="t" r="r" b="b"/>
              <a:pathLst>
                <a:path w="36202" h="20977" extrusionOk="0">
                  <a:moveTo>
                    <a:pt x="32321" y="1"/>
                  </a:moveTo>
                  <a:cubicBezTo>
                    <a:pt x="32321" y="1"/>
                    <a:pt x="23228" y="3123"/>
                    <a:pt x="13912" y="3123"/>
                  </a:cubicBezTo>
                  <a:cubicBezTo>
                    <a:pt x="10609" y="3123"/>
                    <a:pt x="7278" y="2730"/>
                    <a:pt x="4314" y="1667"/>
                  </a:cubicBezTo>
                  <a:cubicBezTo>
                    <a:pt x="4314" y="1667"/>
                    <a:pt x="4177" y="2831"/>
                    <a:pt x="3858" y="4520"/>
                  </a:cubicBezTo>
                  <a:cubicBezTo>
                    <a:pt x="3493" y="6414"/>
                    <a:pt x="2945" y="8971"/>
                    <a:pt x="2146" y="11208"/>
                  </a:cubicBezTo>
                  <a:cubicBezTo>
                    <a:pt x="1552" y="12920"/>
                    <a:pt x="936" y="14198"/>
                    <a:pt x="571" y="15179"/>
                  </a:cubicBezTo>
                  <a:cubicBezTo>
                    <a:pt x="23" y="16595"/>
                    <a:pt x="0" y="17393"/>
                    <a:pt x="1187" y="18055"/>
                  </a:cubicBezTo>
                  <a:cubicBezTo>
                    <a:pt x="2397" y="18763"/>
                    <a:pt x="7327" y="19539"/>
                    <a:pt x="11162" y="19973"/>
                  </a:cubicBezTo>
                  <a:cubicBezTo>
                    <a:pt x="12934" y="20168"/>
                    <a:pt x="14463" y="20282"/>
                    <a:pt x="15311" y="20282"/>
                  </a:cubicBezTo>
                  <a:cubicBezTo>
                    <a:pt x="15654" y="20282"/>
                    <a:pt x="15886" y="20263"/>
                    <a:pt x="15978" y="20224"/>
                  </a:cubicBezTo>
                  <a:cubicBezTo>
                    <a:pt x="16229" y="20132"/>
                    <a:pt x="16412" y="19219"/>
                    <a:pt x="16526" y="18055"/>
                  </a:cubicBezTo>
                  <a:cubicBezTo>
                    <a:pt x="16754" y="15773"/>
                    <a:pt x="16777" y="12463"/>
                    <a:pt x="16777" y="11756"/>
                  </a:cubicBezTo>
                  <a:lnTo>
                    <a:pt x="16777" y="11596"/>
                  </a:lnTo>
                  <a:cubicBezTo>
                    <a:pt x="16777" y="11596"/>
                    <a:pt x="17006" y="11651"/>
                    <a:pt x="17392" y="11651"/>
                  </a:cubicBezTo>
                  <a:cubicBezTo>
                    <a:pt x="17705" y="11651"/>
                    <a:pt x="18122" y="11615"/>
                    <a:pt x="18603" y="11482"/>
                  </a:cubicBezTo>
                  <a:cubicBezTo>
                    <a:pt x="18603" y="11482"/>
                    <a:pt x="19037" y="15636"/>
                    <a:pt x="19333" y="18261"/>
                  </a:cubicBezTo>
                  <a:cubicBezTo>
                    <a:pt x="19356" y="18375"/>
                    <a:pt x="19379" y="18466"/>
                    <a:pt x="19379" y="18580"/>
                  </a:cubicBezTo>
                  <a:cubicBezTo>
                    <a:pt x="19470" y="19402"/>
                    <a:pt x="19562" y="20041"/>
                    <a:pt x="19607" y="20292"/>
                  </a:cubicBezTo>
                  <a:cubicBezTo>
                    <a:pt x="19699" y="20726"/>
                    <a:pt x="21365" y="20954"/>
                    <a:pt x="23510" y="20977"/>
                  </a:cubicBezTo>
                  <a:cubicBezTo>
                    <a:pt x="25633" y="20977"/>
                    <a:pt x="28190" y="20817"/>
                    <a:pt x="30175" y="20452"/>
                  </a:cubicBezTo>
                  <a:cubicBezTo>
                    <a:pt x="30883" y="20338"/>
                    <a:pt x="31522" y="20178"/>
                    <a:pt x="32024" y="19996"/>
                  </a:cubicBezTo>
                  <a:cubicBezTo>
                    <a:pt x="35402" y="18854"/>
                    <a:pt x="36201" y="17553"/>
                    <a:pt x="36156" y="16800"/>
                  </a:cubicBezTo>
                  <a:cubicBezTo>
                    <a:pt x="36133" y="16640"/>
                    <a:pt x="35950" y="15887"/>
                    <a:pt x="35676" y="14791"/>
                  </a:cubicBezTo>
                  <a:cubicBezTo>
                    <a:pt x="34740" y="11094"/>
                    <a:pt x="32709" y="3402"/>
                    <a:pt x="3232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99;p36"/>
            <p:cNvSpPr/>
            <p:nvPr/>
          </p:nvSpPr>
          <p:spPr>
            <a:xfrm>
              <a:off x="9131198" y="4562420"/>
              <a:ext cx="140400" cy="220975"/>
            </a:xfrm>
            <a:custGeom>
              <a:avLst/>
              <a:gdLst/>
              <a:ahLst/>
              <a:cxnLst/>
              <a:rect l="l" t="t" r="r" b="b"/>
              <a:pathLst>
                <a:path w="5616" h="8839" extrusionOk="0">
                  <a:moveTo>
                    <a:pt x="1961" y="0"/>
                  </a:moveTo>
                  <a:cubicBezTo>
                    <a:pt x="1876" y="0"/>
                    <a:pt x="1792" y="17"/>
                    <a:pt x="1713" y="62"/>
                  </a:cubicBezTo>
                  <a:cubicBezTo>
                    <a:pt x="1462" y="176"/>
                    <a:pt x="1393" y="450"/>
                    <a:pt x="1325" y="701"/>
                  </a:cubicBezTo>
                  <a:cubicBezTo>
                    <a:pt x="686" y="3280"/>
                    <a:pt x="252" y="5882"/>
                    <a:pt x="1" y="8530"/>
                  </a:cubicBezTo>
                  <a:cubicBezTo>
                    <a:pt x="1773" y="8725"/>
                    <a:pt x="3302" y="8839"/>
                    <a:pt x="4150" y="8839"/>
                  </a:cubicBezTo>
                  <a:cubicBezTo>
                    <a:pt x="4493" y="8839"/>
                    <a:pt x="4725" y="8820"/>
                    <a:pt x="4817" y="8781"/>
                  </a:cubicBezTo>
                  <a:cubicBezTo>
                    <a:pt x="5068" y="8689"/>
                    <a:pt x="5251" y="7776"/>
                    <a:pt x="5365" y="6612"/>
                  </a:cubicBezTo>
                  <a:cubicBezTo>
                    <a:pt x="5593" y="4330"/>
                    <a:pt x="5616" y="1020"/>
                    <a:pt x="5616" y="313"/>
                  </a:cubicBezTo>
                  <a:cubicBezTo>
                    <a:pt x="5413" y="272"/>
                    <a:pt x="5191" y="261"/>
                    <a:pt x="4950" y="261"/>
                  </a:cubicBezTo>
                  <a:cubicBezTo>
                    <a:pt x="4659" y="261"/>
                    <a:pt x="4340" y="277"/>
                    <a:pt x="3995" y="277"/>
                  </a:cubicBezTo>
                  <a:cubicBezTo>
                    <a:pt x="3506" y="277"/>
                    <a:pt x="2964" y="244"/>
                    <a:pt x="2375" y="84"/>
                  </a:cubicBezTo>
                  <a:cubicBezTo>
                    <a:pt x="2235" y="42"/>
                    <a:pt x="2095" y="0"/>
                    <a:pt x="196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000;p36"/>
            <p:cNvSpPr/>
            <p:nvPr/>
          </p:nvSpPr>
          <p:spPr>
            <a:xfrm>
              <a:off x="8948598" y="4276345"/>
              <a:ext cx="808625" cy="511300"/>
            </a:xfrm>
            <a:custGeom>
              <a:avLst/>
              <a:gdLst/>
              <a:ahLst/>
              <a:cxnLst/>
              <a:rect l="l" t="t" r="r" b="b"/>
              <a:pathLst>
                <a:path w="32345" h="20452" extrusionOk="0">
                  <a:moveTo>
                    <a:pt x="28464" y="1"/>
                  </a:moveTo>
                  <a:cubicBezTo>
                    <a:pt x="28464" y="1"/>
                    <a:pt x="19371" y="3123"/>
                    <a:pt x="10055" y="3123"/>
                  </a:cubicBezTo>
                  <a:cubicBezTo>
                    <a:pt x="6752" y="3123"/>
                    <a:pt x="3421" y="2730"/>
                    <a:pt x="457" y="1667"/>
                  </a:cubicBezTo>
                  <a:cubicBezTo>
                    <a:pt x="457" y="1667"/>
                    <a:pt x="320" y="2831"/>
                    <a:pt x="1" y="4520"/>
                  </a:cubicBezTo>
                  <a:cubicBezTo>
                    <a:pt x="2740" y="5798"/>
                    <a:pt x="6323" y="6209"/>
                    <a:pt x="8789" y="6506"/>
                  </a:cubicBezTo>
                  <a:cubicBezTo>
                    <a:pt x="11083" y="6766"/>
                    <a:pt x="13390" y="6848"/>
                    <a:pt x="15700" y="6848"/>
                  </a:cubicBezTo>
                  <a:cubicBezTo>
                    <a:pt x="17847" y="6848"/>
                    <a:pt x="19997" y="6777"/>
                    <a:pt x="22141" y="6711"/>
                  </a:cubicBezTo>
                  <a:cubicBezTo>
                    <a:pt x="22210" y="6711"/>
                    <a:pt x="22280" y="6711"/>
                    <a:pt x="22350" y="6711"/>
                  </a:cubicBezTo>
                  <a:cubicBezTo>
                    <a:pt x="22701" y="6711"/>
                    <a:pt x="23066" y="6726"/>
                    <a:pt x="23351" y="6917"/>
                  </a:cubicBezTo>
                  <a:cubicBezTo>
                    <a:pt x="23694" y="7145"/>
                    <a:pt x="23853" y="7533"/>
                    <a:pt x="24013" y="7898"/>
                  </a:cubicBezTo>
                  <a:cubicBezTo>
                    <a:pt x="25611" y="11870"/>
                    <a:pt x="26022" y="16138"/>
                    <a:pt x="26318" y="20452"/>
                  </a:cubicBezTo>
                  <a:cubicBezTo>
                    <a:pt x="27026" y="20338"/>
                    <a:pt x="27665" y="20178"/>
                    <a:pt x="28167" y="19996"/>
                  </a:cubicBezTo>
                  <a:cubicBezTo>
                    <a:pt x="31545" y="18854"/>
                    <a:pt x="32344" y="17553"/>
                    <a:pt x="32299" y="16800"/>
                  </a:cubicBezTo>
                  <a:cubicBezTo>
                    <a:pt x="32276" y="16640"/>
                    <a:pt x="32093" y="15887"/>
                    <a:pt x="31819" y="14791"/>
                  </a:cubicBezTo>
                  <a:cubicBezTo>
                    <a:pt x="30883" y="11094"/>
                    <a:pt x="28852" y="3402"/>
                    <a:pt x="28464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001;p36"/>
            <p:cNvSpPr/>
            <p:nvPr/>
          </p:nvSpPr>
          <p:spPr>
            <a:xfrm>
              <a:off x="8852173" y="4276345"/>
              <a:ext cx="905050" cy="525000"/>
            </a:xfrm>
            <a:custGeom>
              <a:avLst/>
              <a:gdLst/>
              <a:ahLst/>
              <a:cxnLst/>
              <a:rect l="l" t="t" r="r" b="b"/>
              <a:pathLst>
                <a:path w="36202" h="21000" fill="none" extrusionOk="0">
                  <a:moveTo>
                    <a:pt x="32024" y="19996"/>
                  </a:moveTo>
                  <a:cubicBezTo>
                    <a:pt x="30107" y="20657"/>
                    <a:pt x="26386" y="21000"/>
                    <a:pt x="23510" y="20977"/>
                  </a:cubicBezTo>
                  <a:cubicBezTo>
                    <a:pt x="21365" y="20954"/>
                    <a:pt x="19699" y="20726"/>
                    <a:pt x="19607" y="20292"/>
                  </a:cubicBezTo>
                  <a:cubicBezTo>
                    <a:pt x="19562" y="20041"/>
                    <a:pt x="19470" y="19402"/>
                    <a:pt x="19379" y="18580"/>
                  </a:cubicBezTo>
                  <a:cubicBezTo>
                    <a:pt x="19379" y="18466"/>
                    <a:pt x="19356" y="18375"/>
                    <a:pt x="19333" y="18261"/>
                  </a:cubicBezTo>
                  <a:cubicBezTo>
                    <a:pt x="19037" y="15636"/>
                    <a:pt x="18603" y="11482"/>
                    <a:pt x="18603" y="11482"/>
                  </a:cubicBezTo>
                  <a:cubicBezTo>
                    <a:pt x="17530" y="11778"/>
                    <a:pt x="16777" y="11596"/>
                    <a:pt x="16777" y="11596"/>
                  </a:cubicBezTo>
                  <a:cubicBezTo>
                    <a:pt x="16777" y="11596"/>
                    <a:pt x="16777" y="15476"/>
                    <a:pt x="16526" y="18055"/>
                  </a:cubicBezTo>
                  <a:cubicBezTo>
                    <a:pt x="16412" y="19219"/>
                    <a:pt x="16229" y="20132"/>
                    <a:pt x="15978" y="20224"/>
                  </a:cubicBezTo>
                  <a:cubicBezTo>
                    <a:pt x="15179" y="20566"/>
                    <a:pt x="3173" y="19197"/>
                    <a:pt x="1187" y="18055"/>
                  </a:cubicBezTo>
                  <a:cubicBezTo>
                    <a:pt x="0" y="17393"/>
                    <a:pt x="23" y="16595"/>
                    <a:pt x="571" y="15179"/>
                  </a:cubicBezTo>
                  <a:cubicBezTo>
                    <a:pt x="936" y="14198"/>
                    <a:pt x="1552" y="12920"/>
                    <a:pt x="2146" y="11208"/>
                  </a:cubicBezTo>
                  <a:cubicBezTo>
                    <a:pt x="3630" y="6985"/>
                    <a:pt x="4314" y="1667"/>
                    <a:pt x="4314" y="1667"/>
                  </a:cubicBezTo>
                  <a:cubicBezTo>
                    <a:pt x="15636" y="5730"/>
                    <a:pt x="32321" y="1"/>
                    <a:pt x="32321" y="1"/>
                  </a:cubicBezTo>
                  <a:cubicBezTo>
                    <a:pt x="32709" y="3402"/>
                    <a:pt x="34740" y="11094"/>
                    <a:pt x="35676" y="14791"/>
                  </a:cubicBezTo>
                  <a:cubicBezTo>
                    <a:pt x="35950" y="15887"/>
                    <a:pt x="36133" y="16640"/>
                    <a:pt x="36156" y="16800"/>
                  </a:cubicBezTo>
                  <a:cubicBezTo>
                    <a:pt x="36201" y="17553"/>
                    <a:pt x="35402" y="18854"/>
                    <a:pt x="32024" y="19996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002;p36"/>
            <p:cNvSpPr/>
            <p:nvPr/>
          </p:nvSpPr>
          <p:spPr>
            <a:xfrm>
              <a:off x="9183148" y="4538270"/>
              <a:ext cx="215700" cy="55375"/>
            </a:xfrm>
            <a:custGeom>
              <a:avLst/>
              <a:gdLst/>
              <a:ahLst/>
              <a:cxnLst/>
              <a:rect l="l" t="t" r="r" b="b"/>
              <a:pathLst>
                <a:path w="8628" h="2215" fill="none" extrusionOk="0">
                  <a:moveTo>
                    <a:pt x="0" y="503"/>
                  </a:moveTo>
                  <a:cubicBezTo>
                    <a:pt x="0" y="503"/>
                    <a:pt x="3994" y="2214"/>
                    <a:pt x="8628" y="0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003;p36"/>
            <p:cNvSpPr/>
            <p:nvPr/>
          </p:nvSpPr>
          <p:spPr>
            <a:xfrm>
              <a:off x="9271573" y="4351670"/>
              <a:ext cx="19450" cy="215150"/>
            </a:xfrm>
            <a:custGeom>
              <a:avLst/>
              <a:gdLst/>
              <a:ahLst/>
              <a:cxnLst/>
              <a:rect l="l" t="t" r="r" b="b"/>
              <a:pathLst>
                <a:path w="778" h="8606" fill="none" extrusionOk="0">
                  <a:moveTo>
                    <a:pt x="184" y="1"/>
                  </a:moveTo>
                  <a:cubicBezTo>
                    <a:pt x="184" y="1"/>
                    <a:pt x="1" y="4429"/>
                    <a:pt x="777" y="8606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004;p36"/>
            <p:cNvSpPr/>
            <p:nvPr/>
          </p:nvSpPr>
          <p:spPr>
            <a:xfrm>
              <a:off x="8852173" y="4655820"/>
              <a:ext cx="413150" cy="127475"/>
            </a:xfrm>
            <a:custGeom>
              <a:avLst/>
              <a:gdLst/>
              <a:ahLst/>
              <a:cxnLst/>
              <a:rect l="l" t="t" r="r" b="b"/>
              <a:pathLst>
                <a:path w="16526" h="5099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3" y="1416"/>
                    <a:pt x="0" y="2214"/>
                    <a:pt x="1187" y="2876"/>
                  </a:cubicBezTo>
                  <a:cubicBezTo>
                    <a:pt x="2962" y="3896"/>
                    <a:pt x="12737" y="5098"/>
                    <a:pt x="15368" y="5098"/>
                  </a:cubicBezTo>
                  <a:cubicBezTo>
                    <a:pt x="15681" y="5098"/>
                    <a:pt x="15893" y="5081"/>
                    <a:pt x="15978" y="5045"/>
                  </a:cubicBezTo>
                  <a:cubicBezTo>
                    <a:pt x="16229" y="4953"/>
                    <a:pt x="16412" y="4040"/>
                    <a:pt x="16526" y="2876"/>
                  </a:cubicBezTo>
                  <a:cubicBezTo>
                    <a:pt x="6551" y="2032"/>
                    <a:pt x="2351" y="868"/>
                    <a:pt x="571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005;p36"/>
            <p:cNvSpPr/>
            <p:nvPr/>
          </p:nvSpPr>
          <p:spPr>
            <a:xfrm>
              <a:off x="8852173" y="4655820"/>
              <a:ext cx="413150" cy="134700"/>
            </a:xfrm>
            <a:custGeom>
              <a:avLst/>
              <a:gdLst/>
              <a:ahLst/>
              <a:cxnLst/>
              <a:rect l="l" t="t" r="r" b="b"/>
              <a:pathLst>
                <a:path w="16526" h="5388" fill="none" extrusionOk="0">
                  <a:moveTo>
                    <a:pt x="571" y="0"/>
                  </a:moveTo>
                  <a:cubicBezTo>
                    <a:pt x="2351" y="868"/>
                    <a:pt x="6551" y="2032"/>
                    <a:pt x="16526" y="2876"/>
                  </a:cubicBezTo>
                  <a:cubicBezTo>
                    <a:pt x="16412" y="4040"/>
                    <a:pt x="16229" y="4953"/>
                    <a:pt x="15978" y="5045"/>
                  </a:cubicBezTo>
                  <a:cubicBezTo>
                    <a:pt x="15179" y="5387"/>
                    <a:pt x="3173" y="4018"/>
                    <a:pt x="1187" y="2876"/>
                  </a:cubicBezTo>
                  <a:cubicBezTo>
                    <a:pt x="0" y="2214"/>
                    <a:pt x="23" y="1416"/>
                    <a:pt x="571" y="0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006;p36"/>
            <p:cNvSpPr/>
            <p:nvPr/>
          </p:nvSpPr>
          <p:spPr>
            <a:xfrm>
              <a:off x="9335498" y="4646120"/>
              <a:ext cx="421725" cy="154700"/>
            </a:xfrm>
            <a:custGeom>
              <a:avLst/>
              <a:gdLst/>
              <a:ahLst/>
              <a:cxnLst/>
              <a:rect l="l" t="t" r="r" b="b"/>
              <a:pathLst>
                <a:path w="16869" h="6188" extrusionOk="0">
                  <a:moveTo>
                    <a:pt x="16343" y="0"/>
                  </a:moveTo>
                  <a:cubicBezTo>
                    <a:pt x="12517" y="3003"/>
                    <a:pt x="6296" y="3538"/>
                    <a:pt x="2393" y="3538"/>
                  </a:cubicBezTo>
                  <a:cubicBezTo>
                    <a:pt x="1431" y="3538"/>
                    <a:pt x="610" y="3506"/>
                    <a:pt x="0" y="3470"/>
                  </a:cubicBezTo>
                  <a:lnTo>
                    <a:pt x="0" y="3470"/>
                  </a:lnTo>
                  <a:cubicBezTo>
                    <a:pt x="23" y="3584"/>
                    <a:pt x="46" y="3675"/>
                    <a:pt x="46" y="3789"/>
                  </a:cubicBezTo>
                  <a:cubicBezTo>
                    <a:pt x="137" y="4611"/>
                    <a:pt x="229" y="5250"/>
                    <a:pt x="274" y="5501"/>
                  </a:cubicBezTo>
                  <a:cubicBezTo>
                    <a:pt x="366" y="5935"/>
                    <a:pt x="2032" y="6163"/>
                    <a:pt x="4177" y="6186"/>
                  </a:cubicBezTo>
                  <a:cubicBezTo>
                    <a:pt x="4267" y="6187"/>
                    <a:pt x="4358" y="6187"/>
                    <a:pt x="4450" y="6187"/>
                  </a:cubicBezTo>
                  <a:cubicBezTo>
                    <a:pt x="7285" y="6187"/>
                    <a:pt x="10834" y="5846"/>
                    <a:pt x="12691" y="5205"/>
                  </a:cubicBezTo>
                  <a:cubicBezTo>
                    <a:pt x="16069" y="4063"/>
                    <a:pt x="16868" y="2762"/>
                    <a:pt x="16823" y="2009"/>
                  </a:cubicBezTo>
                  <a:cubicBezTo>
                    <a:pt x="16800" y="1849"/>
                    <a:pt x="16617" y="1096"/>
                    <a:pt x="16343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007;p36"/>
            <p:cNvSpPr/>
            <p:nvPr/>
          </p:nvSpPr>
          <p:spPr>
            <a:xfrm>
              <a:off x="9335498" y="4646120"/>
              <a:ext cx="421725" cy="155225"/>
            </a:xfrm>
            <a:custGeom>
              <a:avLst/>
              <a:gdLst/>
              <a:ahLst/>
              <a:cxnLst/>
              <a:rect l="l" t="t" r="r" b="b"/>
              <a:pathLst>
                <a:path w="16869" h="6209" fill="none" extrusionOk="0">
                  <a:moveTo>
                    <a:pt x="12691" y="5205"/>
                  </a:moveTo>
                  <a:cubicBezTo>
                    <a:pt x="10774" y="5866"/>
                    <a:pt x="7053" y="6209"/>
                    <a:pt x="4177" y="6186"/>
                  </a:cubicBezTo>
                  <a:cubicBezTo>
                    <a:pt x="2032" y="6163"/>
                    <a:pt x="366" y="5935"/>
                    <a:pt x="274" y="5501"/>
                  </a:cubicBezTo>
                  <a:cubicBezTo>
                    <a:pt x="229" y="5250"/>
                    <a:pt x="137" y="4611"/>
                    <a:pt x="46" y="3789"/>
                  </a:cubicBezTo>
                  <a:cubicBezTo>
                    <a:pt x="46" y="3675"/>
                    <a:pt x="23" y="3584"/>
                    <a:pt x="0" y="3470"/>
                  </a:cubicBezTo>
                  <a:cubicBezTo>
                    <a:pt x="3082" y="3652"/>
                    <a:pt x="11573" y="3744"/>
                    <a:pt x="16343" y="0"/>
                  </a:cubicBezTo>
                  <a:cubicBezTo>
                    <a:pt x="16617" y="1096"/>
                    <a:pt x="16800" y="1849"/>
                    <a:pt x="16823" y="2009"/>
                  </a:cubicBezTo>
                  <a:cubicBezTo>
                    <a:pt x="16868" y="2762"/>
                    <a:pt x="16069" y="4063"/>
                    <a:pt x="12691" y="5205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008;p36"/>
            <p:cNvSpPr/>
            <p:nvPr/>
          </p:nvSpPr>
          <p:spPr>
            <a:xfrm>
              <a:off x="8291248" y="3677670"/>
              <a:ext cx="742400" cy="495450"/>
            </a:xfrm>
            <a:custGeom>
              <a:avLst/>
              <a:gdLst/>
              <a:ahLst/>
              <a:cxnLst/>
              <a:rect l="l" t="t" r="r" b="b"/>
              <a:pathLst>
                <a:path w="29696" h="19818" extrusionOk="0">
                  <a:moveTo>
                    <a:pt x="8588" y="0"/>
                  </a:moveTo>
                  <a:cubicBezTo>
                    <a:pt x="8182" y="0"/>
                    <a:pt x="7705" y="391"/>
                    <a:pt x="7692" y="1305"/>
                  </a:cubicBezTo>
                  <a:cubicBezTo>
                    <a:pt x="7692" y="2674"/>
                    <a:pt x="8377" y="3587"/>
                    <a:pt x="8377" y="3587"/>
                  </a:cubicBezTo>
                  <a:cubicBezTo>
                    <a:pt x="8377" y="3587"/>
                    <a:pt x="3835" y="3587"/>
                    <a:pt x="2442" y="3861"/>
                  </a:cubicBezTo>
                  <a:cubicBezTo>
                    <a:pt x="1073" y="4135"/>
                    <a:pt x="1666" y="4934"/>
                    <a:pt x="2442" y="4934"/>
                  </a:cubicBezTo>
                  <a:cubicBezTo>
                    <a:pt x="3218" y="4911"/>
                    <a:pt x="5318" y="4843"/>
                    <a:pt x="5318" y="4843"/>
                  </a:cubicBezTo>
                  <a:lnTo>
                    <a:pt x="5318" y="4843"/>
                  </a:lnTo>
                  <a:lnTo>
                    <a:pt x="5227" y="5185"/>
                  </a:lnTo>
                  <a:cubicBezTo>
                    <a:pt x="5227" y="5185"/>
                    <a:pt x="1552" y="5413"/>
                    <a:pt x="776" y="6007"/>
                  </a:cubicBezTo>
                  <a:cubicBezTo>
                    <a:pt x="0" y="6623"/>
                    <a:pt x="616" y="7011"/>
                    <a:pt x="1073" y="7011"/>
                  </a:cubicBezTo>
                  <a:cubicBezTo>
                    <a:pt x="1507" y="7011"/>
                    <a:pt x="3492" y="6623"/>
                    <a:pt x="4725" y="6623"/>
                  </a:cubicBezTo>
                  <a:lnTo>
                    <a:pt x="4542" y="6966"/>
                  </a:lnTo>
                  <a:cubicBezTo>
                    <a:pt x="4542" y="6966"/>
                    <a:pt x="1895" y="7217"/>
                    <a:pt x="1073" y="7696"/>
                  </a:cubicBezTo>
                  <a:cubicBezTo>
                    <a:pt x="294" y="8138"/>
                    <a:pt x="622" y="8736"/>
                    <a:pt x="1234" y="8736"/>
                  </a:cubicBezTo>
                  <a:cubicBezTo>
                    <a:pt x="1285" y="8736"/>
                    <a:pt x="1338" y="8732"/>
                    <a:pt x="1392" y="8723"/>
                  </a:cubicBezTo>
                  <a:cubicBezTo>
                    <a:pt x="2001" y="8628"/>
                    <a:pt x="3244" y="8422"/>
                    <a:pt x="3747" y="8422"/>
                  </a:cubicBezTo>
                  <a:cubicBezTo>
                    <a:pt x="3847" y="8422"/>
                    <a:pt x="3918" y="8430"/>
                    <a:pt x="3949" y="8449"/>
                  </a:cubicBezTo>
                  <a:cubicBezTo>
                    <a:pt x="4109" y="8563"/>
                    <a:pt x="3995" y="8792"/>
                    <a:pt x="3995" y="8792"/>
                  </a:cubicBezTo>
                  <a:cubicBezTo>
                    <a:pt x="3995" y="8792"/>
                    <a:pt x="1392" y="9066"/>
                    <a:pt x="1233" y="9568"/>
                  </a:cubicBezTo>
                  <a:cubicBezTo>
                    <a:pt x="1141" y="9843"/>
                    <a:pt x="1245" y="9953"/>
                    <a:pt x="1559" y="9953"/>
                  </a:cubicBezTo>
                  <a:cubicBezTo>
                    <a:pt x="1790" y="9953"/>
                    <a:pt x="2136" y="9893"/>
                    <a:pt x="2602" y="9796"/>
                  </a:cubicBezTo>
                  <a:cubicBezTo>
                    <a:pt x="3447" y="9624"/>
                    <a:pt x="4070" y="9542"/>
                    <a:pt x="4531" y="9542"/>
                  </a:cubicBezTo>
                  <a:cubicBezTo>
                    <a:pt x="4680" y="9542"/>
                    <a:pt x="4813" y="9551"/>
                    <a:pt x="4930" y="9568"/>
                  </a:cubicBezTo>
                  <a:cubicBezTo>
                    <a:pt x="5433" y="9613"/>
                    <a:pt x="9313" y="9727"/>
                    <a:pt x="10705" y="10823"/>
                  </a:cubicBezTo>
                  <a:cubicBezTo>
                    <a:pt x="11413" y="11394"/>
                    <a:pt x="13399" y="13745"/>
                    <a:pt x="15658" y="15890"/>
                  </a:cubicBezTo>
                  <a:cubicBezTo>
                    <a:pt x="17811" y="17931"/>
                    <a:pt x="20207" y="19818"/>
                    <a:pt x="21957" y="19818"/>
                  </a:cubicBezTo>
                  <a:cubicBezTo>
                    <a:pt x="21988" y="19818"/>
                    <a:pt x="22019" y="19817"/>
                    <a:pt x="22049" y="19816"/>
                  </a:cubicBezTo>
                  <a:cubicBezTo>
                    <a:pt x="25633" y="19656"/>
                    <a:pt x="28760" y="10115"/>
                    <a:pt x="29696" y="7171"/>
                  </a:cubicBezTo>
                  <a:cubicBezTo>
                    <a:pt x="29696" y="7171"/>
                    <a:pt x="24925" y="5687"/>
                    <a:pt x="23487" y="4067"/>
                  </a:cubicBezTo>
                  <a:cubicBezTo>
                    <a:pt x="23487" y="4067"/>
                    <a:pt x="22848" y="5642"/>
                    <a:pt x="22232" y="7125"/>
                  </a:cubicBezTo>
                  <a:cubicBezTo>
                    <a:pt x="21798" y="8198"/>
                    <a:pt x="21365" y="9202"/>
                    <a:pt x="21159" y="9568"/>
                  </a:cubicBezTo>
                  <a:cubicBezTo>
                    <a:pt x="21076" y="9725"/>
                    <a:pt x="20933" y="9798"/>
                    <a:pt x="20742" y="9798"/>
                  </a:cubicBezTo>
                  <a:cubicBezTo>
                    <a:pt x="19937" y="9798"/>
                    <a:pt x="18277" y="8507"/>
                    <a:pt x="16617" y="6829"/>
                  </a:cubicBezTo>
                  <a:cubicBezTo>
                    <a:pt x="14585" y="4752"/>
                    <a:pt x="11253" y="3291"/>
                    <a:pt x="10637" y="3291"/>
                  </a:cubicBezTo>
                  <a:cubicBezTo>
                    <a:pt x="10043" y="3291"/>
                    <a:pt x="9085" y="1579"/>
                    <a:pt x="9153" y="643"/>
                  </a:cubicBezTo>
                  <a:cubicBezTo>
                    <a:pt x="9173" y="235"/>
                    <a:pt x="8902" y="0"/>
                    <a:pt x="8588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009;p36"/>
            <p:cNvSpPr/>
            <p:nvPr/>
          </p:nvSpPr>
          <p:spPr>
            <a:xfrm>
              <a:off x="8682698" y="3779320"/>
              <a:ext cx="350950" cy="393800"/>
            </a:xfrm>
            <a:custGeom>
              <a:avLst/>
              <a:gdLst/>
              <a:ahLst/>
              <a:cxnLst/>
              <a:rect l="l" t="t" r="r" b="b"/>
              <a:pathLst>
                <a:path w="14038" h="15752" extrusionOk="0">
                  <a:moveTo>
                    <a:pt x="7829" y="1"/>
                  </a:moveTo>
                  <a:cubicBezTo>
                    <a:pt x="7829" y="1"/>
                    <a:pt x="7190" y="1576"/>
                    <a:pt x="6574" y="3059"/>
                  </a:cubicBezTo>
                  <a:cubicBezTo>
                    <a:pt x="7145" y="3470"/>
                    <a:pt x="7670" y="3858"/>
                    <a:pt x="8103" y="4223"/>
                  </a:cubicBezTo>
                  <a:cubicBezTo>
                    <a:pt x="8423" y="4497"/>
                    <a:pt x="8742" y="4771"/>
                    <a:pt x="8925" y="5136"/>
                  </a:cubicBezTo>
                  <a:cubicBezTo>
                    <a:pt x="9267" y="5821"/>
                    <a:pt x="9085" y="6643"/>
                    <a:pt x="8879" y="7396"/>
                  </a:cubicBezTo>
                  <a:cubicBezTo>
                    <a:pt x="8514" y="8766"/>
                    <a:pt x="8149" y="10181"/>
                    <a:pt x="7327" y="11345"/>
                  </a:cubicBezTo>
                  <a:cubicBezTo>
                    <a:pt x="6575" y="12463"/>
                    <a:pt x="5336" y="13318"/>
                    <a:pt x="3993" y="13318"/>
                  </a:cubicBezTo>
                  <a:cubicBezTo>
                    <a:pt x="3910" y="13318"/>
                    <a:pt x="3827" y="13315"/>
                    <a:pt x="3744" y="13308"/>
                  </a:cubicBezTo>
                  <a:cubicBezTo>
                    <a:pt x="2465" y="13217"/>
                    <a:pt x="1370" y="12304"/>
                    <a:pt x="137" y="11870"/>
                  </a:cubicBezTo>
                  <a:cubicBezTo>
                    <a:pt x="92" y="11870"/>
                    <a:pt x="46" y="11847"/>
                    <a:pt x="0" y="11824"/>
                  </a:cubicBezTo>
                  <a:lnTo>
                    <a:pt x="0" y="11824"/>
                  </a:lnTo>
                  <a:cubicBezTo>
                    <a:pt x="2153" y="13865"/>
                    <a:pt x="4549" y="15752"/>
                    <a:pt x="6299" y="15752"/>
                  </a:cubicBezTo>
                  <a:cubicBezTo>
                    <a:pt x="6330" y="15752"/>
                    <a:pt x="6361" y="15751"/>
                    <a:pt x="6391" y="15750"/>
                  </a:cubicBezTo>
                  <a:cubicBezTo>
                    <a:pt x="9975" y="15590"/>
                    <a:pt x="13102" y="6049"/>
                    <a:pt x="14038" y="3105"/>
                  </a:cubicBezTo>
                  <a:cubicBezTo>
                    <a:pt x="14038" y="3105"/>
                    <a:pt x="9267" y="1621"/>
                    <a:pt x="7829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010;p36"/>
            <p:cNvSpPr/>
            <p:nvPr/>
          </p:nvSpPr>
          <p:spPr>
            <a:xfrm>
              <a:off x="8291248" y="3669195"/>
              <a:ext cx="742400" cy="507325"/>
            </a:xfrm>
            <a:custGeom>
              <a:avLst/>
              <a:gdLst/>
              <a:ahLst/>
              <a:cxnLst/>
              <a:rect l="l" t="t" r="r" b="b"/>
              <a:pathLst>
                <a:path w="29696" h="20293" fill="none" extrusionOk="0">
                  <a:moveTo>
                    <a:pt x="23487" y="4406"/>
                  </a:moveTo>
                  <a:cubicBezTo>
                    <a:pt x="23487" y="4406"/>
                    <a:pt x="21616" y="9062"/>
                    <a:pt x="21159" y="9907"/>
                  </a:cubicBezTo>
                  <a:cubicBezTo>
                    <a:pt x="20725" y="10728"/>
                    <a:pt x="18671" y="9222"/>
                    <a:pt x="16617" y="7145"/>
                  </a:cubicBezTo>
                  <a:cubicBezTo>
                    <a:pt x="14585" y="5068"/>
                    <a:pt x="11253" y="3630"/>
                    <a:pt x="10637" y="3630"/>
                  </a:cubicBezTo>
                  <a:cubicBezTo>
                    <a:pt x="10043" y="3630"/>
                    <a:pt x="9085" y="1918"/>
                    <a:pt x="9153" y="982"/>
                  </a:cubicBezTo>
                  <a:cubicBezTo>
                    <a:pt x="9199" y="46"/>
                    <a:pt x="7715" y="0"/>
                    <a:pt x="7692" y="1644"/>
                  </a:cubicBezTo>
                  <a:cubicBezTo>
                    <a:pt x="7692" y="3013"/>
                    <a:pt x="8377" y="3904"/>
                    <a:pt x="8377" y="3904"/>
                  </a:cubicBezTo>
                  <a:cubicBezTo>
                    <a:pt x="8377" y="3904"/>
                    <a:pt x="3835" y="3904"/>
                    <a:pt x="2442" y="4200"/>
                  </a:cubicBezTo>
                  <a:cubicBezTo>
                    <a:pt x="1073" y="4474"/>
                    <a:pt x="1666" y="5273"/>
                    <a:pt x="2442" y="5250"/>
                  </a:cubicBezTo>
                  <a:cubicBezTo>
                    <a:pt x="3218" y="5250"/>
                    <a:pt x="5318" y="5182"/>
                    <a:pt x="5318" y="5182"/>
                  </a:cubicBezTo>
                  <a:lnTo>
                    <a:pt x="5227" y="5524"/>
                  </a:lnTo>
                  <a:cubicBezTo>
                    <a:pt x="5227" y="5524"/>
                    <a:pt x="1552" y="5752"/>
                    <a:pt x="776" y="6346"/>
                  </a:cubicBezTo>
                  <a:cubicBezTo>
                    <a:pt x="0" y="6962"/>
                    <a:pt x="616" y="7350"/>
                    <a:pt x="1073" y="7350"/>
                  </a:cubicBezTo>
                  <a:cubicBezTo>
                    <a:pt x="1507" y="7350"/>
                    <a:pt x="3492" y="6962"/>
                    <a:pt x="4725" y="6962"/>
                  </a:cubicBezTo>
                  <a:lnTo>
                    <a:pt x="4542" y="7305"/>
                  </a:lnTo>
                  <a:cubicBezTo>
                    <a:pt x="4542" y="7305"/>
                    <a:pt x="1895" y="7556"/>
                    <a:pt x="1073" y="8035"/>
                  </a:cubicBezTo>
                  <a:cubicBezTo>
                    <a:pt x="228" y="8514"/>
                    <a:pt x="685" y="9176"/>
                    <a:pt x="1392" y="9062"/>
                  </a:cubicBezTo>
                  <a:cubicBezTo>
                    <a:pt x="2123" y="8948"/>
                    <a:pt x="3766" y="8674"/>
                    <a:pt x="3949" y="8788"/>
                  </a:cubicBezTo>
                  <a:cubicBezTo>
                    <a:pt x="4109" y="8902"/>
                    <a:pt x="3995" y="9131"/>
                    <a:pt x="3995" y="9131"/>
                  </a:cubicBezTo>
                  <a:cubicBezTo>
                    <a:pt x="3995" y="9131"/>
                    <a:pt x="1392" y="9405"/>
                    <a:pt x="1233" y="9907"/>
                  </a:cubicBezTo>
                  <a:cubicBezTo>
                    <a:pt x="1073" y="10386"/>
                    <a:pt x="1507" y="10363"/>
                    <a:pt x="2602" y="10135"/>
                  </a:cubicBezTo>
                  <a:cubicBezTo>
                    <a:pt x="3721" y="9907"/>
                    <a:pt x="4451" y="9838"/>
                    <a:pt x="4930" y="9907"/>
                  </a:cubicBezTo>
                  <a:cubicBezTo>
                    <a:pt x="5433" y="9952"/>
                    <a:pt x="9313" y="10066"/>
                    <a:pt x="10705" y="11162"/>
                  </a:cubicBezTo>
                  <a:cubicBezTo>
                    <a:pt x="12075" y="12280"/>
                    <a:pt x="18466" y="20292"/>
                    <a:pt x="22049" y="20132"/>
                  </a:cubicBezTo>
                  <a:cubicBezTo>
                    <a:pt x="25633" y="19995"/>
                    <a:pt x="28760" y="10454"/>
                    <a:pt x="29696" y="7510"/>
                  </a:cubicBezTo>
                  <a:cubicBezTo>
                    <a:pt x="29696" y="7510"/>
                    <a:pt x="24925" y="6026"/>
                    <a:pt x="23487" y="4406"/>
                  </a:cubicBezTo>
                  <a:close/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011;p36"/>
            <p:cNvSpPr/>
            <p:nvPr/>
          </p:nvSpPr>
          <p:spPr>
            <a:xfrm>
              <a:off x="8830473" y="3471745"/>
              <a:ext cx="341850" cy="398400"/>
            </a:xfrm>
            <a:custGeom>
              <a:avLst/>
              <a:gdLst/>
              <a:ahLst/>
              <a:cxnLst/>
              <a:rect l="l" t="t" r="r" b="b"/>
              <a:pathLst>
                <a:path w="13674" h="15936" extrusionOk="0">
                  <a:moveTo>
                    <a:pt x="13186" y="0"/>
                  </a:moveTo>
                  <a:cubicBezTo>
                    <a:pt x="12905" y="0"/>
                    <a:pt x="12499" y="34"/>
                    <a:pt x="11961" y="161"/>
                  </a:cubicBezTo>
                  <a:cubicBezTo>
                    <a:pt x="10980" y="412"/>
                    <a:pt x="9565" y="982"/>
                    <a:pt x="7716" y="2283"/>
                  </a:cubicBezTo>
                  <a:cubicBezTo>
                    <a:pt x="4771" y="4338"/>
                    <a:pt x="2694" y="8150"/>
                    <a:pt x="1507" y="10204"/>
                  </a:cubicBezTo>
                  <a:cubicBezTo>
                    <a:pt x="1097" y="10934"/>
                    <a:pt x="777" y="11459"/>
                    <a:pt x="572" y="11596"/>
                  </a:cubicBezTo>
                  <a:cubicBezTo>
                    <a:pt x="1" y="12007"/>
                    <a:pt x="2306" y="14449"/>
                    <a:pt x="5205" y="15476"/>
                  </a:cubicBezTo>
                  <a:cubicBezTo>
                    <a:pt x="5976" y="15762"/>
                    <a:pt x="6785" y="15936"/>
                    <a:pt x="7594" y="15936"/>
                  </a:cubicBezTo>
                  <a:cubicBezTo>
                    <a:pt x="7886" y="15936"/>
                    <a:pt x="8178" y="15913"/>
                    <a:pt x="8469" y="15865"/>
                  </a:cubicBezTo>
                  <a:cubicBezTo>
                    <a:pt x="8469" y="15865"/>
                    <a:pt x="8492" y="15043"/>
                    <a:pt x="8560" y="13810"/>
                  </a:cubicBezTo>
                  <a:cubicBezTo>
                    <a:pt x="8720" y="11071"/>
                    <a:pt x="9177" y="6346"/>
                    <a:pt x="10409" y="4087"/>
                  </a:cubicBezTo>
                  <a:cubicBezTo>
                    <a:pt x="12213" y="823"/>
                    <a:pt x="13673" y="47"/>
                    <a:pt x="13673" y="47"/>
                  </a:cubicBezTo>
                  <a:cubicBezTo>
                    <a:pt x="13673" y="47"/>
                    <a:pt x="13515" y="0"/>
                    <a:pt x="13186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012;p36"/>
            <p:cNvSpPr/>
            <p:nvPr/>
          </p:nvSpPr>
          <p:spPr>
            <a:xfrm>
              <a:off x="8960598" y="3471745"/>
              <a:ext cx="211725" cy="398400"/>
            </a:xfrm>
            <a:custGeom>
              <a:avLst/>
              <a:gdLst/>
              <a:ahLst/>
              <a:cxnLst/>
              <a:rect l="l" t="t" r="r" b="b"/>
              <a:pathLst>
                <a:path w="8469" h="15936" extrusionOk="0">
                  <a:moveTo>
                    <a:pt x="7981" y="0"/>
                  </a:moveTo>
                  <a:cubicBezTo>
                    <a:pt x="7700" y="0"/>
                    <a:pt x="7294" y="34"/>
                    <a:pt x="6756" y="161"/>
                  </a:cubicBezTo>
                  <a:cubicBezTo>
                    <a:pt x="4862" y="2375"/>
                    <a:pt x="3036" y="4657"/>
                    <a:pt x="1940" y="7465"/>
                  </a:cubicBezTo>
                  <a:cubicBezTo>
                    <a:pt x="1233" y="9291"/>
                    <a:pt x="753" y="11163"/>
                    <a:pt x="388" y="13080"/>
                  </a:cubicBezTo>
                  <a:cubicBezTo>
                    <a:pt x="228" y="13879"/>
                    <a:pt x="114" y="14678"/>
                    <a:pt x="0" y="15476"/>
                  </a:cubicBezTo>
                  <a:cubicBezTo>
                    <a:pt x="771" y="15762"/>
                    <a:pt x="1580" y="15936"/>
                    <a:pt x="2389" y="15936"/>
                  </a:cubicBezTo>
                  <a:cubicBezTo>
                    <a:pt x="2681" y="15936"/>
                    <a:pt x="2973" y="15913"/>
                    <a:pt x="3264" y="15865"/>
                  </a:cubicBezTo>
                  <a:cubicBezTo>
                    <a:pt x="3264" y="15865"/>
                    <a:pt x="3287" y="15043"/>
                    <a:pt x="3355" y="13810"/>
                  </a:cubicBezTo>
                  <a:cubicBezTo>
                    <a:pt x="3515" y="11071"/>
                    <a:pt x="3972" y="6346"/>
                    <a:pt x="5204" y="4087"/>
                  </a:cubicBezTo>
                  <a:cubicBezTo>
                    <a:pt x="7008" y="823"/>
                    <a:pt x="8468" y="47"/>
                    <a:pt x="8468" y="47"/>
                  </a:cubicBezTo>
                  <a:cubicBezTo>
                    <a:pt x="8468" y="47"/>
                    <a:pt x="8310" y="0"/>
                    <a:pt x="798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013;p36"/>
            <p:cNvSpPr/>
            <p:nvPr/>
          </p:nvSpPr>
          <p:spPr>
            <a:xfrm>
              <a:off x="8830473" y="3468895"/>
              <a:ext cx="341850" cy="404050"/>
            </a:xfrm>
            <a:custGeom>
              <a:avLst/>
              <a:gdLst/>
              <a:ahLst/>
              <a:cxnLst/>
              <a:rect l="l" t="t" r="r" b="b"/>
              <a:pathLst>
                <a:path w="13674" h="16162" fill="none" extrusionOk="0">
                  <a:moveTo>
                    <a:pt x="13673" y="161"/>
                  </a:moveTo>
                  <a:cubicBezTo>
                    <a:pt x="13673" y="161"/>
                    <a:pt x="12213" y="937"/>
                    <a:pt x="10409" y="4201"/>
                  </a:cubicBezTo>
                  <a:cubicBezTo>
                    <a:pt x="9177" y="6460"/>
                    <a:pt x="8720" y="11185"/>
                    <a:pt x="8560" y="13924"/>
                  </a:cubicBezTo>
                  <a:cubicBezTo>
                    <a:pt x="8492" y="15157"/>
                    <a:pt x="8469" y="15979"/>
                    <a:pt x="8469" y="15979"/>
                  </a:cubicBezTo>
                  <a:cubicBezTo>
                    <a:pt x="7374" y="16161"/>
                    <a:pt x="6255" y="15979"/>
                    <a:pt x="5205" y="15590"/>
                  </a:cubicBezTo>
                  <a:cubicBezTo>
                    <a:pt x="2306" y="14563"/>
                    <a:pt x="1" y="12121"/>
                    <a:pt x="572" y="11710"/>
                  </a:cubicBezTo>
                  <a:cubicBezTo>
                    <a:pt x="777" y="11573"/>
                    <a:pt x="1097" y="11048"/>
                    <a:pt x="1507" y="10318"/>
                  </a:cubicBezTo>
                  <a:cubicBezTo>
                    <a:pt x="2694" y="8264"/>
                    <a:pt x="4771" y="4452"/>
                    <a:pt x="7716" y="2397"/>
                  </a:cubicBezTo>
                  <a:cubicBezTo>
                    <a:pt x="9565" y="1096"/>
                    <a:pt x="10980" y="526"/>
                    <a:pt x="11961" y="275"/>
                  </a:cubicBezTo>
                  <a:cubicBezTo>
                    <a:pt x="13126" y="1"/>
                    <a:pt x="13673" y="161"/>
                    <a:pt x="13673" y="161"/>
                  </a:cubicBezTo>
                  <a:close/>
                </a:path>
              </a:pathLst>
            </a:custGeom>
            <a:noFill/>
            <a:ln w="97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014;p36"/>
            <p:cNvSpPr/>
            <p:nvPr/>
          </p:nvSpPr>
          <p:spPr>
            <a:xfrm>
              <a:off x="8830473" y="3726820"/>
              <a:ext cx="214025" cy="143325"/>
            </a:xfrm>
            <a:custGeom>
              <a:avLst/>
              <a:gdLst/>
              <a:ahLst/>
              <a:cxnLst/>
              <a:rect l="l" t="t" r="r" b="b"/>
              <a:pathLst>
                <a:path w="8561" h="5733" extrusionOk="0">
                  <a:moveTo>
                    <a:pt x="1507" y="1"/>
                  </a:moveTo>
                  <a:cubicBezTo>
                    <a:pt x="1097" y="731"/>
                    <a:pt x="777" y="1256"/>
                    <a:pt x="572" y="1393"/>
                  </a:cubicBezTo>
                  <a:cubicBezTo>
                    <a:pt x="1" y="1804"/>
                    <a:pt x="2306" y="4246"/>
                    <a:pt x="5205" y="5273"/>
                  </a:cubicBezTo>
                  <a:cubicBezTo>
                    <a:pt x="5976" y="5559"/>
                    <a:pt x="6785" y="5733"/>
                    <a:pt x="7594" y="5733"/>
                  </a:cubicBezTo>
                  <a:cubicBezTo>
                    <a:pt x="7886" y="5733"/>
                    <a:pt x="8178" y="5710"/>
                    <a:pt x="8469" y="5662"/>
                  </a:cubicBezTo>
                  <a:cubicBezTo>
                    <a:pt x="8469" y="5662"/>
                    <a:pt x="8492" y="4840"/>
                    <a:pt x="8560" y="3607"/>
                  </a:cubicBezTo>
                  <a:cubicBezTo>
                    <a:pt x="7442" y="3470"/>
                    <a:pt x="6461" y="3219"/>
                    <a:pt x="5593" y="2877"/>
                  </a:cubicBezTo>
                  <a:cubicBezTo>
                    <a:pt x="3722" y="2146"/>
                    <a:pt x="2398" y="1028"/>
                    <a:pt x="1507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015;p36"/>
            <p:cNvSpPr/>
            <p:nvPr/>
          </p:nvSpPr>
          <p:spPr>
            <a:xfrm>
              <a:off x="8830473" y="3726820"/>
              <a:ext cx="214025" cy="146125"/>
            </a:xfrm>
            <a:custGeom>
              <a:avLst/>
              <a:gdLst/>
              <a:ahLst/>
              <a:cxnLst/>
              <a:rect l="l" t="t" r="r" b="b"/>
              <a:pathLst>
                <a:path w="8561" h="5845" fill="none" extrusionOk="0">
                  <a:moveTo>
                    <a:pt x="8560" y="3607"/>
                  </a:moveTo>
                  <a:cubicBezTo>
                    <a:pt x="8492" y="4840"/>
                    <a:pt x="8469" y="5662"/>
                    <a:pt x="8469" y="5662"/>
                  </a:cubicBezTo>
                  <a:cubicBezTo>
                    <a:pt x="7374" y="5844"/>
                    <a:pt x="6255" y="5662"/>
                    <a:pt x="5205" y="5273"/>
                  </a:cubicBezTo>
                  <a:cubicBezTo>
                    <a:pt x="2306" y="4246"/>
                    <a:pt x="1" y="1804"/>
                    <a:pt x="572" y="1393"/>
                  </a:cubicBezTo>
                  <a:cubicBezTo>
                    <a:pt x="777" y="1256"/>
                    <a:pt x="1097" y="731"/>
                    <a:pt x="1507" y="1"/>
                  </a:cubicBezTo>
                  <a:cubicBezTo>
                    <a:pt x="2398" y="1028"/>
                    <a:pt x="3722" y="2146"/>
                    <a:pt x="5593" y="2877"/>
                  </a:cubicBezTo>
                  <a:cubicBezTo>
                    <a:pt x="6461" y="3219"/>
                    <a:pt x="7442" y="3470"/>
                    <a:pt x="8560" y="3607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016;p36"/>
            <p:cNvSpPr/>
            <p:nvPr/>
          </p:nvSpPr>
          <p:spPr>
            <a:xfrm>
              <a:off x="8860723" y="3459070"/>
              <a:ext cx="294475" cy="827575"/>
            </a:xfrm>
            <a:custGeom>
              <a:avLst/>
              <a:gdLst/>
              <a:ahLst/>
              <a:cxnLst/>
              <a:rect l="l" t="t" r="r" b="b"/>
              <a:pathLst>
                <a:path w="11779" h="33103" extrusionOk="0">
                  <a:moveTo>
                    <a:pt x="11021" y="0"/>
                  </a:moveTo>
                  <a:cubicBezTo>
                    <a:pt x="10136" y="0"/>
                    <a:pt x="8497" y="234"/>
                    <a:pt x="6232" y="1535"/>
                  </a:cubicBezTo>
                  <a:cubicBezTo>
                    <a:pt x="1462" y="4251"/>
                    <a:pt x="1" y="10574"/>
                    <a:pt x="1" y="17170"/>
                  </a:cubicBezTo>
                  <a:cubicBezTo>
                    <a:pt x="1" y="24657"/>
                    <a:pt x="4703" y="33102"/>
                    <a:pt x="4703" y="33102"/>
                  </a:cubicBezTo>
                  <a:lnTo>
                    <a:pt x="6095" y="27693"/>
                  </a:lnTo>
                  <a:cubicBezTo>
                    <a:pt x="6095" y="27693"/>
                    <a:pt x="3059" y="21507"/>
                    <a:pt x="3310" y="15139"/>
                  </a:cubicBezTo>
                  <a:cubicBezTo>
                    <a:pt x="3561" y="8748"/>
                    <a:pt x="5410" y="5415"/>
                    <a:pt x="6803" y="4548"/>
                  </a:cubicBezTo>
                  <a:cubicBezTo>
                    <a:pt x="8066" y="3735"/>
                    <a:pt x="9191" y="3587"/>
                    <a:pt x="9843" y="3587"/>
                  </a:cubicBezTo>
                  <a:cubicBezTo>
                    <a:pt x="10215" y="3587"/>
                    <a:pt x="10432" y="3635"/>
                    <a:pt x="10432" y="3635"/>
                  </a:cubicBezTo>
                  <a:lnTo>
                    <a:pt x="11779" y="74"/>
                  </a:lnTo>
                  <a:cubicBezTo>
                    <a:pt x="11779" y="74"/>
                    <a:pt x="11519" y="0"/>
                    <a:pt x="11021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017;p36"/>
            <p:cNvSpPr/>
            <p:nvPr/>
          </p:nvSpPr>
          <p:spPr>
            <a:xfrm>
              <a:off x="8860723" y="3446645"/>
              <a:ext cx="294475" cy="840000"/>
            </a:xfrm>
            <a:custGeom>
              <a:avLst/>
              <a:gdLst/>
              <a:ahLst/>
              <a:cxnLst/>
              <a:rect l="l" t="t" r="r" b="b"/>
              <a:pathLst>
                <a:path w="11779" h="33600" fill="none" extrusionOk="0">
                  <a:moveTo>
                    <a:pt x="11779" y="571"/>
                  </a:moveTo>
                  <a:cubicBezTo>
                    <a:pt x="11779" y="571"/>
                    <a:pt x="9770" y="1"/>
                    <a:pt x="6232" y="2032"/>
                  </a:cubicBezTo>
                  <a:cubicBezTo>
                    <a:pt x="1462" y="4748"/>
                    <a:pt x="1" y="11071"/>
                    <a:pt x="1" y="17667"/>
                  </a:cubicBezTo>
                  <a:cubicBezTo>
                    <a:pt x="1" y="25154"/>
                    <a:pt x="4703" y="33599"/>
                    <a:pt x="4703" y="33599"/>
                  </a:cubicBezTo>
                  <a:lnTo>
                    <a:pt x="6095" y="28190"/>
                  </a:lnTo>
                  <a:cubicBezTo>
                    <a:pt x="6095" y="28190"/>
                    <a:pt x="3059" y="22004"/>
                    <a:pt x="3310" y="15636"/>
                  </a:cubicBezTo>
                  <a:cubicBezTo>
                    <a:pt x="3561" y="9245"/>
                    <a:pt x="5410" y="5912"/>
                    <a:pt x="6803" y="5045"/>
                  </a:cubicBezTo>
                  <a:cubicBezTo>
                    <a:pt x="8788" y="3767"/>
                    <a:pt x="10432" y="4132"/>
                    <a:pt x="10432" y="4132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018;p36"/>
            <p:cNvSpPr/>
            <p:nvPr/>
          </p:nvSpPr>
          <p:spPr>
            <a:xfrm>
              <a:off x="8877848" y="3451670"/>
              <a:ext cx="843425" cy="959150"/>
            </a:xfrm>
            <a:custGeom>
              <a:avLst/>
              <a:gdLst/>
              <a:ahLst/>
              <a:cxnLst/>
              <a:rect l="l" t="t" r="r" b="b"/>
              <a:pathLst>
                <a:path w="33737" h="38366" extrusionOk="0">
                  <a:moveTo>
                    <a:pt x="14961" y="1"/>
                  </a:moveTo>
                  <a:cubicBezTo>
                    <a:pt x="13145" y="1"/>
                    <a:pt x="11778" y="96"/>
                    <a:pt x="11778" y="96"/>
                  </a:cubicBezTo>
                  <a:cubicBezTo>
                    <a:pt x="10637" y="439"/>
                    <a:pt x="8765" y="1626"/>
                    <a:pt x="7579" y="4776"/>
                  </a:cubicBezTo>
                  <a:cubicBezTo>
                    <a:pt x="7145" y="5917"/>
                    <a:pt x="6780" y="7332"/>
                    <a:pt x="6597" y="9044"/>
                  </a:cubicBezTo>
                  <a:cubicBezTo>
                    <a:pt x="5889" y="15503"/>
                    <a:pt x="3173" y="26300"/>
                    <a:pt x="1963" y="29244"/>
                  </a:cubicBezTo>
                  <a:cubicBezTo>
                    <a:pt x="777" y="32189"/>
                    <a:pt x="1" y="32805"/>
                    <a:pt x="1416" y="34494"/>
                  </a:cubicBezTo>
                  <a:cubicBezTo>
                    <a:pt x="2570" y="35879"/>
                    <a:pt x="7759" y="38365"/>
                    <a:pt x="15225" y="38365"/>
                  </a:cubicBezTo>
                  <a:cubicBezTo>
                    <a:pt x="15878" y="38365"/>
                    <a:pt x="16548" y="38346"/>
                    <a:pt x="17234" y="38306"/>
                  </a:cubicBezTo>
                  <a:cubicBezTo>
                    <a:pt x="18215" y="38260"/>
                    <a:pt x="19242" y="38146"/>
                    <a:pt x="20315" y="38009"/>
                  </a:cubicBezTo>
                  <a:cubicBezTo>
                    <a:pt x="30427" y="36525"/>
                    <a:pt x="33029" y="33444"/>
                    <a:pt x="33371" y="32257"/>
                  </a:cubicBezTo>
                  <a:cubicBezTo>
                    <a:pt x="33736" y="31070"/>
                    <a:pt x="28897" y="21529"/>
                    <a:pt x="28258" y="15001"/>
                  </a:cubicBezTo>
                  <a:cubicBezTo>
                    <a:pt x="27688" y="9135"/>
                    <a:pt x="25428" y="1991"/>
                    <a:pt x="22027" y="804"/>
                  </a:cubicBezTo>
                  <a:cubicBezTo>
                    <a:pt x="20146" y="147"/>
                    <a:pt x="17209" y="1"/>
                    <a:pt x="1496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019;p36"/>
            <p:cNvSpPr/>
            <p:nvPr/>
          </p:nvSpPr>
          <p:spPr>
            <a:xfrm>
              <a:off x="9067298" y="3451670"/>
              <a:ext cx="653975" cy="957650"/>
            </a:xfrm>
            <a:custGeom>
              <a:avLst/>
              <a:gdLst/>
              <a:ahLst/>
              <a:cxnLst/>
              <a:rect l="l" t="t" r="r" b="b"/>
              <a:pathLst>
                <a:path w="26159" h="38306" extrusionOk="0">
                  <a:moveTo>
                    <a:pt x="7383" y="1"/>
                  </a:moveTo>
                  <a:cubicBezTo>
                    <a:pt x="5567" y="1"/>
                    <a:pt x="4200" y="96"/>
                    <a:pt x="4200" y="96"/>
                  </a:cubicBezTo>
                  <a:cubicBezTo>
                    <a:pt x="3059" y="439"/>
                    <a:pt x="1187" y="1626"/>
                    <a:pt x="1" y="4776"/>
                  </a:cubicBezTo>
                  <a:cubicBezTo>
                    <a:pt x="366" y="5574"/>
                    <a:pt x="936" y="6236"/>
                    <a:pt x="1781" y="6670"/>
                  </a:cubicBezTo>
                  <a:cubicBezTo>
                    <a:pt x="2443" y="6990"/>
                    <a:pt x="3219" y="7104"/>
                    <a:pt x="3858" y="7469"/>
                  </a:cubicBezTo>
                  <a:cubicBezTo>
                    <a:pt x="5935" y="8633"/>
                    <a:pt x="5889" y="11577"/>
                    <a:pt x="5707" y="13974"/>
                  </a:cubicBezTo>
                  <a:cubicBezTo>
                    <a:pt x="5091" y="22237"/>
                    <a:pt x="6460" y="30659"/>
                    <a:pt x="9656" y="38306"/>
                  </a:cubicBezTo>
                  <a:cubicBezTo>
                    <a:pt x="10637" y="38260"/>
                    <a:pt x="11664" y="38146"/>
                    <a:pt x="12737" y="38009"/>
                  </a:cubicBezTo>
                  <a:cubicBezTo>
                    <a:pt x="22849" y="36525"/>
                    <a:pt x="25451" y="33444"/>
                    <a:pt x="25793" y="32257"/>
                  </a:cubicBezTo>
                  <a:cubicBezTo>
                    <a:pt x="26158" y="31070"/>
                    <a:pt x="21319" y="21529"/>
                    <a:pt x="20680" y="15001"/>
                  </a:cubicBezTo>
                  <a:cubicBezTo>
                    <a:pt x="20110" y="9135"/>
                    <a:pt x="17850" y="1991"/>
                    <a:pt x="14449" y="804"/>
                  </a:cubicBezTo>
                  <a:cubicBezTo>
                    <a:pt x="12568" y="147"/>
                    <a:pt x="9631" y="1"/>
                    <a:pt x="738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020;p36"/>
            <p:cNvSpPr/>
            <p:nvPr/>
          </p:nvSpPr>
          <p:spPr>
            <a:xfrm>
              <a:off x="8877848" y="3442095"/>
              <a:ext cx="843425" cy="996325"/>
            </a:xfrm>
            <a:custGeom>
              <a:avLst/>
              <a:gdLst/>
              <a:ahLst/>
              <a:cxnLst/>
              <a:rect l="l" t="t" r="r" b="b"/>
              <a:pathLst>
                <a:path w="33737" h="39853" fill="none" extrusionOk="0">
                  <a:moveTo>
                    <a:pt x="11778" y="479"/>
                  </a:moveTo>
                  <a:cubicBezTo>
                    <a:pt x="10203" y="959"/>
                    <a:pt x="7305" y="2967"/>
                    <a:pt x="6597" y="9427"/>
                  </a:cubicBezTo>
                  <a:cubicBezTo>
                    <a:pt x="5889" y="15886"/>
                    <a:pt x="3173" y="26683"/>
                    <a:pt x="1963" y="29627"/>
                  </a:cubicBezTo>
                  <a:cubicBezTo>
                    <a:pt x="777" y="32572"/>
                    <a:pt x="1" y="33188"/>
                    <a:pt x="1416" y="34877"/>
                  </a:cubicBezTo>
                  <a:cubicBezTo>
                    <a:pt x="2808" y="36566"/>
                    <a:pt x="10181" y="39853"/>
                    <a:pt x="20315" y="38392"/>
                  </a:cubicBezTo>
                  <a:cubicBezTo>
                    <a:pt x="30427" y="36908"/>
                    <a:pt x="33029" y="33827"/>
                    <a:pt x="33371" y="32640"/>
                  </a:cubicBezTo>
                  <a:cubicBezTo>
                    <a:pt x="33736" y="31430"/>
                    <a:pt x="28897" y="21912"/>
                    <a:pt x="28258" y="15384"/>
                  </a:cubicBezTo>
                  <a:cubicBezTo>
                    <a:pt x="27688" y="9518"/>
                    <a:pt x="25428" y="2374"/>
                    <a:pt x="22027" y="1187"/>
                  </a:cubicBezTo>
                  <a:cubicBezTo>
                    <a:pt x="18626" y="0"/>
                    <a:pt x="11778" y="479"/>
                    <a:pt x="11778" y="479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021;p36"/>
            <p:cNvSpPr/>
            <p:nvPr/>
          </p:nvSpPr>
          <p:spPr>
            <a:xfrm>
              <a:off x="9289273" y="3474170"/>
              <a:ext cx="505600" cy="915400"/>
            </a:xfrm>
            <a:custGeom>
              <a:avLst/>
              <a:gdLst/>
              <a:ahLst/>
              <a:cxnLst/>
              <a:rect l="l" t="t" r="r" b="b"/>
              <a:pathLst>
                <a:path w="20224" h="36616" extrusionOk="0">
                  <a:moveTo>
                    <a:pt x="7212" y="0"/>
                  </a:moveTo>
                  <a:cubicBezTo>
                    <a:pt x="6417" y="0"/>
                    <a:pt x="5479" y="147"/>
                    <a:pt x="4451" y="589"/>
                  </a:cubicBezTo>
                  <a:cubicBezTo>
                    <a:pt x="1347" y="1890"/>
                    <a:pt x="1" y="11294"/>
                    <a:pt x="1484" y="18963"/>
                  </a:cubicBezTo>
                  <a:cubicBezTo>
                    <a:pt x="3242" y="27956"/>
                    <a:pt x="6369" y="32133"/>
                    <a:pt x="9815" y="34964"/>
                  </a:cubicBezTo>
                  <a:cubicBezTo>
                    <a:pt x="11352" y="36224"/>
                    <a:pt x="13215" y="36616"/>
                    <a:pt x="14938" y="36616"/>
                  </a:cubicBezTo>
                  <a:cubicBezTo>
                    <a:pt x="17771" y="36616"/>
                    <a:pt x="20224" y="35557"/>
                    <a:pt x="20224" y="35557"/>
                  </a:cubicBezTo>
                  <a:cubicBezTo>
                    <a:pt x="20224" y="35557"/>
                    <a:pt x="16503" y="34187"/>
                    <a:pt x="15887" y="33891"/>
                  </a:cubicBezTo>
                  <a:cubicBezTo>
                    <a:pt x="15294" y="33594"/>
                    <a:pt x="9039" y="31448"/>
                    <a:pt x="6529" y="21702"/>
                  </a:cubicBezTo>
                  <a:cubicBezTo>
                    <a:pt x="4018" y="11956"/>
                    <a:pt x="3721" y="1502"/>
                    <a:pt x="9815" y="589"/>
                  </a:cubicBezTo>
                  <a:cubicBezTo>
                    <a:pt x="9815" y="589"/>
                    <a:pt x="8801" y="0"/>
                    <a:pt x="7212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022;p36"/>
            <p:cNvSpPr/>
            <p:nvPr/>
          </p:nvSpPr>
          <p:spPr>
            <a:xfrm>
              <a:off x="9289273" y="3455770"/>
              <a:ext cx="505600" cy="975825"/>
            </a:xfrm>
            <a:custGeom>
              <a:avLst/>
              <a:gdLst/>
              <a:ahLst/>
              <a:cxnLst/>
              <a:rect l="l" t="t" r="r" b="b"/>
              <a:pathLst>
                <a:path w="20224" h="39033" fill="none" extrusionOk="0">
                  <a:moveTo>
                    <a:pt x="9815" y="1325"/>
                  </a:moveTo>
                  <a:cubicBezTo>
                    <a:pt x="9815" y="1325"/>
                    <a:pt x="7533" y="1"/>
                    <a:pt x="4451" y="1325"/>
                  </a:cubicBezTo>
                  <a:cubicBezTo>
                    <a:pt x="1347" y="2626"/>
                    <a:pt x="1" y="12030"/>
                    <a:pt x="1484" y="19699"/>
                  </a:cubicBezTo>
                  <a:cubicBezTo>
                    <a:pt x="3242" y="28692"/>
                    <a:pt x="6369" y="32869"/>
                    <a:pt x="9815" y="35700"/>
                  </a:cubicBezTo>
                  <a:cubicBezTo>
                    <a:pt x="13878" y="39032"/>
                    <a:pt x="20224" y="36293"/>
                    <a:pt x="20224" y="36293"/>
                  </a:cubicBezTo>
                  <a:cubicBezTo>
                    <a:pt x="20224" y="36293"/>
                    <a:pt x="16503" y="34923"/>
                    <a:pt x="15887" y="34627"/>
                  </a:cubicBezTo>
                  <a:cubicBezTo>
                    <a:pt x="15294" y="34330"/>
                    <a:pt x="9039" y="32184"/>
                    <a:pt x="6529" y="22438"/>
                  </a:cubicBezTo>
                  <a:cubicBezTo>
                    <a:pt x="4018" y="12692"/>
                    <a:pt x="3721" y="2238"/>
                    <a:pt x="9815" y="1325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023;p36"/>
            <p:cNvSpPr/>
            <p:nvPr/>
          </p:nvSpPr>
          <p:spPr>
            <a:xfrm>
              <a:off x="9314373" y="3794170"/>
              <a:ext cx="656625" cy="533650"/>
            </a:xfrm>
            <a:custGeom>
              <a:avLst/>
              <a:gdLst/>
              <a:ahLst/>
              <a:cxnLst/>
              <a:rect l="l" t="t" r="r" b="b"/>
              <a:pathLst>
                <a:path w="26265" h="21346" extrusionOk="0">
                  <a:moveTo>
                    <a:pt x="18695" y="0"/>
                  </a:moveTo>
                  <a:cubicBezTo>
                    <a:pt x="18695" y="0"/>
                    <a:pt x="15568" y="3127"/>
                    <a:pt x="11550" y="5250"/>
                  </a:cubicBezTo>
                  <a:cubicBezTo>
                    <a:pt x="11550" y="5250"/>
                    <a:pt x="12075" y="6232"/>
                    <a:pt x="12737" y="7533"/>
                  </a:cubicBezTo>
                  <a:cubicBezTo>
                    <a:pt x="13513" y="9016"/>
                    <a:pt x="14449" y="10911"/>
                    <a:pt x="14974" y="12257"/>
                  </a:cubicBezTo>
                  <a:cubicBezTo>
                    <a:pt x="14974" y="12257"/>
                    <a:pt x="14130" y="11801"/>
                    <a:pt x="12144" y="11185"/>
                  </a:cubicBezTo>
                  <a:cubicBezTo>
                    <a:pt x="10090" y="10568"/>
                    <a:pt x="9405" y="11048"/>
                    <a:pt x="9177" y="10431"/>
                  </a:cubicBezTo>
                  <a:cubicBezTo>
                    <a:pt x="8948" y="9815"/>
                    <a:pt x="6803" y="5296"/>
                    <a:pt x="4520" y="4314"/>
                  </a:cubicBezTo>
                  <a:lnTo>
                    <a:pt x="4520" y="4314"/>
                  </a:lnTo>
                  <a:cubicBezTo>
                    <a:pt x="4520" y="4314"/>
                    <a:pt x="4771" y="5707"/>
                    <a:pt x="4908" y="6323"/>
                  </a:cubicBezTo>
                  <a:cubicBezTo>
                    <a:pt x="4908" y="6323"/>
                    <a:pt x="4035" y="5919"/>
                    <a:pt x="3013" y="5919"/>
                  </a:cubicBezTo>
                  <a:cubicBezTo>
                    <a:pt x="2557" y="5919"/>
                    <a:pt x="2072" y="5999"/>
                    <a:pt x="1621" y="6232"/>
                  </a:cubicBezTo>
                  <a:cubicBezTo>
                    <a:pt x="183" y="7008"/>
                    <a:pt x="1" y="8811"/>
                    <a:pt x="1119" y="8971"/>
                  </a:cubicBezTo>
                  <a:cubicBezTo>
                    <a:pt x="1119" y="8971"/>
                    <a:pt x="422" y="10546"/>
                    <a:pt x="1529" y="10546"/>
                  </a:cubicBezTo>
                  <a:cubicBezTo>
                    <a:pt x="1537" y="10546"/>
                    <a:pt x="1545" y="10546"/>
                    <a:pt x="1553" y="10546"/>
                  </a:cubicBezTo>
                  <a:lnTo>
                    <a:pt x="1553" y="10546"/>
                  </a:lnTo>
                  <a:cubicBezTo>
                    <a:pt x="1553" y="10546"/>
                    <a:pt x="845" y="11892"/>
                    <a:pt x="2078" y="12166"/>
                  </a:cubicBezTo>
                  <a:cubicBezTo>
                    <a:pt x="2078" y="12166"/>
                    <a:pt x="1599" y="13239"/>
                    <a:pt x="2649" y="13627"/>
                  </a:cubicBezTo>
                  <a:cubicBezTo>
                    <a:pt x="2794" y="13681"/>
                    <a:pt x="2941" y="13703"/>
                    <a:pt x="3088" y="13703"/>
                  </a:cubicBezTo>
                  <a:cubicBezTo>
                    <a:pt x="3876" y="13703"/>
                    <a:pt x="4648" y="13048"/>
                    <a:pt x="5047" y="13048"/>
                  </a:cubicBezTo>
                  <a:cubicBezTo>
                    <a:pt x="5109" y="13048"/>
                    <a:pt x="5162" y="13065"/>
                    <a:pt x="5205" y="13102"/>
                  </a:cubicBezTo>
                  <a:cubicBezTo>
                    <a:pt x="5593" y="13399"/>
                    <a:pt x="5935" y="14700"/>
                    <a:pt x="8127" y="15156"/>
                  </a:cubicBezTo>
                  <a:cubicBezTo>
                    <a:pt x="8127" y="15156"/>
                    <a:pt x="10615" y="19561"/>
                    <a:pt x="18467" y="21091"/>
                  </a:cubicBezTo>
                  <a:cubicBezTo>
                    <a:pt x="19243" y="21251"/>
                    <a:pt x="19950" y="21319"/>
                    <a:pt x="20566" y="21342"/>
                  </a:cubicBezTo>
                  <a:cubicBezTo>
                    <a:pt x="20657" y="21344"/>
                    <a:pt x="20745" y="21346"/>
                    <a:pt x="20832" y="21346"/>
                  </a:cubicBezTo>
                  <a:cubicBezTo>
                    <a:pt x="26265" y="21346"/>
                    <a:pt x="26012" y="16500"/>
                    <a:pt x="25405" y="13467"/>
                  </a:cubicBezTo>
                  <a:cubicBezTo>
                    <a:pt x="24721" y="10043"/>
                    <a:pt x="21890" y="3196"/>
                    <a:pt x="18695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024;p36"/>
            <p:cNvSpPr/>
            <p:nvPr/>
          </p:nvSpPr>
          <p:spPr>
            <a:xfrm>
              <a:off x="9603123" y="3794170"/>
              <a:ext cx="367875" cy="533650"/>
            </a:xfrm>
            <a:custGeom>
              <a:avLst/>
              <a:gdLst/>
              <a:ahLst/>
              <a:cxnLst/>
              <a:rect l="l" t="t" r="r" b="b"/>
              <a:pathLst>
                <a:path w="14715" h="21346" extrusionOk="0">
                  <a:moveTo>
                    <a:pt x="7145" y="0"/>
                  </a:moveTo>
                  <a:cubicBezTo>
                    <a:pt x="7145" y="0"/>
                    <a:pt x="4018" y="3127"/>
                    <a:pt x="0" y="5250"/>
                  </a:cubicBezTo>
                  <a:cubicBezTo>
                    <a:pt x="0" y="5250"/>
                    <a:pt x="525" y="6232"/>
                    <a:pt x="1187" y="7533"/>
                  </a:cubicBezTo>
                  <a:cubicBezTo>
                    <a:pt x="2237" y="7213"/>
                    <a:pt x="3333" y="6597"/>
                    <a:pt x="4246" y="6209"/>
                  </a:cubicBezTo>
                  <a:cubicBezTo>
                    <a:pt x="4689" y="6035"/>
                    <a:pt x="5165" y="5846"/>
                    <a:pt x="5632" y="5846"/>
                  </a:cubicBezTo>
                  <a:cubicBezTo>
                    <a:pt x="5718" y="5846"/>
                    <a:pt x="5804" y="5852"/>
                    <a:pt x="5889" y="5866"/>
                  </a:cubicBezTo>
                  <a:cubicBezTo>
                    <a:pt x="6529" y="5935"/>
                    <a:pt x="7053" y="6368"/>
                    <a:pt x="7487" y="6848"/>
                  </a:cubicBezTo>
                  <a:cubicBezTo>
                    <a:pt x="8857" y="8331"/>
                    <a:pt x="9633" y="10249"/>
                    <a:pt x="10272" y="12166"/>
                  </a:cubicBezTo>
                  <a:cubicBezTo>
                    <a:pt x="10842" y="13810"/>
                    <a:pt x="11345" y="15544"/>
                    <a:pt x="11208" y="17279"/>
                  </a:cubicBezTo>
                  <a:cubicBezTo>
                    <a:pt x="11094" y="18877"/>
                    <a:pt x="10363" y="20497"/>
                    <a:pt x="9016" y="21342"/>
                  </a:cubicBezTo>
                  <a:cubicBezTo>
                    <a:pt x="9107" y="21344"/>
                    <a:pt x="9195" y="21346"/>
                    <a:pt x="9282" y="21346"/>
                  </a:cubicBezTo>
                  <a:cubicBezTo>
                    <a:pt x="14715" y="21346"/>
                    <a:pt x="14462" y="16500"/>
                    <a:pt x="13855" y="13467"/>
                  </a:cubicBezTo>
                  <a:cubicBezTo>
                    <a:pt x="13171" y="10043"/>
                    <a:pt x="10340" y="3196"/>
                    <a:pt x="7145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025;p36"/>
            <p:cNvSpPr/>
            <p:nvPr/>
          </p:nvSpPr>
          <p:spPr>
            <a:xfrm>
              <a:off x="9314373" y="3794170"/>
              <a:ext cx="657975" cy="565525"/>
            </a:xfrm>
            <a:custGeom>
              <a:avLst/>
              <a:gdLst/>
              <a:ahLst/>
              <a:cxnLst/>
              <a:rect l="l" t="t" r="r" b="b"/>
              <a:pathLst>
                <a:path w="26319" h="22621" fill="none" extrusionOk="0">
                  <a:moveTo>
                    <a:pt x="12144" y="11185"/>
                  </a:moveTo>
                  <a:cubicBezTo>
                    <a:pt x="10090" y="10546"/>
                    <a:pt x="9405" y="11025"/>
                    <a:pt x="9177" y="10431"/>
                  </a:cubicBezTo>
                  <a:cubicBezTo>
                    <a:pt x="8948" y="9815"/>
                    <a:pt x="6803" y="5296"/>
                    <a:pt x="4520" y="4314"/>
                  </a:cubicBezTo>
                  <a:cubicBezTo>
                    <a:pt x="4520" y="4314"/>
                    <a:pt x="4771" y="5707"/>
                    <a:pt x="4908" y="6323"/>
                  </a:cubicBezTo>
                  <a:cubicBezTo>
                    <a:pt x="4908" y="6323"/>
                    <a:pt x="3082" y="5478"/>
                    <a:pt x="1621" y="6232"/>
                  </a:cubicBezTo>
                  <a:cubicBezTo>
                    <a:pt x="183" y="7008"/>
                    <a:pt x="1" y="8811"/>
                    <a:pt x="1119" y="8971"/>
                  </a:cubicBezTo>
                  <a:cubicBezTo>
                    <a:pt x="1119" y="8971"/>
                    <a:pt x="412" y="10568"/>
                    <a:pt x="1553" y="10523"/>
                  </a:cubicBezTo>
                  <a:cubicBezTo>
                    <a:pt x="1553" y="10523"/>
                    <a:pt x="845" y="11892"/>
                    <a:pt x="2078" y="12143"/>
                  </a:cubicBezTo>
                  <a:cubicBezTo>
                    <a:pt x="2078" y="12143"/>
                    <a:pt x="1599" y="13239"/>
                    <a:pt x="2649" y="13627"/>
                  </a:cubicBezTo>
                  <a:cubicBezTo>
                    <a:pt x="3699" y="14015"/>
                    <a:pt x="4840" y="12782"/>
                    <a:pt x="5205" y="13102"/>
                  </a:cubicBezTo>
                  <a:cubicBezTo>
                    <a:pt x="5593" y="13399"/>
                    <a:pt x="5935" y="14677"/>
                    <a:pt x="8127" y="15156"/>
                  </a:cubicBezTo>
                  <a:cubicBezTo>
                    <a:pt x="8127" y="15156"/>
                    <a:pt x="10615" y="19561"/>
                    <a:pt x="18467" y="21091"/>
                  </a:cubicBezTo>
                  <a:cubicBezTo>
                    <a:pt x="26318" y="22620"/>
                    <a:pt x="26090" y="16891"/>
                    <a:pt x="25405" y="13467"/>
                  </a:cubicBezTo>
                  <a:cubicBezTo>
                    <a:pt x="24721" y="10043"/>
                    <a:pt x="21890" y="3196"/>
                    <a:pt x="18695" y="0"/>
                  </a:cubicBezTo>
                  <a:cubicBezTo>
                    <a:pt x="18695" y="0"/>
                    <a:pt x="15568" y="3127"/>
                    <a:pt x="11550" y="5250"/>
                  </a:cubicBezTo>
                  <a:cubicBezTo>
                    <a:pt x="11550" y="5250"/>
                    <a:pt x="13970" y="9747"/>
                    <a:pt x="14974" y="12257"/>
                  </a:cubicBezTo>
                  <a:cubicBezTo>
                    <a:pt x="14974" y="12257"/>
                    <a:pt x="14130" y="11801"/>
                    <a:pt x="12144" y="11185"/>
                  </a:cubicBezTo>
                  <a:close/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026;p36"/>
            <p:cNvSpPr/>
            <p:nvPr/>
          </p:nvSpPr>
          <p:spPr>
            <a:xfrm>
              <a:off x="9688723" y="4100595"/>
              <a:ext cx="97025" cy="39975"/>
            </a:xfrm>
            <a:custGeom>
              <a:avLst/>
              <a:gdLst/>
              <a:ahLst/>
              <a:cxnLst/>
              <a:rect l="l" t="t" r="r" b="b"/>
              <a:pathLst>
                <a:path w="3881" h="1599" fill="none" extrusionOk="0">
                  <a:moveTo>
                    <a:pt x="0" y="0"/>
                  </a:moveTo>
                  <a:cubicBezTo>
                    <a:pt x="1438" y="388"/>
                    <a:pt x="3881" y="1598"/>
                    <a:pt x="3881" y="1598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027;p36"/>
            <p:cNvSpPr/>
            <p:nvPr/>
          </p:nvSpPr>
          <p:spPr>
            <a:xfrm>
              <a:off x="9342348" y="3982470"/>
              <a:ext cx="61650" cy="35975"/>
            </a:xfrm>
            <a:custGeom>
              <a:avLst/>
              <a:gdLst/>
              <a:ahLst/>
              <a:cxnLst/>
              <a:rect l="l" t="t" r="r" b="b"/>
              <a:pathLst>
                <a:path w="2466" h="1439" fill="none" extrusionOk="0">
                  <a:moveTo>
                    <a:pt x="0" y="1439"/>
                  </a:moveTo>
                  <a:cubicBezTo>
                    <a:pt x="434" y="685"/>
                    <a:pt x="1210" y="1"/>
                    <a:pt x="2465" y="297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028;p36"/>
            <p:cNvSpPr/>
            <p:nvPr/>
          </p:nvSpPr>
          <p:spPr>
            <a:xfrm>
              <a:off x="9353173" y="4024120"/>
              <a:ext cx="78225" cy="33125"/>
            </a:xfrm>
            <a:custGeom>
              <a:avLst/>
              <a:gdLst/>
              <a:ahLst/>
              <a:cxnLst/>
              <a:rect l="l" t="t" r="r" b="b"/>
              <a:pathLst>
                <a:path w="3129" h="1325" fill="none" extrusionOk="0">
                  <a:moveTo>
                    <a:pt x="1" y="1325"/>
                  </a:moveTo>
                  <a:cubicBezTo>
                    <a:pt x="686" y="229"/>
                    <a:pt x="2672" y="1"/>
                    <a:pt x="3128" y="389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029;p36"/>
            <p:cNvSpPr/>
            <p:nvPr/>
          </p:nvSpPr>
          <p:spPr>
            <a:xfrm>
              <a:off x="9366298" y="4075495"/>
              <a:ext cx="76500" cy="22275"/>
            </a:xfrm>
            <a:custGeom>
              <a:avLst/>
              <a:gdLst/>
              <a:ahLst/>
              <a:cxnLst/>
              <a:rect l="l" t="t" r="r" b="b"/>
              <a:pathLst>
                <a:path w="3060" h="891" fill="none" extrusionOk="0">
                  <a:moveTo>
                    <a:pt x="1" y="890"/>
                  </a:moveTo>
                  <a:cubicBezTo>
                    <a:pt x="549" y="0"/>
                    <a:pt x="2831" y="0"/>
                    <a:pt x="3060" y="320"/>
                  </a:cubicBezTo>
                </a:path>
              </a:pathLst>
            </a:custGeom>
            <a:noFill/>
            <a:ln w="125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030;p36"/>
            <p:cNvSpPr/>
            <p:nvPr/>
          </p:nvSpPr>
          <p:spPr>
            <a:xfrm>
              <a:off x="9375998" y="3488995"/>
              <a:ext cx="501625" cy="482200"/>
            </a:xfrm>
            <a:custGeom>
              <a:avLst/>
              <a:gdLst/>
              <a:ahLst/>
              <a:cxnLst/>
              <a:rect l="l" t="t" r="r" b="b"/>
              <a:pathLst>
                <a:path w="20065" h="19288" extrusionOk="0">
                  <a:moveTo>
                    <a:pt x="6213" y="1"/>
                  </a:moveTo>
                  <a:cubicBezTo>
                    <a:pt x="5398" y="1"/>
                    <a:pt x="4628" y="190"/>
                    <a:pt x="3927" y="612"/>
                  </a:cubicBezTo>
                  <a:cubicBezTo>
                    <a:pt x="3311" y="977"/>
                    <a:pt x="2786" y="1388"/>
                    <a:pt x="2398" y="1845"/>
                  </a:cubicBezTo>
                  <a:cubicBezTo>
                    <a:pt x="1" y="4492"/>
                    <a:pt x="1256" y="8258"/>
                    <a:pt x="2489" y="10838"/>
                  </a:cubicBezTo>
                  <a:cubicBezTo>
                    <a:pt x="3425" y="12801"/>
                    <a:pt x="4886" y="15266"/>
                    <a:pt x="5913" y="16978"/>
                  </a:cubicBezTo>
                  <a:cubicBezTo>
                    <a:pt x="6461" y="17914"/>
                    <a:pt x="6894" y="18621"/>
                    <a:pt x="7008" y="18918"/>
                  </a:cubicBezTo>
                  <a:cubicBezTo>
                    <a:pt x="7107" y="19162"/>
                    <a:pt x="7271" y="19288"/>
                    <a:pt x="7545" y="19288"/>
                  </a:cubicBezTo>
                  <a:cubicBezTo>
                    <a:pt x="8220" y="19288"/>
                    <a:pt x="9564" y="18526"/>
                    <a:pt x="12258" y="16886"/>
                  </a:cubicBezTo>
                  <a:cubicBezTo>
                    <a:pt x="12989" y="16430"/>
                    <a:pt x="13673" y="15928"/>
                    <a:pt x="14335" y="15426"/>
                  </a:cubicBezTo>
                  <a:cubicBezTo>
                    <a:pt x="17097" y="13212"/>
                    <a:pt x="19106" y="10541"/>
                    <a:pt x="19631" y="9514"/>
                  </a:cubicBezTo>
                  <a:cubicBezTo>
                    <a:pt x="20064" y="8669"/>
                    <a:pt x="19471" y="8281"/>
                    <a:pt x="17828" y="7026"/>
                  </a:cubicBezTo>
                  <a:cubicBezTo>
                    <a:pt x="17097" y="6478"/>
                    <a:pt x="16161" y="5725"/>
                    <a:pt x="14997" y="4675"/>
                  </a:cubicBezTo>
                  <a:cubicBezTo>
                    <a:pt x="12136" y="2095"/>
                    <a:pt x="8925" y="1"/>
                    <a:pt x="6213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031;p36"/>
            <p:cNvSpPr/>
            <p:nvPr/>
          </p:nvSpPr>
          <p:spPr>
            <a:xfrm>
              <a:off x="9435923" y="3488995"/>
              <a:ext cx="441700" cy="385650"/>
            </a:xfrm>
            <a:custGeom>
              <a:avLst/>
              <a:gdLst/>
              <a:ahLst/>
              <a:cxnLst/>
              <a:rect l="l" t="t" r="r" b="b"/>
              <a:pathLst>
                <a:path w="17668" h="15426" extrusionOk="0">
                  <a:moveTo>
                    <a:pt x="3816" y="1"/>
                  </a:moveTo>
                  <a:cubicBezTo>
                    <a:pt x="3001" y="1"/>
                    <a:pt x="2231" y="190"/>
                    <a:pt x="1530" y="612"/>
                  </a:cubicBezTo>
                  <a:cubicBezTo>
                    <a:pt x="914" y="977"/>
                    <a:pt x="389" y="1388"/>
                    <a:pt x="1" y="1845"/>
                  </a:cubicBezTo>
                  <a:cubicBezTo>
                    <a:pt x="366" y="1845"/>
                    <a:pt x="731" y="1913"/>
                    <a:pt x="1073" y="2027"/>
                  </a:cubicBezTo>
                  <a:cubicBezTo>
                    <a:pt x="2283" y="2438"/>
                    <a:pt x="3242" y="3351"/>
                    <a:pt x="4109" y="4264"/>
                  </a:cubicBezTo>
                  <a:cubicBezTo>
                    <a:pt x="6940" y="7208"/>
                    <a:pt x="9359" y="10564"/>
                    <a:pt x="11276" y="14170"/>
                  </a:cubicBezTo>
                  <a:cubicBezTo>
                    <a:pt x="11482" y="14581"/>
                    <a:pt x="11710" y="15015"/>
                    <a:pt x="11938" y="15426"/>
                  </a:cubicBezTo>
                  <a:cubicBezTo>
                    <a:pt x="14700" y="13212"/>
                    <a:pt x="16709" y="10541"/>
                    <a:pt x="17234" y="9514"/>
                  </a:cubicBezTo>
                  <a:cubicBezTo>
                    <a:pt x="17667" y="8669"/>
                    <a:pt x="17074" y="8281"/>
                    <a:pt x="15431" y="7026"/>
                  </a:cubicBezTo>
                  <a:cubicBezTo>
                    <a:pt x="14700" y="6478"/>
                    <a:pt x="13764" y="5725"/>
                    <a:pt x="12600" y="4675"/>
                  </a:cubicBezTo>
                  <a:cubicBezTo>
                    <a:pt x="9739" y="2095"/>
                    <a:pt x="6528" y="1"/>
                    <a:pt x="3816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032;p36"/>
            <p:cNvSpPr/>
            <p:nvPr/>
          </p:nvSpPr>
          <p:spPr>
            <a:xfrm>
              <a:off x="9365748" y="3458620"/>
              <a:ext cx="511875" cy="524450"/>
            </a:xfrm>
            <a:custGeom>
              <a:avLst/>
              <a:gdLst/>
              <a:ahLst/>
              <a:cxnLst/>
              <a:rect l="l" t="t" r="r" b="b"/>
              <a:pathLst>
                <a:path w="20475" h="20978" fill="none" extrusionOk="0">
                  <a:moveTo>
                    <a:pt x="20041" y="10729"/>
                  </a:moveTo>
                  <a:cubicBezTo>
                    <a:pt x="19402" y="11984"/>
                    <a:pt x="16457" y="15773"/>
                    <a:pt x="12668" y="18101"/>
                  </a:cubicBezTo>
                  <a:cubicBezTo>
                    <a:pt x="8879" y="20407"/>
                    <a:pt x="7761" y="20977"/>
                    <a:pt x="7418" y="20133"/>
                  </a:cubicBezTo>
                  <a:cubicBezTo>
                    <a:pt x="7304" y="19836"/>
                    <a:pt x="6871" y="19129"/>
                    <a:pt x="6323" y="18193"/>
                  </a:cubicBezTo>
                  <a:cubicBezTo>
                    <a:pt x="5296" y="16481"/>
                    <a:pt x="3835" y="14016"/>
                    <a:pt x="2899" y="12053"/>
                  </a:cubicBezTo>
                  <a:cubicBezTo>
                    <a:pt x="1461" y="9040"/>
                    <a:pt x="0" y="4406"/>
                    <a:pt x="4337" y="1827"/>
                  </a:cubicBezTo>
                  <a:cubicBezTo>
                    <a:pt x="7373" y="1"/>
                    <a:pt x="11687" y="2535"/>
                    <a:pt x="15407" y="5890"/>
                  </a:cubicBezTo>
                  <a:cubicBezTo>
                    <a:pt x="16571" y="6940"/>
                    <a:pt x="17507" y="7693"/>
                    <a:pt x="18238" y="8241"/>
                  </a:cubicBezTo>
                  <a:cubicBezTo>
                    <a:pt x="19881" y="9496"/>
                    <a:pt x="20474" y="9884"/>
                    <a:pt x="20041" y="10729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033;p36"/>
            <p:cNvSpPr/>
            <p:nvPr/>
          </p:nvSpPr>
          <p:spPr>
            <a:xfrm>
              <a:off x="9523798" y="3664620"/>
              <a:ext cx="353825" cy="306575"/>
            </a:xfrm>
            <a:custGeom>
              <a:avLst/>
              <a:gdLst/>
              <a:ahLst/>
              <a:cxnLst/>
              <a:rect l="l" t="t" r="r" b="b"/>
              <a:pathLst>
                <a:path w="14153" h="12263" extrusionOk="0">
                  <a:moveTo>
                    <a:pt x="11916" y="1"/>
                  </a:moveTo>
                  <a:cubicBezTo>
                    <a:pt x="9724" y="5022"/>
                    <a:pt x="3151" y="8515"/>
                    <a:pt x="1" y="9953"/>
                  </a:cubicBezTo>
                  <a:cubicBezTo>
                    <a:pt x="549" y="10889"/>
                    <a:pt x="982" y="11596"/>
                    <a:pt x="1096" y="11893"/>
                  </a:cubicBezTo>
                  <a:cubicBezTo>
                    <a:pt x="1195" y="12137"/>
                    <a:pt x="1359" y="12263"/>
                    <a:pt x="1633" y="12263"/>
                  </a:cubicBezTo>
                  <a:cubicBezTo>
                    <a:pt x="2308" y="12263"/>
                    <a:pt x="3652" y="11501"/>
                    <a:pt x="6346" y="9861"/>
                  </a:cubicBezTo>
                  <a:cubicBezTo>
                    <a:pt x="10135" y="7533"/>
                    <a:pt x="13080" y="3744"/>
                    <a:pt x="13719" y="2489"/>
                  </a:cubicBezTo>
                  <a:cubicBezTo>
                    <a:pt x="14152" y="1644"/>
                    <a:pt x="13559" y="1256"/>
                    <a:pt x="11916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034;p36"/>
            <p:cNvSpPr/>
            <p:nvPr/>
          </p:nvSpPr>
          <p:spPr>
            <a:xfrm>
              <a:off x="9523798" y="3664620"/>
              <a:ext cx="353825" cy="318450"/>
            </a:xfrm>
            <a:custGeom>
              <a:avLst/>
              <a:gdLst/>
              <a:ahLst/>
              <a:cxnLst/>
              <a:rect l="l" t="t" r="r" b="b"/>
              <a:pathLst>
                <a:path w="14153" h="12738" fill="none" extrusionOk="0">
                  <a:moveTo>
                    <a:pt x="13719" y="2489"/>
                  </a:moveTo>
                  <a:cubicBezTo>
                    <a:pt x="13080" y="3744"/>
                    <a:pt x="10135" y="7533"/>
                    <a:pt x="6346" y="9861"/>
                  </a:cubicBezTo>
                  <a:cubicBezTo>
                    <a:pt x="2557" y="12167"/>
                    <a:pt x="1439" y="12737"/>
                    <a:pt x="1096" y="11893"/>
                  </a:cubicBezTo>
                  <a:cubicBezTo>
                    <a:pt x="982" y="11596"/>
                    <a:pt x="549" y="10889"/>
                    <a:pt x="1" y="9953"/>
                  </a:cubicBezTo>
                  <a:cubicBezTo>
                    <a:pt x="3151" y="8515"/>
                    <a:pt x="9724" y="5022"/>
                    <a:pt x="11916" y="1"/>
                  </a:cubicBezTo>
                  <a:cubicBezTo>
                    <a:pt x="13559" y="1256"/>
                    <a:pt x="14152" y="1644"/>
                    <a:pt x="13719" y="2489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035;p36"/>
            <p:cNvSpPr/>
            <p:nvPr/>
          </p:nvSpPr>
          <p:spPr>
            <a:xfrm>
              <a:off x="8633623" y="2016495"/>
              <a:ext cx="1560125" cy="1006600"/>
            </a:xfrm>
            <a:custGeom>
              <a:avLst/>
              <a:gdLst/>
              <a:ahLst/>
              <a:cxnLst/>
              <a:rect l="l" t="t" r="r" b="b"/>
              <a:pathLst>
                <a:path w="62405" h="40264" extrusionOk="0">
                  <a:moveTo>
                    <a:pt x="23297" y="1"/>
                  </a:moveTo>
                  <a:cubicBezTo>
                    <a:pt x="12826" y="1"/>
                    <a:pt x="7659" y="2874"/>
                    <a:pt x="6551" y="6763"/>
                  </a:cubicBezTo>
                  <a:cubicBezTo>
                    <a:pt x="5364" y="11031"/>
                    <a:pt x="7670" y="16441"/>
                    <a:pt x="7670" y="16441"/>
                  </a:cubicBezTo>
                  <a:cubicBezTo>
                    <a:pt x="7670" y="16441"/>
                    <a:pt x="7380" y="16398"/>
                    <a:pt x="6921" y="16398"/>
                  </a:cubicBezTo>
                  <a:cubicBezTo>
                    <a:pt x="5647" y="16398"/>
                    <a:pt x="3067" y="16731"/>
                    <a:pt x="1758" y="19248"/>
                  </a:cubicBezTo>
                  <a:cubicBezTo>
                    <a:pt x="0" y="22649"/>
                    <a:pt x="3036" y="29474"/>
                    <a:pt x="7966" y="33126"/>
                  </a:cubicBezTo>
                  <a:cubicBezTo>
                    <a:pt x="7966" y="33126"/>
                    <a:pt x="8332" y="25571"/>
                    <a:pt x="9313" y="23129"/>
                  </a:cubicBezTo>
                  <a:cubicBezTo>
                    <a:pt x="9313" y="23129"/>
                    <a:pt x="13285" y="21554"/>
                    <a:pt x="16343" y="19248"/>
                  </a:cubicBezTo>
                  <a:lnTo>
                    <a:pt x="16343" y="19248"/>
                  </a:lnTo>
                  <a:cubicBezTo>
                    <a:pt x="16298" y="19385"/>
                    <a:pt x="15088" y="22763"/>
                    <a:pt x="20018" y="22877"/>
                  </a:cubicBezTo>
                  <a:cubicBezTo>
                    <a:pt x="20190" y="22882"/>
                    <a:pt x="20362" y="22884"/>
                    <a:pt x="20534" y="22884"/>
                  </a:cubicBezTo>
                  <a:cubicBezTo>
                    <a:pt x="25399" y="22884"/>
                    <a:pt x="30084" y="21074"/>
                    <a:pt x="30084" y="21074"/>
                  </a:cubicBezTo>
                  <a:lnTo>
                    <a:pt x="30084" y="21074"/>
                  </a:lnTo>
                  <a:cubicBezTo>
                    <a:pt x="30084" y="21075"/>
                    <a:pt x="27140" y="25137"/>
                    <a:pt x="32823" y="26484"/>
                  </a:cubicBezTo>
                  <a:cubicBezTo>
                    <a:pt x="33663" y="26679"/>
                    <a:pt x="34504" y="26762"/>
                    <a:pt x="35329" y="26762"/>
                  </a:cubicBezTo>
                  <a:cubicBezTo>
                    <a:pt x="39954" y="26762"/>
                    <a:pt x="44035" y="24149"/>
                    <a:pt x="44166" y="24149"/>
                  </a:cubicBezTo>
                  <a:cubicBezTo>
                    <a:pt x="44169" y="24149"/>
                    <a:pt x="44170" y="24151"/>
                    <a:pt x="44167" y="24156"/>
                  </a:cubicBezTo>
                  <a:cubicBezTo>
                    <a:pt x="44030" y="24338"/>
                    <a:pt x="40287" y="36618"/>
                    <a:pt x="44167" y="39357"/>
                  </a:cubicBezTo>
                  <a:cubicBezTo>
                    <a:pt x="44395" y="39517"/>
                    <a:pt x="44624" y="39654"/>
                    <a:pt x="44852" y="39768"/>
                  </a:cubicBezTo>
                  <a:cubicBezTo>
                    <a:pt x="45548" y="40121"/>
                    <a:pt x="46241" y="40263"/>
                    <a:pt x="46906" y="40263"/>
                  </a:cubicBezTo>
                  <a:cubicBezTo>
                    <a:pt x="49732" y="40263"/>
                    <a:pt x="52065" y="37691"/>
                    <a:pt x="52065" y="37691"/>
                  </a:cubicBezTo>
                  <a:cubicBezTo>
                    <a:pt x="52065" y="37691"/>
                    <a:pt x="57543" y="30433"/>
                    <a:pt x="59962" y="23859"/>
                  </a:cubicBezTo>
                  <a:cubicBezTo>
                    <a:pt x="62405" y="17285"/>
                    <a:pt x="60145" y="14615"/>
                    <a:pt x="53457" y="11647"/>
                  </a:cubicBezTo>
                  <a:cubicBezTo>
                    <a:pt x="53457" y="11647"/>
                    <a:pt x="54233" y="10963"/>
                    <a:pt x="56493" y="10666"/>
                  </a:cubicBezTo>
                  <a:cubicBezTo>
                    <a:pt x="58753" y="10369"/>
                    <a:pt x="58638" y="10050"/>
                    <a:pt x="58684" y="9319"/>
                  </a:cubicBezTo>
                  <a:cubicBezTo>
                    <a:pt x="58735" y="8775"/>
                    <a:pt x="57633" y="7762"/>
                    <a:pt x="56087" y="7762"/>
                  </a:cubicBezTo>
                  <a:cubicBezTo>
                    <a:pt x="55557" y="7762"/>
                    <a:pt x="54976" y="7881"/>
                    <a:pt x="54370" y="8178"/>
                  </a:cubicBezTo>
                  <a:cubicBezTo>
                    <a:pt x="51996" y="9319"/>
                    <a:pt x="52430" y="10597"/>
                    <a:pt x="52065" y="10597"/>
                  </a:cubicBezTo>
                  <a:cubicBezTo>
                    <a:pt x="51700" y="10597"/>
                    <a:pt x="53640" y="7676"/>
                    <a:pt x="53229" y="5302"/>
                  </a:cubicBezTo>
                  <a:cubicBezTo>
                    <a:pt x="52917" y="3597"/>
                    <a:pt x="51475" y="2845"/>
                    <a:pt x="50577" y="2845"/>
                  </a:cubicBezTo>
                  <a:cubicBezTo>
                    <a:pt x="50225" y="2845"/>
                    <a:pt x="49957" y="2961"/>
                    <a:pt x="49874" y="3179"/>
                  </a:cubicBezTo>
                  <a:cubicBezTo>
                    <a:pt x="49577" y="3978"/>
                    <a:pt x="50536" y="6101"/>
                    <a:pt x="50718" y="7813"/>
                  </a:cubicBezTo>
                  <a:cubicBezTo>
                    <a:pt x="50824" y="8795"/>
                    <a:pt x="50815" y="9129"/>
                    <a:pt x="50604" y="9129"/>
                  </a:cubicBezTo>
                  <a:cubicBezTo>
                    <a:pt x="50453" y="9129"/>
                    <a:pt x="50197" y="8955"/>
                    <a:pt x="49805" y="8726"/>
                  </a:cubicBezTo>
                  <a:cubicBezTo>
                    <a:pt x="49303" y="8406"/>
                    <a:pt x="45833" y="5850"/>
                    <a:pt x="40629" y="3613"/>
                  </a:cubicBezTo>
                  <a:cubicBezTo>
                    <a:pt x="38484" y="2677"/>
                    <a:pt x="36019" y="1787"/>
                    <a:pt x="33371" y="1125"/>
                  </a:cubicBezTo>
                  <a:cubicBezTo>
                    <a:pt x="32663" y="965"/>
                    <a:pt x="31956" y="805"/>
                    <a:pt x="31225" y="668"/>
                  </a:cubicBezTo>
                  <a:cubicBezTo>
                    <a:pt x="29650" y="372"/>
                    <a:pt x="28007" y="166"/>
                    <a:pt x="26318" y="75"/>
                  </a:cubicBezTo>
                  <a:cubicBezTo>
                    <a:pt x="25266" y="25"/>
                    <a:pt x="24259" y="1"/>
                    <a:pt x="23297" y="1"/>
                  </a:cubicBezTo>
                  <a:close/>
                </a:path>
              </a:pathLst>
            </a:custGeom>
            <a:solidFill>
              <a:srgbClr val="9B4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036;p36"/>
            <p:cNvSpPr/>
            <p:nvPr/>
          </p:nvSpPr>
          <p:spPr>
            <a:xfrm>
              <a:off x="9642498" y="2092295"/>
              <a:ext cx="544400" cy="935350"/>
            </a:xfrm>
            <a:custGeom>
              <a:avLst/>
              <a:gdLst/>
              <a:ahLst/>
              <a:cxnLst/>
              <a:rect l="l" t="t" r="r" b="b"/>
              <a:pathLst>
                <a:path w="21776" h="37414" extrusionOk="0">
                  <a:moveTo>
                    <a:pt x="9936" y="0"/>
                  </a:moveTo>
                  <a:cubicBezTo>
                    <a:pt x="9590" y="0"/>
                    <a:pt x="9327" y="114"/>
                    <a:pt x="9245" y="330"/>
                  </a:cubicBezTo>
                  <a:cubicBezTo>
                    <a:pt x="8948" y="1129"/>
                    <a:pt x="9907" y="3251"/>
                    <a:pt x="10089" y="4963"/>
                  </a:cubicBezTo>
                  <a:cubicBezTo>
                    <a:pt x="10195" y="5945"/>
                    <a:pt x="10178" y="6279"/>
                    <a:pt x="9966" y="6279"/>
                  </a:cubicBezTo>
                  <a:cubicBezTo>
                    <a:pt x="9813" y="6279"/>
                    <a:pt x="9559" y="6106"/>
                    <a:pt x="9176" y="5876"/>
                  </a:cubicBezTo>
                  <a:cubicBezTo>
                    <a:pt x="8674" y="5557"/>
                    <a:pt x="5182" y="3023"/>
                    <a:pt x="0" y="764"/>
                  </a:cubicBezTo>
                  <a:lnTo>
                    <a:pt x="0" y="764"/>
                  </a:lnTo>
                  <a:cubicBezTo>
                    <a:pt x="9085" y="5397"/>
                    <a:pt x="12600" y="14253"/>
                    <a:pt x="11550" y="20599"/>
                  </a:cubicBezTo>
                  <a:cubicBezTo>
                    <a:pt x="10226" y="28496"/>
                    <a:pt x="4063" y="28268"/>
                    <a:pt x="4223" y="36919"/>
                  </a:cubicBezTo>
                  <a:cubicBezTo>
                    <a:pt x="4919" y="37271"/>
                    <a:pt x="5612" y="37414"/>
                    <a:pt x="6277" y="37414"/>
                  </a:cubicBezTo>
                  <a:cubicBezTo>
                    <a:pt x="9103" y="37414"/>
                    <a:pt x="11436" y="34842"/>
                    <a:pt x="11436" y="34842"/>
                  </a:cubicBezTo>
                  <a:cubicBezTo>
                    <a:pt x="11436" y="34842"/>
                    <a:pt x="16914" y="27583"/>
                    <a:pt x="19333" y="21010"/>
                  </a:cubicBezTo>
                  <a:cubicBezTo>
                    <a:pt x="21776" y="14459"/>
                    <a:pt x="19516" y="11765"/>
                    <a:pt x="12828" y="8798"/>
                  </a:cubicBezTo>
                  <a:cubicBezTo>
                    <a:pt x="12828" y="8798"/>
                    <a:pt x="13604" y="8113"/>
                    <a:pt x="15864" y="7817"/>
                  </a:cubicBezTo>
                  <a:cubicBezTo>
                    <a:pt x="18124" y="7520"/>
                    <a:pt x="18010" y="7200"/>
                    <a:pt x="18055" y="6470"/>
                  </a:cubicBezTo>
                  <a:cubicBezTo>
                    <a:pt x="18106" y="5926"/>
                    <a:pt x="17005" y="4913"/>
                    <a:pt x="15458" y="4913"/>
                  </a:cubicBezTo>
                  <a:cubicBezTo>
                    <a:pt x="14928" y="4913"/>
                    <a:pt x="14347" y="5032"/>
                    <a:pt x="13741" y="5329"/>
                  </a:cubicBezTo>
                  <a:cubicBezTo>
                    <a:pt x="11367" y="6470"/>
                    <a:pt x="11801" y="7748"/>
                    <a:pt x="11436" y="7748"/>
                  </a:cubicBezTo>
                  <a:cubicBezTo>
                    <a:pt x="11071" y="7748"/>
                    <a:pt x="13011" y="4826"/>
                    <a:pt x="12577" y="2475"/>
                  </a:cubicBezTo>
                  <a:cubicBezTo>
                    <a:pt x="12281" y="762"/>
                    <a:pt x="10831" y="0"/>
                    <a:pt x="9936" y="0"/>
                  </a:cubicBezTo>
                  <a:close/>
                </a:path>
              </a:pathLst>
            </a:custGeom>
            <a:solidFill>
              <a:srgbClr val="505F9E">
                <a:alpha val="45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037;p36"/>
            <p:cNvSpPr/>
            <p:nvPr/>
          </p:nvSpPr>
          <p:spPr>
            <a:xfrm>
              <a:off x="8633623" y="2003520"/>
              <a:ext cx="1560125" cy="1065400"/>
            </a:xfrm>
            <a:custGeom>
              <a:avLst/>
              <a:gdLst/>
              <a:ahLst/>
              <a:cxnLst/>
              <a:rect l="l" t="t" r="r" b="b"/>
              <a:pathLst>
                <a:path w="62405" h="42616" fill="none" extrusionOk="0">
                  <a:moveTo>
                    <a:pt x="52065" y="38210"/>
                  </a:moveTo>
                  <a:cubicBezTo>
                    <a:pt x="52065" y="38210"/>
                    <a:pt x="57543" y="30952"/>
                    <a:pt x="59962" y="24378"/>
                  </a:cubicBezTo>
                  <a:cubicBezTo>
                    <a:pt x="62405" y="17804"/>
                    <a:pt x="60145" y="15134"/>
                    <a:pt x="53457" y="12144"/>
                  </a:cubicBezTo>
                  <a:cubicBezTo>
                    <a:pt x="53457" y="12144"/>
                    <a:pt x="54233" y="11482"/>
                    <a:pt x="56493" y="11185"/>
                  </a:cubicBezTo>
                  <a:cubicBezTo>
                    <a:pt x="58753" y="10865"/>
                    <a:pt x="58638" y="10569"/>
                    <a:pt x="58684" y="9838"/>
                  </a:cubicBezTo>
                  <a:cubicBezTo>
                    <a:pt x="58753" y="9108"/>
                    <a:pt x="56744" y="7533"/>
                    <a:pt x="54370" y="8697"/>
                  </a:cubicBezTo>
                  <a:cubicBezTo>
                    <a:pt x="51996" y="9838"/>
                    <a:pt x="52430" y="11116"/>
                    <a:pt x="52065" y="11116"/>
                  </a:cubicBezTo>
                  <a:cubicBezTo>
                    <a:pt x="51700" y="11116"/>
                    <a:pt x="53640" y="8195"/>
                    <a:pt x="53229" y="5821"/>
                  </a:cubicBezTo>
                  <a:cubicBezTo>
                    <a:pt x="52795" y="3447"/>
                    <a:pt x="50170" y="2899"/>
                    <a:pt x="49874" y="3698"/>
                  </a:cubicBezTo>
                  <a:cubicBezTo>
                    <a:pt x="49577" y="4497"/>
                    <a:pt x="50536" y="6620"/>
                    <a:pt x="50718" y="8332"/>
                  </a:cubicBezTo>
                  <a:cubicBezTo>
                    <a:pt x="50901" y="10021"/>
                    <a:pt x="50741" y="9793"/>
                    <a:pt x="49805" y="9245"/>
                  </a:cubicBezTo>
                  <a:cubicBezTo>
                    <a:pt x="48892" y="8697"/>
                    <a:pt x="38826" y="1210"/>
                    <a:pt x="26318" y="594"/>
                  </a:cubicBezTo>
                  <a:cubicBezTo>
                    <a:pt x="13810" y="1"/>
                    <a:pt x="7761" y="3036"/>
                    <a:pt x="6551" y="7282"/>
                  </a:cubicBezTo>
                  <a:cubicBezTo>
                    <a:pt x="5364" y="11550"/>
                    <a:pt x="7670" y="16960"/>
                    <a:pt x="7670" y="16960"/>
                  </a:cubicBezTo>
                  <a:cubicBezTo>
                    <a:pt x="7670" y="16960"/>
                    <a:pt x="3538" y="16343"/>
                    <a:pt x="1758" y="19767"/>
                  </a:cubicBezTo>
                  <a:cubicBezTo>
                    <a:pt x="0" y="23168"/>
                    <a:pt x="3036" y="29993"/>
                    <a:pt x="7966" y="33645"/>
                  </a:cubicBezTo>
                  <a:cubicBezTo>
                    <a:pt x="7966" y="33645"/>
                    <a:pt x="8332" y="26090"/>
                    <a:pt x="9313" y="23648"/>
                  </a:cubicBezTo>
                  <a:cubicBezTo>
                    <a:pt x="9313" y="23648"/>
                    <a:pt x="13285" y="22073"/>
                    <a:pt x="16343" y="19767"/>
                  </a:cubicBezTo>
                  <a:cubicBezTo>
                    <a:pt x="16343" y="19767"/>
                    <a:pt x="14974" y="23282"/>
                    <a:pt x="20018" y="23396"/>
                  </a:cubicBezTo>
                  <a:cubicBezTo>
                    <a:pt x="25062" y="23533"/>
                    <a:pt x="30084" y="21570"/>
                    <a:pt x="30084" y="21570"/>
                  </a:cubicBezTo>
                  <a:cubicBezTo>
                    <a:pt x="30084" y="21570"/>
                    <a:pt x="27140" y="25656"/>
                    <a:pt x="32823" y="27003"/>
                  </a:cubicBezTo>
                  <a:cubicBezTo>
                    <a:pt x="38507" y="28327"/>
                    <a:pt x="44281" y="24492"/>
                    <a:pt x="44167" y="24675"/>
                  </a:cubicBezTo>
                  <a:cubicBezTo>
                    <a:pt x="44030" y="24857"/>
                    <a:pt x="40287" y="37137"/>
                    <a:pt x="44167" y="39876"/>
                  </a:cubicBezTo>
                  <a:cubicBezTo>
                    <a:pt x="48048" y="42615"/>
                    <a:pt x="52065" y="38210"/>
                    <a:pt x="52065" y="38210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038;p36"/>
            <p:cNvSpPr/>
            <p:nvPr/>
          </p:nvSpPr>
          <p:spPr>
            <a:xfrm>
              <a:off x="9130073" y="2417220"/>
              <a:ext cx="4575" cy="2875"/>
            </a:xfrm>
            <a:custGeom>
              <a:avLst/>
              <a:gdLst/>
              <a:ahLst/>
              <a:cxnLst/>
              <a:rect l="l" t="t" r="r" b="b"/>
              <a:pathLst>
                <a:path w="183" h="115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65" y="10"/>
                    <a:pt x="147" y="22"/>
                    <a:pt x="126" y="37"/>
                  </a:cubicBezTo>
                  <a:lnTo>
                    <a:pt x="126" y="37"/>
                  </a:lnTo>
                  <a:cubicBezTo>
                    <a:pt x="144" y="26"/>
                    <a:pt x="162" y="15"/>
                    <a:pt x="183" y="1"/>
                  </a:cubicBezTo>
                  <a:close/>
                  <a:moveTo>
                    <a:pt x="126" y="37"/>
                  </a:moveTo>
                  <a:cubicBezTo>
                    <a:pt x="85" y="62"/>
                    <a:pt x="48" y="83"/>
                    <a:pt x="0" y="115"/>
                  </a:cubicBezTo>
                  <a:cubicBezTo>
                    <a:pt x="56" y="87"/>
                    <a:pt x="94" y="60"/>
                    <a:pt x="126" y="37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039;p36"/>
            <p:cNvSpPr/>
            <p:nvPr/>
          </p:nvSpPr>
          <p:spPr>
            <a:xfrm>
              <a:off x="8683823" y="2422370"/>
              <a:ext cx="1380400" cy="1118450"/>
            </a:xfrm>
            <a:custGeom>
              <a:avLst/>
              <a:gdLst/>
              <a:ahLst/>
              <a:cxnLst/>
              <a:rect l="l" t="t" r="r" b="b"/>
              <a:pathLst>
                <a:path w="55216" h="44738" extrusionOk="0">
                  <a:moveTo>
                    <a:pt x="17691" y="0"/>
                  </a:moveTo>
                  <a:lnTo>
                    <a:pt x="17691" y="0"/>
                  </a:lnTo>
                  <a:cubicBezTo>
                    <a:pt x="12098" y="3310"/>
                    <a:pt x="6871" y="4953"/>
                    <a:pt x="6871" y="4953"/>
                  </a:cubicBezTo>
                  <a:cubicBezTo>
                    <a:pt x="6483" y="5570"/>
                    <a:pt x="6141" y="6232"/>
                    <a:pt x="5844" y="6894"/>
                  </a:cubicBezTo>
                  <a:cubicBezTo>
                    <a:pt x="3972" y="11185"/>
                    <a:pt x="3972" y="16229"/>
                    <a:pt x="3767" y="17895"/>
                  </a:cubicBezTo>
                  <a:cubicBezTo>
                    <a:pt x="3539" y="19813"/>
                    <a:pt x="1" y="28966"/>
                    <a:pt x="5045" y="35106"/>
                  </a:cubicBezTo>
                  <a:cubicBezTo>
                    <a:pt x="8883" y="39777"/>
                    <a:pt x="15444" y="40168"/>
                    <a:pt x="18442" y="40168"/>
                  </a:cubicBezTo>
                  <a:cubicBezTo>
                    <a:pt x="19044" y="40168"/>
                    <a:pt x="19502" y="40152"/>
                    <a:pt x="19766" y="40152"/>
                  </a:cubicBezTo>
                  <a:cubicBezTo>
                    <a:pt x="19916" y="40152"/>
                    <a:pt x="20003" y="40157"/>
                    <a:pt x="20019" y="40173"/>
                  </a:cubicBezTo>
                  <a:cubicBezTo>
                    <a:pt x="20201" y="40355"/>
                    <a:pt x="20019" y="43254"/>
                    <a:pt x="20019" y="43254"/>
                  </a:cubicBezTo>
                  <a:cubicBezTo>
                    <a:pt x="21532" y="44369"/>
                    <a:pt x="23028" y="44737"/>
                    <a:pt x="24264" y="44737"/>
                  </a:cubicBezTo>
                  <a:cubicBezTo>
                    <a:pt x="24445" y="44737"/>
                    <a:pt x="24620" y="44730"/>
                    <a:pt x="24789" y="44715"/>
                  </a:cubicBezTo>
                  <a:cubicBezTo>
                    <a:pt x="26227" y="44601"/>
                    <a:pt x="27186" y="44007"/>
                    <a:pt x="27254" y="43619"/>
                  </a:cubicBezTo>
                  <a:cubicBezTo>
                    <a:pt x="27368" y="42912"/>
                    <a:pt x="27665" y="40584"/>
                    <a:pt x="27665" y="40584"/>
                  </a:cubicBezTo>
                  <a:cubicBezTo>
                    <a:pt x="42821" y="40469"/>
                    <a:pt x="43848" y="29285"/>
                    <a:pt x="43848" y="29285"/>
                  </a:cubicBezTo>
                  <a:cubicBezTo>
                    <a:pt x="44339" y="30746"/>
                    <a:pt x="45663" y="31613"/>
                    <a:pt x="47244" y="31613"/>
                  </a:cubicBezTo>
                  <a:cubicBezTo>
                    <a:pt x="48824" y="31613"/>
                    <a:pt x="50662" y="30746"/>
                    <a:pt x="52180" y="28737"/>
                  </a:cubicBezTo>
                  <a:cubicBezTo>
                    <a:pt x="55215" y="24720"/>
                    <a:pt x="53640" y="20087"/>
                    <a:pt x="50171" y="20018"/>
                  </a:cubicBezTo>
                  <a:cubicBezTo>
                    <a:pt x="50088" y="20016"/>
                    <a:pt x="50006" y="20016"/>
                    <a:pt x="49926" y="20016"/>
                  </a:cubicBezTo>
                  <a:cubicBezTo>
                    <a:pt x="46664" y="20016"/>
                    <a:pt x="45900" y="21345"/>
                    <a:pt x="44875" y="21456"/>
                  </a:cubicBezTo>
                  <a:cubicBezTo>
                    <a:pt x="44738" y="21472"/>
                    <a:pt x="44608" y="21480"/>
                    <a:pt x="44486" y="21480"/>
                  </a:cubicBezTo>
                  <a:cubicBezTo>
                    <a:pt x="42466" y="21480"/>
                    <a:pt x="42569" y="19274"/>
                    <a:pt x="43301" y="12623"/>
                  </a:cubicBezTo>
                  <a:cubicBezTo>
                    <a:pt x="44099" y="5570"/>
                    <a:pt x="43803" y="4109"/>
                    <a:pt x="43803" y="4109"/>
                  </a:cubicBezTo>
                  <a:lnTo>
                    <a:pt x="43803" y="4109"/>
                  </a:lnTo>
                  <a:cubicBezTo>
                    <a:pt x="40986" y="6972"/>
                    <a:pt x="35818" y="8530"/>
                    <a:pt x="32368" y="8530"/>
                  </a:cubicBezTo>
                  <a:cubicBezTo>
                    <a:pt x="30675" y="8530"/>
                    <a:pt x="29395" y="8155"/>
                    <a:pt x="29012" y="7373"/>
                  </a:cubicBezTo>
                  <a:cubicBezTo>
                    <a:pt x="27893" y="5068"/>
                    <a:pt x="32162" y="2306"/>
                    <a:pt x="32413" y="2169"/>
                  </a:cubicBezTo>
                  <a:lnTo>
                    <a:pt x="32413" y="2169"/>
                  </a:lnTo>
                  <a:cubicBezTo>
                    <a:pt x="29721" y="3498"/>
                    <a:pt x="22997" y="4920"/>
                    <a:pt x="18781" y="4920"/>
                  </a:cubicBezTo>
                  <a:cubicBezTo>
                    <a:pt x="17062" y="4920"/>
                    <a:pt x="15760" y="4684"/>
                    <a:pt x="15317" y="4109"/>
                  </a:cubicBezTo>
                  <a:cubicBezTo>
                    <a:pt x="14084" y="2488"/>
                    <a:pt x="16686" y="639"/>
                    <a:pt x="1769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040;p36"/>
            <p:cNvSpPr/>
            <p:nvPr/>
          </p:nvSpPr>
          <p:spPr>
            <a:xfrm>
              <a:off x="9130073" y="2417220"/>
              <a:ext cx="4575" cy="2875"/>
            </a:xfrm>
            <a:custGeom>
              <a:avLst/>
              <a:gdLst/>
              <a:ahLst/>
              <a:cxnLst/>
              <a:rect l="l" t="t" r="r" b="b"/>
              <a:pathLst>
                <a:path w="183" h="115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65" y="10"/>
                    <a:pt x="147" y="22"/>
                    <a:pt x="126" y="37"/>
                  </a:cubicBezTo>
                  <a:lnTo>
                    <a:pt x="126" y="37"/>
                  </a:lnTo>
                  <a:cubicBezTo>
                    <a:pt x="144" y="26"/>
                    <a:pt x="162" y="15"/>
                    <a:pt x="183" y="1"/>
                  </a:cubicBezTo>
                  <a:close/>
                  <a:moveTo>
                    <a:pt x="126" y="37"/>
                  </a:moveTo>
                  <a:cubicBezTo>
                    <a:pt x="85" y="62"/>
                    <a:pt x="48" y="83"/>
                    <a:pt x="0" y="115"/>
                  </a:cubicBezTo>
                  <a:cubicBezTo>
                    <a:pt x="56" y="87"/>
                    <a:pt x="94" y="60"/>
                    <a:pt x="126" y="37"/>
                  </a:cubicBezTo>
                  <a:close/>
                </a:path>
              </a:pathLst>
            </a:custGeom>
            <a:solidFill>
              <a:srgbClr val="9904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041;p36"/>
            <p:cNvSpPr/>
            <p:nvPr/>
          </p:nvSpPr>
          <p:spPr>
            <a:xfrm>
              <a:off x="8829923" y="2422370"/>
              <a:ext cx="1234300" cy="1117875"/>
            </a:xfrm>
            <a:custGeom>
              <a:avLst/>
              <a:gdLst/>
              <a:ahLst/>
              <a:cxnLst/>
              <a:rect l="l" t="t" r="r" b="b"/>
              <a:pathLst>
                <a:path w="49372" h="44715" extrusionOk="0">
                  <a:moveTo>
                    <a:pt x="11847" y="0"/>
                  </a:moveTo>
                  <a:lnTo>
                    <a:pt x="11847" y="0"/>
                  </a:lnTo>
                  <a:cubicBezTo>
                    <a:pt x="6254" y="3310"/>
                    <a:pt x="1027" y="4953"/>
                    <a:pt x="1027" y="4953"/>
                  </a:cubicBezTo>
                  <a:cubicBezTo>
                    <a:pt x="639" y="5570"/>
                    <a:pt x="297" y="6232"/>
                    <a:pt x="0" y="6894"/>
                  </a:cubicBezTo>
                  <a:cubicBezTo>
                    <a:pt x="42" y="6894"/>
                    <a:pt x="84" y="6895"/>
                    <a:pt x="126" y="6895"/>
                  </a:cubicBezTo>
                  <a:cubicBezTo>
                    <a:pt x="2795" y="6895"/>
                    <a:pt x="6003" y="5483"/>
                    <a:pt x="7464" y="4337"/>
                  </a:cubicBezTo>
                  <a:lnTo>
                    <a:pt x="7464" y="4337"/>
                  </a:lnTo>
                  <a:cubicBezTo>
                    <a:pt x="7167" y="6095"/>
                    <a:pt x="9336" y="7190"/>
                    <a:pt x="11116" y="7419"/>
                  </a:cubicBezTo>
                  <a:cubicBezTo>
                    <a:pt x="11865" y="7510"/>
                    <a:pt x="12618" y="7556"/>
                    <a:pt x="13370" y="7556"/>
                  </a:cubicBezTo>
                  <a:cubicBezTo>
                    <a:pt x="15441" y="7556"/>
                    <a:pt x="17505" y="7209"/>
                    <a:pt x="19447" y="6506"/>
                  </a:cubicBezTo>
                  <a:lnTo>
                    <a:pt x="19447" y="6506"/>
                  </a:lnTo>
                  <a:cubicBezTo>
                    <a:pt x="19036" y="9039"/>
                    <a:pt x="21228" y="11687"/>
                    <a:pt x="23807" y="11755"/>
                  </a:cubicBezTo>
                  <a:cubicBezTo>
                    <a:pt x="23846" y="11756"/>
                    <a:pt x="23885" y="11757"/>
                    <a:pt x="23923" y="11757"/>
                  </a:cubicBezTo>
                  <a:cubicBezTo>
                    <a:pt x="25297" y="11757"/>
                    <a:pt x="26693" y="11174"/>
                    <a:pt x="28028" y="11174"/>
                  </a:cubicBezTo>
                  <a:cubicBezTo>
                    <a:pt x="28454" y="11174"/>
                    <a:pt x="28874" y="11233"/>
                    <a:pt x="29285" y="11390"/>
                  </a:cubicBezTo>
                  <a:cubicBezTo>
                    <a:pt x="30746" y="11938"/>
                    <a:pt x="31522" y="13559"/>
                    <a:pt x="32024" y="15065"/>
                  </a:cubicBezTo>
                  <a:cubicBezTo>
                    <a:pt x="33759" y="20292"/>
                    <a:pt x="34078" y="26204"/>
                    <a:pt x="31887" y="31271"/>
                  </a:cubicBezTo>
                  <a:cubicBezTo>
                    <a:pt x="29696" y="36338"/>
                    <a:pt x="24720" y="40378"/>
                    <a:pt x="19196" y="40538"/>
                  </a:cubicBezTo>
                  <a:cubicBezTo>
                    <a:pt x="19128" y="41930"/>
                    <a:pt x="19036" y="43323"/>
                    <a:pt x="18945" y="44715"/>
                  </a:cubicBezTo>
                  <a:cubicBezTo>
                    <a:pt x="20383" y="44601"/>
                    <a:pt x="21342" y="44007"/>
                    <a:pt x="21410" y="43619"/>
                  </a:cubicBezTo>
                  <a:cubicBezTo>
                    <a:pt x="21524" y="42912"/>
                    <a:pt x="21821" y="40584"/>
                    <a:pt x="21821" y="40584"/>
                  </a:cubicBezTo>
                  <a:cubicBezTo>
                    <a:pt x="36977" y="40469"/>
                    <a:pt x="38004" y="29285"/>
                    <a:pt x="38004" y="29285"/>
                  </a:cubicBezTo>
                  <a:cubicBezTo>
                    <a:pt x="38495" y="30746"/>
                    <a:pt x="39819" y="31613"/>
                    <a:pt x="41400" y="31613"/>
                  </a:cubicBezTo>
                  <a:cubicBezTo>
                    <a:pt x="42980" y="31613"/>
                    <a:pt x="44818" y="30746"/>
                    <a:pt x="46336" y="28737"/>
                  </a:cubicBezTo>
                  <a:cubicBezTo>
                    <a:pt x="49371" y="24720"/>
                    <a:pt x="47796" y="20087"/>
                    <a:pt x="44327" y="20018"/>
                  </a:cubicBezTo>
                  <a:cubicBezTo>
                    <a:pt x="44244" y="20016"/>
                    <a:pt x="44162" y="20016"/>
                    <a:pt x="44082" y="20016"/>
                  </a:cubicBezTo>
                  <a:cubicBezTo>
                    <a:pt x="40820" y="20016"/>
                    <a:pt x="40056" y="21345"/>
                    <a:pt x="39031" y="21456"/>
                  </a:cubicBezTo>
                  <a:cubicBezTo>
                    <a:pt x="38894" y="21472"/>
                    <a:pt x="38764" y="21480"/>
                    <a:pt x="38642" y="21480"/>
                  </a:cubicBezTo>
                  <a:cubicBezTo>
                    <a:pt x="36622" y="21480"/>
                    <a:pt x="36725" y="19274"/>
                    <a:pt x="37457" y="12623"/>
                  </a:cubicBezTo>
                  <a:cubicBezTo>
                    <a:pt x="38255" y="5570"/>
                    <a:pt x="37959" y="4109"/>
                    <a:pt x="37959" y="4109"/>
                  </a:cubicBezTo>
                  <a:lnTo>
                    <a:pt x="37959" y="4109"/>
                  </a:lnTo>
                  <a:cubicBezTo>
                    <a:pt x="35142" y="6972"/>
                    <a:pt x="29974" y="8530"/>
                    <a:pt x="26524" y="8530"/>
                  </a:cubicBezTo>
                  <a:cubicBezTo>
                    <a:pt x="24831" y="8530"/>
                    <a:pt x="23551" y="8155"/>
                    <a:pt x="23168" y="7373"/>
                  </a:cubicBezTo>
                  <a:cubicBezTo>
                    <a:pt x="22049" y="5068"/>
                    <a:pt x="26318" y="2306"/>
                    <a:pt x="26569" y="2169"/>
                  </a:cubicBezTo>
                  <a:lnTo>
                    <a:pt x="26569" y="2169"/>
                  </a:lnTo>
                  <a:cubicBezTo>
                    <a:pt x="23877" y="3498"/>
                    <a:pt x="17153" y="4920"/>
                    <a:pt x="12937" y="4920"/>
                  </a:cubicBezTo>
                  <a:cubicBezTo>
                    <a:pt x="11218" y="4920"/>
                    <a:pt x="9916" y="4684"/>
                    <a:pt x="9473" y="4109"/>
                  </a:cubicBezTo>
                  <a:cubicBezTo>
                    <a:pt x="8240" y="2488"/>
                    <a:pt x="10842" y="639"/>
                    <a:pt x="11847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042;p36"/>
            <p:cNvSpPr/>
            <p:nvPr/>
          </p:nvSpPr>
          <p:spPr>
            <a:xfrm>
              <a:off x="8683823" y="2416670"/>
              <a:ext cx="1380400" cy="1152700"/>
            </a:xfrm>
            <a:custGeom>
              <a:avLst/>
              <a:gdLst/>
              <a:ahLst/>
              <a:cxnLst/>
              <a:rect l="l" t="t" r="r" b="b"/>
              <a:pathLst>
                <a:path w="55216" h="46108" fill="none" extrusionOk="0">
                  <a:moveTo>
                    <a:pt x="44875" y="21684"/>
                  </a:moveTo>
                  <a:cubicBezTo>
                    <a:pt x="45925" y="21570"/>
                    <a:pt x="46701" y="20178"/>
                    <a:pt x="50171" y="20246"/>
                  </a:cubicBezTo>
                  <a:cubicBezTo>
                    <a:pt x="53640" y="20315"/>
                    <a:pt x="55215" y="24948"/>
                    <a:pt x="52180" y="28965"/>
                  </a:cubicBezTo>
                  <a:cubicBezTo>
                    <a:pt x="49144" y="32983"/>
                    <a:pt x="44830" y="32435"/>
                    <a:pt x="43848" y="29513"/>
                  </a:cubicBezTo>
                  <a:cubicBezTo>
                    <a:pt x="43848" y="29513"/>
                    <a:pt x="42821" y="40697"/>
                    <a:pt x="27665" y="40812"/>
                  </a:cubicBezTo>
                  <a:cubicBezTo>
                    <a:pt x="27665" y="40812"/>
                    <a:pt x="27368" y="43140"/>
                    <a:pt x="27254" y="43870"/>
                  </a:cubicBezTo>
                  <a:cubicBezTo>
                    <a:pt x="27117" y="44601"/>
                    <a:pt x="23602" y="46107"/>
                    <a:pt x="20019" y="43505"/>
                  </a:cubicBezTo>
                  <a:cubicBezTo>
                    <a:pt x="20019" y="43505"/>
                    <a:pt x="20201" y="40583"/>
                    <a:pt x="20019" y="40401"/>
                  </a:cubicBezTo>
                  <a:cubicBezTo>
                    <a:pt x="19836" y="40218"/>
                    <a:pt x="10090" y="41474"/>
                    <a:pt x="5045" y="35334"/>
                  </a:cubicBezTo>
                  <a:cubicBezTo>
                    <a:pt x="1" y="29194"/>
                    <a:pt x="3539" y="20041"/>
                    <a:pt x="3767" y="18123"/>
                  </a:cubicBezTo>
                  <a:cubicBezTo>
                    <a:pt x="4018" y="16183"/>
                    <a:pt x="3950" y="9746"/>
                    <a:pt x="6871" y="5181"/>
                  </a:cubicBezTo>
                  <a:cubicBezTo>
                    <a:pt x="6871" y="5181"/>
                    <a:pt x="12327" y="3469"/>
                    <a:pt x="18056" y="0"/>
                  </a:cubicBezTo>
                  <a:cubicBezTo>
                    <a:pt x="18056" y="0"/>
                    <a:pt x="13810" y="2351"/>
                    <a:pt x="15317" y="4337"/>
                  </a:cubicBezTo>
                  <a:cubicBezTo>
                    <a:pt x="16846" y="6323"/>
                    <a:pt x="28647" y="4268"/>
                    <a:pt x="32413" y="2374"/>
                  </a:cubicBezTo>
                  <a:cubicBezTo>
                    <a:pt x="32413" y="2374"/>
                    <a:pt x="27848" y="5227"/>
                    <a:pt x="29012" y="7601"/>
                  </a:cubicBezTo>
                  <a:cubicBezTo>
                    <a:pt x="30176" y="9975"/>
                    <a:pt x="39603" y="8605"/>
                    <a:pt x="43803" y="4337"/>
                  </a:cubicBezTo>
                  <a:cubicBezTo>
                    <a:pt x="43803" y="4337"/>
                    <a:pt x="44099" y="5775"/>
                    <a:pt x="43301" y="12851"/>
                  </a:cubicBezTo>
                  <a:cubicBezTo>
                    <a:pt x="42524" y="19904"/>
                    <a:pt x="42456" y="21958"/>
                    <a:pt x="44875" y="21684"/>
                  </a:cubicBezTo>
                  <a:close/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043;p36"/>
            <p:cNvSpPr/>
            <p:nvPr/>
          </p:nvSpPr>
          <p:spPr>
            <a:xfrm>
              <a:off x="9857623" y="2974745"/>
              <a:ext cx="132400" cy="210000"/>
            </a:xfrm>
            <a:custGeom>
              <a:avLst/>
              <a:gdLst/>
              <a:ahLst/>
              <a:cxnLst/>
              <a:rect l="l" t="t" r="r" b="b"/>
              <a:pathLst>
                <a:path w="5296" h="8400" fill="none" extrusionOk="0">
                  <a:moveTo>
                    <a:pt x="4680" y="3515"/>
                  </a:moveTo>
                  <a:cubicBezTo>
                    <a:pt x="4680" y="3515"/>
                    <a:pt x="5296" y="639"/>
                    <a:pt x="3036" y="320"/>
                  </a:cubicBezTo>
                  <a:cubicBezTo>
                    <a:pt x="799" y="0"/>
                    <a:pt x="183" y="2374"/>
                    <a:pt x="1" y="4291"/>
                  </a:cubicBezTo>
                  <a:cubicBezTo>
                    <a:pt x="1" y="4291"/>
                    <a:pt x="1233" y="2648"/>
                    <a:pt x="2374" y="3880"/>
                  </a:cubicBezTo>
                  <a:cubicBezTo>
                    <a:pt x="3538" y="5113"/>
                    <a:pt x="2557" y="8400"/>
                    <a:pt x="1" y="7008"/>
                  </a:cubicBezTo>
                </a:path>
              </a:pathLst>
            </a:custGeom>
            <a:solidFill>
              <a:srgbClr val="2E0201"/>
            </a:solidFill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044;p36"/>
            <p:cNvSpPr/>
            <p:nvPr/>
          </p:nvSpPr>
          <p:spPr>
            <a:xfrm>
              <a:off x="9143198" y="3452620"/>
              <a:ext cx="264225" cy="127900"/>
            </a:xfrm>
            <a:custGeom>
              <a:avLst/>
              <a:gdLst/>
              <a:ahLst/>
              <a:cxnLst/>
              <a:rect l="l" t="t" r="r" b="b"/>
              <a:pathLst>
                <a:path w="10569" h="5116" extrusionOk="0">
                  <a:moveTo>
                    <a:pt x="1237" y="1"/>
                  </a:moveTo>
                  <a:cubicBezTo>
                    <a:pt x="991" y="1"/>
                    <a:pt x="699" y="69"/>
                    <a:pt x="480" y="332"/>
                  </a:cubicBezTo>
                  <a:cubicBezTo>
                    <a:pt x="92" y="789"/>
                    <a:pt x="0" y="1793"/>
                    <a:pt x="274" y="2546"/>
                  </a:cubicBezTo>
                  <a:cubicBezTo>
                    <a:pt x="571" y="3277"/>
                    <a:pt x="1621" y="4441"/>
                    <a:pt x="3995" y="4943"/>
                  </a:cubicBezTo>
                  <a:cubicBezTo>
                    <a:pt x="4601" y="5065"/>
                    <a:pt x="5183" y="5116"/>
                    <a:pt x="5727" y="5116"/>
                  </a:cubicBezTo>
                  <a:cubicBezTo>
                    <a:pt x="7620" y="5116"/>
                    <a:pt x="9063" y="4504"/>
                    <a:pt x="9541" y="4167"/>
                  </a:cubicBezTo>
                  <a:cubicBezTo>
                    <a:pt x="10454" y="3528"/>
                    <a:pt x="10568" y="2272"/>
                    <a:pt x="10294" y="1451"/>
                  </a:cubicBezTo>
                  <a:cubicBezTo>
                    <a:pt x="10065" y="778"/>
                    <a:pt x="9563" y="683"/>
                    <a:pt x="9300" y="683"/>
                  </a:cubicBezTo>
                  <a:cubicBezTo>
                    <a:pt x="9197" y="683"/>
                    <a:pt x="9130" y="697"/>
                    <a:pt x="9130" y="697"/>
                  </a:cubicBezTo>
                  <a:lnTo>
                    <a:pt x="9039" y="1314"/>
                  </a:lnTo>
                  <a:cubicBezTo>
                    <a:pt x="9039" y="1314"/>
                    <a:pt x="8051" y="2076"/>
                    <a:pt x="5970" y="2076"/>
                  </a:cubicBezTo>
                  <a:cubicBezTo>
                    <a:pt x="5663" y="2076"/>
                    <a:pt x="5332" y="2060"/>
                    <a:pt x="4976" y="2021"/>
                  </a:cubicBezTo>
                  <a:cubicBezTo>
                    <a:pt x="2214" y="1725"/>
                    <a:pt x="1689" y="857"/>
                    <a:pt x="1689" y="857"/>
                  </a:cubicBezTo>
                  <a:lnTo>
                    <a:pt x="1712" y="81"/>
                  </a:lnTo>
                  <a:cubicBezTo>
                    <a:pt x="1712" y="81"/>
                    <a:pt x="1502" y="1"/>
                    <a:pt x="1237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045;p36"/>
            <p:cNvSpPr/>
            <p:nvPr/>
          </p:nvSpPr>
          <p:spPr>
            <a:xfrm>
              <a:off x="9143198" y="3447220"/>
              <a:ext cx="264225" cy="142675"/>
            </a:xfrm>
            <a:custGeom>
              <a:avLst/>
              <a:gdLst/>
              <a:ahLst/>
              <a:cxnLst/>
              <a:rect l="l" t="t" r="r" b="b"/>
              <a:pathLst>
                <a:path w="10569" h="5707" fill="none" extrusionOk="0">
                  <a:moveTo>
                    <a:pt x="1689" y="1073"/>
                  </a:moveTo>
                  <a:cubicBezTo>
                    <a:pt x="1689" y="1073"/>
                    <a:pt x="2214" y="1941"/>
                    <a:pt x="4976" y="2237"/>
                  </a:cubicBezTo>
                  <a:cubicBezTo>
                    <a:pt x="7738" y="2534"/>
                    <a:pt x="9039" y="1530"/>
                    <a:pt x="9039" y="1530"/>
                  </a:cubicBezTo>
                  <a:lnTo>
                    <a:pt x="9130" y="913"/>
                  </a:lnTo>
                  <a:cubicBezTo>
                    <a:pt x="9130" y="913"/>
                    <a:pt x="9975" y="731"/>
                    <a:pt x="10294" y="1667"/>
                  </a:cubicBezTo>
                  <a:cubicBezTo>
                    <a:pt x="10568" y="2488"/>
                    <a:pt x="10454" y="3744"/>
                    <a:pt x="9541" y="4383"/>
                  </a:cubicBezTo>
                  <a:cubicBezTo>
                    <a:pt x="8925" y="4817"/>
                    <a:pt x="6711" y="5707"/>
                    <a:pt x="3995" y="5159"/>
                  </a:cubicBezTo>
                  <a:cubicBezTo>
                    <a:pt x="1621" y="4657"/>
                    <a:pt x="571" y="3493"/>
                    <a:pt x="274" y="2762"/>
                  </a:cubicBezTo>
                  <a:cubicBezTo>
                    <a:pt x="0" y="2009"/>
                    <a:pt x="92" y="1005"/>
                    <a:pt x="480" y="548"/>
                  </a:cubicBezTo>
                  <a:cubicBezTo>
                    <a:pt x="936" y="0"/>
                    <a:pt x="1712" y="297"/>
                    <a:pt x="1712" y="297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046;p36"/>
            <p:cNvSpPr/>
            <p:nvPr/>
          </p:nvSpPr>
          <p:spPr>
            <a:xfrm>
              <a:off x="9252748" y="2723545"/>
              <a:ext cx="366125" cy="291850"/>
            </a:xfrm>
            <a:custGeom>
              <a:avLst/>
              <a:gdLst/>
              <a:ahLst/>
              <a:cxnLst/>
              <a:rect l="l" t="t" r="r" b="b"/>
              <a:pathLst>
                <a:path w="14645" h="11674" extrusionOk="0">
                  <a:moveTo>
                    <a:pt x="8415" y="1"/>
                  </a:moveTo>
                  <a:cubicBezTo>
                    <a:pt x="7804" y="1"/>
                    <a:pt x="7144" y="88"/>
                    <a:pt x="6437" y="279"/>
                  </a:cubicBezTo>
                  <a:cubicBezTo>
                    <a:pt x="4201" y="895"/>
                    <a:pt x="2648" y="2059"/>
                    <a:pt x="1667" y="3360"/>
                  </a:cubicBezTo>
                  <a:cubicBezTo>
                    <a:pt x="1484" y="3566"/>
                    <a:pt x="1347" y="3794"/>
                    <a:pt x="1210" y="4022"/>
                  </a:cubicBezTo>
                  <a:cubicBezTo>
                    <a:pt x="1188" y="4068"/>
                    <a:pt x="1142" y="4114"/>
                    <a:pt x="1119" y="4159"/>
                  </a:cubicBezTo>
                  <a:cubicBezTo>
                    <a:pt x="69" y="5985"/>
                    <a:pt x="1" y="7948"/>
                    <a:pt x="526" y="9112"/>
                  </a:cubicBezTo>
                  <a:cubicBezTo>
                    <a:pt x="937" y="10025"/>
                    <a:pt x="1644" y="10664"/>
                    <a:pt x="2512" y="11075"/>
                  </a:cubicBezTo>
                  <a:cubicBezTo>
                    <a:pt x="3370" y="11487"/>
                    <a:pt x="4393" y="11673"/>
                    <a:pt x="5463" y="11673"/>
                  </a:cubicBezTo>
                  <a:cubicBezTo>
                    <a:pt x="7182" y="11673"/>
                    <a:pt x="9023" y="11192"/>
                    <a:pt x="10500" y="10391"/>
                  </a:cubicBezTo>
                  <a:cubicBezTo>
                    <a:pt x="10500" y="10391"/>
                    <a:pt x="10500" y="10368"/>
                    <a:pt x="10500" y="10368"/>
                  </a:cubicBezTo>
                  <a:cubicBezTo>
                    <a:pt x="11710" y="9729"/>
                    <a:pt x="12669" y="8838"/>
                    <a:pt x="13102" y="7857"/>
                  </a:cubicBezTo>
                  <a:cubicBezTo>
                    <a:pt x="14644" y="4473"/>
                    <a:pt x="12779" y="1"/>
                    <a:pt x="841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047;p36"/>
            <p:cNvSpPr/>
            <p:nvPr/>
          </p:nvSpPr>
          <p:spPr>
            <a:xfrm>
              <a:off x="9252748" y="2718970"/>
              <a:ext cx="350975" cy="300525"/>
            </a:xfrm>
            <a:custGeom>
              <a:avLst/>
              <a:gdLst/>
              <a:ahLst/>
              <a:cxnLst/>
              <a:rect l="l" t="t" r="r" b="b"/>
              <a:pathLst>
                <a:path w="14039" h="12021" extrusionOk="0">
                  <a:moveTo>
                    <a:pt x="8402" y="384"/>
                  </a:moveTo>
                  <a:cubicBezTo>
                    <a:pt x="8446" y="384"/>
                    <a:pt x="8491" y="387"/>
                    <a:pt x="8537" y="393"/>
                  </a:cubicBezTo>
                  <a:lnTo>
                    <a:pt x="8948" y="416"/>
                  </a:lnTo>
                  <a:cubicBezTo>
                    <a:pt x="10067" y="508"/>
                    <a:pt x="11117" y="964"/>
                    <a:pt x="11938" y="1740"/>
                  </a:cubicBezTo>
                  <a:cubicBezTo>
                    <a:pt x="13559" y="3269"/>
                    <a:pt x="14038" y="5917"/>
                    <a:pt x="13080" y="8040"/>
                  </a:cubicBezTo>
                  <a:cubicBezTo>
                    <a:pt x="12829" y="8588"/>
                    <a:pt x="12441" y="9067"/>
                    <a:pt x="11984" y="9478"/>
                  </a:cubicBezTo>
                  <a:cubicBezTo>
                    <a:pt x="11528" y="9889"/>
                    <a:pt x="11003" y="10208"/>
                    <a:pt x="10455" y="10482"/>
                  </a:cubicBezTo>
                  <a:cubicBezTo>
                    <a:pt x="9838" y="10802"/>
                    <a:pt x="9199" y="11053"/>
                    <a:pt x="8537" y="11235"/>
                  </a:cubicBezTo>
                  <a:cubicBezTo>
                    <a:pt x="7898" y="11418"/>
                    <a:pt x="7214" y="11555"/>
                    <a:pt x="6552" y="11623"/>
                  </a:cubicBezTo>
                  <a:cubicBezTo>
                    <a:pt x="6154" y="11663"/>
                    <a:pt x="5756" y="11688"/>
                    <a:pt x="5362" y="11688"/>
                  </a:cubicBezTo>
                  <a:cubicBezTo>
                    <a:pt x="5079" y="11688"/>
                    <a:pt x="4797" y="11675"/>
                    <a:pt x="4520" y="11646"/>
                  </a:cubicBezTo>
                  <a:cubicBezTo>
                    <a:pt x="3835" y="11578"/>
                    <a:pt x="3173" y="11441"/>
                    <a:pt x="2557" y="11167"/>
                  </a:cubicBezTo>
                  <a:lnTo>
                    <a:pt x="2534" y="11144"/>
                  </a:lnTo>
                  <a:lnTo>
                    <a:pt x="2512" y="11144"/>
                  </a:lnTo>
                  <a:cubicBezTo>
                    <a:pt x="2026" y="10897"/>
                    <a:pt x="1564" y="10584"/>
                    <a:pt x="1188" y="10186"/>
                  </a:cubicBezTo>
                  <a:cubicBezTo>
                    <a:pt x="822" y="9752"/>
                    <a:pt x="526" y="9250"/>
                    <a:pt x="389" y="8702"/>
                  </a:cubicBezTo>
                  <a:cubicBezTo>
                    <a:pt x="252" y="8154"/>
                    <a:pt x="252" y="7561"/>
                    <a:pt x="297" y="7013"/>
                  </a:cubicBezTo>
                  <a:cubicBezTo>
                    <a:pt x="366" y="6442"/>
                    <a:pt x="526" y="5872"/>
                    <a:pt x="731" y="5347"/>
                  </a:cubicBezTo>
                  <a:cubicBezTo>
                    <a:pt x="959" y="4822"/>
                    <a:pt x="1233" y="4319"/>
                    <a:pt x="1576" y="3886"/>
                  </a:cubicBezTo>
                  <a:cubicBezTo>
                    <a:pt x="1895" y="3406"/>
                    <a:pt x="2283" y="2996"/>
                    <a:pt x="2717" y="2608"/>
                  </a:cubicBezTo>
                  <a:cubicBezTo>
                    <a:pt x="3561" y="1854"/>
                    <a:pt x="4566" y="1306"/>
                    <a:pt x="5639" y="918"/>
                  </a:cubicBezTo>
                  <a:cubicBezTo>
                    <a:pt x="5912" y="827"/>
                    <a:pt x="6164" y="736"/>
                    <a:pt x="6437" y="667"/>
                  </a:cubicBezTo>
                  <a:cubicBezTo>
                    <a:pt x="6711" y="599"/>
                    <a:pt x="7008" y="553"/>
                    <a:pt x="7282" y="508"/>
                  </a:cubicBezTo>
                  <a:cubicBezTo>
                    <a:pt x="7556" y="416"/>
                    <a:pt x="7830" y="439"/>
                    <a:pt x="8104" y="416"/>
                  </a:cubicBezTo>
                  <a:cubicBezTo>
                    <a:pt x="8201" y="400"/>
                    <a:pt x="8297" y="384"/>
                    <a:pt x="8402" y="384"/>
                  </a:cubicBezTo>
                  <a:close/>
                  <a:moveTo>
                    <a:pt x="8388" y="1"/>
                  </a:moveTo>
                  <a:cubicBezTo>
                    <a:pt x="7398" y="1"/>
                    <a:pt x="6418" y="233"/>
                    <a:pt x="5502" y="576"/>
                  </a:cubicBezTo>
                  <a:cubicBezTo>
                    <a:pt x="4406" y="987"/>
                    <a:pt x="3356" y="1580"/>
                    <a:pt x="2512" y="2379"/>
                  </a:cubicBezTo>
                  <a:cubicBezTo>
                    <a:pt x="2078" y="2790"/>
                    <a:pt x="1690" y="3247"/>
                    <a:pt x="1393" y="3726"/>
                  </a:cubicBezTo>
                  <a:cubicBezTo>
                    <a:pt x="1051" y="4205"/>
                    <a:pt x="777" y="4753"/>
                    <a:pt x="571" y="5301"/>
                  </a:cubicBezTo>
                  <a:cubicBezTo>
                    <a:pt x="183" y="6374"/>
                    <a:pt x="1" y="7583"/>
                    <a:pt x="275" y="8725"/>
                  </a:cubicBezTo>
                  <a:cubicBezTo>
                    <a:pt x="549" y="9889"/>
                    <a:pt x="1393" y="10847"/>
                    <a:pt x="2466" y="11372"/>
                  </a:cubicBezTo>
                  <a:cubicBezTo>
                    <a:pt x="3419" y="11849"/>
                    <a:pt x="4473" y="12021"/>
                    <a:pt x="5515" y="12021"/>
                  </a:cubicBezTo>
                  <a:cubicBezTo>
                    <a:pt x="5871" y="12021"/>
                    <a:pt x="6226" y="12001"/>
                    <a:pt x="6574" y="11966"/>
                  </a:cubicBezTo>
                  <a:cubicBezTo>
                    <a:pt x="7282" y="11875"/>
                    <a:pt x="7967" y="11715"/>
                    <a:pt x="8629" y="11487"/>
                  </a:cubicBezTo>
                  <a:cubicBezTo>
                    <a:pt x="9291" y="11281"/>
                    <a:pt x="9930" y="10984"/>
                    <a:pt x="10523" y="10642"/>
                  </a:cubicBezTo>
                  <a:lnTo>
                    <a:pt x="10546" y="10642"/>
                  </a:lnTo>
                  <a:cubicBezTo>
                    <a:pt x="11071" y="10322"/>
                    <a:pt x="11573" y="9957"/>
                    <a:pt x="12030" y="9524"/>
                  </a:cubicBezTo>
                  <a:cubicBezTo>
                    <a:pt x="12486" y="9113"/>
                    <a:pt x="12874" y="8611"/>
                    <a:pt x="13125" y="8063"/>
                  </a:cubicBezTo>
                  <a:cubicBezTo>
                    <a:pt x="13605" y="6990"/>
                    <a:pt x="13764" y="5803"/>
                    <a:pt x="13627" y="4639"/>
                  </a:cubicBezTo>
                  <a:cubicBezTo>
                    <a:pt x="13490" y="3498"/>
                    <a:pt x="13034" y="2334"/>
                    <a:pt x="12167" y="1489"/>
                  </a:cubicBezTo>
                  <a:cubicBezTo>
                    <a:pt x="11345" y="622"/>
                    <a:pt x="10158" y="120"/>
                    <a:pt x="8971" y="28"/>
                  </a:cubicBezTo>
                  <a:cubicBezTo>
                    <a:pt x="8777" y="10"/>
                    <a:pt x="8582" y="1"/>
                    <a:pt x="8388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048;p36"/>
            <p:cNvSpPr/>
            <p:nvPr/>
          </p:nvSpPr>
          <p:spPr>
            <a:xfrm>
              <a:off x="9282998" y="2723545"/>
              <a:ext cx="335875" cy="259200"/>
            </a:xfrm>
            <a:custGeom>
              <a:avLst/>
              <a:gdLst/>
              <a:ahLst/>
              <a:cxnLst/>
              <a:rect l="l" t="t" r="r" b="b"/>
              <a:pathLst>
                <a:path w="13435" h="10368" extrusionOk="0">
                  <a:moveTo>
                    <a:pt x="7205" y="1"/>
                  </a:moveTo>
                  <a:cubicBezTo>
                    <a:pt x="6594" y="1"/>
                    <a:pt x="5934" y="88"/>
                    <a:pt x="5227" y="279"/>
                  </a:cubicBezTo>
                  <a:cubicBezTo>
                    <a:pt x="2625" y="1009"/>
                    <a:pt x="936" y="2447"/>
                    <a:pt x="0" y="4022"/>
                  </a:cubicBezTo>
                  <a:cubicBezTo>
                    <a:pt x="1030" y="2539"/>
                    <a:pt x="3968" y="874"/>
                    <a:pt x="6595" y="874"/>
                  </a:cubicBezTo>
                  <a:cubicBezTo>
                    <a:pt x="7929" y="874"/>
                    <a:pt x="9183" y="1303"/>
                    <a:pt x="10066" y="2402"/>
                  </a:cubicBezTo>
                  <a:cubicBezTo>
                    <a:pt x="12235" y="5118"/>
                    <a:pt x="11390" y="8747"/>
                    <a:pt x="9290" y="10368"/>
                  </a:cubicBezTo>
                  <a:cubicBezTo>
                    <a:pt x="10500" y="9729"/>
                    <a:pt x="11459" y="8838"/>
                    <a:pt x="11892" y="7857"/>
                  </a:cubicBezTo>
                  <a:cubicBezTo>
                    <a:pt x="13434" y="4473"/>
                    <a:pt x="11569" y="1"/>
                    <a:pt x="7205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049;p36"/>
            <p:cNvSpPr/>
            <p:nvPr/>
          </p:nvSpPr>
          <p:spPr>
            <a:xfrm>
              <a:off x="9252748" y="2802870"/>
              <a:ext cx="176925" cy="197575"/>
            </a:xfrm>
            <a:custGeom>
              <a:avLst/>
              <a:gdLst/>
              <a:ahLst/>
              <a:cxnLst/>
              <a:rect l="l" t="t" r="r" b="b"/>
              <a:pathLst>
                <a:path w="7077" h="7903" extrusionOk="0">
                  <a:moveTo>
                    <a:pt x="2765" y="0"/>
                  </a:moveTo>
                  <a:cubicBezTo>
                    <a:pt x="2357" y="0"/>
                    <a:pt x="1986" y="68"/>
                    <a:pt x="1667" y="187"/>
                  </a:cubicBezTo>
                  <a:cubicBezTo>
                    <a:pt x="1484" y="393"/>
                    <a:pt x="1347" y="621"/>
                    <a:pt x="1210" y="849"/>
                  </a:cubicBezTo>
                  <a:cubicBezTo>
                    <a:pt x="1188" y="895"/>
                    <a:pt x="1142" y="941"/>
                    <a:pt x="1119" y="986"/>
                  </a:cubicBezTo>
                  <a:cubicBezTo>
                    <a:pt x="69" y="2812"/>
                    <a:pt x="1" y="4775"/>
                    <a:pt x="526" y="5939"/>
                  </a:cubicBezTo>
                  <a:cubicBezTo>
                    <a:pt x="937" y="6852"/>
                    <a:pt x="1644" y="7491"/>
                    <a:pt x="2512" y="7902"/>
                  </a:cubicBezTo>
                  <a:cubicBezTo>
                    <a:pt x="6780" y="7902"/>
                    <a:pt x="7077" y="256"/>
                    <a:pt x="2945" y="5"/>
                  </a:cubicBezTo>
                  <a:cubicBezTo>
                    <a:pt x="2884" y="2"/>
                    <a:pt x="2824" y="0"/>
                    <a:pt x="2765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050;p36"/>
            <p:cNvSpPr/>
            <p:nvPr/>
          </p:nvSpPr>
          <p:spPr>
            <a:xfrm>
              <a:off x="8793398" y="2659395"/>
              <a:ext cx="244250" cy="268225"/>
            </a:xfrm>
            <a:custGeom>
              <a:avLst/>
              <a:gdLst/>
              <a:ahLst/>
              <a:cxnLst/>
              <a:rect l="l" t="t" r="r" b="b"/>
              <a:pathLst>
                <a:path w="9770" h="10729" extrusionOk="0">
                  <a:moveTo>
                    <a:pt x="4634" y="1"/>
                  </a:moveTo>
                  <a:cubicBezTo>
                    <a:pt x="2435" y="1"/>
                    <a:pt x="1045" y="1454"/>
                    <a:pt x="480" y="3233"/>
                  </a:cubicBezTo>
                  <a:cubicBezTo>
                    <a:pt x="0" y="4739"/>
                    <a:pt x="69" y="6474"/>
                    <a:pt x="708" y="7752"/>
                  </a:cubicBezTo>
                  <a:cubicBezTo>
                    <a:pt x="913" y="8163"/>
                    <a:pt x="1142" y="8506"/>
                    <a:pt x="1393" y="8825"/>
                  </a:cubicBezTo>
                  <a:cubicBezTo>
                    <a:pt x="1416" y="8871"/>
                    <a:pt x="1461" y="8916"/>
                    <a:pt x="1507" y="8962"/>
                  </a:cubicBezTo>
                  <a:cubicBezTo>
                    <a:pt x="1826" y="9350"/>
                    <a:pt x="2214" y="9670"/>
                    <a:pt x="2625" y="9921"/>
                  </a:cubicBezTo>
                  <a:cubicBezTo>
                    <a:pt x="3456" y="10467"/>
                    <a:pt x="4392" y="10728"/>
                    <a:pt x="5295" y="10728"/>
                  </a:cubicBezTo>
                  <a:cubicBezTo>
                    <a:pt x="6353" y="10728"/>
                    <a:pt x="7364" y="10370"/>
                    <a:pt x="8103" y="9693"/>
                  </a:cubicBezTo>
                  <a:cubicBezTo>
                    <a:pt x="9450" y="8460"/>
                    <a:pt x="9770" y="5059"/>
                    <a:pt x="8628" y="2662"/>
                  </a:cubicBezTo>
                  <a:cubicBezTo>
                    <a:pt x="7989" y="1293"/>
                    <a:pt x="6894" y="243"/>
                    <a:pt x="5250" y="37"/>
                  </a:cubicBezTo>
                  <a:cubicBezTo>
                    <a:pt x="5038" y="13"/>
                    <a:pt x="4833" y="1"/>
                    <a:pt x="4634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051;p36"/>
            <p:cNvSpPr/>
            <p:nvPr/>
          </p:nvSpPr>
          <p:spPr>
            <a:xfrm>
              <a:off x="8792823" y="2655370"/>
              <a:ext cx="235125" cy="272725"/>
            </a:xfrm>
            <a:custGeom>
              <a:avLst/>
              <a:gdLst/>
              <a:ahLst/>
              <a:cxnLst/>
              <a:rect l="l" t="t" r="r" b="b"/>
              <a:pathLst>
                <a:path w="9405" h="10909" extrusionOk="0">
                  <a:moveTo>
                    <a:pt x="4609" y="0"/>
                  </a:moveTo>
                  <a:cubicBezTo>
                    <a:pt x="4171" y="0"/>
                    <a:pt x="3736" y="66"/>
                    <a:pt x="3310" y="198"/>
                  </a:cubicBezTo>
                  <a:cubicBezTo>
                    <a:pt x="2648" y="381"/>
                    <a:pt x="2032" y="746"/>
                    <a:pt x="1553" y="1248"/>
                  </a:cubicBezTo>
                  <a:cubicBezTo>
                    <a:pt x="594" y="2253"/>
                    <a:pt x="137" y="3599"/>
                    <a:pt x="46" y="4946"/>
                  </a:cubicBezTo>
                  <a:cubicBezTo>
                    <a:pt x="1" y="5608"/>
                    <a:pt x="69" y="6293"/>
                    <a:pt x="252" y="6955"/>
                  </a:cubicBezTo>
                  <a:cubicBezTo>
                    <a:pt x="411" y="7594"/>
                    <a:pt x="731" y="8210"/>
                    <a:pt x="1119" y="8758"/>
                  </a:cubicBezTo>
                  <a:cubicBezTo>
                    <a:pt x="1895" y="9854"/>
                    <a:pt x="3105" y="10607"/>
                    <a:pt x="4429" y="10835"/>
                  </a:cubicBezTo>
                  <a:cubicBezTo>
                    <a:pt x="4706" y="10884"/>
                    <a:pt x="4989" y="10909"/>
                    <a:pt x="5272" y="10909"/>
                  </a:cubicBezTo>
                  <a:cubicBezTo>
                    <a:pt x="6314" y="10909"/>
                    <a:pt x="7354" y="10572"/>
                    <a:pt x="8126" y="9854"/>
                  </a:cubicBezTo>
                  <a:lnTo>
                    <a:pt x="8126" y="9854"/>
                  </a:lnTo>
                  <a:cubicBezTo>
                    <a:pt x="7375" y="10535"/>
                    <a:pt x="6356" y="10855"/>
                    <a:pt x="5346" y="10855"/>
                  </a:cubicBezTo>
                  <a:cubicBezTo>
                    <a:pt x="5037" y="10855"/>
                    <a:pt x="4728" y="10825"/>
                    <a:pt x="4429" y="10767"/>
                  </a:cubicBezTo>
                  <a:cubicBezTo>
                    <a:pt x="3150" y="10515"/>
                    <a:pt x="1986" y="9717"/>
                    <a:pt x="1279" y="8644"/>
                  </a:cubicBezTo>
                  <a:cubicBezTo>
                    <a:pt x="526" y="7571"/>
                    <a:pt x="252" y="6247"/>
                    <a:pt x="366" y="4969"/>
                  </a:cubicBezTo>
                  <a:cubicBezTo>
                    <a:pt x="457" y="3691"/>
                    <a:pt x="936" y="2412"/>
                    <a:pt x="1827" y="1499"/>
                  </a:cubicBezTo>
                  <a:cubicBezTo>
                    <a:pt x="2550" y="719"/>
                    <a:pt x="3591" y="335"/>
                    <a:pt x="4658" y="335"/>
                  </a:cubicBezTo>
                  <a:cubicBezTo>
                    <a:pt x="4870" y="335"/>
                    <a:pt x="5084" y="351"/>
                    <a:pt x="5296" y="381"/>
                  </a:cubicBezTo>
                  <a:cubicBezTo>
                    <a:pt x="5912" y="450"/>
                    <a:pt x="6529" y="655"/>
                    <a:pt x="7054" y="1020"/>
                  </a:cubicBezTo>
                  <a:cubicBezTo>
                    <a:pt x="7579" y="1385"/>
                    <a:pt x="8012" y="1888"/>
                    <a:pt x="8355" y="2435"/>
                  </a:cubicBezTo>
                  <a:cubicBezTo>
                    <a:pt x="9017" y="3554"/>
                    <a:pt x="9313" y="4878"/>
                    <a:pt x="9313" y="6201"/>
                  </a:cubicBezTo>
                  <a:cubicBezTo>
                    <a:pt x="9313" y="6841"/>
                    <a:pt x="9245" y="7503"/>
                    <a:pt x="9062" y="8142"/>
                  </a:cubicBezTo>
                  <a:cubicBezTo>
                    <a:pt x="8880" y="8781"/>
                    <a:pt x="8606" y="9397"/>
                    <a:pt x="8126" y="9854"/>
                  </a:cubicBezTo>
                  <a:cubicBezTo>
                    <a:pt x="8606" y="9397"/>
                    <a:pt x="8902" y="8781"/>
                    <a:pt x="9085" y="8142"/>
                  </a:cubicBezTo>
                  <a:cubicBezTo>
                    <a:pt x="9268" y="7525"/>
                    <a:pt x="9359" y="6863"/>
                    <a:pt x="9382" y="6201"/>
                  </a:cubicBezTo>
                  <a:cubicBezTo>
                    <a:pt x="9405" y="4878"/>
                    <a:pt x="9153" y="3531"/>
                    <a:pt x="8514" y="2344"/>
                  </a:cubicBezTo>
                  <a:cubicBezTo>
                    <a:pt x="8195" y="1751"/>
                    <a:pt x="7761" y="1226"/>
                    <a:pt x="7213" y="815"/>
                  </a:cubicBezTo>
                  <a:cubicBezTo>
                    <a:pt x="6666" y="404"/>
                    <a:pt x="6004" y="153"/>
                    <a:pt x="5342" y="61"/>
                  </a:cubicBezTo>
                  <a:cubicBezTo>
                    <a:pt x="5097" y="21"/>
                    <a:pt x="4853" y="0"/>
                    <a:pt x="4609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052;p36"/>
            <p:cNvSpPr/>
            <p:nvPr/>
          </p:nvSpPr>
          <p:spPr>
            <a:xfrm>
              <a:off x="8776323" y="2659345"/>
              <a:ext cx="232800" cy="220700"/>
            </a:xfrm>
            <a:custGeom>
              <a:avLst/>
              <a:gdLst/>
              <a:ahLst/>
              <a:cxnLst/>
              <a:rect l="l" t="t" r="r" b="b"/>
              <a:pathLst>
                <a:path w="9312" h="8828" extrusionOk="0">
                  <a:moveTo>
                    <a:pt x="5296" y="0"/>
                  </a:moveTo>
                  <a:cubicBezTo>
                    <a:pt x="1257" y="0"/>
                    <a:pt x="1" y="4952"/>
                    <a:pt x="1391" y="7754"/>
                  </a:cubicBezTo>
                  <a:cubicBezTo>
                    <a:pt x="1596" y="8165"/>
                    <a:pt x="1825" y="8508"/>
                    <a:pt x="2076" y="8827"/>
                  </a:cubicBezTo>
                  <a:cubicBezTo>
                    <a:pt x="775" y="7138"/>
                    <a:pt x="1140" y="3372"/>
                    <a:pt x="2989" y="1706"/>
                  </a:cubicBezTo>
                  <a:cubicBezTo>
                    <a:pt x="3725" y="1048"/>
                    <a:pt x="4650" y="754"/>
                    <a:pt x="5576" y="754"/>
                  </a:cubicBezTo>
                  <a:cubicBezTo>
                    <a:pt x="7061" y="754"/>
                    <a:pt x="8549" y="1510"/>
                    <a:pt x="9266" y="2733"/>
                  </a:cubicBezTo>
                  <a:cubicBezTo>
                    <a:pt x="9266" y="2733"/>
                    <a:pt x="9288" y="2710"/>
                    <a:pt x="9311" y="2664"/>
                  </a:cubicBezTo>
                  <a:cubicBezTo>
                    <a:pt x="8672" y="1295"/>
                    <a:pt x="7577" y="245"/>
                    <a:pt x="5933" y="39"/>
                  </a:cubicBezTo>
                  <a:cubicBezTo>
                    <a:pt x="5714" y="13"/>
                    <a:pt x="5501" y="0"/>
                    <a:pt x="5296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053;p36"/>
            <p:cNvSpPr/>
            <p:nvPr/>
          </p:nvSpPr>
          <p:spPr>
            <a:xfrm>
              <a:off x="8793398" y="2723620"/>
              <a:ext cx="145525" cy="183800"/>
            </a:xfrm>
            <a:custGeom>
              <a:avLst/>
              <a:gdLst/>
              <a:ahLst/>
              <a:cxnLst/>
              <a:rect l="l" t="t" r="r" b="b"/>
              <a:pathLst>
                <a:path w="5821" h="7352" extrusionOk="0">
                  <a:moveTo>
                    <a:pt x="2209" y="1"/>
                  </a:moveTo>
                  <a:cubicBezTo>
                    <a:pt x="1480" y="1"/>
                    <a:pt x="917" y="248"/>
                    <a:pt x="480" y="664"/>
                  </a:cubicBezTo>
                  <a:cubicBezTo>
                    <a:pt x="0" y="2170"/>
                    <a:pt x="69" y="3905"/>
                    <a:pt x="708" y="5183"/>
                  </a:cubicBezTo>
                  <a:cubicBezTo>
                    <a:pt x="913" y="5594"/>
                    <a:pt x="1142" y="5937"/>
                    <a:pt x="1393" y="6256"/>
                  </a:cubicBezTo>
                  <a:cubicBezTo>
                    <a:pt x="1416" y="6302"/>
                    <a:pt x="1461" y="6347"/>
                    <a:pt x="1507" y="6393"/>
                  </a:cubicBezTo>
                  <a:cubicBezTo>
                    <a:pt x="1826" y="6781"/>
                    <a:pt x="2214" y="7101"/>
                    <a:pt x="2625" y="7352"/>
                  </a:cubicBezTo>
                  <a:cubicBezTo>
                    <a:pt x="5821" y="6713"/>
                    <a:pt x="5341" y="71"/>
                    <a:pt x="2306" y="2"/>
                  </a:cubicBezTo>
                  <a:cubicBezTo>
                    <a:pt x="2273" y="1"/>
                    <a:pt x="2241" y="1"/>
                    <a:pt x="2209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054;p36"/>
            <p:cNvSpPr/>
            <p:nvPr/>
          </p:nvSpPr>
          <p:spPr>
            <a:xfrm>
              <a:off x="9016523" y="2922620"/>
              <a:ext cx="72475" cy="72125"/>
            </a:xfrm>
            <a:custGeom>
              <a:avLst/>
              <a:gdLst/>
              <a:ahLst/>
              <a:cxnLst/>
              <a:rect l="l" t="t" r="r" b="b"/>
              <a:pathLst>
                <a:path w="2899" h="2885" extrusionOk="0">
                  <a:moveTo>
                    <a:pt x="1509" y="0"/>
                  </a:moveTo>
                  <a:cubicBezTo>
                    <a:pt x="1174" y="0"/>
                    <a:pt x="852" y="122"/>
                    <a:pt x="639" y="487"/>
                  </a:cubicBezTo>
                  <a:cubicBezTo>
                    <a:pt x="0" y="1606"/>
                    <a:pt x="1370" y="2656"/>
                    <a:pt x="1780" y="2884"/>
                  </a:cubicBezTo>
                  <a:lnTo>
                    <a:pt x="2899" y="487"/>
                  </a:lnTo>
                  <a:cubicBezTo>
                    <a:pt x="2899" y="487"/>
                    <a:pt x="2179" y="0"/>
                    <a:pt x="1509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055;p36"/>
            <p:cNvSpPr/>
            <p:nvPr/>
          </p:nvSpPr>
          <p:spPr>
            <a:xfrm>
              <a:off x="9023348" y="2918870"/>
              <a:ext cx="65650" cy="75875"/>
            </a:xfrm>
            <a:custGeom>
              <a:avLst/>
              <a:gdLst/>
              <a:ahLst/>
              <a:cxnLst/>
              <a:rect l="l" t="t" r="r" b="b"/>
              <a:pathLst>
                <a:path w="2626" h="3035" extrusionOk="0">
                  <a:moveTo>
                    <a:pt x="1147" y="0"/>
                  </a:moveTo>
                  <a:cubicBezTo>
                    <a:pt x="964" y="0"/>
                    <a:pt x="779" y="45"/>
                    <a:pt x="617" y="158"/>
                  </a:cubicBezTo>
                  <a:cubicBezTo>
                    <a:pt x="366" y="295"/>
                    <a:pt x="206" y="523"/>
                    <a:pt x="115" y="752"/>
                  </a:cubicBezTo>
                  <a:cubicBezTo>
                    <a:pt x="24" y="1003"/>
                    <a:pt x="1" y="1276"/>
                    <a:pt x="47" y="1528"/>
                  </a:cubicBezTo>
                  <a:cubicBezTo>
                    <a:pt x="115" y="1779"/>
                    <a:pt x="229" y="2007"/>
                    <a:pt x="389" y="2190"/>
                  </a:cubicBezTo>
                  <a:cubicBezTo>
                    <a:pt x="686" y="2578"/>
                    <a:pt x="1074" y="2851"/>
                    <a:pt x="1507" y="3034"/>
                  </a:cubicBezTo>
                  <a:cubicBezTo>
                    <a:pt x="1165" y="2737"/>
                    <a:pt x="845" y="2395"/>
                    <a:pt x="640" y="2030"/>
                  </a:cubicBezTo>
                  <a:cubicBezTo>
                    <a:pt x="412" y="1665"/>
                    <a:pt x="321" y="1254"/>
                    <a:pt x="457" y="888"/>
                  </a:cubicBezTo>
                  <a:cubicBezTo>
                    <a:pt x="610" y="540"/>
                    <a:pt x="887" y="316"/>
                    <a:pt x="1289" y="316"/>
                  </a:cubicBezTo>
                  <a:cubicBezTo>
                    <a:pt x="1308" y="316"/>
                    <a:pt x="1328" y="317"/>
                    <a:pt x="1348" y="318"/>
                  </a:cubicBezTo>
                  <a:cubicBezTo>
                    <a:pt x="1759" y="318"/>
                    <a:pt x="2192" y="478"/>
                    <a:pt x="2626" y="637"/>
                  </a:cubicBezTo>
                  <a:cubicBezTo>
                    <a:pt x="2283" y="341"/>
                    <a:pt x="1873" y="90"/>
                    <a:pt x="1370" y="21"/>
                  </a:cubicBezTo>
                  <a:cubicBezTo>
                    <a:pt x="1297" y="8"/>
                    <a:pt x="1222" y="0"/>
                    <a:pt x="1147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056;p36"/>
            <p:cNvSpPr/>
            <p:nvPr/>
          </p:nvSpPr>
          <p:spPr>
            <a:xfrm>
              <a:off x="9122073" y="2994720"/>
              <a:ext cx="31825" cy="29075"/>
            </a:xfrm>
            <a:custGeom>
              <a:avLst/>
              <a:gdLst/>
              <a:ahLst/>
              <a:cxnLst/>
              <a:rect l="l" t="t" r="r" b="b"/>
              <a:pathLst>
                <a:path w="1273" h="1163" extrusionOk="0">
                  <a:moveTo>
                    <a:pt x="959" y="0"/>
                  </a:moveTo>
                  <a:lnTo>
                    <a:pt x="1" y="1141"/>
                  </a:lnTo>
                  <a:cubicBezTo>
                    <a:pt x="1" y="1141"/>
                    <a:pt x="109" y="1163"/>
                    <a:pt x="256" y="1163"/>
                  </a:cubicBezTo>
                  <a:cubicBezTo>
                    <a:pt x="636" y="1163"/>
                    <a:pt x="1272" y="1020"/>
                    <a:pt x="959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057;p36"/>
            <p:cNvSpPr/>
            <p:nvPr/>
          </p:nvSpPr>
          <p:spPr>
            <a:xfrm>
              <a:off x="9122073" y="2994720"/>
              <a:ext cx="30850" cy="32550"/>
            </a:xfrm>
            <a:custGeom>
              <a:avLst/>
              <a:gdLst/>
              <a:ahLst/>
              <a:cxnLst/>
              <a:rect l="l" t="t" r="r" b="b"/>
              <a:pathLst>
                <a:path w="1234" h="1302" extrusionOk="0">
                  <a:moveTo>
                    <a:pt x="959" y="0"/>
                  </a:moveTo>
                  <a:cubicBezTo>
                    <a:pt x="959" y="91"/>
                    <a:pt x="937" y="183"/>
                    <a:pt x="937" y="251"/>
                  </a:cubicBezTo>
                  <a:lnTo>
                    <a:pt x="891" y="479"/>
                  </a:lnTo>
                  <a:cubicBezTo>
                    <a:pt x="868" y="616"/>
                    <a:pt x="822" y="730"/>
                    <a:pt x="754" y="799"/>
                  </a:cubicBezTo>
                  <a:cubicBezTo>
                    <a:pt x="640" y="982"/>
                    <a:pt x="343" y="1050"/>
                    <a:pt x="1" y="1141"/>
                  </a:cubicBezTo>
                  <a:cubicBezTo>
                    <a:pt x="161" y="1255"/>
                    <a:pt x="320" y="1301"/>
                    <a:pt x="503" y="1301"/>
                  </a:cubicBezTo>
                  <a:cubicBezTo>
                    <a:pt x="685" y="1301"/>
                    <a:pt x="914" y="1210"/>
                    <a:pt x="1051" y="1050"/>
                  </a:cubicBezTo>
                  <a:cubicBezTo>
                    <a:pt x="1188" y="867"/>
                    <a:pt x="1233" y="662"/>
                    <a:pt x="1188" y="479"/>
                  </a:cubicBezTo>
                  <a:cubicBezTo>
                    <a:pt x="1188" y="388"/>
                    <a:pt x="1142" y="297"/>
                    <a:pt x="1119" y="228"/>
                  </a:cubicBezTo>
                  <a:cubicBezTo>
                    <a:pt x="1074" y="137"/>
                    <a:pt x="1028" y="69"/>
                    <a:pt x="959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058;p36"/>
            <p:cNvSpPr/>
            <p:nvPr/>
          </p:nvSpPr>
          <p:spPr>
            <a:xfrm>
              <a:off x="9433998" y="3059995"/>
              <a:ext cx="197725" cy="104425"/>
            </a:xfrm>
            <a:custGeom>
              <a:avLst/>
              <a:gdLst/>
              <a:ahLst/>
              <a:cxnLst/>
              <a:rect l="l" t="t" r="r" b="b"/>
              <a:pathLst>
                <a:path w="7909" h="4177" extrusionOk="0">
                  <a:moveTo>
                    <a:pt x="3726" y="0"/>
                  </a:moveTo>
                  <a:cubicBezTo>
                    <a:pt x="1992" y="0"/>
                    <a:pt x="337" y="605"/>
                    <a:pt x="169" y="1886"/>
                  </a:cubicBezTo>
                  <a:cubicBezTo>
                    <a:pt x="1" y="3269"/>
                    <a:pt x="2484" y="4176"/>
                    <a:pt x="4677" y="4176"/>
                  </a:cubicBezTo>
                  <a:cubicBezTo>
                    <a:pt x="6355" y="4176"/>
                    <a:pt x="7864" y="3645"/>
                    <a:pt x="7884" y="2388"/>
                  </a:cubicBezTo>
                  <a:cubicBezTo>
                    <a:pt x="7909" y="834"/>
                    <a:pt x="5762" y="0"/>
                    <a:pt x="3726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059;p36"/>
            <p:cNvSpPr/>
            <p:nvPr/>
          </p:nvSpPr>
          <p:spPr>
            <a:xfrm>
              <a:off x="8763023" y="2939945"/>
              <a:ext cx="162250" cy="86000"/>
            </a:xfrm>
            <a:custGeom>
              <a:avLst/>
              <a:gdLst/>
              <a:ahLst/>
              <a:cxnLst/>
              <a:rect l="l" t="t" r="r" b="b"/>
              <a:pathLst>
                <a:path w="6490" h="3440" extrusionOk="0">
                  <a:moveTo>
                    <a:pt x="3060" y="1"/>
                  </a:moveTo>
                  <a:cubicBezTo>
                    <a:pt x="1632" y="1"/>
                    <a:pt x="269" y="500"/>
                    <a:pt x="143" y="1552"/>
                  </a:cubicBezTo>
                  <a:cubicBezTo>
                    <a:pt x="0" y="2690"/>
                    <a:pt x="2042" y="3440"/>
                    <a:pt x="3843" y="3440"/>
                  </a:cubicBezTo>
                  <a:cubicBezTo>
                    <a:pt x="5219" y="3440"/>
                    <a:pt x="6455" y="3001"/>
                    <a:pt x="6465" y="1963"/>
                  </a:cubicBezTo>
                  <a:cubicBezTo>
                    <a:pt x="6490" y="683"/>
                    <a:pt x="4730" y="1"/>
                    <a:pt x="3060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060;p36"/>
            <p:cNvSpPr/>
            <p:nvPr/>
          </p:nvSpPr>
          <p:spPr>
            <a:xfrm>
              <a:off x="8976573" y="3071745"/>
              <a:ext cx="17150" cy="40550"/>
            </a:xfrm>
            <a:custGeom>
              <a:avLst/>
              <a:gdLst/>
              <a:ahLst/>
              <a:cxnLst/>
              <a:rect l="l" t="t" r="r" b="b"/>
              <a:pathLst>
                <a:path w="686" h="1622" fill="none" extrusionOk="0">
                  <a:moveTo>
                    <a:pt x="92" y="1621"/>
                  </a:moveTo>
                  <a:cubicBezTo>
                    <a:pt x="92" y="1621"/>
                    <a:pt x="0" y="503"/>
                    <a:pt x="685" y="0"/>
                  </a:cubicBezTo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061;p36"/>
            <p:cNvSpPr/>
            <p:nvPr/>
          </p:nvSpPr>
          <p:spPr>
            <a:xfrm>
              <a:off x="8980573" y="3053495"/>
              <a:ext cx="340100" cy="64500"/>
            </a:xfrm>
            <a:custGeom>
              <a:avLst/>
              <a:gdLst/>
              <a:ahLst/>
              <a:cxnLst/>
              <a:rect l="l" t="t" r="r" b="b"/>
              <a:pathLst>
                <a:path w="13604" h="2580" fill="none" extrusionOk="0">
                  <a:moveTo>
                    <a:pt x="0" y="1552"/>
                  </a:moveTo>
                  <a:cubicBezTo>
                    <a:pt x="0" y="1552"/>
                    <a:pt x="434" y="1666"/>
                    <a:pt x="1141" y="1826"/>
                  </a:cubicBezTo>
                  <a:cubicBezTo>
                    <a:pt x="1507" y="1895"/>
                    <a:pt x="1963" y="1986"/>
                    <a:pt x="2465" y="2054"/>
                  </a:cubicBezTo>
                  <a:cubicBezTo>
                    <a:pt x="4976" y="2420"/>
                    <a:pt x="8993" y="2579"/>
                    <a:pt x="12417" y="730"/>
                  </a:cubicBezTo>
                  <a:cubicBezTo>
                    <a:pt x="12828" y="502"/>
                    <a:pt x="13239" y="274"/>
                    <a:pt x="13604" y="0"/>
                  </a:cubicBezTo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062;p36"/>
            <p:cNvSpPr/>
            <p:nvPr/>
          </p:nvSpPr>
          <p:spPr>
            <a:xfrm>
              <a:off x="9290998" y="3038645"/>
              <a:ext cx="43950" cy="47950"/>
            </a:xfrm>
            <a:custGeom>
              <a:avLst/>
              <a:gdLst/>
              <a:ahLst/>
              <a:cxnLst/>
              <a:rect l="l" t="t" r="r" b="b"/>
              <a:pathLst>
                <a:path w="1758" h="1918" fill="none" extrusionOk="0">
                  <a:moveTo>
                    <a:pt x="0" y="1"/>
                  </a:moveTo>
                  <a:cubicBezTo>
                    <a:pt x="0" y="1"/>
                    <a:pt x="1712" y="183"/>
                    <a:pt x="1758" y="1918"/>
                  </a:cubicBezTo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063;p36"/>
            <p:cNvSpPr/>
            <p:nvPr/>
          </p:nvSpPr>
          <p:spPr>
            <a:xfrm>
              <a:off x="9009098" y="3071745"/>
              <a:ext cx="282475" cy="198825"/>
            </a:xfrm>
            <a:custGeom>
              <a:avLst/>
              <a:gdLst/>
              <a:ahLst/>
              <a:cxnLst/>
              <a:rect l="l" t="t" r="r" b="b"/>
              <a:pathLst>
                <a:path w="11299" h="7953" extrusionOk="0">
                  <a:moveTo>
                    <a:pt x="11276" y="0"/>
                  </a:moveTo>
                  <a:lnTo>
                    <a:pt x="11276" y="0"/>
                  </a:lnTo>
                  <a:cubicBezTo>
                    <a:pt x="9052" y="1202"/>
                    <a:pt x="6577" y="1555"/>
                    <a:pt x="4427" y="1555"/>
                  </a:cubicBezTo>
                  <a:cubicBezTo>
                    <a:pt x="3268" y="1555"/>
                    <a:pt x="2204" y="1452"/>
                    <a:pt x="1324" y="1324"/>
                  </a:cubicBezTo>
                  <a:cubicBezTo>
                    <a:pt x="822" y="1256"/>
                    <a:pt x="366" y="1165"/>
                    <a:pt x="0" y="1096"/>
                  </a:cubicBezTo>
                  <a:lnTo>
                    <a:pt x="0" y="1096"/>
                  </a:lnTo>
                  <a:cubicBezTo>
                    <a:pt x="0" y="1096"/>
                    <a:pt x="571" y="2306"/>
                    <a:pt x="776" y="4360"/>
                  </a:cubicBezTo>
                  <a:cubicBezTo>
                    <a:pt x="913" y="5707"/>
                    <a:pt x="1598" y="7373"/>
                    <a:pt x="3264" y="7830"/>
                  </a:cubicBezTo>
                  <a:cubicBezTo>
                    <a:pt x="3548" y="7909"/>
                    <a:pt x="3861" y="7952"/>
                    <a:pt x="4206" y="7952"/>
                  </a:cubicBezTo>
                  <a:cubicBezTo>
                    <a:pt x="4945" y="7952"/>
                    <a:pt x="5828" y="7756"/>
                    <a:pt x="6871" y="7305"/>
                  </a:cubicBezTo>
                  <a:cubicBezTo>
                    <a:pt x="7944" y="6825"/>
                    <a:pt x="8742" y="6209"/>
                    <a:pt x="9359" y="5501"/>
                  </a:cubicBezTo>
                  <a:cubicBezTo>
                    <a:pt x="10272" y="4497"/>
                    <a:pt x="10751" y="3356"/>
                    <a:pt x="11002" y="2374"/>
                  </a:cubicBezTo>
                  <a:cubicBezTo>
                    <a:pt x="11299" y="1256"/>
                    <a:pt x="11299" y="320"/>
                    <a:pt x="11276" y="0"/>
                  </a:cubicBezTo>
                  <a:close/>
                </a:path>
              </a:pathLst>
            </a:custGeom>
            <a:solidFill>
              <a:srgbClr val="89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064;p36"/>
            <p:cNvSpPr/>
            <p:nvPr/>
          </p:nvSpPr>
          <p:spPr>
            <a:xfrm>
              <a:off x="9090698" y="3201595"/>
              <a:ext cx="152375" cy="68975"/>
            </a:xfrm>
            <a:custGeom>
              <a:avLst/>
              <a:gdLst/>
              <a:ahLst/>
              <a:cxnLst/>
              <a:rect l="l" t="t" r="r" b="b"/>
              <a:pathLst>
                <a:path w="6095" h="2759" extrusionOk="0">
                  <a:moveTo>
                    <a:pt x="4781" y="1"/>
                  </a:moveTo>
                  <a:cubicBezTo>
                    <a:pt x="3361" y="1"/>
                    <a:pt x="2306" y="1015"/>
                    <a:pt x="2306" y="1015"/>
                  </a:cubicBezTo>
                  <a:cubicBezTo>
                    <a:pt x="731" y="1038"/>
                    <a:pt x="183" y="1905"/>
                    <a:pt x="0" y="2636"/>
                  </a:cubicBezTo>
                  <a:cubicBezTo>
                    <a:pt x="284" y="2715"/>
                    <a:pt x="597" y="2758"/>
                    <a:pt x="942" y="2758"/>
                  </a:cubicBezTo>
                  <a:cubicBezTo>
                    <a:pt x="1681" y="2758"/>
                    <a:pt x="2564" y="2562"/>
                    <a:pt x="3607" y="2111"/>
                  </a:cubicBezTo>
                  <a:cubicBezTo>
                    <a:pt x="4680" y="1631"/>
                    <a:pt x="5478" y="1015"/>
                    <a:pt x="6095" y="307"/>
                  </a:cubicBezTo>
                  <a:cubicBezTo>
                    <a:pt x="5637" y="86"/>
                    <a:pt x="5194" y="1"/>
                    <a:pt x="4781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065;p36"/>
            <p:cNvSpPr/>
            <p:nvPr/>
          </p:nvSpPr>
          <p:spPr>
            <a:xfrm>
              <a:off x="9042198" y="3071745"/>
              <a:ext cx="249375" cy="88775"/>
            </a:xfrm>
            <a:custGeom>
              <a:avLst/>
              <a:gdLst/>
              <a:ahLst/>
              <a:cxnLst/>
              <a:rect l="l" t="t" r="r" b="b"/>
              <a:pathLst>
                <a:path w="9975" h="3551" extrusionOk="0">
                  <a:moveTo>
                    <a:pt x="9952" y="0"/>
                  </a:moveTo>
                  <a:lnTo>
                    <a:pt x="9952" y="0"/>
                  </a:lnTo>
                  <a:cubicBezTo>
                    <a:pt x="7728" y="1202"/>
                    <a:pt x="5253" y="1555"/>
                    <a:pt x="3103" y="1555"/>
                  </a:cubicBezTo>
                  <a:cubicBezTo>
                    <a:pt x="1944" y="1555"/>
                    <a:pt x="880" y="1452"/>
                    <a:pt x="0" y="1324"/>
                  </a:cubicBezTo>
                  <a:lnTo>
                    <a:pt x="0" y="1324"/>
                  </a:lnTo>
                  <a:cubicBezTo>
                    <a:pt x="114" y="1986"/>
                    <a:pt x="411" y="3105"/>
                    <a:pt x="662" y="3264"/>
                  </a:cubicBezTo>
                  <a:cubicBezTo>
                    <a:pt x="800" y="3360"/>
                    <a:pt x="2044" y="3550"/>
                    <a:pt x="3670" y="3550"/>
                  </a:cubicBezTo>
                  <a:cubicBezTo>
                    <a:pt x="5533" y="3550"/>
                    <a:pt x="7898" y="3301"/>
                    <a:pt x="9678" y="2374"/>
                  </a:cubicBezTo>
                  <a:cubicBezTo>
                    <a:pt x="9975" y="1256"/>
                    <a:pt x="9975" y="320"/>
                    <a:pt x="9952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066;p36"/>
            <p:cNvSpPr/>
            <p:nvPr/>
          </p:nvSpPr>
          <p:spPr>
            <a:xfrm>
              <a:off x="9009098" y="3071745"/>
              <a:ext cx="282475" cy="202025"/>
            </a:xfrm>
            <a:custGeom>
              <a:avLst/>
              <a:gdLst/>
              <a:ahLst/>
              <a:cxnLst/>
              <a:rect l="l" t="t" r="r" b="b"/>
              <a:pathLst>
                <a:path w="11299" h="8081" fill="none" extrusionOk="0">
                  <a:moveTo>
                    <a:pt x="11002" y="2374"/>
                  </a:moveTo>
                  <a:cubicBezTo>
                    <a:pt x="10751" y="3356"/>
                    <a:pt x="10272" y="4497"/>
                    <a:pt x="9359" y="5501"/>
                  </a:cubicBezTo>
                  <a:cubicBezTo>
                    <a:pt x="8742" y="6209"/>
                    <a:pt x="7944" y="6825"/>
                    <a:pt x="6871" y="7305"/>
                  </a:cubicBezTo>
                  <a:cubicBezTo>
                    <a:pt x="5341" y="7966"/>
                    <a:pt x="4155" y="8081"/>
                    <a:pt x="3264" y="7830"/>
                  </a:cubicBezTo>
                  <a:cubicBezTo>
                    <a:pt x="1598" y="7373"/>
                    <a:pt x="913" y="5707"/>
                    <a:pt x="776" y="4360"/>
                  </a:cubicBezTo>
                  <a:cubicBezTo>
                    <a:pt x="571" y="2306"/>
                    <a:pt x="0" y="1096"/>
                    <a:pt x="0" y="1096"/>
                  </a:cubicBezTo>
                  <a:cubicBezTo>
                    <a:pt x="366" y="1165"/>
                    <a:pt x="822" y="1256"/>
                    <a:pt x="1324" y="1324"/>
                  </a:cubicBezTo>
                  <a:cubicBezTo>
                    <a:pt x="3835" y="1690"/>
                    <a:pt x="7852" y="1849"/>
                    <a:pt x="11276" y="0"/>
                  </a:cubicBezTo>
                  <a:cubicBezTo>
                    <a:pt x="11299" y="320"/>
                    <a:pt x="11299" y="1256"/>
                    <a:pt x="11002" y="2374"/>
                  </a:cubicBezTo>
                  <a:close/>
                </a:path>
              </a:pathLst>
            </a:custGeom>
            <a:solidFill>
              <a:srgbClr val="2E0201"/>
            </a:solidFill>
            <a:ln w="97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67;p36"/>
            <p:cNvSpPr/>
            <p:nvPr/>
          </p:nvSpPr>
          <p:spPr>
            <a:xfrm>
              <a:off x="8881923" y="2524945"/>
              <a:ext cx="136325" cy="70125"/>
            </a:xfrm>
            <a:custGeom>
              <a:avLst/>
              <a:gdLst/>
              <a:ahLst/>
              <a:cxnLst/>
              <a:rect l="l" t="t" r="r" b="b"/>
              <a:pathLst>
                <a:path w="5453" h="2805" extrusionOk="0">
                  <a:moveTo>
                    <a:pt x="2634" y="1"/>
                  </a:moveTo>
                  <a:cubicBezTo>
                    <a:pt x="1090" y="1"/>
                    <a:pt x="0" y="1254"/>
                    <a:pt x="317" y="1649"/>
                  </a:cubicBezTo>
                  <a:cubicBezTo>
                    <a:pt x="409" y="1764"/>
                    <a:pt x="536" y="1804"/>
                    <a:pt x="693" y="1804"/>
                  </a:cubicBezTo>
                  <a:cubicBezTo>
                    <a:pt x="1041" y="1804"/>
                    <a:pt x="1537" y="1611"/>
                    <a:pt x="2134" y="1611"/>
                  </a:cubicBezTo>
                  <a:cubicBezTo>
                    <a:pt x="2338" y="1611"/>
                    <a:pt x="2555" y="1634"/>
                    <a:pt x="2782" y="1695"/>
                  </a:cubicBezTo>
                  <a:cubicBezTo>
                    <a:pt x="3795" y="1973"/>
                    <a:pt x="4480" y="2805"/>
                    <a:pt x="4911" y="2805"/>
                  </a:cubicBezTo>
                  <a:cubicBezTo>
                    <a:pt x="4976" y="2805"/>
                    <a:pt x="5034" y="2786"/>
                    <a:pt x="5087" y="2745"/>
                  </a:cubicBezTo>
                  <a:cubicBezTo>
                    <a:pt x="5453" y="2448"/>
                    <a:pt x="5270" y="599"/>
                    <a:pt x="3375" y="97"/>
                  </a:cubicBezTo>
                  <a:cubicBezTo>
                    <a:pt x="3120" y="30"/>
                    <a:pt x="2872" y="1"/>
                    <a:pt x="2634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68;p36"/>
            <p:cNvSpPr/>
            <p:nvPr/>
          </p:nvSpPr>
          <p:spPr>
            <a:xfrm>
              <a:off x="9447423" y="2598520"/>
              <a:ext cx="136325" cy="69600"/>
            </a:xfrm>
            <a:custGeom>
              <a:avLst/>
              <a:gdLst/>
              <a:ahLst/>
              <a:cxnLst/>
              <a:rect l="l" t="t" r="r" b="b"/>
              <a:pathLst>
                <a:path w="5453" h="2784" extrusionOk="0">
                  <a:moveTo>
                    <a:pt x="2626" y="1"/>
                  </a:moveTo>
                  <a:cubicBezTo>
                    <a:pt x="1086" y="1"/>
                    <a:pt x="1" y="1233"/>
                    <a:pt x="317" y="1628"/>
                  </a:cubicBezTo>
                  <a:cubicBezTo>
                    <a:pt x="409" y="1743"/>
                    <a:pt x="536" y="1783"/>
                    <a:pt x="693" y="1783"/>
                  </a:cubicBezTo>
                  <a:cubicBezTo>
                    <a:pt x="1041" y="1783"/>
                    <a:pt x="1537" y="1590"/>
                    <a:pt x="2133" y="1590"/>
                  </a:cubicBezTo>
                  <a:cubicBezTo>
                    <a:pt x="2338" y="1590"/>
                    <a:pt x="2555" y="1612"/>
                    <a:pt x="2782" y="1674"/>
                  </a:cubicBezTo>
                  <a:cubicBezTo>
                    <a:pt x="3795" y="1952"/>
                    <a:pt x="4480" y="2783"/>
                    <a:pt x="4911" y="2783"/>
                  </a:cubicBezTo>
                  <a:cubicBezTo>
                    <a:pt x="4975" y="2783"/>
                    <a:pt x="5034" y="2765"/>
                    <a:pt x="5087" y="2724"/>
                  </a:cubicBezTo>
                  <a:cubicBezTo>
                    <a:pt x="5452" y="2450"/>
                    <a:pt x="5270" y="578"/>
                    <a:pt x="3375" y="99"/>
                  </a:cubicBezTo>
                  <a:cubicBezTo>
                    <a:pt x="3117" y="31"/>
                    <a:pt x="2866" y="1"/>
                    <a:pt x="2626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69;p36"/>
            <p:cNvSpPr/>
            <p:nvPr/>
          </p:nvSpPr>
          <p:spPr>
            <a:xfrm>
              <a:off x="9045623" y="2477720"/>
              <a:ext cx="819450" cy="720725"/>
            </a:xfrm>
            <a:custGeom>
              <a:avLst/>
              <a:gdLst/>
              <a:ahLst/>
              <a:cxnLst/>
              <a:rect l="l" t="t" r="r" b="b"/>
              <a:pathLst>
                <a:path w="32778" h="28829" fill="none" extrusionOk="0">
                  <a:moveTo>
                    <a:pt x="19173" y="3584"/>
                  </a:moveTo>
                  <a:cubicBezTo>
                    <a:pt x="32777" y="7031"/>
                    <a:pt x="29194" y="28829"/>
                    <a:pt x="14608" y="25839"/>
                  </a:cubicBezTo>
                  <a:cubicBezTo>
                    <a:pt x="0" y="22871"/>
                    <a:pt x="4930" y="0"/>
                    <a:pt x="19173" y="3584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70;p36"/>
            <p:cNvSpPr/>
            <p:nvPr/>
          </p:nvSpPr>
          <p:spPr>
            <a:xfrm>
              <a:off x="8567998" y="2433195"/>
              <a:ext cx="672225" cy="660250"/>
            </a:xfrm>
            <a:custGeom>
              <a:avLst/>
              <a:gdLst/>
              <a:ahLst/>
              <a:cxnLst/>
              <a:rect l="l" t="t" r="r" b="b"/>
              <a:pathLst>
                <a:path w="26889" h="26410" fill="none" extrusionOk="0">
                  <a:moveTo>
                    <a:pt x="15704" y="2831"/>
                  </a:moveTo>
                  <a:cubicBezTo>
                    <a:pt x="26889" y="5525"/>
                    <a:pt x="23921" y="26410"/>
                    <a:pt x="11961" y="23625"/>
                  </a:cubicBezTo>
                  <a:cubicBezTo>
                    <a:pt x="0" y="20840"/>
                    <a:pt x="3903" y="1"/>
                    <a:pt x="15704" y="2831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71;p36"/>
            <p:cNvSpPr/>
            <p:nvPr/>
          </p:nvSpPr>
          <p:spPr>
            <a:xfrm>
              <a:off x="9134073" y="2776720"/>
              <a:ext cx="59925" cy="26275"/>
            </a:xfrm>
            <a:custGeom>
              <a:avLst/>
              <a:gdLst/>
              <a:ahLst/>
              <a:cxnLst/>
              <a:rect l="l" t="t" r="r" b="b"/>
              <a:pathLst>
                <a:path w="2397" h="1051" fill="none" extrusionOk="0">
                  <a:moveTo>
                    <a:pt x="0" y="457"/>
                  </a:moveTo>
                  <a:cubicBezTo>
                    <a:pt x="0" y="457"/>
                    <a:pt x="1210" y="1"/>
                    <a:pt x="2397" y="1051"/>
                  </a:cubicBez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72;p36"/>
            <p:cNvSpPr/>
            <p:nvPr/>
          </p:nvSpPr>
          <p:spPr>
            <a:xfrm>
              <a:off x="9737223" y="2836070"/>
              <a:ext cx="166650" cy="85050"/>
            </a:xfrm>
            <a:custGeom>
              <a:avLst/>
              <a:gdLst/>
              <a:ahLst/>
              <a:cxnLst/>
              <a:rect l="l" t="t" r="r" b="b"/>
              <a:pathLst>
                <a:path w="6666" h="3402" fill="none" extrusionOk="0">
                  <a:moveTo>
                    <a:pt x="0" y="1"/>
                  </a:moveTo>
                  <a:lnTo>
                    <a:pt x="6665" y="3402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73;p36"/>
            <p:cNvSpPr/>
            <p:nvPr/>
          </p:nvSpPr>
          <p:spPr>
            <a:xfrm>
              <a:off x="8702098" y="2668295"/>
              <a:ext cx="95325" cy="32575"/>
            </a:xfrm>
            <a:custGeom>
              <a:avLst/>
              <a:gdLst/>
              <a:ahLst/>
              <a:cxnLst/>
              <a:rect l="l" t="t" r="r" b="b"/>
              <a:pathLst>
                <a:path w="3813" h="1303" fill="none" extrusionOk="0">
                  <a:moveTo>
                    <a:pt x="0" y="1"/>
                  </a:moveTo>
                  <a:lnTo>
                    <a:pt x="3812" y="1302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5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>
            <a:spLocks/>
          </p:cNvSpPr>
          <p:nvPr/>
        </p:nvSpPr>
        <p:spPr>
          <a:xfrm>
            <a:off x="1845196" y="1975966"/>
            <a:ext cx="914400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LỚP HỌC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74832">
            <a:off x="11131672" y="71148"/>
            <a:ext cx="1065747" cy="11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9;p6"/>
          <p:cNvSpPr/>
          <p:nvPr/>
        </p:nvSpPr>
        <p:spPr>
          <a:xfrm rot="725589">
            <a:off x="-1243833" y="5133928"/>
            <a:ext cx="2968348" cy="2421731"/>
          </a:xfrm>
          <a:custGeom>
            <a:avLst/>
            <a:gdLst/>
            <a:ahLst/>
            <a:cxnLst/>
            <a:rect l="l" t="t" r="r" b="b"/>
            <a:pathLst>
              <a:path w="202370" h="109537" extrusionOk="0">
                <a:moveTo>
                  <a:pt x="46381" y="1"/>
                </a:moveTo>
                <a:cubicBezTo>
                  <a:pt x="45110" y="1"/>
                  <a:pt x="43839" y="48"/>
                  <a:pt x="42570" y="143"/>
                </a:cubicBezTo>
                <a:cubicBezTo>
                  <a:pt x="35106" y="714"/>
                  <a:pt x="27779" y="2928"/>
                  <a:pt x="21137" y="6512"/>
                </a:cubicBezTo>
                <a:cubicBezTo>
                  <a:pt x="12418" y="11214"/>
                  <a:pt x="1" y="19499"/>
                  <a:pt x="229" y="30775"/>
                </a:cubicBezTo>
                <a:cubicBezTo>
                  <a:pt x="548" y="45360"/>
                  <a:pt x="4908" y="59946"/>
                  <a:pt x="12577" y="72180"/>
                </a:cubicBezTo>
                <a:cubicBezTo>
                  <a:pt x="21685" y="86788"/>
                  <a:pt x="35562" y="98109"/>
                  <a:pt x="51358" y="103907"/>
                </a:cubicBezTo>
                <a:cubicBezTo>
                  <a:pt x="63441" y="108340"/>
                  <a:pt x="76281" y="109537"/>
                  <a:pt x="89162" y="109537"/>
                </a:cubicBezTo>
                <a:cubicBezTo>
                  <a:pt x="94190" y="109537"/>
                  <a:pt x="99223" y="109355"/>
                  <a:pt x="104221" y="109111"/>
                </a:cubicBezTo>
                <a:cubicBezTo>
                  <a:pt x="126179" y="108038"/>
                  <a:pt x="148228" y="105870"/>
                  <a:pt x="169342" y="99502"/>
                </a:cubicBezTo>
                <a:cubicBezTo>
                  <a:pt x="176532" y="97333"/>
                  <a:pt x="183722" y="94617"/>
                  <a:pt x="189725" y="89938"/>
                </a:cubicBezTo>
                <a:cubicBezTo>
                  <a:pt x="195728" y="85282"/>
                  <a:pt x="200475" y="78411"/>
                  <a:pt x="201274" y="70673"/>
                </a:cubicBezTo>
                <a:cubicBezTo>
                  <a:pt x="202370" y="60105"/>
                  <a:pt x="195819" y="49857"/>
                  <a:pt x="187031" y="44402"/>
                </a:cubicBezTo>
                <a:cubicBezTo>
                  <a:pt x="178593" y="39150"/>
                  <a:pt x="168462" y="37685"/>
                  <a:pt x="158594" y="37685"/>
                </a:cubicBezTo>
                <a:cubicBezTo>
                  <a:pt x="158212" y="37685"/>
                  <a:pt x="157830" y="37687"/>
                  <a:pt x="157450" y="37691"/>
                </a:cubicBezTo>
                <a:cubicBezTo>
                  <a:pt x="148249" y="37794"/>
                  <a:pt x="139048" y="38992"/>
                  <a:pt x="129830" y="38992"/>
                </a:cubicBezTo>
                <a:cubicBezTo>
                  <a:pt x="128826" y="38992"/>
                  <a:pt x="127822" y="38978"/>
                  <a:pt x="126818" y="38946"/>
                </a:cubicBezTo>
                <a:cubicBezTo>
                  <a:pt x="116615" y="38604"/>
                  <a:pt x="106047" y="36321"/>
                  <a:pt x="97990" y="29793"/>
                </a:cubicBezTo>
                <a:cubicBezTo>
                  <a:pt x="93151" y="25890"/>
                  <a:pt x="89476" y="20686"/>
                  <a:pt x="85093" y="16258"/>
                </a:cubicBezTo>
                <a:cubicBezTo>
                  <a:pt x="74867" y="5926"/>
                  <a:pt x="60638" y="1"/>
                  <a:pt x="46381" y="1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350;p6"/>
          <p:cNvSpPr/>
          <p:nvPr/>
        </p:nvSpPr>
        <p:spPr>
          <a:xfrm rot="20645569">
            <a:off x="10839550" y="-826150"/>
            <a:ext cx="2799434" cy="3156136"/>
          </a:xfrm>
          <a:custGeom>
            <a:avLst/>
            <a:gdLst/>
            <a:ahLst/>
            <a:cxnLst/>
            <a:rect l="l" t="t" r="r" b="b"/>
            <a:pathLst>
              <a:path w="161604" h="172759" extrusionOk="0">
                <a:moveTo>
                  <a:pt x="68753" y="1"/>
                </a:moveTo>
                <a:cubicBezTo>
                  <a:pt x="63667" y="1"/>
                  <a:pt x="58581" y="114"/>
                  <a:pt x="53503" y="305"/>
                </a:cubicBezTo>
                <a:cubicBezTo>
                  <a:pt x="45195" y="625"/>
                  <a:pt x="36886" y="1150"/>
                  <a:pt x="28578" y="1743"/>
                </a:cubicBezTo>
                <a:cubicBezTo>
                  <a:pt x="27561" y="1813"/>
                  <a:pt x="26540" y="1835"/>
                  <a:pt x="25520" y="1835"/>
                </a:cubicBezTo>
                <a:cubicBezTo>
                  <a:pt x="23951" y="1835"/>
                  <a:pt x="22382" y="1784"/>
                  <a:pt x="20825" y="1784"/>
                </a:cubicBezTo>
                <a:cubicBezTo>
                  <a:pt x="17127" y="1784"/>
                  <a:pt x="13497" y="2068"/>
                  <a:pt x="10090" y="3980"/>
                </a:cubicBezTo>
                <a:cubicBezTo>
                  <a:pt x="4292" y="7244"/>
                  <a:pt x="1" y="13704"/>
                  <a:pt x="457" y="20506"/>
                </a:cubicBezTo>
                <a:cubicBezTo>
                  <a:pt x="1005" y="28723"/>
                  <a:pt x="7214" y="35548"/>
                  <a:pt x="14130" y="39999"/>
                </a:cubicBezTo>
                <a:cubicBezTo>
                  <a:pt x="21046" y="44449"/>
                  <a:pt x="28943" y="47234"/>
                  <a:pt x="35859" y="51662"/>
                </a:cubicBezTo>
                <a:cubicBezTo>
                  <a:pt x="50102" y="60770"/>
                  <a:pt x="59529" y="76930"/>
                  <a:pt x="60465" y="93798"/>
                </a:cubicBezTo>
                <a:cubicBezTo>
                  <a:pt x="61378" y="110551"/>
                  <a:pt x="54462" y="127670"/>
                  <a:pt x="59004" y="143808"/>
                </a:cubicBezTo>
                <a:cubicBezTo>
                  <a:pt x="63592" y="160128"/>
                  <a:pt x="80003" y="171677"/>
                  <a:pt x="96940" y="172682"/>
                </a:cubicBezTo>
                <a:cubicBezTo>
                  <a:pt x="97824" y="172733"/>
                  <a:pt x="98708" y="172758"/>
                  <a:pt x="99591" y="172758"/>
                </a:cubicBezTo>
                <a:cubicBezTo>
                  <a:pt x="115583" y="172758"/>
                  <a:pt x="131114" y="164452"/>
                  <a:pt x="141540" y="152230"/>
                </a:cubicBezTo>
                <a:cubicBezTo>
                  <a:pt x="152542" y="139334"/>
                  <a:pt x="158271" y="122535"/>
                  <a:pt x="159938" y="105667"/>
                </a:cubicBezTo>
                <a:cubicBezTo>
                  <a:pt x="161604" y="88799"/>
                  <a:pt x="159435" y="71771"/>
                  <a:pt x="156171" y="55132"/>
                </a:cubicBezTo>
                <a:cubicBezTo>
                  <a:pt x="153250" y="40364"/>
                  <a:pt x="148890" y="24797"/>
                  <a:pt x="137523" y="14936"/>
                </a:cubicBezTo>
                <a:cubicBezTo>
                  <a:pt x="128462" y="7085"/>
                  <a:pt x="116250" y="4049"/>
                  <a:pt x="104404" y="2337"/>
                </a:cubicBezTo>
                <a:cubicBezTo>
                  <a:pt x="92595" y="625"/>
                  <a:pt x="80675" y="1"/>
                  <a:pt x="68753" y="1"/>
                </a:cubicBezTo>
                <a:close/>
              </a:path>
            </a:pathLst>
          </a:custGeom>
          <a:solidFill>
            <a:srgbClr val="7878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53;p6"/>
          <p:cNvGrpSpPr/>
          <p:nvPr/>
        </p:nvGrpSpPr>
        <p:grpSpPr>
          <a:xfrm rot="2700000">
            <a:off x="10866390" y="6105938"/>
            <a:ext cx="485716" cy="485702"/>
            <a:chOff x="467675" y="3845425"/>
            <a:chExt cx="881100" cy="881075"/>
          </a:xfrm>
        </p:grpSpPr>
        <p:sp>
          <p:nvSpPr>
            <p:cNvPr id="5" name="Google Shape;354;p6"/>
            <p:cNvSpPr/>
            <p:nvPr/>
          </p:nvSpPr>
          <p:spPr>
            <a:xfrm>
              <a:off x="475100" y="3852850"/>
              <a:ext cx="866825" cy="866225"/>
            </a:xfrm>
            <a:custGeom>
              <a:avLst/>
              <a:gdLst/>
              <a:ahLst/>
              <a:cxnLst/>
              <a:rect l="l" t="t" r="r" b="b"/>
              <a:pathLst>
                <a:path w="34673" h="34649" extrusionOk="0">
                  <a:moveTo>
                    <a:pt x="11915" y="0"/>
                  </a:moveTo>
                  <a:lnTo>
                    <a:pt x="11733" y="11276"/>
                  </a:lnTo>
                  <a:lnTo>
                    <a:pt x="1" y="11093"/>
                  </a:lnTo>
                  <a:lnTo>
                    <a:pt x="754" y="22803"/>
                  </a:lnTo>
                  <a:lnTo>
                    <a:pt x="11527" y="23054"/>
                  </a:lnTo>
                  <a:lnTo>
                    <a:pt x="11345" y="34649"/>
                  </a:lnTo>
                  <a:lnTo>
                    <a:pt x="23328" y="33827"/>
                  </a:lnTo>
                  <a:lnTo>
                    <a:pt x="23191" y="23305"/>
                  </a:lnTo>
                  <a:lnTo>
                    <a:pt x="23191" y="23305"/>
                  </a:lnTo>
                  <a:lnTo>
                    <a:pt x="33850" y="23556"/>
                  </a:lnTo>
                  <a:lnTo>
                    <a:pt x="34672" y="11595"/>
                  </a:lnTo>
                  <a:lnTo>
                    <a:pt x="23008" y="11390"/>
                  </a:lnTo>
                  <a:lnTo>
                    <a:pt x="22871" y="685"/>
                  </a:lnTo>
                  <a:lnTo>
                    <a:pt x="11915" y="0"/>
                  </a:ln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355;p6"/>
            <p:cNvSpPr/>
            <p:nvPr/>
          </p:nvSpPr>
          <p:spPr>
            <a:xfrm>
              <a:off x="488800" y="4305925"/>
              <a:ext cx="841700" cy="413150"/>
            </a:xfrm>
            <a:custGeom>
              <a:avLst/>
              <a:gdLst/>
              <a:ahLst/>
              <a:cxnLst/>
              <a:rect l="l" t="t" r="r" b="b"/>
              <a:pathLst>
                <a:path w="33668" h="16526" extrusionOk="0">
                  <a:moveTo>
                    <a:pt x="33668" y="0"/>
                  </a:moveTo>
                  <a:lnTo>
                    <a:pt x="33668" y="0"/>
                  </a:lnTo>
                  <a:cubicBezTo>
                    <a:pt x="32846" y="3584"/>
                    <a:pt x="31910" y="3401"/>
                    <a:pt x="30472" y="3744"/>
                  </a:cubicBezTo>
                  <a:cubicBezTo>
                    <a:pt x="29938" y="3866"/>
                    <a:pt x="29293" y="3907"/>
                    <a:pt x="28605" y="3907"/>
                  </a:cubicBezTo>
                  <a:cubicBezTo>
                    <a:pt x="27125" y="3907"/>
                    <a:pt x="25444" y="3714"/>
                    <a:pt x="24233" y="3714"/>
                  </a:cubicBezTo>
                  <a:cubicBezTo>
                    <a:pt x="24109" y="3714"/>
                    <a:pt x="23989" y="3716"/>
                    <a:pt x="23876" y="3721"/>
                  </a:cubicBezTo>
                  <a:cubicBezTo>
                    <a:pt x="20977" y="3812"/>
                    <a:pt x="21319" y="4566"/>
                    <a:pt x="21205" y="7145"/>
                  </a:cubicBezTo>
                  <a:cubicBezTo>
                    <a:pt x="21159" y="8606"/>
                    <a:pt x="21388" y="11847"/>
                    <a:pt x="21342" y="13308"/>
                  </a:cubicBezTo>
                  <a:cubicBezTo>
                    <a:pt x="21299" y="14504"/>
                    <a:pt x="17939" y="15328"/>
                    <a:pt x="15364" y="15328"/>
                  </a:cubicBezTo>
                  <a:cubicBezTo>
                    <a:pt x="13814" y="15328"/>
                    <a:pt x="12549" y="15029"/>
                    <a:pt x="12463" y="14335"/>
                  </a:cubicBezTo>
                  <a:cubicBezTo>
                    <a:pt x="12052" y="10865"/>
                    <a:pt x="12189" y="7122"/>
                    <a:pt x="12212" y="5730"/>
                  </a:cubicBezTo>
                  <a:cubicBezTo>
                    <a:pt x="12256" y="3846"/>
                    <a:pt x="11333" y="3560"/>
                    <a:pt x="9585" y="3560"/>
                  </a:cubicBezTo>
                  <a:cubicBezTo>
                    <a:pt x="9511" y="3560"/>
                    <a:pt x="9436" y="3560"/>
                    <a:pt x="9359" y="3561"/>
                  </a:cubicBezTo>
                  <a:cubicBezTo>
                    <a:pt x="8333" y="3576"/>
                    <a:pt x="5989" y="3638"/>
                    <a:pt x="4196" y="3638"/>
                  </a:cubicBezTo>
                  <a:cubicBezTo>
                    <a:pt x="3196" y="3638"/>
                    <a:pt x="2367" y="3618"/>
                    <a:pt x="2032" y="3561"/>
                  </a:cubicBezTo>
                  <a:cubicBezTo>
                    <a:pt x="1119" y="3401"/>
                    <a:pt x="480" y="3196"/>
                    <a:pt x="0" y="1530"/>
                  </a:cubicBezTo>
                  <a:lnTo>
                    <a:pt x="0" y="1530"/>
                  </a:lnTo>
                  <a:lnTo>
                    <a:pt x="206" y="4680"/>
                  </a:lnTo>
                  <a:lnTo>
                    <a:pt x="10979" y="4931"/>
                  </a:lnTo>
                  <a:lnTo>
                    <a:pt x="10797" y="16526"/>
                  </a:lnTo>
                  <a:lnTo>
                    <a:pt x="22780" y="15704"/>
                  </a:lnTo>
                  <a:lnTo>
                    <a:pt x="22643" y="5182"/>
                  </a:lnTo>
                  <a:lnTo>
                    <a:pt x="22643" y="5182"/>
                  </a:lnTo>
                  <a:lnTo>
                    <a:pt x="33302" y="5433"/>
                  </a:lnTo>
                  <a:lnTo>
                    <a:pt x="33668" y="0"/>
                  </a:ln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6;p6"/>
            <p:cNvSpPr/>
            <p:nvPr/>
          </p:nvSpPr>
          <p:spPr>
            <a:xfrm>
              <a:off x="923050" y="4058525"/>
              <a:ext cx="224850" cy="179875"/>
            </a:xfrm>
            <a:custGeom>
              <a:avLst/>
              <a:gdLst/>
              <a:ahLst/>
              <a:cxnLst/>
              <a:rect l="l" t="t" r="r" b="b"/>
              <a:pathLst>
                <a:path w="8994" h="7195" extrusionOk="0">
                  <a:moveTo>
                    <a:pt x="1082" y="0"/>
                  </a:moveTo>
                  <a:cubicBezTo>
                    <a:pt x="958" y="0"/>
                    <a:pt x="842" y="72"/>
                    <a:pt x="799" y="241"/>
                  </a:cubicBezTo>
                  <a:cubicBezTo>
                    <a:pt x="343" y="2182"/>
                    <a:pt x="0" y="3825"/>
                    <a:pt x="229" y="5834"/>
                  </a:cubicBezTo>
                  <a:cubicBezTo>
                    <a:pt x="274" y="6336"/>
                    <a:pt x="548" y="6884"/>
                    <a:pt x="1096" y="6975"/>
                  </a:cubicBezTo>
                  <a:cubicBezTo>
                    <a:pt x="1894" y="7127"/>
                    <a:pt x="2683" y="7194"/>
                    <a:pt x="3467" y="7194"/>
                  </a:cubicBezTo>
                  <a:cubicBezTo>
                    <a:pt x="5150" y="7194"/>
                    <a:pt x="6810" y="6886"/>
                    <a:pt x="8491" y="6450"/>
                  </a:cubicBezTo>
                  <a:cubicBezTo>
                    <a:pt x="8994" y="6313"/>
                    <a:pt x="8994" y="5560"/>
                    <a:pt x="8491" y="5423"/>
                  </a:cubicBezTo>
                  <a:cubicBezTo>
                    <a:pt x="6506" y="4943"/>
                    <a:pt x="4451" y="5126"/>
                    <a:pt x="2443" y="4829"/>
                  </a:cubicBezTo>
                  <a:cubicBezTo>
                    <a:pt x="2214" y="3231"/>
                    <a:pt x="2100" y="1793"/>
                    <a:pt x="1438" y="241"/>
                  </a:cubicBezTo>
                  <a:cubicBezTo>
                    <a:pt x="1377" y="95"/>
                    <a:pt x="1225" y="0"/>
                    <a:pt x="1082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7;p6"/>
            <p:cNvSpPr/>
            <p:nvPr/>
          </p:nvSpPr>
          <p:spPr>
            <a:xfrm>
              <a:off x="467675" y="3845425"/>
              <a:ext cx="881100" cy="881075"/>
            </a:xfrm>
            <a:custGeom>
              <a:avLst/>
              <a:gdLst/>
              <a:ahLst/>
              <a:cxnLst/>
              <a:rect l="l" t="t" r="r" b="b"/>
              <a:pathLst>
                <a:path w="35244" h="35243" extrusionOk="0">
                  <a:moveTo>
                    <a:pt x="12486" y="594"/>
                  </a:moveTo>
                  <a:lnTo>
                    <a:pt x="22895" y="1256"/>
                  </a:lnTo>
                  <a:lnTo>
                    <a:pt x="23009" y="11710"/>
                  </a:lnTo>
                  <a:cubicBezTo>
                    <a:pt x="23009" y="11847"/>
                    <a:pt x="23146" y="11984"/>
                    <a:pt x="23305" y="11984"/>
                  </a:cubicBezTo>
                  <a:lnTo>
                    <a:pt x="34650" y="12166"/>
                  </a:lnTo>
                  <a:lnTo>
                    <a:pt x="33874" y="23579"/>
                  </a:lnTo>
                  <a:lnTo>
                    <a:pt x="23488" y="23328"/>
                  </a:lnTo>
                  <a:cubicBezTo>
                    <a:pt x="23420" y="23328"/>
                    <a:pt x="23351" y="23351"/>
                    <a:pt x="23283" y="23396"/>
                  </a:cubicBezTo>
                  <a:cubicBezTo>
                    <a:pt x="23237" y="23465"/>
                    <a:pt x="23214" y="23533"/>
                    <a:pt x="23214" y="23602"/>
                  </a:cubicBezTo>
                  <a:lnTo>
                    <a:pt x="23328" y="33873"/>
                  </a:lnTo>
                  <a:lnTo>
                    <a:pt x="11938" y="34649"/>
                  </a:lnTo>
                  <a:lnTo>
                    <a:pt x="11938" y="34649"/>
                  </a:lnTo>
                  <a:lnTo>
                    <a:pt x="12121" y="23351"/>
                  </a:lnTo>
                  <a:cubicBezTo>
                    <a:pt x="12121" y="23214"/>
                    <a:pt x="11984" y="23077"/>
                    <a:pt x="11847" y="23077"/>
                  </a:cubicBezTo>
                  <a:lnTo>
                    <a:pt x="1325" y="22826"/>
                  </a:lnTo>
                  <a:lnTo>
                    <a:pt x="594" y="11664"/>
                  </a:lnTo>
                  <a:lnTo>
                    <a:pt x="12007" y="11847"/>
                  </a:lnTo>
                  <a:cubicBezTo>
                    <a:pt x="12167" y="11847"/>
                    <a:pt x="12304" y="11733"/>
                    <a:pt x="12304" y="11573"/>
                  </a:cubicBezTo>
                  <a:lnTo>
                    <a:pt x="12486" y="594"/>
                  </a:lnTo>
                  <a:close/>
                  <a:moveTo>
                    <a:pt x="12235" y="0"/>
                  </a:moveTo>
                  <a:cubicBezTo>
                    <a:pt x="12144" y="0"/>
                    <a:pt x="12075" y="23"/>
                    <a:pt x="12007" y="69"/>
                  </a:cubicBezTo>
                  <a:cubicBezTo>
                    <a:pt x="11961" y="137"/>
                    <a:pt x="11916" y="206"/>
                    <a:pt x="11916" y="274"/>
                  </a:cubicBezTo>
                  <a:lnTo>
                    <a:pt x="11733" y="11276"/>
                  </a:lnTo>
                  <a:lnTo>
                    <a:pt x="298" y="11094"/>
                  </a:lnTo>
                  <a:cubicBezTo>
                    <a:pt x="229" y="11094"/>
                    <a:pt x="138" y="11116"/>
                    <a:pt x="92" y="11185"/>
                  </a:cubicBezTo>
                  <a:cubicBezTo>
                    <a:pt x="24" y="11230"/>
                    <a:pt x="1" y="11322"/>
                    <a:pt x="1" y="11390"/>
                  </a:cubicBezTo>
                  <a:lnTo>
                    <a:pt x="777" y="23122"/>
                  </a:lnTo>
                  <a:cubicBezTo>
                    <a:pt x="777" y="23259"/>
                    <a:pt x="891" y="23396"/>
                    <a:pt x="1051" y="23396"/>
                  </a:cubicBezTo>
                  <a:lnTo>
                    <a:pt x="11550" y="23625"/>
                  </a:lnTo>
                  <a:lnTo>
                    <a:pt x="11345" y="34946"/>
                  </a:lnTo>
                  <a:cubicBezTo>
                    <a:pt x="11345" y="35037"/>
                    <a:pt x="11391" y="35106"/>
                    <a:pt x="11436" y="35151"/>
                  </a:cubicBezTo>
                  <a:cubicBezTo>
                    <a:pt x="11505" y="35220"/>
                    <a:pt x="11573" y="35243"/>
                    <a:pt x="11642" y="35243"/>
                  </a:cubicBezTo>
                  <a:lnTo>
                    <a:pt x="11665" y="35243"/>
                  </a:lnTo>
                  <a:lnTo>
                    <a:pt x="23625" y="34421"/>
                  </a:lnTo>
                  <a:cubicBezTo>
                    <a:pt x="23785" y="34398"/>
                    <a:pt x="23899" y="34284"/>
                    <a:pt x="23899" y="34124"/>
                  </a:cubicBezTo>
                  <a:lnTo>
                    <a:pt x="23785" y="23899"/>
                  </a:lnTo>
                  <a:lnTo>
                    <a:pt x="34125" y="24150"/>
                  </a:lnTo>
                  <a:cubicBezTo>
                    <a:pt x="34284" y="24150"/>
                    <a:pt x="34421" y="24035"/>
                    <a:pt x="34421" y="23876"/>
                  </a:cubicBezTo>
                  <a:lnTo>
                    <a:pt x="35243" y="11915"/>
                  </a:lnTo>
                  <a:cubicBezTo>
                    <a:pt x="35243" y="11824"/>
                    <a:pt x="35220" y="11755"/>
                    <a:pt x="35175" y="11687"/>
                  </a:cubicBezTo>
                  <a:cubicBezTo>
                    <a:pt x="35106" y="11641"/>
                    <a:pt x="35038" y="11596"/>
                    <a:pt x="34969" y="11596"/>
                  </a:cubicBezTo>
                  <a:lnTo>
                    <a:pt x="23579" y="11413"/>
                  </a:lnTo>
                  <a:lnTo>
                    <a:pt x="23465" y="982"/>
                  </a:lnTo>
                  <a:cubicBezTo>
                    <a:pt x="23465" y="822"/>
                    <a:pt x="23351" y="708"/>
                    <a:pt x="23191" y="708"/>
                  </a:cubicBezTo>
                  <a:lnTo>
                    <a:pt x="12235" y="0"/>
                  </a:ln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8;p6"/>
          <p:cNvGrpSpPr/>
          <p:nvPr/>
        </p:nvGrpSpPr>
        <p:grpSpPr>
          <a:xfrm>
            <a:off x="11593357" y="5137871"/>
            <a:ext cx="598643" cy="882709"/>
            <a:chOff x="9592" y="59773"/>
            <a:chExt cx="898189" cy="1324394"/>
          </a:xfrm>
        </p:grpSpPr>
        <p:sp>
          <p:nvSpPr>
            <p:cNvPr id="10" name="Google Shape;359;p6"/>
            <p:cNvSpPr/>
            <p:nvPr/>
          </p:nvSpPr>
          <p:spPr>
            <a:xfrm rot="979958">
              <a:off x="175364" y="124054"/>
              <a:ext cx="567198" cy="1195994"/>
            </a:xfrm>
            <a:custGeom>
              <a:avLst/>
              <a:gdLst/>
              <a:ahLst/>
              <a:cxnLst/>
              <a:rect l="l" t="t" r="r" b="b"/>
              <a:pathLst>
                <a:path w="22689" h="47842" extrusionOk="0">
                  <a:moveTo>
                    <a:pt x="0" y="0"/>
                  </a:moveTo>
                  <a:lnTo>
                    <a:pt x="0" y="13170"/>
                  </a:lnTo>
                  <a:lnTo>
                    <a:pt x="8880" y="13170"/>
                  </a:lnTo>
                  <a:lnTo>
                    <a:pt x="8880" y="47842"/>
                  </a:lnTo>
                  <a:lnTo>
                    <a:pt x="22689" y="47842"/>
                  </a:lnTo>
                  <a:lnTo>
                    <a:pt x="22689" y="936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FD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60;p6"/>
            <p:cNvSpPr/>
            <p:nvPr/>
          </p:nvSpPr>
          <p:spPr>
            <a:xfrm rot="979958">
              <a:off x="175364" y="124054"/>
              <a:ext cx="567198" cy="1195994"/>
            </a:xfrm>
            <a:custGeom>
              <a:avLst/>
              <a:gdLst/>
              <a:ahLst/>
              <a:cxnLst/>
              <a:rect l="l" t="t" r="r" b="b"/>
              <a:pathLst>
                <a:path w="22689" h="47842" extrusionOk="0">
                  <a:moveTo>
                    <a:pt x="0" y="0"/>
                  </a:moveTo>
                  <a:lnTo>
                    <a:pt x="0" y="13170"/>
                  </a:lnTo>
                  <a:lnTo>
                    <a:pt x="8880" y="13170"/>
                  </a:lnTo>
                  <a:lnTo>
                    <a:pt x="8880" y="47842"/>
                  </a:lnTo>
                  <a:lnTo>
                    <a:pt x="22689" y="47842"/>
                  </a:lnTo>
                  <a:lnTo>
                    <a:pt x="22689" y="936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61;p6"/>
            <p:cNvSpPr/>
            <p:nvPr/>
          </p:nvSpPr>
          <p:spPr>
            <a:xfrm rot="979958">
              <a:off x="453706" y="176549"/>
              <a:ext cx="281337" cy="1183444"/>
            </a:xfrm>
            <a:custGeom>
              <a:avLst/>
              <a:gdLst/>
              <a:ahLst/>
              <a:cxnLst/>
              <a:rect l="l" t="t" r="r" b="b"/>
              <a:pathLst>
                <a:path w="11254" h="47340" extrusionOk="0">
                  <a:moveTo>
                    <a:pt x="6985" y="0"/>
                  </a:moveTo>
                  <a:lnTo>
                    <a:pt x="6985" y="0"/>
                  </a:lnTo>
                  <a:cubicBezTo>
                    <a:pt x="7579" y="480"/>
                    <a:pt x="8058" y="1096"/>
                    <a:pt x="8355" y="1940"/>
                  </a:cubicBezTo>
                  <a:cubicBezTo>
                    <a:pt x="9131" y="4109"/>
                    <a:pt x="8903" y="6665"/>
                    <a:pt x="8812" y="8902"/>
                  </a:cubicBezTo>
                  <a:cubicBezTo>
                    <a:pt x="8583" y="14700"/>
                    <a:pt x="8697" y="20520"/>
                    <a:pt x="8606" y="26295"/>
                  </a:cubicBezTo>
                  <a:cubicBezTo>
                    <a:pt x="8583" y="29468"/>
                    <a:pt x="8629" y="32640"/>
                    <a:pt x="8583" y="35813"/>
                  </a:cubicBezTo>
                  <a:cubicBezTo>
                    <a:pt x="8538" y="38621"/>
                    <a:pt x="8971" y="42295"/>
                    <a:pt x="6871" y="44441"/>
                  </a:cubicBezTo>
                  <a:cubicBezTo>
                    <a:pt x="5068" y="46267"/>
                    <a:pt x="2398" y="46609"/>
                    <a:pt x="1" y="47340"/>
                  </a:cubicBezTo>
                  <a:lnTo>
                    <a:pt x="11254" y="47340"/>
                  </a:lnTo>
                  <a:lnTo>
                    <a:pt x="11254" y="434"/>
                  </a:lnTo>
                  <a:lnTo>
                    <a:pt x="6985" y="0"/>
                  </a:ln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62;p6"/>
            <p:cNvSpPr/>
            <p:nvPr/>
          </p:nvSpPr>
          <p:spPr>
            <a:xfrm rot="979958">
              <a:off x="385737" y="174990"/>
              <a:ext cx="260788" cy="81071"/>
            </a:xfrm>
            <a:custGeom>
              <a:avLst/>
              <a:gdLst/>
              <a:ahLst/>
              <a:cxnLst/>
              <a:rect l="l" t="t" r="r" b="b"/>
              <a:pathLst>
                <a:path w="10432" h="3243" extrusionOk="0">
                  <a:moveTo>
                    <a:pt x="5964" y="0"/>
                  </a:moveTo>
                  <a:cubicBezTo>
                    <a:pt x="5633" y="0"/>
                    <a:pt x="5277" y="17"/>
                    <a:pt x="4885" y="48"/>
                  </a:cubicBezTo>
                  <a:cubicBezTo>
                    <a:pt x="3196" y="185"/>
                    <a:pt x="1210" y="436"/>
                    <a:pt x="160" y="1874"/>
                  </a:cubicBezTo>
                  <a:cubicBezTo>
                    <a:pt x="0" y="2102"/>
                    <a:pt x="137" y="2376"/>
                    <a:pt x="320" y="2513"/>
                  </a:cubicBezTo>
                  <a:cubicBezTo>
                    <a:pt x="1121" y="3110"/>
                    <a:pt x="2153" y="3242"/>
                    <a:pt x="3182" y="3242"/>
                  </a:cubicBezTo>
                  <a:cubicBezTo>
                    <a:pt x="3765" y="3242"/>
                    <a:pt x="4348" y="3200"/>
                    <a:pt x="4885" y="3175"/>
                  </a:cubicBezTo>
                  <a:cubicBezTo>
                    <a:pt x="4970" y="3173"/>
                    <a:pt x="5055" y="3172"/>
                    <a:pt x="5140" y="3172"/>
                  </a:cubicBezTo>
                  <a:cubicBezTo>
                    <a:pt x="5550" y="3172"/>
                    <a:pt x="5965" y="3193"/>
                    <a:pt x="6375" y="3193"/>
                  </a:cubicBezTo>
                  <a:cubicBezTo>
                    <a:pt x="6751" y="3193"/>
                    <a:pt x="7123" y="3175"/>
                    <a:pt x="7487" y="3106"/>
                  </a:cubicBezTo>
                  <a:cubicBezTo>
                    <a:pt x="8469" y="2924"/>
                    <a:pt x="9108" y="2467"/>
                    <a:pt x="10044" y="2102"/>
                  </a:cubicBezTo>
                  <a:cubicBezTo>
                    <a:pt x="10363" y="1988"/>
                    <a:pt x="10432" y="1600"/>
                    <a:pt x="10135" y="1417"/>
                  </a:cubicBezTo>
                  <a:cubicBezTo>
                    <a:pt x="8581" y="394"/>
                    <a:pt x="7578" y="0"/>
                    <a:pt x="5964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63;p6"/>
            <p:cNvSpPr/>
            <p:nvPr/>
          </p:nvSpPr>
          <p:spPr>
            <a:xfrm rot="979958">
              <a:off x="652228" y="241710"/>
              <a:ext cx="76246" cy="64197"/>
            </a:xfrm>
            <a:custGeom>
              <a:avLst/>
              <a:gdLst/>
              <a:ahLst/>
              <a:cxnLst/>
              <a:rect l="l" t="t" r="r" b="b"/>
              <a:pathLst>
                <a:path w="3050" h="2568" extrusionOk="0">
                  <a:moveTo>
                    <a:pt x="377" y="2032"/>
                  </a:moveTo>
                  <a:cubicBezTo>
                    <a:pt x="378" y="2034"/>
                    <a:pt x="378" y="2035"/>
                    <a:pt x="379" y="2036"/>
                  </a:cubicBezTo>
                  <a:lnTo>
                    <a:pt x="379" y="2036"/>
                  </a:lnTo>
                  <a:cubicBezTo>
                    <a:pt x="379" y="2036"/>
                    <a:pt x="379" y="2035"/>
                    <a:pt x="379" y="2035"/>
                  </a:cubicBezTo>
                  <a:cubicBezTo>
                    <a:pt x="378" y="2034"/>
                    <a:pt x="378" y="2033"/>
                    <a:pt x="377" y="2032"/>
                  </a:cubicBezTo>
                  <a:close/>
                  <a:moveTo>
                    <a:pt x="379" y="2036"/>
                  </a:moveTo>
                  <a:cubicBezTo>
                    <a:pt x="379" y="2046"/>
                    <a:pt x="385" y="2052"/>
                    <a:pt x="390" y="2057"/>
                  </a:cubicBezTo>
                  <a:lnTo>
                    <a:pt x="390" y="2057"/>
                  </a:lnTo>
                  <a:cubicBezTo>
                    <a:pt x="386" y="2050"/>
                    <a:pt x="383" y="2043"/>
                    <a:pt x="379" y="2036"/>
                  </a:cubicBezTo>
                  <a:close/>
                  <a:moveTo>
                    <a:pt x="390" y="2057"/>
                  </a:moveTo>
                  <a:cubicBezTo>
                    <a:pt x="394" y="2065"/>
                    <a:pt x="398" y="2073"/>
                    <a:pt x="402" y="2080"/>
                  </a:cubicBezTo>
                  <a:cubicBezTo>
                    <a:pt x="402" y="2069"/>
                    <a:pt x="396" y="2063"/>
                    <a:pt x="390" y="2057"/>
                  </a:cubicBezTo>
                  <a:close/>
                  <a:moveTo>
                    <a:pt x="1478" y="0"/>
                  </a:moveTo>
                  <a:cubicBezTo>
                    <a:pt x="1378" y="0"/>
                    <a:pt x="1272" y="9"/>
                    <a:pt x="1155" y="26"/>
                  </a:cubicBezTo>
                  <a:cubicBezTo>
                    <a:pt x="1087" y="49"/>
                    <a:pt x="1041" y="49"/>
                    <a:pt x="972" y="72"/>
                  </a:cubicBezTo>
                  <a:cubicBezTo>
                    <a:pt x="767" y="140"/>
                    <a:pt x="584" y="232"/>
                    <a:pt x="425" y="391"/>
                  </a:cubicBezTo>
                  <a:cubicBezTo>
                    <a:pt x="301" y="552"/>
                    <a:pt x="238" y="633"/>
                    <a:pt x="238" y="633"/>
                  </a:cubicBezTo>
                  <a:cubicBezTo>
                    <a:pt x="239" y="633"/>
                    <a:pt x="266" y="598"/>
                    <a:pt x="322" y="530"/>
                  </a:cubicBezTo>
                  <a:lnTo>
                    <a:pt x="322" y="530"/>
                  </a:lnTo>
                  <a:cubicBezTo>
                    <a:pt x="60" y="870"/>
                    <a:pt x="1" y="1238"/>
                    <a:pt x="124" y="1592"/>
                  </a:cubicBezTo>
                  <a:lnTo>
                    <a:pt x="124" y="1592"/>
                  </a:lnTo>
                  <a:cubicBezTo>
                    <a:pt x="118" y="1580"/>
                    <a:pt x="111" y="1568"/>
                    <a:pt x="105" y="1556"/>
                  </a:cubicBezTo>
                  <a:lnTo>
                    <a:pt x="105" y="1556"/>
                  </a:lnTo>
                  <a:cubicBezTo>
                    <a:pt x="166" y="1731"/>
                    <a:pt x="256" y="1888"/>
                    <a:pt x="370" y="2024"/>
                  </a:cubicBezTo>
                  <a:lnTo>
                    <a:pt x="370" y="2024"/>
                  </a:lnTo>
                  <a:cubicBezTo>
                    <a:pt x="373" y="2027"/>
                    <a:pt x="375" y="2030"/>
                    <a:pt x="377" y="2032"/>
                  </a:cubicBezTo>
                  <a:lnTo>
                    <a:pt x="377" y="2032"/>
                  </a:lnTo>
                  <a:cubicBezTo>
                    <a:pt x="377" y="2032"/>
                    <a:pt x="377" y="2032"/>
                    <a:pt x="377" y="2032"/>
                  </a:cubicBezTo>
                  <a:lnTo>
                    <a:pt x="377" y="2032"/>
                  </a:lnTo>
                  <a:cubicBezTo>
                    <a:pt x="662" y="2367"/>
                    <a:pt x="1090" y="2567"/>
                    <a:pt x="1549" y="2567"/>
                  </a:cubicBezTo>
                  <a:cubicBezTo>
                    <a:pt x="1600" y="2567"/>
                    <a:pt x="1651" y="2565"/>
                    <a:pt x="1703" y="2560"/>
                  </a:cubicBezTo>
                  <a:cubicBezTo>
                    <a:pt x="2251" y="2491"/>
                    <a:pt x="2753" y="2217"/>
                    <a:pt x="2913" y="1624"/>
                  </a:cubicBezTo>
                  <a:cubicBezTo>
                    <a:pt x="3050" y="1122"/>
                    <a:pt x="2844" y="437"/>
                    <a:pt x="2319" y="209"/>
                  </a:cubicBezTo>
                  <a:cubicBezTo>
                    <a:pt x="2013" y="73"/>
                    <a:pt x="1771" y="0"/>
                    <a:pt x="1478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64;p6"/>
            <p:cNvSpPr/>
            <p:nvPr/>
          </p:nvSpPr>
          <p:spPr>
            <a:xfrm rot="979958">
              <a:off x="167951" y="117123"/>
              <a:ext cx="581473" cy="1209693"/>
            </a:xfrm>
            <a:custGeom>
              <a:avLst/>
              <a:gdLst/>
              <a:ahLst/>
              <a:cxnLst/>
              <a:rect l="l" t="t" r="r" b="b"/>
              <a:pathLst>
                <a:path w="23260" h="48390" extrusionOk="0">
                  <a:moveTo>
                    <a:pt x="13993" y="548"/>
                  </a:moveTo>
                  <a:lnTo>
                    <a:pt x="22689" y="1484"/>
                  </a:lnTo>
                  <a:lnTo>
                    <a:pt x="22689" y="47819"/>
                  </a:lnTo>
                  <a:lnTo>
                    <a:pt x="9450" y="47819"/>
                  </a:lnTo>
                  <a:lnTo>
                    <a:pt x="9450" y="13444"/>
                  </a:lnTo>
                  <a:cubicBezTo>
                    <a:pt x="9450" y="13284"/>
                    <a:pt x="9336" y="13170"/>
                    <a:pt x="9177" y="13170"/>
                  </a:cubicBezTo>
                  <a:lnTo>
                    <a:pt x="571" y="13170"/>
                  </a:lnTo>
                  <a:lnTo>
                    <a:pt x="571" y="571"/>
                  </a:lnTo>
                  <a:lnTo>
                    <a:pt x="13993" y="548"/>
                  </a:lnTo>
                  <a:close/>
                  <a:moveTo>
                    <a:pt x="297" y="0"/>
                  </a:moveTo>
                  <a:cubicBezTo>
                    <a:pt x="138" y="0"/>
                    <a:pt x="1" y="114"/>
                    <a:pt x="1" y="274"/>
                  </a:cubicBezTo>
                  <a:lnTo>
                    <a:pt x="1" y="13444"/>
                  </a:lnTo>
                  <a:cubicBezTo>
                    <a:pt x="1" y="13604"/>
                    <a:pt x="138" y="13741"/>
                    <a:pt x="297" y="13741"/>
                  </a:cubicBezTo>
                  <a:lnTo>
                    <a:pt x="8880" y="13741"/>
                  </a:lnTo>
                  <a:lnTo>
                    <a:pt x="8880" y="48116"/>
                  </a:lnTo>
                  <a:cubicBezTo>
                    <a:pt x="8880" y="48276"/>
                    <a:pt x="9017" y="48390"/>
                    <a:pt x="9177" y="48390"/>
                  </a:cubicBezTo>
                  <a:lnTo>
                    <a:pt x="22986" y="48390"/>
                  </a:lnTo>
                  <a:cubicBezTo>
                    <a:pt x="23146" y="48390"/>
                    <a:pt x="23260" y="48276"/>
                    <a:pt x="23260" y="48116"/>
                  </a:cubicBezTo>
                  <a:lnTo>
                    <a:pt x="23260" y="1210"/>
                  </a:lnTo>
                  <a:cubicBezTo>
                    <a:pt x="23260" y="1073"/>
                    <a:pt x="23146" y="959"/>
                    <a:pt x="23009" y="936"/>
                  </a:cubicBezTo>
                  <a:lnTo>
                    <a:pt x="14038" y="0"/>
                  </a:ln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365;p6"/>
          <p:cNvGrpSpPr/>
          <p:nvPr/>
        </p:nvGrpSpPr>
        <p:grpSpPr>
          <a:xfrm rot="6164805">
            <a:off x="533194" y="3066919"/>
            <a:ext cx="544439" cy="486147"/>
            <a:chOff x="694050" y="2481075"/>
            <a:chExt cx="865100" cy="782450"/>
          </a:xfrm>
        </p:grpSpPr>
        <p:sp>
          <p:nvSpPr>
            <p:cNvPr id="17" name="Google Shape;366;p6"/>
            <p:cNvSpPr/>
            <p:nvPr/>
          </p:nvSpPr>
          <p:spPr>
            <a:xfrm>
              <a:off x="694050" y="2499425"/>
              <a:ext cx="725300" cy="764100"/>
            </a:xfrm>
            <a:custGeom>
              <a:avLst/>
              <a:gdLst/>
              <a:ahLst/>
              <a:cxnLst/>
              <a:rect l="l" t="t" r="r" b="b"/>
              <a:pathLst>
                <a:path w="29012" h="30564" extrusionOk="0">
                  <a:moveTo>
                    <a:pt x="29011" y="0"/>
                  </a:moveTo>
                  <a:cubicBezTo>
                    <a:pt x="28966" y="0"/>
                    <a:pt x="28920" y="23"/>
                    <a:pt x="28874" y="23"/>
                  </a:cubicBezTo>
                  <a:cubicBezTo>
                    <a:pt x="28692" y="46"/>
                    <a:pt x="28532" y="91"/>
                    <a:pt x="28349" y="114"/>
                  </a:cubicBezTo>
                  <a:cubicBezTo>
                    <a:pt x="28190" y="137"/>
                    <a:pt x="28007" y="183"/>
                    <a:pt x="27824" y="206"/>
                  </a:cubicBezTo>
                  <a:cubicBezTo>
                    <a:pt x="27665" y="251"/>
                    <a:pt x="27482" y="274"/>
                    <a:pt x="27322" y="297"/>
                  </a:cubicBezTo>
                  <a:cubicBezTo>
                    <a:pt x="27163" y="320"/>
                    <a:pt x="27026" y="343"/>
                    <a:pt x="26889" y="388"/>
                  </a:cubicBezTo>
                  <a:cubicBezTo>
                    <a:pt x="26683" y="411"/>
                    <a:pt x="26501" y="457"/>
                    <a:pt x="26295" y="479"/>
                  </a:cubicBezTo>
                  <a:cubicBezTo>
                    <a:pt x="25884" y="571"/>
                    <a:pt x="25451" y="662"/>
                    <a:pt x="25063" y="731"/>
                  </a:cubicBezTo>
                  <a:cubicBezTo>
                    <a:pt x="24926" y="776"/>
                    <a:pt x="24789" y="799"/>
                    <a:pt x="24652" y="822"/>
                  </a:cubicBezTo>
                  <a:cubicBezTo>
                    <a:pt x="24606" y="822"/>
                    <a:pt x="24583" y="845"/>
                    <a:pt x="24538" y="845"/>
                  </a:cubicBezTo>
                  <a:cubicBezTo>
                    <a:pt x="24355" y="890"/>
                    <a:pt x="24195" y="913"/>
                    <a:pt x="24035" y="959"/>
                  </a:cubicBezTo>
                  <a:cubicBezTo>
                    <a:pt x="23762" y="1004"/>
                    <a:pt x="23510" y="1073"/>
                    <a:pt x="23282" y="1119"/>
                  </a:cubicBezTo>
                  <a:cubicBezTo>
                    <a:pt x="23191" y="1141"/>
                    <a:pt x="23100" y="1164"/>
                    <a:pt x="23008" y="1187"/>
                  </a:cubicBezTo>
                  <a:cubicBezTo>
                    <a:pt x="22461" y="1324"/>
                    <a:pt x="22095" y="1438"/>
                    <a:pt x="21958" y="1529"/>
                  </a:cubicBezTo>
                  <a:cubicBezTo>
                    <a:pt x="21296" y="1895"/>
                    <a:pt x="13285" y="8651"/>
                    <a:pt x="8081" y="13102"/>
                  </a:cubicBezTo>
                  <a:cubicBezTo>
                    <a:pt x="7145" y="13901"/>
                    <a:pt x="6300" y="14631"/>
                    <a:pt x="5593" y="15247"/>
                  </a:cubicBezTo>
                  <a:cubicBezTo>
                    <a:pt x="5342" y="15453"/>
                    <a:pt x="5113" y="15658"/>
                    <a:pt x="4885" y="15864"/>
                  </a:cubicBezTo>
                  <a:cubicBezTo>
                    <a:pt x="4839" y="15909"/>
                    <a:pt x="4771" y="15955"/>
                    <a:pt x="4725" y="16001"/>
                  </a:cubicBezTo>
                  <a:cubicBezTo>
                    <a:pt x="4634" y="16069"/>
                    <a:pt x="4565" y="16138"/>
                    <a:pt x="4474" y="16206"/>
                  </a:cubicBezTo>
                  <a:cubicBezTo>
                    <a:pt x="4451" y="16252"/>
                    <a:pt x="4429" y="16275"/>
                    <a:pt x="4383" y="16297"/>
                  </a:cubicBezTo>
                  <a:cubicBezTo>
                    <a:pt x="4314" y="16366"/>
                    <a:pt x="4246" y="16412"/>
                    <a:pt x="4200" y="16480"/>
                  </a:cubicBezTo>
                  <a:lnTo>
                    <a:pt x="4177" y="16480"/>
                  </a:lnTo>
                  <a:cubicBezTo>
                    <a:pt x="4086" y="16571"/>
                    <a:pt x="4018" y="16640"/>
                    <a:pt x="3949" y="16708"/>
                  </a:cubicBezTo>
                  <a:cubicBezTo>
                    <a:pt x="3812" y="16822"/>
                    <a:pt x="3721" y="16914"/>
                    <a:pt x="3675" y="16959"/>
                  </a:cubicBezTo>
                  <a:cubicBezTo>
                    <a:pt x="3447" y="17233"/>
                    <a:pt x="3219" y="17735"/>
                    <a:pt x="3105" y="18397"/>
                  </a:cubicBezTo>
                  <a:cubicBezTo>
                    <a:pt x="2968" y="18534"/>
                    <a:pt x="411" y="21205"/>
                    <a:pt x="206" y="21958"/>
                  </a:cubicBezTo>
                  <a:cubicBezTo>
                    <a:pt x="0" y="22711"/>
                    <a:pt x="548" y="26089"/>
                    <a:pt x="2785" y="28189"/>
                  </a:cubicBezTo>
                  <a:cubicBezTo>
                    <a:pt x="4999" y="30289"/>
                    <a:pt x="6711" y="30563"/>
                    <a:pt x="7213" y="30563"/>
                  </a:cubicBezTo>
                  <a:cubicBezTo>
                    <a:pt x="7578" y="30563"/>
                    <a:pt x="9587" y="29057"/>
                    <a:pt x="10728" y="28167"/>
                  </a:cubicBezTo>
                  <a:cubicBezTo>
                    <a:pt x="10837" y="28173"/>
                    <a:pt x="10943" y="28177"/>
                    <a:pt x="11046" y="28177"/>
                  </a:cubicBezTo>
                  <a:cubicBezTo>
                    <a:pt x="11631" y="28177"/>
                    <a:pt x="12110" y="28071"/>
                    <a:pt x="12440" y="27915"/>
                  </a:cubicBezTo>
                  <a:cubicBezTo>
                    <a:pt x="12600" y="27847"/>
                    <a:pt x="13011" y="27550"/>
                    <a:pt x="13604" y="27094"/>
                  </a:cubicBezTo>
                  <a:cubicBezTo>
                    <a:pt x="13673" y="27025"/>
                    <a:pt x="13741" y="26980"/>
                    <a:pt x="13833" y="26911"/>
                  </a:cubicBezTo>
                  <a:cubicBezTo>
                    <a:pt x="14038" y="26729"/>
                    <a:pt x="14289" y="26546"/>
                    <a:pt x="14563" y="26318"/>
                  </a:cubicBezTo>
                  <a:cubicBezTo>
                    <a:pt x="14517" y="25245"/>
                    <a:pt x="14540" y="24149"/>
                    <a:pt x="14654" y="23076"/>
                  </a:cubicBezTo>
                  <a:cubicBezTo>
                    <a:pt x="14860" y="20862"/>
                    <a:pt x="15362" y="18648"/>
                    <a:pt x="16115" y="16503"/>
                  </a:cubicBezTo>
                  <a:cubicBezTo>
                    <a:pt x="16800" y="14631"/>
                    <a:pt x="17644" y="12805"/>
                    <a:pt x="18694" y="11139"/>
                  </a:cubicBezTo>
                  <a:cubicBezTo>
                    <a:pt x="20201" y="8651"/>
                    <a:pt x="22004" y="6346"/>
                    <a:pt x="24035" y="4291"/>
                  </a:cubicBezTo>
                  <a:cubicBezTo>
                    <a:pt x="25565" y="2716"/>
                    <a:pt x="27231" y="1278"/>
                    <a:pt x="2901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67;p6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extrusionOk="0">
                  <a:moveTo>
                    <a:pt x="3105" y="0"/>
                  </a:moveTo>
                  <a:cubicBezTo>
                    <a:pt x="2968" y="137"/>
                    <a:pt x="411" y="2808"/>
                    <a:pt x="206" y="3561"/>
                  </a:cubicBezTo>
                  <a:cubicBezTo>
                    <a:pt x="0" y="4314"/>
                    <a:pt x="548" y="7692"/>
                    <a:pt x="2785" y="9792"/>
                  </a:cubicBezTo>
                  <a:cubicBezTo>
                    <a:pt x="4999" y="11892"/>
                    <a:pt x="6711" y="12166"/>
                    <a:pt x="7213" y="12166"/>
                  </a:cubicBezTo>
                  <a:cubicBezTo>
                    <a:pt x="7578" y="12166"/>
                    <a:pt x="9587" y="10660"/>
                    <a:pt x="10728" y="9770"/>
                  </a:cubicBezTo>
                  <a:cubicBezTo>
                    <a:pt x="11185" y="9427"/>
                    <a:pt x="11504" y="9176"/>
                    <a:pt x="11504" y="9176"/>
                  </a:cubicBezTo>
                  <a:cubicBezTo>
                    <a:pt x="11504" y="9176"/>
                    <a:pt x="4611" y="7989"/>
                    <a:pt x="3105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68;p6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fill="none" extrusionOk="0">
                  <a:moveTo>
                    <a:pt x="11504" y="9176"/>
                  </a:moveTo>
                  <a:cubicBezTo>
                    <a:pt x="11504" y="9176"/>
                    <a:pt x="11185" y="9427"/>
                    <a:pt x="10728" y="9770"/>
                  </a:cubicBezTo>
                  <a:cubicBezTo>
                    <a:pt x="9587" y="10660"/>
                    <a:pt x="7578" y="12166"/>
                    <a:pt x="7213" y="12166"/>
                  </a:cubicBezTo>
                  <a:cubicBezTo>
                    <a:pt x="6711" y="12166"/>
                    <a:pt x="4999" y="11892"/>
                    <a:pt x="2785" y="9792"/>
                  </a:cubicBezTo>
                  <a:cubicBezTo>
                    <a:pt x="548" y="7692"/>
                    <a:pt x="0" y="4314"/>
                    <a:pt x="206" y="3561"/>
                  </a:cubicBezTo>
                  <a:cubicBezTo>
                    <a:pt x="411" y="2808"/>
                    <a:pt x="2968" y="137"/>
                    <a:pt x="3105" y="0"/>
                  </a:cubicBezTo>
                  <a:cubicBezTo>
                    <a:pt x="3105" y="0"/>
                    <a:pt x="3105" y="0"/>
                    <a:pt x="3105" y="0"/>
                  </a:cubicBezTo>
                  <a:cubicBezTo>
                    <a:pt x="4611" y="7989"/>
                    <a:pt x="11504" y="9176"/>
                    <a:pt x="11504" y="9176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69;p6"/>
            <p:cNvSpPr/>
            <p:nvPr/>
          </p:nvSpPr>
          <p:spPr>
            <a:xfrm>
              <a:off x="765950" y="2481150"/>
              <a:ext cx="791500" cy="722700"/>
            </a:xfrm>
            <a:custGeom>
              <a:avLst/>
              <a:gdLst/>
              <a:ahLst/>
              <a:cxnLst/>
              <a:rect l="l" t="t" r="r" b="b"/>
              <a:pathLst>
                <a:path w="31660" h="28908" extrusionOk="0">
                  <a:moveTo>
                    <a:pt x="31271" y="1"/>
                  </a:moveTo>
                  <a:cubicBezTo>
                    <a:pt x="31248" y="1"/>
                    <a:pt x="31203" y="1"/>
                    <a:pt x="31157" y="24"/>
                  </a:cubicBezTo>
                  <a:cubicBezTo>
                    <a:pt x="31020" y="24"/>
                    <a:pt x="30860" y="24"/>
                    <a:pt x="30678" y="46"/>
                  </a:cubicBezTo>
                  <a:cubicBezTo>
                    <a:pt x="30586" y="69"/>
                    <a:pt x="30518" y="69"/>
                    <a:pt x="30404" y="92"/>
                  </a:cubicBezTo>
                  <a:lnTo>
                    <a:pt x="30381" y="92"/>
                  </a:lnTo>
                  <a:cubicBezTo>
                    <a:pt x="30335" y="92"/>
                    <a:pt x="30267" y="92"/>
                    <a:pt x="30198" y="115"/>
                  </a:cubicBezTo>
                  <a:cubicBezTo>
                    <a:pt x="30130" y="115"/>
                    <a:pt x="30061" y="138"/>
                    <a:pt x="29993" y="138"/>
                  </a:cubicBezTo>
                  <a:cubicBezTo>
                    <a:pt x="29924" y="138"/>
                    <a:pt x="29856" y="161"/>
                    <a:pt x="29765" y="161"/>
                  </a:cubicBezTo>
                  <a:cubicBezTo>
                    <a:pt x="29628" y="183"/>
                    <a:pt x="29468" y="206"/>
                    <a:pt x="29308" y="229"/>
                  </a:cubicBezTo>
                  <a:cubicBezTo>
                    <a:pt x="29171" y="252"/>
                    <a:pt x="29034" y="275"/>
                    <a:pt x="28897" y="275"/>
                  </a:cubicBezTo>
                  <a:cubicBezTo>
                    <a:pt x="28783" y="297"/>
                    <a:pt x="28669" y="320"/>
                    <a:pt x="28555" y="343"/>
                  </a:cubicBezTo>
                  <a:cubicBezTo>
                    <a:pt x="28464" y="343"/>
                    <a:pt x="28395" y="366"/>
                    <a:pt x="28304" y="366"/>
                  </a:cubicBezTo>
                  <a:cubicBezTo>
                    <a:pt x="28121" y="412"/>
                    <a:pt x="27939" y="434"/>
                    <a:pt x="27733" y="457"/>
                  </a:cubicBezTo>
                  <a:cubicBezTo>
                    <a:pt x="27710" y="457"/>
                    <a:pt x="27665" y="480"/>
                    <a:pt x="27619" y="480"/>
                  </a:cubicBezTo>
                  <a:cubicBezTo>
                    <a:pt x="27459" y="503"/>
                    <a:pt x="27277" y="549"/>
                    <a:pt x="27094" y="571"/>
                  </a:cubicBezTo>
                  <a:cubicBezTo>
                    <a:pt x="26774" y="617"/>
                    <a:pt x="26455" y="686"/>
                    <a:pt x="26135" y="731"/>
                  </a:cubicBezTo>
                  <a:cubicBezTo>
                    <a:pt x="26090" y="731"/>
                    <a:pt x="26044" y="754"/>
                    <a:pt x="25998" y="754"/>
                  </a:cubicBezTo>
                  <a:cubicBezTo>
                    <a:pt x="25816" y="777"/>
                    <a:pt x="25656" y="822"/>
                    <a:pt x="25473" y="845"/>
                  </a:cubicBezTo>
                  <a:cubicBezTo>
                    <a:pt x="25314" y="868"/>
                    <a:pt x="25131" y="914"/>
                    <a:pt x="24948" y="937"/>
                  </a:cubicBezTo>
                  <a:cubicBezTo>
                    <a:pt x="24789" y="982"/>
                    <a:pt x="24606" y="1005"/>
                    <a:pt x="24446" y="1028"/>
                  </a:cubicBezTo>
                  <a:cubicBezTo>
                    <a:pt x="24287" y="1051"/>
                    <a:pt x="24150" y="1074"/>
                    <a:pt x="24013" y="1119"/>
                  </a:cubicBezTo>
                  <a:cubicBezTo>
                    <a:pt x="23807" y="1142"/>
                    <a:pt x="23625" y="1188"/>
                    <a:pt x="23419" y="1210"/>
                  </a:cubicBezTo>
                  <a:cubicBezTo>
                    <a:pt x="23008" y="1302"/>
                    <a:pt x="22575" y="1393"/>
                    <a:pt x="22187" y="1462"/>
                  </a:cubicBezTo>
                  <a:cubicBezTo>
                    <a:pt x="22050" y="1507"/>
                    <a:pt x="21913" y="1530"/>
                    <a:pt x="21776" y="1553"/>
                  </a:cubicBezTo>
                  <a:cubicBezTo>
                    <a:pt x="21730" y="1553"/>
                    <a:pt x="21707" y="1576"/>
                    <a:pt x="21662" y="1576"/>
                  </a:cubicBezTo>
                  <a:cubicBezTo>
                    <a:pt x="21479" y="1621"/>
                    <a:pt x="21319" y="1644"/>
                    <a:pt x="21159" y="1690"/>
                  </a:cubicBezTo>
                  <a:cubicBezTo>
                    <a:pt x="20886" y="1735"/>
                    <a:pt x="20634" y="1804"/>
                    <a:pt x="20406" y="1850"/>
                  </a:cubicBezTo>
                  <a:cubicBezTo>
                    <a:pt x="20315" y="1872"/>
                    <a:pt x="20224" y="1895"/>
                    <a:pt x="20132" y="1918"/>
                  </a:cubicBezTo>
                  <a:cubicBezTo>
                    <a:pt x="19585" y="2055"/>
                    <a:pt x="19219" y="2169"/>
                    <a:pt x="19082" y="2260"/>
                  </a:cubicBezTo>
                  <a:cubicBezTo>
                    <a:pt x="18420" y="2626"/>
                    <a:pt x="10409" y="9382"/>
                    <a:pt x="5205" y="13833"/>
                  </a:cubicBezTo>
                  <a:cubicBezTo>
                    <a:pt x="4269" y="14632"/>
                    <a:pt x="3424" y="15362"/>
                    <a:pt x="2717" y="15978"/>
                  </a:cubicBezTo>
                  <a:cubicBezTo>
                    <a:pt x="2466" y="16184"/>
                    <a:pt x="2237" y="16389"/>
                    <a:pt x="2009" y="16595"/>
                  </a:cubicBezTo>
                  <a:cubicBezTo>
                    <a:pt x="1963" y="16640"/>
                    <a:pt x="1895" y="16686"/>
                    <a:pt x="1849" y="16732"/>
                  </a:cubicBezTo>
                  <a:cubicBezTo>
                    <a:pt x="1758" y="16800"/>
                    <a:pt x="1689" y="16869"/>
                    <a:pt x="1598" y="16937"/>
                  </a:cubicBezTo>
                  <a:cubicBezTo>
                    <a:pt x="1575" y="16983"/>
                    <a:pt x="1553" y="17006"/>
                    <a:pt x="1507" y="17028"/>
                  </a:cubicBezTo>
                  <a:cubicBezTo>
                    <a:pt x="1438" y="17097"/>
                    <a:pt x="1370" y="17143"/>
                    <a:pt x="1324" y="17211"/>
                  </a:cubicBezTo>
                  <a:lnTo>
                    <a:pt x="1301" y="17211"/>
                  </a:lnTo>
                  <a:cubicBezTo>
                    <a:pt x="1210" y="17302"/>
                    <a:pt x="1142" y="17371"/>
                    <a:pt x="1073" y="17439"/>
                  </a:cubicBezTo>
                  <a:cubicBezTo>
                    <a:pt x="936" y="17553"/>
                    <a:pt x="845" y="17645"/>
                    <a:pt x="799" y="17690"/>
                  </a:cubicBezTo>
                  <a:cubicBezTo>
                    <a:pt x="571" y="17964"/>
                    <a:pt x="343" y="18466"/>
                    <a:pt x="229" y="19128"/>
                  </a:cubicBezTo>
                  <a:cubicBezTo>
                    <a:pt x="0" y="20543"/>
                    <a:pt x="274" y="22689"/>
                    <a:pt x="2192" y="25314"/>
                  </a:cubicBezTo>
                  <a:cubicBezTo>
                    <a:pt x="4155" y="27985"/>
                    <a:pt x="6300" y="28829"/>
                    <a:pt x="7852" y="28898"/>
                  </a:cubicBezTo>
                  <a:cubicBezTo>
                    <a:pt x="7961" y="28904"/>
                    <a:pt x="8067" y="28908"/>
                    <a:pt x="8170" y="28908"/>
                  </a:cubicBezTo>
                  <a:cubicBezTo>
                    <a:pt x="8755" y="28908"/>
                    <a:pt x="9234" y="28802"/>
                    <a:pt x="9564" y="28646"/>
                  </a:cubicBezTo>
                  <a:cubicBezTo>
                    <a:pt x="9724" y="28578"/>
                    <a:pt x="10135" y="28281"/>
                    <a:pt x="10728" y="27825"/>
                  </a:cubicBezTo>
                  <a:cubicBezTo>
                    <a:pt x="10797" y="27756"/>
                    <a:pt x="10865" y="27711"/>
                    <a:pt x="10957" y="27642"/>
                  </a:cubicBezTo>
                  <a:cubicBezTo>
                    <a:pt x="11162" y="27460"/>
                    <a:pt x="11413" y="27277"/>
                    <a:pt x="11687" y="27049"/>
                  </a:cubicBezTo>
                  <a:cubicBezTo>
                    <a:pt x="12440" y="26432"/>
                    <a:pt x="13353" y="25679"/>
                    <a:pt x="14358" y="24835"/>
                  </a:cubicBezTo>
                  <a:cubicBezTo>
                    <a:pt x="20041" y="20087"/>
                    <a:pt x="28669" y="12532"/>
                    <a:pt x="29011" y="11916"/>
                  </a:cubicBezTo>
                  <a:cubicBezTo>
                    <a:pt x="29011" y="11893"/>
                    <a:pt x="29034" y="11870"/>
                    <a:pt x="29034" y="11847"/>
                  </a:cubicBezTo>
                  <a:cubicBezTo>
                    <a:pt x="29057" y="11824"/>
                    <a:pt x="29057" y="11801"/>
                    <a:pt x="29080" y="11756"/>
                  </a:cubicBezTo>
                  <a:cubicBezTo>
                    <a:pt x="29148" y="11550"/>
                    <a:pt x="29262" y="11231"/>
                    <a:pt x="29377" y="10774"/>
                  </a:cubicBezTo>
                  <a:cubicBezTo>
                    <a:pt x="29399" y="10706"/>
                    <a:pt x="29422" y="10637"/>
                    <a:pt x="29445" y="10569"/>
                  </a:cubicBezTo>
                  <a:cubicBezTo>
                    <a:pt x="29445" y="10546"/>
                    <a:pt x="29445" y="10523"/>
                    <a:pt x="29468" y="10500"/>
                  </a:cubicBezTo>
                  <a:cubicBezTo>
                    <a:pt x="29514" y="10341"/>
                    <a:pt x="29559" y="10158"/>
                    <a:pt x="29605" y="9975"/>
                  </a:cubicBezTo>
                  <a:cubicBezTo>
                    <a:pt x="29719" y="9542"/>
                    <a:pt x="29856" y="9040"/>
                    <a:pt x="29993" y="8515"/>
                  </a:cubicBezTo>
                  <a:cubicBezTo>
                    <a:pt x="30016" y="8400"/>
                    <a:pt x="30039" y="8286"/>
                    <a:pt x="30061" y="8149"/>
                  </a:cubicBezTo>
                  <a:cubicBezTo>
                    <a:pt x="30084" y="8127"/>
                    <a:pt x="30084" y="8081"/>
                    <a:pt x="30084" y="8058"/>
                  </a:cubicBezTo>
                  <a:cubicBezTo>
                    <a:pt x="30153" y="7830"/>
                    <a:pt x="30198" y="7602"/>
                    <a:pt x="30267" y="7350"/>
                  </a:cubicBezTo>
                  <a:cubicBezTo>
                    <a:pt x="30358" y="6962"/>
                    <a:pt x="30449" y="6552"/>
                    <a:pt x="30541" y="6141"/>
                  </a:cubicBezTo>
                  <a:cubicBezTo>
                    <a:pt x="30563" y="6072"/>
                    <a:pt x="30586" y="5981"/>
                    <a:pt x="30609" y="5890"/>
                  </a:cubicBezTo>
                  <a:cubicBezTo>
                    <a:pt x="30609" y="5798"/>
                    <a:pt x="30632" y="5707"/>
                    <a:pt x="30655" y="5616"/>
                  </a:cubicBezTo>
                  <a:cubicBezTo>
                    <a:pt x="30678" y="5502"/>
                    <a:pt x="30723" y="5388"/>
                    <a:pt x="30746" y="5273"/>
                  </a:cubicBezTo>
                  <a:cubicBezTo>
                    <a:pt x="30769" y="5159"/>
                    <a:pt x="30792" y="5045"/>
                    <a:pt x="30815" y="4931"/>
                  </a:cubicBezTo>
                  <a:cubicBezTo>
                    <a:pt x="30837" y="4817"/>
                    <a:pt x="30860" y="4703"/>
                    <a:pt x="30883" y="4589"/>
                  </a:cubicBezTo>
                  <a:cubicBezTo>
                    <a:pt x="30929" y="4360"/>
                    <a:pt x="30974" y="4155"/>
                    <a:pt x="31020" y="3927"/>
                  </a:cubicBezTo>
                  <a:cubicBezTo>
                    <a:pt x="31043" y="3835"/>
                    <a:pt x="31066" y="3721"/>
                    <a:pt x="31088" y="3607"/>
                  </a:cubicBezTo>
                  <a:cubicBezTo>
                    <a:pt x="31111" y="3493"/>
                    <a:pt x="31134" y="3402"/>
                    <a:pt x="31157" y="3288"/>
                  </a:cubicBezTo>
                  <a:cubicBezTo>
                    <a:pt x="31271" y="2763"/>
                    <a:pt x="31362" y="2283"/>
                    <a:pt x="31431" y="1850"/>
                  </a:cubicBezTo>
                  <a:cubicBezTo>
                    <a:pt x="31454" y="1713"/>
                    <a:pt x="31477" y="1576"/>
                    <a:pt x="31499" y="1439"/>
                  </a:cubicBezTo>
                  <a:cubicBezTo>
                    <a:pt x="31636" y="617"/>
                    <a:pt x="31659" y="92"/>
                    <a:pt x="31591" y="24"/>
                  </a:cubicBezTo>
                  <a:cubicBezTo>
                    <a:pt x="31545" y="1"/>
                    <a:pt x="31431" y="1"/>
                    <a:pt x="3127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70;p6"/>
            <p:cNvSpPr/>
            <p:nvPr/>
          </p:nvSpPr>
          <p:spPr>
            <a:xfrm>
              <a:off x="765950" y="2481150"/>
              <a:ext cx="791500" cy="723600"/>
            </a:xfrm>
            <a:custGeom>
              <a:avLst/>
              <a:gdLst/>
              <a:ahLst/>
              <a:cxnLst/>
              <a:rect l="l" t="t" r="r" b="b"/>
              <a:pathLst>
                <a:path w="31660" h="28944" fill="none" extrusionOk="0">
                  <a:moveTo>
                    <a:pt x="31499" y="1439"/>
                  </a:moveTo>
                  <a:cubicBezTo>
                    <a:pt x="31477" y="1576"/>
                    <a:pt x="31454" y="1713"/>
                    <a:pt x="31431" y="1850"/>
                  </a:cubicBezTo>
                  <a:cubicBezTo>
                    <a:pt x="31362" y="2283"/>
                    <a:pt x="31271" y="2763"/>
                    <a:pt x="31157" y="3288"/>
                  </a:cubicBezTo>
                  <a:cubicBezTo>
                    <a:pt x="31134" y="3402"/>
                    <a:pt x="31111" y="3493"/>
                    <a:pt x="31088" y="3607"/>
                  </a:cubicBezTo>
                  <a:cubicBezTo>
                    <a:pt x="31066" y="3721"/>
                    <a:pt x="31043" y="3835"/>
                    <a:pt x="31020" y="3927"/>
                  </a:cubicBezTo>
                  <a:cubicBezTo>
                    <a:pt x="30974" y="4155"/>
                    <a:pt x="30929" y="4360"/>
                    <a:pt x="30883" y="4589"/>
                  </a:cubicBezTo>
                  <a:cubicBezTo>
                    <a:pt x="30860" y="4703"/>
                    <a:pt x="30837" y="4817"/>
                    <a:pt x="30815" y="4931"/>
                  </a:cubicBezTo>
                  <a:cubicBezTo>
                    <a:pt x="30792" y="5045"/>
                    <a:pt x="30769" y="5159"/>
                    <a:pt x="30746" y="5273"/>
                  </a:cubicBezTo>
                  <a:cubicBezTo>
                    <a:pt x="30723" y="5388"/>
                    <a:pt x="30678" y="5502"/>
                    <a:pt x="30655" y="5616"/>
                  </a:cubicBezTo>
                  <a:cubicBezTo>
                    <a:pt x="30632" y="5707"/>
                    <a:pt x="30609" y="5798"/>
                    <a:pt x="30609" y="5890"/>
                  </a:cubicBezTo>
                  <a:cubicBezTo>
                    <a:pt x="30586" y="5981"/>
                    <a:pt x="30563" y="6072"/>
                    <a:pt x="30541" y="6141"/>
                  </a:cubicBezTo>
                  <a:cubicBezTo>
                    <a:pt x="30449" y="6552"/>
                    <a:pt x="30358" y="6962"/>
                    <a:pt x="30267" y="7350"/>
                  </a:cubicBezTo>
                  <a:cubicBezTo>
                    <a:pt x="30198" y="7602"/>
                    <a:pt x="30153" y="7830"/>
                    <a:pt x="30084" y="8058"/>
                  </a:cubicBezTo>
                  <a:cubicBezTo>
                    <a:pt x="30084" y="8081"/>
                    <a:pt x="30084" y="8127"/>
                    <a:pt x="30061" y="8149"/>
                  </a:cubicBezTo>
                  <a:cubicBezTo>
                    <a:pt x="30039" y="8286"/>
                    <a:pt x="30016" y="8400"/>
                    <a:pt x="29993" y="8515"/>
                  </a:cubicBezTo>
                  <a:cubicBezTo>
                    <a:pt x="29856" y="9040"/>
                    <a:pt x="29719" y="9542"/>
                    <a:pt x="29605" y="9975"/>
                  </a:cubicBezTo>
                  <a:cubicBezTo>
                    <a:pt x="29559" y="10158"/>
                    <a:pt x="29514" y="10341"/>
                    <a:pt x="29468" y="10500"/>
                  </a:cubicBezTo>
                  <a:cubicBezTo>
                    <a:pt x="29445" y="10523"/>
                    <a:pt x="29445" y="10546"/>
                    <a:pt x="29445" y="10569"/>
                  </a:cubicBezTo>
                  <a:cubicBezTo>
                    <a:pt x="29422" y="10637"/>
                    <a:pt x="29399" y="10706"/>
                    <a:pt x="29377" y="10774"/>
                  </a:cubicBezTo>
                  <a:cubicBezTo>
                    <a:pt x="29262" y="11231"/>
                    <a:pt x="29148" y="11550"/>
                    <a:pt x="29080" y="11756"/>
                  </a:cubicBezTo>
                  <a:cubicBezTo>
                    <a:pt x="29057" y="11801"/>
                    <a:pt x="29057" y="11824"/>
                    <a:pt x="29034" y="11847"/>
                  </a:cubicBezTo>
                  <a:cubicBezTo>
                    <a:pt x="29034" y="11870"/>
                    <a:pt x="29011" y="11893"/>
                    <a:pt x="29011" y="11916"/>
                  </a:cubicBezTo>
                  <a:cubicBezTo>
                    <a:pt x="28669" y="12532"/>
                    <a:pt x="20041" y="20087"/>
                    <a:pt x="14358" y="24835"/>
                  </a:cubicBezTo>
                  <a:cubicBezTo>
                    <a:pt x="13353" y="25679"/>
                    <a:pt x="12440" y="26432"/>
                    <a:pt x="11687" y="27049"/>
                  </a:cubicBezTo>
                  <a:cubicBezTo>
                    <a:pt x="11687" y="27049"/>
                    <a:pt x="11687" y="27049"/>
                    <a:pt x="11687" y="27049"/>
                  </a:cubicBezTo>
                  <a:cubicBezTo>
                    <a:pt x="11413" y="27277"/>
                    <a:pt x="11162" y="27460"/>
                    <a:pt x="10957" y="27642"/>
                  </a:cubicBezTo>
                  <a:cubicBezTo>
                    <a:pt x="10865" y="27711"/>
                    <a:pt x="10797" y="27756"/>
                    <a:pt x="10728" y="27825"/>
                  </a:cubicBezTo>
                  <a:lnTo>
                    <a:pt x="10728" y="27825"/>
                  </a:lnTo>
                  <a:cubicBezTo>
                    <a:pt x="10135" y="28281"/>
                    <a:pt x="9724" y="28578"/>
                    <a:pt x="9564" y="28646"/>
                  </a:cubicBezTo>
                  <a:cubicBezTo>
                    <a:pt x="9176" y="28829"/>
                    <a:pt x="8583" y="28943"/>
                    <a:pt x="7852" y="28898"/>
                  </a:cubicBezTo>
                  <a:cubicBezTo>
                    <a:pt x="6300" y="28829"/>
                    <a:pt x="4155" y="27985"/>
                    <a:pt x="2192" y="25314"/>
                  </a:cubicBezTo>
                  <a:cubicBezTo>
                    <a:pt x="274" y="22689"/>
                    <a:pt x="0" y="20543"/>
                    <a:pt x="229" y="19128"/>
                  </a:cubicBezTo>
                  <a:cubicBezTo>
                    <a:pt x="229" y="19128"/>
                    <a:pt x="229" y="19128"/>
                    <a:pt x="229" y="19128"/>
                  </a:cubicBezTo>
                  <a:cubicBezTo>
                    <a:pt x="343" y="18466"/>
                    <a:pt x="571" y="17964"/>
                    <a:pt x="799" y="17690"/>
                  </a:cubicBezTo>
                  <a:cubicBezTo>
                    <a:pt x="845" y="17645"/>
                    <a:pt x="936" y="17553"/>
                    <a:pt x="1073" y="17439"/>
                  </a:cubicBezTo>
                  <a:cubicBezTo>
                    <a:pt x="1142" y="17371"/>
                    <a:pt x="1210" y="17302"/>
                    <a:pt x="1301" y="17211"/>
                  </a:cubicBezTo>
                  <a:cubicBezTo>
                    <a:pt x="1301" y="17211"/>
                    <a:pt x="1301" y="17211"/>
                    <a:pt x="1324" y="17211"/>
                  </a:cubicBezTo>
                  <a:cubicBezTo>
                    <a:pt x="1370" y="17143"/>
                    <a:pt x="1438" y="17097"/>
                    <a:pt x="1507" y="17028"/>
                  </a:cubicBezTo>
                  <a:cubicBezTo>
                    <a:pt x="1553" y="17006"/>
                    <a:pt x="1575" y="16983"/>
                    <a:pt x="1598" y="16937"/>
                  </a:cubicBezTo>
                  <a:cubicBezTo>
                    <a:pt x="1689" y="16869"/>
                    <a:pt x="1758" y="16800"/>
                    <a:pt x="1849" y="16732"/>
                  </a:cubicBezTo>
                  <a:cubicBezTo>
                    <a:pt x="1895" y="16686"/>
                    <a:pt x="1963" y="16640"/>
                    <a:pt x="2009" y="16595"/>
                  </a:cubicBezTo>
                  <a:cubicBezTo>
                    <a:pt x="2237" y="16389"/>
                    <a:pt x="2466" y="16184"/>
                    <a:pt x="2717" y="15978"/>
                  </a:cubicBezTo>
                  <a:cubicBezTo>
                    <a:pt x="3424" y="15362"/>
                    <a:pt x="4269" y="14632"/>
                    <a:pt x="5205" y="13833"/>
                  </a:cubicBezTo>
                  <a:cubicBezTo>
                    <a:pt x="10409" y="9382"/>
                    <a:pt x="18420" y="2626"/>
                    <a:pt x="19082" y="2260"/>
                  </a:cubicBezTo>
                  <a:cubicBezTo>
                    <a:pt x="19219" y="2169"/>
                    <a:pt x="19585" y="2055"/>
                    <a:pt x="20132" y="1918"/>
                  </a:cubicBezTo>
                  <a:cubicBezTo>
                    <a:pt x="20224" y="1895"/>
                    <a:pt x="20315" y="1872"/>
                    <a:pt x="20406" y="1850"/>
                  </a:cubicBezTo>
                  <a:cubicBezTo>
                    <a:pt x="20634" y="1804"/>
                    <a:pt x="20886" y="1735"/>
                    <a:pt x="21159" y="1690"/>
                  </a:cubicBezTo>
                  <a:cubicBezTo>
                    <a:pt x="21319" y="1644"/>
                    <a:pt x="21479" y="1621"/>
                    <a:pt x="21662" y="1576"/>
                  </a:cubicBezTo>
                  <a:cubicBezTo>
                    <a:pt x="21707" y="1576"/>
                    <a:pt x="21730" y="1553"/>
                    <a:pt x="21776" y="1553"/>
                  </a:cubicBezTo>
                  <a:cubicBezTo>
                    <a:pt x="21913" y="1530"/>
                    <a:pt x="22050" y="1507"/>
                    <a:pt x="22187" y="1462"/>
                  </a:cubicBezTo>
                  <a:cubicBezTo>
                    <a:pt x="22575" y="1393"/>
                    <a:pt x="23008" y="1302"/>
                    <a:pt x="23419" y="1210"/>
                  </a:cubicBezTo>
                  <a:cubicBezTo>
                    <a:pt x="23625" y="1188"/>
                    <a:pt x="23807" y="1142"/>
                    <a:pt x="24013" y="1119"/>
                  </a:cubicBezTo>
                  <a:cubicBezTo>
                    <a:pt x="24150" y="1074"/>
                    <a:pt x="24287" y="1051"/>
                    <a:pt x="24446" y="1028"/>
                  </a:cubicBezTo>
                  <a:cubicBezTo>
                    <a:pt x="24606" y="1005"/>
                    <a:pt x="24789" y="982"/>
                    <a:pt x="24948" y="937"/>
                  </a:cubicBezTo>
                  <a:cubicBezTo>
                    <a:pt x="25131" y="914"/>
                    <a:pt x="25314" y="868"/>
                    <a:pt x="25473" y="845"/>
                  </a:cubicBezTo>
                  <a:cubicBezTo>
                    <a:pt x="25656" y="822"/>
                    <a:pt x="25816" y="777"/>
                    <a:pt x="25998" y="754"/>
                  </a:cubicBezTo>
                  <a:cubicBezTo>
                    <a:pt x="26044" y="754"/>
                    <a:pt x="26090" y="731"/>
                    <a:pt x="26135" y="731"/>
                  </a:cubicBezTo>
                  <a:cubicBezTo>
                    <a:pt x="26455" y="686"/>
                    <a:pt x="26774" y="617"/>
                    <a:pt x="27094" y="571"/>
                  </a:cubicBezTo>
                  <a:cubicBezTo>
                    <a:pt x="27277" y="549"/>
                    <a:pt x="27459" y="503"/>
                    <a:pt x="27619" y="480"/>
                  </a:cubicBezTo>
                  <a:cubicBezTo>
                    <a:pt x="27665" y="480"/>
                    <a:pt x="27710" y="457"/>
                    <a:pt x="27733" y="457"/>
                  </a:cubicBezTo>
                  <a:cubicBezTo>
                    <a:pt x="27939" y="434"/>
                    <a:pt x="28121" y="412"/>
                    <a:pt x="28304" y="366"/>
                  </a:cubicBezTo>
                  <a:lnTo>
                    <a:pt x="28304" y="366"/>
                  </a:lnTo>
                  <a:cubicBezTo>
                    <a:pt x="28395" y="366"/>
                    <a:pt x="28464" y="343"/>
                    <a:pt x="28555" y="343"/>
                  </a:cubicBezTo>
                  <a:cubicBezTo>
                    <a:pt x="28669" y="320"/>
                    <a:pt x="28783" y="297"/>
                    <a:pt x="28897" y="275"/>
                  </a:cubicBezTo>
                  <a:cubicBezTo>
                    <a:pt x="29034" y="275"/>
                    <a:pt x="29171" y="252"/>
                    <a:pt x="29308" y="229"/>
                  </a:cubicBezTo>
                  <a:cubicBezTo>
                    <a:pt x="29468" y="206"/>
                    <a:pt x="29628" y="183"/>
                    <a:pt x="29765" y="161"/>
                  </a:cubicBezTo>
                  <a:cubicBezTo>
                    <a:pt x="29856" y="161"/>
                    <a:pt x="29924" y="138"/>
                    <a:pt x="29993" y="138"/>
                  </a:cubicBezTo>
                  <a:cubicBezTo>
                    <a:pt x="30061" y="138"/>
                    <a:pt x="30130" y="115"/>
                    <a:pt x="30198" y="115"/>
                  </a:cubicBezTo>
                  <a:cubicBezTo>
                    <a:pt x="30267" y="92"/>
                    <a:pt x="30335" y="92"/>
                    <a:pt x="30381" y="92"/>
                  </a:cubicBezTo>
                  <a:cubicBezTo>
                    <a:pt x="30404" y="92"/>
                    <a:pt x="30404" y="92"/>
                    <a:pt x="30404" y="92"/>
                  </a:cubicBezTo>
                  <a:cubicBezTo>
                    <a:pt x="30518" y="69"/>
                    <a:pt x="30586" y="69"/>
                    <a:pt x="30678" y="46"/>
                  </a:cubicBezTo>
                  <a:cubicBezTo>
                    <a:pt x="30860" y="24"/>
                    <a:pt x="31020" y="24"/>
                    <a:pt x="31157" y="24"/>
                  </a:cubicBezTo>
                  <a:cubicBezTo>
                    <a:pt x="31203" y="1"/>
                    <a:pt x="31248" y="1"/>
                    <a:pt x="31271" y="1"/>
                  </a:cubicBezTo>
                  <a:cubicBezTo>
                    <a:pt x="31431" y="1"/>
                    <a:pt x="31545" y="1"/>
                    <a:pt x="31591" y="24"/>
                  </a:cubicBezTo>
                  <a:cubicBezTo>
                    <a:pt x="31659" y="92"/>
                    <a:pt x="31636" y="617"/>
                    <a:pt x="31499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71;p6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extrusionOk="0">
                  <a:moveTo>
                    <a:pt x="12189" y="1"/>
                  </a:moveTo>
                  <a:cubicBezTo>
                    <a:pt x="12166" y="1"/>
                    <a:pt x="12121" y="1"/>
                    <a:pt x="12075" y="24"/>
                  </a:cubicBezTo>
                  <a:cubicBezTo>
                    <a:pt x="11938" y="24"/>
                    <a:pt x="11778" y="24"/>
                    <a:pt x="11596" y="46"/>
                  </a:cubicBezTo>
                  <a:cubicBezTo>
                    <a:pt x="11504" y="69"/>
                    <a:pt x="11436" y="69"/>
                    <a:pt x="11322" y="92"/>
                  </a:cubicBezTo>
                  <a:lnTo>
                    <a:pt x="11299" y="92"/>
                  </a:lnTo>
                  <a:cubicBezTo>
                    <a:pt x="11253" y="92"/>
                    <a:pt x="11185" y="92"/>
                    <a:pt x="11116" y="115"/>
                  </a:cubicBezTo>
                  <a:cubicBezTo>
                    <a:pt x="11048" y="115"/>
                    <a:pt x="10979" y="138"/>
                    <a:pt x="10911" y="138"/>
                  </a:cubicBezTo>
                  <a:cubicBezTo>
                    <a:pt x="10842" y="138"/>
                    <a:pt x="10774" y="161"/>
                    <a:pt x="10683" y="161"/>
                  </a:cubicBezTo>
                  <a:cubicBezTo>
                    <a:pt x="10546" y="183"/>
                    <a:pt x="10386" y="206"/>
                    <a:pt x="10226" y="229"/>
                  </a:cubicBezTo>
                  <a:cubicBezTo>
                    <a:pt x="10089" y="252"/>
                    <a:pt x="9952" y="275"/>
                    <a:pt x="9815" y="275"/>
                  </a:cubicBezTo>
                  <a:cubicBezTo>
                    <a:pt x="9701" y="297"/>
                    <a:pt x="9587" y="320"/>
                    <a:pt x="9473" y="343"/>
                  </a:cubicBezTo>
                  <a:cubicBezTo>
                    <a:pt x="9404" y="343"/>
                    <a:pt x="9313" y="366"/>
                    <a:pt x="9222" y="366"/>
                  </a:cubicBezTo>
                  <a:cubicBezTo>
                    <a:pt x="9039" y="412"/>
                    <a:pt x="8857" y="434"/>
                    <a:pt x="8651" y="457"/>
                  </a:cubicBezTo>
                  <a:cubicBezTo>
                    <a:pt x="8628" y="457"/>
                    <a:pt x="8583" y="480"/>
                    <a:pt x="8537" y="480"/>
                  </a:cubicBezTo>
                  <a:cubicBezTo>
                    <a:pt x="8377" y="503"/>
                    <a:pt x="8195" y="549"/>
                    <a:pt x="8012" y="571"/>
                  </a:cubicBezTo>
                  <a:cubicBezTo>
                    <a:pt x="7692" y="617"/>
                    <a:pt x="7373" y="686"/>
                    <a:pt x="7053" y="731"/>
                  </a:cubicBezTo>
                  <a:cubicBezTo>
                    <a:pt x="7008" y="731"/>
                    <a:pt x="6962" y="754"/>
                    <a:pt x="6916" y="754"/>
                  </a:cubicBezTo>
                  <a:cubicBezTo>
                    <a:pt x="6734" y="777"/>
                    <a:pt x="6574" y="822"/>
                    <a:pt x="6391" y="845"/>
                  </a:cubicBezTo>
                  <a:cubicBezTo>
                    <a:pt x="6232" y="868"/>
                    <a:pt x="6049" y="914"/>
                    <a:pt x="5866" y="937"/>
                  </a:cubicBezTo>
                  <a:cubicBezTo>
                    <a:pt x="5707" y="982"/>
                    <a:pt x="5524" y="1005"/>
                    <a:pt x="5364" y="1028"/>
                  </a:cubicBezTo>
                  <a:cubicBezTo>
                    <a:pt x="5205" y="1051"/>
                    <a:pt x="5068" y="1074"/>
                    <a:pt x="4931" y="1119"/>
                  </a:cubicBezTo>
                  <a:cubicBezTo>
                    <a:pt x="4725" y="1142"/>
                    <a:pt x="4543" y="1188"/>
                    <a:pt x="4337" y="1210"/>
                  </a:cubicBezTo>
                  <a:cubicBezTo>
                    <a:pt x="3926" y="1302"/>
                    <a:pt x="3493" y="1393"/>
                    <a:pt x="3105" y="1462"/>
                  </a:cubicBezTo>
                  <a:cubicBezTo>
                    <a:pt x="2968" y="1507"/>
                    <a:pt x="2831" y="1530"/>
                    <a:pt x="2694" y="1553"/>
                  </a:cubicBezTo>
                  <a:cubicBezTo>
                    <a:pt x="2648" y="1553"/>
                    <a:pt x="2625" y="1576"/>
                    <a:pt x="2580" y="1576"/>
                  </a:cubicBezTo>
                  <a:cubicBezTo>
                    <a:pt x="2397" y="1621"/>
                    <a:pt x="2237" y="1644"/>
                    <a:pt x="2077" y="1690"/>
                  </a:cubicBezTo>
                  <a:cubicBezTo>
                    <a:pt x="1804" y="1735"/>
                    <a:pt x="1552" y="1804"/>
                    <a:pt x="1324" y="1850"/>
                  </a:cubicBezTo>
                  <a:cubicBezTo>
                    <a:pt x="1233" y="1872"/>
                    <a:pt x="1142" y="1895"/>
                    <a:pt x="1050" y="1918"/>
                  </a:cubicBezTo>
                  <a:cubicBezTo>
                    <a:pt x="503" y="2055"/>
                    <a:pt x="137" y="2169"/>
                    <a:pt x="0" y="2260"/>
                  </a:cubicBezTo>
                  <a:cubicBezTo>
                    <a:pt x="0" y="2260"/>
                    <a:pt x="617" y="4406"/>
                    <a:pt x="754" y="4771"/>
                  </a:cubicBezTo>
                  <a:cubicBezTo>
                    <a:pt x="822" y="4931"/>
                    <a:pt x="1438" y="4977"/>
                    <a:pt x="2077" y="5022"/>
                  </a:cubicBezTo>
                  <a:cubicBezTo>
                    <a:pt x="2762" y="5068"/>
                    <a:pt x="3493" y="5091"/>
                    <a:pt x="3607" y="5251"/>
                  </a:cubicBezTo>
                  <a:cubicBezTo>
                    <a:pt x="3812" y="5524"/>
                    <a:pt x="3881" y="8035"/>
                    <a:pt x="4155" y="8309"/>
                  </a:cubicBezTo>
                  <a:cubicBezTo>
                    <a:pt x="4219" y="8373"/>
                    <a:pt x="4405" y="8396"/>
                    <a:pt x="4656" y="8396"/>
                  </a:cubicBezTo>
                  <a:cubicBezTo>
                    <a:pt x="5275" y="8396"/>
                    <a:pt x="6282" y="8256"/>
                    <a:pt x="6782" y="8256"/>
                  </a:cubicBezTo>
                  <a:cubicBezTo>
                    <a:pt x="6943" y="8256"/>
                    <a:pt x="7051" y="8271"/>
                    <a:pt x="7076" y="8309"/>
                  </a:cubicBezTo>
                  <a:cubicBezTo>
                    <a:pt x="7213" y="8515"/>
                    <a:pt x="7419" y="11139"/>
                    <a:pt x="7419" y="11139"/>
                  </a:cubicBezTo>
                  <a:lnTo>
                    <a:pt x="9929" y="11916"/>
                  </a:lnTo>
                  <a:cubicBezTo>
                    <a:pt x="9929" y="11893"/>
                    <a:pt x="9952" y="11870"/>
                    <a:pt x="9952" y="11847"/>
                  </a:cubicBezTo>
                  <a:cubicBezTo>
                    <a:pt x="9975" y="11824"/>
                    <a:pt x="9975" y="11801"/>
                    <a:pt x="9998" y="11756"/>
                  </a:cubicBezTo>
                  <a:cubicBezTo>
                    <a:pt x="10066" y="11550"/>
                    <a:pt x="10180" y="11231"/>
                    <a:pt x="10295" y="10774"/>
                  </a:cubicBezTo>
                  <a:cubicBezTo>
                    <a:pt x="10317" y="10706"/>
                    <a:pt x="10340" y="10637"/>
                    <a:pt x="10363" y="10569"/>
                  </a:cubicBezTo>
                  <a:cubicBezTo>
                    <a:pt x="10363" y="10546"/>
                    <a:pt x="10363" y="10523"/>
                    <a:pt x="10386" y="10500"/>
                  </a:cubicBezTo>
                  <a:cubicBezTo>
                    <a:pt x="10432" y="10341"/>
                    <a:pt x="10477" y="10158"/>
                    <a:pt x="10523" y="9975"/>
                  </a:cubicBezTo>
                  <a:cubicBezTo>
                    <a:pt x="10637" y="9542"/>
                    <a:pt x="10774" y="9040"/>
                    <a:pt x="10911" y="8515"/>
                  </a:cubicBezTo>
                  <a:cubicBezTo>
                    <a:pt x="10934" y="8400"/>
                    <a:pt x="10957" y="8286"/>
                    <a:pt x="10979" y="8149"/>
                  </a:cubicBezTo>
                  <a:cubicBezTo>
                    <a:pt x="11002" y="8127"/>
                    <a:pt x="11002" y="8081"/>
                    <a:pt x="11002" y="8058"/>
                  </a:cubicBezTo>
                  <a:cubicBezTo>
                    <a:pt x="11071" y="7830"/>
                    <a:pt x="11116" y="7602"/>
                    <a:pt x="11185" y="7350"/>
                  </a:cubicBezTo>
                  <a:cubicBezTo>
                    <a:pt x="11276" y="6962"/>
                    <a:pt x="11367" y="6552"/>
                    <a:pt x="11459" y="6141"/>
                  </a:cubicBezTo>
                  <a:cubicBezTo>
                    <a:pt x="11481" y="6072"/>
                    <a:pt x="11504" y="5981"/>
                    <a:pt x="11527" y="5890"/>
                  </a:cubicBezTo>
                  <a:cubicBezTo>
                    <a:pt x="11527" y="5798"/>
                    <a:pt x="11550" y="5707"/>
                    <a:pt x="11573" y="5616"/>
                  </a:cubicBezTo>
                  <a:cubicBezTo>
                    <a:pt x="11596" y="5502"/>
                    <a:pt x="11641" y="5388"/>
                    <a:pt x="11664" y="5273"/>
                  </a:cubicBezTo>
                  <a:cubicBezTo>
                    <a:pt x="11687" y="5159"/>
                    <a:pt x="11710" y="5045"/>
                    <a:pt x="11733" y="4931"/>
                  </a:cubicBezTo>
                  <a:cubicBezTo>
                    <a:pt x="11755" y="4817"/>
                    <a:pt x="11778" y="4703"/>
                    <a:pt x="11801" y="4589"/>
                  </a:cubicBezTo>
                  <a:cubicBezTo>
                    <a:pt x="11847" y="4360"/>
                    <a:pt x="11892" y="4155"/>
                    <a:pt x="11938" y="3927"/>
                  </a:cubicBezTo>
                  <a:cubicBezTo>
                    <a:pt x="11961" y="3835"/>
                    <a:pt x="11984" y="3721"/>
                    <a:pt x="12006" y="3607"/>
                  </a:cubicBezTo>
                  <a:cubicBezTo>
                    <a:pt x="12029" y="3493"/>
                    <a:pt x="12052" y="3402"/>
                    <a:pt x="12075" y="3288"/>
                  </a:cubicBezTo>
                  <a:cubicBezTo>
                    <a:pt x="12189" y="2763"/>
                    <a:pt x="12280" y="2283"/>
                    <a:pt x="12349" y="1850"/>
                  </a:cubicBezTo>
                  <a:cubicBezTo>
                    <a:pt x="12372" y="1713"/>
                    <a:pt x="12395" y="1576"/>
                    <a:pt x="12417" y="1439"/>
                  </a:cubicBezTo>
                  <a:cubicBezTo>
                    <a:pt x="12554" y="617"/>
                    <a:pt x="12577" y="92"/>
                    <a:pt x="12509" y="24"/>
                  </a:cubicBezTo>
                  <a:cubicBezTo>
                    <a:pt x="12463" y="1"/>
                    <a:pt x="12349" y="1"/>
                    <a:pt x="1218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72;p6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fill="none" extrusionOk="0">
                  <a:moveTo>
                    <a:pt x="12417" y="1439"/>
                  </a:moveTo>
                  <a:cubicBezTo>
                    <a:pt x="12395" y="1576"/>
                    <a:pt x="12372" y="1713"/>
                    <a:pt x="12349" y="1850"/>
                  </a:cubicBezTo>
                  <a:cubicBezTo>
                    <a:pt x="12280" y="2283"/>
                    <a:pt x="12189" y="2763"/>
                    <a:pt x="12075" y="3288"/>
                  </a:cubicBezTo>
                  <a:cubicBezTo>
                    <a:pt x="12052" y="3402"/>
                    <a:pt x="12029" y="3493"/>
                    <a:pt x="12006" y="3607"/>
                  </a:cubicBezTo>
                  <a:cubicBezTo>
                    <a:pt x="11984" y="3721"/>
                    <a:pt x="11961" y="3835"/>
                    <a:pt x="11938" y="3927"/>
                  </a:cubicBezTo>
                  <a:cubicBezTo>
                    <a:pt x="11892" y="4155"/>
                    <a:pt x="11847" y="4360"/>
                    <a:pt x="11801" y="4589"/>
                  </a:cubicBezTo>
                  <a:cubicBezTo>
                    <a:pt x="11778" y="4703"/>
                    <a:pt x="11755" y="4817"/>
                    <a:pt x="11733" y="4931"/>
                  </a:cubicBezTo>
                  <a:cubicBezTo>
                    <a:pt x="11710" y="5045"/>
                    <a:pt x="11687" y="5159"/>
                    <a:pt x="11664" y="5273"/>
                  </a:cubicBezTo>
                  <a:cubicBezTo>
                    <a:pt x="11641" y="5388"/>
                    <a:pt x="11596" y="5502"/>
                    <a:pt x="11573" y="5616"/>
                  </a:cubicBezTo>
                  <a:cubicBezTo>
                    <a:pt x="11550" y="5707"/>
                    <a:pt x="11527" y="5798"/>
                    <a:pt x="11527" y="5890"/>
                  </a:cubicBezTo>
                  <a:cubicBezTo>
                    <a:pt x="11504" y="5981"/>
                    <a:pt x="11481" y="6072"/>
                    <a:pt x="11459" y="6141"/>
                  </a:cubicBezTo>
                  <a:cubicBezTo>
                    <a:pt x="11367" y="6552"/>
                    <a:pt x="11276" y="6962"/>
                    <a:pt x="11185" y="7350"/>
                  </a:cubicBezTo>
                  <a:cubicBezTo>
                    <a:pt x="11116" y="7602"/>
                    <a:pt x="11071" y="7830"/>
                    <a:pt x="11002" y="8058"/>
                  </a:cubicBezTo>
                  <a:cubicBezTo>
                    <a:pt x="11002" y="8081"/>
                    <a:pt x="11002" y="8127"/>
                    <a:pt x="10979" y="8149"/>
                  </a:cubicBezTo>
                  <a:cubicBezTo>
                    <a:pt x="10957" y="8286"/>
                    <a:pt x="10934" y="8400"/>
                    <a:pt x="10911" y="8515"/>
                  </a:cubicBezTo>
                  <a:cubicBezTo>
                    <a:pt x="10774" y="9040"/>
                    <a:pt x="10637" y="9542"/>
                    <a:pt x="10523" y="9975"/>
                  </a:cubicBezTo>
                  <a:cubicBezTo>
                    <a:pt x="10477" y="10158"/>
                    <a:pt x="10432" y="10341"/>
                    <a:pt x="10386" y="10500"/>
                  </a:cubicBezTo>
                  <a:cubicBezTo>
                    <a:pt x="10363" y="10523"/>
                    <a:pt x="10363" y="10546"/>
                    <a:pt x="10363" y="10569"/>
                  </a:cubicBezTo>
                  <a:cubicBezTo>
                    <a:pt x="10340" y="10637"/>
                    <a:pt x="10317" y="10706"/>
                    <a:pt x="10295" y="10774"/>
                  </a:cubicBezTo>
                  <a:cubicBezTo>
                    <a:pt x="10180" y="11231"/>
                    <a:pt x="10066" y="11550"/>
                    <a:pt x="9998" y="11756"/>
                  </a:cubicBezTo>
                  <a:cubicBezTo>
                    <a:pt x="9975" y="11801"/>
                    <a:pt x="9975" y="11824"/>
                    <a:pt x="9952" y="11847"/>
                  </a:cubicBezTo>
                  <a:cubicBezTo>
                    <a:pt x="9952" y="11870"/>
                    <a:pt x="9929" y="11893"/>
                    <a:pt x="9929" y="11916"/>
                  </a:cubicBezTo>
                  <a:lnTo>
                    <a:pt x="7419" y="11139"/>
                  </a:lnTo>
                  <a:cubicBezTo>
                    <a:pt x="7419" y="11139"/>
                    <a:pt x="7213" y="8515"/>
                    <a:pt x="7076" y="8309"/>
                  </a:cubicBezTo>
                  <a:cubicBezTo>
                    <a:pt x="6939" y="8104"/>
                    <a:pt x="4428" y="8583"/>
                    <a:pt x="4155" y="8309"/>
                  </a:cubicBezTo>
                  <a:cubicBezTo>
                    <a:pt x="3881" y="8035"/>
                    <a:pt x="3812" y="5524"/>
                    <a:pt x="3607" y="5251"/>
                  </a:cubicBezTo>
                  <a:cubicBezTo>
                    <a:pt x="3493" y="5091"/>
                    <a:pt x="2762" y="5068"/>
                    <a:pt x="2077" y="5022"/>
                  </a:cubicBezTo>
                  <a:cubicBezTo>
                    <a:pt x="1438" y="4977"/>
                    <a:pt x="822" y="4931"/>
                    <a:pt x="754" y="4771"/>
                  </a:cubicBezTo>
                  <a:cubicBezTo>
                    <a:pt x="617" y="4406"/>
                    <a:pt x="0" y="2260"/>
                    <a:pt x="0" y="2260"/>
                  </a:cubicBezTo>
                  <a:cubicBezTo>
                    <a:pt x="137" y="2169"/>
                    <a:pt x="503" y="2055"/>
                    <a:pt x="1050" y="1918"/>
                  </a:cubicBezTo>
                  <a:cubicBezTo>
                    <a:pt x="1142" y="1895"/>
                    <a:pt x="1233" y="1872"/>
                    <a:pt x="1324" y="1850"/>
                  </a:cubicBezTo>
                  <a:cubicBezTo>
                    <a:pt x="1552" y="1804"/>
                    <a:pt x="1804" y="1735"/>
                    <a:pt x="2077" y="1690"/>
                  </a:cubicBezTo>
                  <a:cubicBezTo>
                    <a:pt x="2237" y="1644"/>
                    <a:pt x="2397" y="1621"/>
                    <a:pt x="2580" y="1576"/>
                  </a:cubicBezTo>
                  <a:cubicBezTo>
                    <a:pt x="2625" y="1576"/>
                    <a:pt x="2648" y="1553"/>
                    <a:pt x="2694" y="1553"/>
                  </a:cubicBezTo>
                  <a:cubicBezTo>
                    <a:pt x="2831" y="1530"/>
                    <a:pt x="2968" y="1507"/>
                    <a:pt x="3105" y="1462"/>
                  </a:cubicBezTo>
                  <a:cubicBezTo>
                    <a:pt x="3493" y="1393"/>
                    <a:pt x="3926" y="1302"/>
                    <a:pt x="4337" y="1210"/>
                  </a:cubicBezTo>
                  <a:cubicBezTo>
                    <a:pt x="4543" y="1188"/>
                    <a:pt x="4725" y="1142"/>
                    <a:pt x="4931" y="1119"/>
                  </a:cubicBezTo>
                  <a:cubicBezTo>
                    <a:pt x="5068" y="1074"/>
                    <a:pt x="5205" y="1051"/>
                    <a:pt x="5364" y="1028"/>
                  </a:cubicBezTo>
                  <a:cubicBezTo>
                    <a:pt x="5524" y="1005"/>
                    <a:pt x="5707" y="982"/>
                    <a:pt x="5866" y="937"/>
                  </a:cubicBezTo>
                  <a:cubicBezTo>
                    <a:pt x="6049" y="914"/>
                    <a:pt x="6232" y="868"/>
                    <a:pt x="6391" y="845"/>
                  </a:cubicBezTo>
                  <a:cubicBezTo>
                    <a:pt x="6574" y="822"/>
                    <a:pt x="6734" y="777"/>
                    <a:pt x="6916" y="754"/>
                  </a:cubicBezTo>
                  <a:cubicBezTo>
                    <a:pt x="6962" y="754"/>
                    <a:pt x="7008" y="731"/>
                    <a:pt x="7053" y="731"/>
                  </a:cubicBezTo>
                  <a:cubicBezTo>
                    <a:pt x="7373" y="686"/>
                    <a:pt x="7692" y="617"/>
                    <a:pt x="8012" y="571"/>
                  </a:cubicBezTo>
                  <a:cubicBezTo>
                    <a:pt x="8195" y="549"/>
                    <a:pt x="8377" y="503"/>
                    <a:pt x="8537" y="480"/>
                  </a:cubicBezTo>
                  <a:cubicBezTo>
                    <a:pt x="8583" y="480"/>
                    <a:pt x="8628" y="457"/>
                    <a:pt x="8651" y="457"/>
                  </a:cubicBezTo>
                  <a:cubicBezTo>
                    <a:pt x="8857" y="434"/>
                    <a:pt x="9039" y="412"/>
                    <a:pt x="9222" y="366"/>
                  </a:cubicBezTo>
                  <a:lnTo>
                    <a:pt x="9222" y="366"/>
                  </a:lnTo>
                  <a:cubicBezTo>
                    <a:pt x="9313" y="366"/>
                    <a:pt x="9404" y="343"/>
                    <a:pt x="9473" y="343"/>
                  </a:cubicBezTo>
                  <a:cubicBezTo>
                    <a:pt x="9587" y="320"/>
                    <a:pt x="9701" y="297"/>
                    <a:pt x="9815" y="275"/>
                  </a:cubicBezTo>
                  <a:cubicBezTo>
                    <a:pt x="9952" y="275"/>
                    <a:pt x="10089" y="252"/>
                    <a:pt x="10226" y="229"/>
                  </a:cubicBezTo>
                  <a:cubicBezTo>
                    <a:pt x="10386" y="206"/>
                    <a:pt x="10546" y="183"/>
                    <a:pt x="10683" y="161"/>
                  </a:cubicBezTo>
                  <a:cubicBezTo>
                    <a:pt x="10774" y="161"/>
                    <a:pt x="10842" y="138"/>
                    <a:pt x="10911" y="138"/>
                  </a:cubicBezTo>
                  <a:cubicBezTo>
                    <a:pt x="10979" y="138"/>
                    <a:pt x="11048" y="115"/>
                    <a:pt x="11116" y="115"/>
                  </a:cubicBezTo>
                  <a:cubicBezTo>
                    <a:pt x="11185" y="92"/>
                    <a:pt x="11253" y="92"/>
                    <a:pt x="11299" y="92"/>
                  </a:cubicBezTo>
                  <a:cubicBezTo>
                    <a:pt x="11322" y="92"/>
                    <a:pt x="11322" y="92"/>
                    <a:pt x="11322" y="92"/>
                  </a:cubicBezTo>
                  <a:cubicBezTo>
                    <a:pt x="11436" y="69"/>
                    <a:pt x="11504" y="69"/>
                    <a:pt x="11596" y="46"/>
                  </a:cubicBezTo>
                  <a:cubicBezTo>
                    <a:pt x="11778" y="24"/>
                    <a:pt x="11938" y="24"/>
                    <a:pt x="12075" y="24"/>
                  </a:cubicBezTo>
                  <a:cubicBezTo>
                    <a:pt x="12121" y="1"/>
                    <a:pt x="12166" y="1"/>
                    <a:pt x="12189" y="1"/>
                  </a:cubicBezTo>
                  <a:cubicBezTo>
                    <a:pt x="12349" y="1"/>
                    <a:pt x="12463" y="1"/>
                    <a:pt x="12509" y="24"/>
                  </a:cubicBezTo>
                  <a:cubicBezTo>
                    <a:pt x="12577" y="92"/>
                    <a:pt x="12554" y="617"/>
                    <a:pt x="12417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3;p6"/>
            <p:cNvSpPr/>
            <p:nvPr/>
          </p:nvSpPr>
          <p:spPr>
            <a:xfrm>
              <a:off x="1473525" y="2481075"/>
              <a:ext cx="85625" cy="82275"/>
            </a:xfrm>
            <a:custGeom>
              <a:avLst/>
              <a:gdLst/>
              <a:ahLst/>
              <a:cxnLst/>
              <a:rect l="l" t="t" r="r" b="b"/>
              <a:pathLst>
                <a:path w="3425" h="3291" extrusionOk="0">
                  <a:moveTo>
                    <a:pt x="3070" y="1"/>
                  </a:moveTo>
                  <a:cubicBezTo>
                    <a:pt x="2595" y="1"/>
                    <a:pt x="1440" y="148"/>
                    <a:pt x="1" y="369"/>
                  </a:cubicBezTo>
                  <a:cubicBezTo>
                    <a:pt x="1" y="369"/>
                    <a:pt x="206" y="3085"/>
                    <a:pt x="2854" y="3291"/>
                  </a:cubicBezTo>
                  <a:cubicBezTo>
                    <a:pt x="3219" y="1510"/>
                    <a:pt x="3425" y="141"/>
                    <a:pt x="3288" y="27"/>
                  </a:cubicBezTo>
                  <a:cubicBezTo>
                    <a:pt x="3257" y="9"/>
                    <a:pt x="3183" y="1"/>
                    <a:pt x="30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74;p6"/>
            <p:cNvSpPr/>
            <p:nvPr/>
          </p:nvSpPr>
          <p:spPr>
            <a:xfrm>
              <a:off x="765950" y="2826950"/>
              <a:ext cx="358950" cy="376900"/>
            </a:xfrm>
            <a:custGeom>
              <a:avLst/>
              <a:gdLst/>
              <a:ahLst/>
              <a:cxnLst/>
              <a:rect l="l" t="t" r="r" b="b"/>
              <a:pathLst>
                <a:path w="14358" h="15076" extrusionOk="0">
                  <a:moveTo>
                    <a:pt x="5205" y="1"/>
                  </a:moveTo>
                  <a:cubicBezTo>
                    <a:pt x="4269" y="800"/>
                    <a:pt x="3424" y="1530"/>
                    <a:pt x="2717" y="2146"/>
                  </a:cubicBezTo>
                  <a:cubicBezTo>
                    <a:pt x="2466" y="2352"/>
                    <a:pt x="2237" y="2557"/>
                    <a:pt x="2009" y="2763"/>
                  </a:cubicBezTo>
                  <a:cubicBezTo>
                    <a:pt x="1963" y="2808"/>
                    <a:pt x="1895" y="2854"/>
                    <a:pt x="1849" y="2900"/>
                  </a:cubicBezTo>
                  <a:cubicBezTo>
                    <a:pt x="1758" y="2968"/>
                    <a:pt x="1689" y="3037"/>
                    <a:pt x="1621" y="3105"/>
                  </a:cubicBezTo>
                  <a:cubicBezTo>
                    <a:pt x="1575" y="3151"/>
                    <a:pt x="1553" y="3174"/>
                    <a:pt x="1507" y="3196"/>
                  </a:cubicBezTo>
                  <a:cubicBezTo>
                    <a:pt x="1438" y="3265"/>
                    <a:pt x="1370" y="3311"/>
                    <a:pt x="1324" y="3379"/>
                  </a:cubicBezTo>
                  <a:lnTo>
                    <a:pt x="1301" y="3379"/>
                  </a:lnTo>
                  <a:cubicBezTo>
                    <a:pt x="1210" y="3470"/>
                    <a:pt x="1142" y="3539"/>
                    <a:pt x="1073" y="3607"/>
                  </a:cubicBezTo>
                  <a:cubicBezTo>
                    <a:pt x="936" y="3721"/>
                    <a:pt x="845" y="3813"/>
                    <a:pt x="799" y="3858"/>
                  </a:cubicBezTo>
                  <a:cubicBezTo>
                    <a:pt x="571" y="4132"/>
                    <a:pt x="343" y="4634"/>
                    <a:pt x="229" y="5296"/>
                  </a:cubicBezTo>
                  <a:cubicBezTo>
                    <a:pt x="0" y="6711"/>
                    <a:pt x="274" y="8857"/>
                    <a:pt x="2192" y="11482"/>
                  </a:cubicBezTo>
                  <a:cubicBezTo>
                    <a:pt x="4155" y="14153"/>
                    <a:pt x="6300" y="14997"/>
                    <a:pt x="7852" y="15066"/>
                  </a:cubicBezTo>
                  <a:cubicBezTo>
                    <a:pt x="7961" y="15072"/>
                    <a:pt x="8067" y="15076"/>
                    <a:pt x="8170" y="15076"/>
                  </a:cubicBezTo>
                  <a:cubicBezTo>
                    <a:pt x="8755" y="15076"/>
                    <a:pt x="9234" y="14970"/>
                    <a:pt x="9564" y="14814"/>
                  </a:cubicBezTo>
                  <a:cubicBezTo>
                    <a:pt x="9724" y="14746"/>
                    <a:pt x="10135" y="14449"/>
                    <a:pt x="10728" y="13993"/>
                  </a:cubicBezTo>
                  <a:cubicBezTo>
                    <a:pt x="10797" y="13924"/>
                    <a:pt x="10865" y="13879"/>
                    <a:pt x="10957" y="13810"/>
                  </a:cubicBezTo>
                  <a:cubicBezTo>
                    <a:pt x="11162" y="13628"/>
                    <a:pt x="11413" y="13445"/>
                    <a:pt x="11687" y="13217"/>
                  </a:cubicBezTo>
                  <a:cubicBezTo>
                    <a:pt x="12440" y="12600"/>
                    <a:pt x="13353" y="11847"/>
                    <a:pt x="14358" y="11003"/>
                  </a:cubicBezTo>
                  <a:cubicBezTo>
                    <a:pt x="13581" y="10797"/>
                    <a:pt x="12874" y="10523"/>
                    <a:pt x="12212" y="10204"/>
                  </a:cubicBezTo>
                  <a:cubicBezTo>
                    <a:pt x="12075" y="10135"/>
                    <a:pt x="11915" y="10067"/>
                    <a:pt x="11778" y="9975"/>
                  </a:cubicBezTo>
                  <a:cubicBezTo>
                    <a:pt x="10500" y="9291"/>
                    <a:pt x="9473" y="8446"/>
                    <a:pt x="8628" y="7533"/>
                  </a:cubicBezTo>
                  <a:cubicBezTo>
                    <a:pt x="5570" y="4201"/>
                    <a:pt x="5205" y="1"/>
                    <a:pt x="5205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75;p6"/>
            <p:cNvSpPr/>
            <p:nvPr/>
          </p:nvSpPr>
          <p:spPr>
            <a:xfrm>
              <a:off x="806475" y="2880600"/>
              <a:ext cx="251650" cy="296175"/>
            </a:xfrm>
            <a:custGeom>
              <a:avLst/>
              <a:gdLst/>
              <a:ahLst/>
              <a:cxnLst/>
              <a:rect l="l" t="t" r="r" b="b"/>
              <a:pathLst>
                <a:path w="10066" h="11847" extrusionOk="0">
                  <a:moveTo>
                    <a:pt x="1096" y="0"/>
                  </a:moveTo>
                  <a:cubicBezTo>
                    <a:pt x="845" y="206"/>
                    <a:pt x="616" y="411"/>
                    <a:pt x="388" y="617"/>
                  </a:cubicBezTo>
                  <a:cubicBezTo>
                    <a:pt x="342" y="662"/>
                    <a:pt x="274" y="708"/>
                    <a:pt x="228" y="754"/>
                  </a:cubicBezTo>
                  <a:cubicBezTo>
                    <a:pt x="137" y="822"/>
                    <a:pt x="68" y="891"/>
                    <a:pt x="0" y="959"/>
                  </a:cubicBezTo>
                  <a:cubicBezTo>
                    <a:pt x="0" y="959"/>
                    <a:pt x="342" y="10660"/>
                    <a:pt x="9107" y="11847"/>
                  </a:cubicBezTo>
                  <a:cubicBezTo>
                    <a:pt x="9176" y="11778"/>
                    <a:pt x="9244" y="11733"/>
                    <a:pt x="9336" y="11664"/>
                  </a:cubicBezTo>
                  <a:cubicBezTo>
                    <a:pt x="9541" y="11482"/>
                    <a:pt x="9792" y="11299"/>
                    <a:pt x="10066" y="11071"/>
                  </a:cubicBezTo>
                  <a:cubicBezTo>
                    <a:pt x="9701" y="11048"/>
                    <a:pt x="1940" y="10272"/>
                    <a:pt x="1096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76;p6"/>
            <p:cNvSpPr/>
            <p:nvPr/>
          </p:nvSpPr>
          <p:spPr>
            <a:xfrm>
              <a:off x="765950" y="2826950"/>
              <a:ext cx="358950" cy="377800"/>
            </a:xfrm>
            <a:custGeom>
              <a:avLst/>
              <a:gdLst/>
              <a:ahLst/>
              <a:cxnLst/>
              <a:rect l="l" t="t" r="r" b="b"/>
              <a:pathLst>
                <a:path w="14358" h="15112" fill="none" extrusionOk="0">
                  <a:moveTo>
                    <a:pt x="14358" y="11003"/>
                  </a:moveTo>
                  <a:cubicBezTo>
                    <a:pt x="13353" y="11847"/>
                    <a:pt x="12440" y="12600"/>
                    <a:pt x="11687" y="13217"/>
                  </a:cubicBezTo>
                  <a:cubicBezTo>
                    <a:pt x="11687" y="13217"/>
                    <a:pt x="11687" y="13217"/>
                    <a:pt x="11687" y="13217"/>
                  </a:cubicBezTo>
                  <a:cubicBezTo>
                    <a:pt x="11413" y="13445"/>
                    <a:pt x="11162" y="13628"/>
                    <a:pt x="10957" y="13810"/>
                  </a:cubicBezTo>
                  <a:cubicBezTo>
                    <a:pt x="10865" y="13879"/>
                    <a:pt x="10797" y="13924"/>
                    <a:pt x="10728" y="13993"/>
                  </a:cubicBezTo>
                  <a:lnTo>
                    <a:pt x="10728" y="13993"/>
                  </a:lnTo>
                  <a:cubicBezTo>
                    <a:pt x="10135" y="14449"/>
                    <a:pt x="9724" y="14746"/>
                    <a:pt x="9564" y="14814"/>
                  </a:cubicBezTo>
                  <a:cubicBezTo>
                    <a:pt x="9176" y="14997"/>
                    <a:pt x="8583" y="15111"/>
                    <a:pt x="7852" y="15066"/>
                  </a:cubicBezTo>
                  <a:cubicBezTo>
                    <a:pt x="6300" y="14997"/>
                    <a:pt x="4155" y="14153"/>
                    <a:pt x="2192" y="11482"/>
                  </a:cubicBezTo>
                  <a:cubicBezTo>
                    <a:pt x="274" y="8857"/>
                    <a:pt x="0" y="6711"/>
                    <a:pt x="229" y="5296"/>
                  </a:cubicBezTo>
                  <a:cubicBezTo>
                    <a:pt x="229" y="5296"/>
                    <a:pt x="229" y="5296"/>
                    <a:pt x="229" y="5296"/>
                  </a:cubicBezTo>
                  <a:cubicBezTo>
                    <a:pt x="343" y="4634"/>
                    <a:pt x="571" y="4132"/>
                    <a:pt x="799" y="3858"/>
                  </a:cubicBezTo>
                  <a:cubicBezTo>
                    <a:pt x="845" y="3813"/>
                    <a:pt x="936" y="3721"/>
                    <a:pt x="1073" y="3607"/>
                  </a:cubicBezTo>
                  <a:cubicBezTo>
                    <a:pt x="1142" y="3539"/>
                    <a:pt x="1210" y="3470"/>
                    <a:pt x="1301" y="3379"/>
                  </a:cubicBezTo>
                  <a:cubicBezTo>
                    <a:pt x="1301" y="3379"/>
                    <a:pt x="1301" y="3379"/>
                    <a:pt x="1324" y="3379"/>
                  </a:cubicBezTo>
                  <a:cubicBezTo>
                    <a:pt x="1370" y="3311"/>
                    <a:pt x="1438" y="3265"/>
                    <a:pt x="1507" y="3196"/>
                  </a:cubicBezTo>
                  <a:cubicBezTo>
                    <a:pt x="1553" y="3174"/>
                    <a:pt x="1575" y="3151"/>
                    <a:pt x="1621" y="3105"/>
                  </a:cubicBezTo>
                  <a:cubicBezTo>
                    <a:pt x="1689" y="3037"/>
                    <a:pt x="1758" y="2968"/>
                    <a:pt x="1849" y="2900"/>
                  </a:cubicBezTo>
                  <a:cubicBezTo>
                    <a:pt x="1895" y="2854"/>
                    <a:pt x="1963" y="2808"/>
                    <a:pt x="2009" y="2763"/>
                  </a:cubicBezTo>
                  <a:cubicBezTo>
                    <a:pt x="2237" y="2557"/>
                    <a:pt x="2466" y="2352"/>
                    <a:pt x="2717" y="2146"/>
                  </a:cubicBezTo>
                  <a:cubicBezTo>
                    <a:pt x="3424" y="1530"/>
                    <a:pt x="4269" y="800"/>
                    <a:pt x="5205" y="1"/>
                  </a:cubicBezTo>
                  <a:cubicBezTo>
                    <a:pt x="5205" y="1"/>
                    <a:pt x="5570" y="4201"/>
                    <a:pt x="8628" y="7533"/>
                  </a:cubicBezTo>
                  <a:cubicBezTo>
                    <a:pt x="9473" y="8446"/>
                    <a:pt x="10500" y="9291"/>
                    <a:pt x="11778" y="9975"/>
                  </a:cubicBezTo>
                  <a:lnTo>
                    <a:pt x="11778" y="9975"/>
                  </a:lnTo>
                  <a:cubicBezTo>
                    <a:pt x="11915" y="10067"/>
                    <a:pt x="12075" y="10135"/>
                    <a:pt x="12212" y="10204"/>
                  </a:cubicBezTo>
                  <a:cubicBezTo>
                    <a:pt x="12874" y="10523"/>
                    <a:pt x="13581" y="10797"/>
                    <a:pt x="14358" y="11003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77;p6"/>
            <p:cNvSpPr/>
            <p:nvPr/>
          </p:nvSpPr>
          <p:spPr>
            <a:xfrm>
              <a:off x="915450" y="2600425"/>
              <a:ext cx="346400" cy="304175"/>
            </a:xfrm>
            <a:custGeom>
              <a:avLst/>
              <a:gdLst/>
              <a:ahLst/>
              <a:cxnLst/>
              <a:rect l="l" t="t" r="r" b="b"/>
              <a:pathLst>
                <a:path w="13856" h="12167" fill="none" extrusionOk="0">
                  <a:moveTo>
                    <a:pt x="13856" y="0"/>
                  </a:moveTo>
                  <a:lnTo>
                    <a:pt x="1" y="12166"/>
                  </a:lnTo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78;p6"/>
            <p:cNvSpPr/>
            <p:nvPr/>
          </p:nvSpPr>
          <p:spPr>
            <a:xfrm>
              <a:off x="981650" y="2688875"/>
              <a:ext cx="365225" cy="326425"/>
            </a:xfrm>
            <a:custGeom>
              <a:avLst/>
              <a:gdLst/>
              <a:ahLst/>
              <a:cxnLst/>
              <a:rect l="l" t="t" r="r" b="b"/>
              <a:pathLst>
                <a:path w="14609" h="13057" fill="none" extrusionOk="0">
                  <a:moveTo>
                    <a:pt x="14609" y="0"/>
                  </a:moveTo>
                  <a:lnTo>
                    <a:pt x="0" y="13056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9;p6"/>
            <p:cNvSpPr/>
            <p:nvPr/>
          </p:nvSpPr>
          <p:spPr>
            <a:xfrm>
              <a:off x="1071225" y="2759625"/>
              <a:ext cx="357250" cy="322425"/>
            </a:xfrm>
            <a:custGeom>
              <a:avLst/>
              <a:gdLst/>
              <a:ahLst/>
              <a:cxnLst/>
              <a:rect l="l" t="t" r="r" b="b"/>
              <a:pathLst>
                <a:path w="14290" h="12897" fill="none" extrusionOk="0">
                  <a:moveTo>
                    <a:pt x="14290" y="0"/>
                  </a:moveTo>
                  <a:lnTo>
                    <a:pt x="1" y="12897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80;p6"/>
          <p:cNvGrpSpPr/>
          <p:nvPr/>
        </p:nvGrpSpPr>
        <p:grpSpPr>
          <a:xfrm>
            <a:off x="5077781" y="6348793"/>
            <a:ext cx="518450" cy="450588"/>
            <a:chOff x="4405428" y="4619078"/>
            <a:chExt cx="518450" cy="450588"/>
          </a:xfrm>
        </p:grpSpPr>
        <p:sp>
          <p:nvSpPr>
            <p:cNvPr id="32" name="Google Shape;381;p6"/>
            <p:cNvSpPr/>
            <p:nvPr/>
          </p:nvSpPr>
          <p:spPr>
            <a:xfrm>
              <a:off x="4649925" y="4806358"/>
              <a:ext cx="273952" cy="263308"/>
            </a:xfrm>
            <a:custGeom>
              <a:avLst/>
              <a:gdLst/>
              <a:ahLst/>
              <a:cxnLst/>
              <a:rect l="l" t="t" r="r" b="b"/>
              <a:pathLst>
                <a:path w="6460" h="6209" extrusionOk="0">
                  <a:moveTo>
                    <a:pt x="5090" y="0"/>
                  </a:moveTo>
                  <a:lnTo>
                    <a:pt x="3127" y="1119"/>
                  </a:lnTo>
                  <a:lnTo>
                    <a:pt x="1096" y="137"/>
                  </a:lnTo>
                  <a:lnTo>
                    <a:pt x="1552" y="2351"/>
                  </a:lnTo>
                  <a:lnTo>
                    <a:pt x="0" y="3995"/>
                  </a:lnTo>
                  <a:lnTo>
                    <a:pt x="2237" y="4223"/>
                  </a:lnTo>
                  <a:lnTo>
                    <a:pt x="3310" y="6209"/>
                  </a:lnTo>
                  <a:lnTo>
                    <a:pt x="4246" y="4155"/>
                  </a:lnTo>
                  <a:lnTo>
                    <a:pt x="6460" y="3744"/>
                  </a:lnTo>
                  <a:lnTo>
                    <a:pt x="4793" y="2237"/>
                  </a:lnTo>
                  <a:lnTo>
                    <a:pt x="5090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82;p6"/>
            <p:cNvSpPr/>
            <p:nvPr/>
          </p:nvSpPr>
          <p:spPr>
            <a:xfrm rot="-1858438">
              <a:off x="4430053" y="4645488"/>
              <a:ext cx="139895" cy="134446"/>
            </a:xfrm>
            <a:custGeom>
              <a:avLst/>
              <a:gdLst/>
              <a:ahLst/>
              <a:cxnLst/>
              <a:rect l="l" t="t" r="r" b="b"/>
              <a:pathLst>
                <a:path w="6460" h="6209" extrusionOk="0">
                  <a:moveTo>
                    <a:pt x="5090" y="0"/>
                  </a:moveTo>
                  <a:lnTo>
                    <a:pt x="3127" y="1119"/>
                  </a:lnTo>
                  <a:lnTo>
                    <a:pt x="1096" y="137"/>
                  </a:lnTo>
                  <a:lnTo>
                    <a:pt x="1552" y="2351"/>
                  </a:lnTo>
                  <a:lnTo>
                    <a:pt x="0" y="3995"/>
                  </a:lnTo>
                  <a:lnTo>
                    <a:pt x="2237" y="4223"/>
                  </a:lnTo>
                  <a:lnTo>
                    <a:pt x="3310" y="6209"/>
                  </a:lnTo>
                  <a:lnTo>
                    <a:pt x="4246" y="4155"/>
                  </a:lnTo>
                  <a:lnTo>
                    <a:pt x="6460" y="3744"/>
                  </a:lnTo>
                  <a:lnTo>
                    <a:pt x="4793" y="2237"/>
                  </a:lnTo>
                  <a:lnTo>
                    <a:pt x="5090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11126090" y="393412"/>
            <a:ext cx="656146" cy="568475"/>
            <a:chOff x="1126175" y="977762"/>
            <a:chExt cx="656146" cy="568475"/>
          </a:xfrm>
        </p:grpSpPr>
        <p:sp>
          <p:nvSpPr>
            <p:cNvPr id="34" name="Google Shape;384;p6"/>
            <p:cNvSpPr/>
            <p:nvPr/>
          </p:nvSpPr>
          <p:spPr>
            <a:xfrm>
              <a:off x="1333111" y="1377537"/>
              <a:ext cx="105169" cy="168700"/>
            </a:xfrm>
            <a:custGeom>
              <a:avLst/>
              <a:gdLst/>
              <a:ahLst/>
              <a:cxnLst/>
              <a:rect l="l" t="t" r="r" b="b"/>
              <a:pathLst>
                <a:path w="6461" h="10364" extrusionOk="0">
                  <a:moveTo>
                    <a:pt x="1" y="1"/>
                  </a:moveTo>
                  <a:lnTo>
                    <a:pt x="937" y="10363"/>
                  </a:lnTo>
                  <a:lnTo>
                    <a:pt x="6460" y="31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5;p6"/>
            <p:cNvSpPr/>
            <p:nvPr/>
          </p:nvSpPr>
          <p:spPr>
            <a:xfrm>
              <a:off x="1333111" y="1377537"/>
              <a:ext cx="105169" cy="168700"/>
            </a:xfrm>
            <a:custGeom>
              <a:avLst/>
              <a:gdLst/>
              <a:ahLst/>
              <a:cxnLst/>
              <a:rect l="l" t="t" r="r" b="b"/>
              <a:pathLst>
                <a:path w="6461" h="10364" fill="none" extrusionOk="0">
                  <a:moveTo>
                    <a:pt x="937" y="10363"/>
                  </a:moveTo>
                  <a:lnTo>
                    <a:pt x="6460" y="315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86;p6"/>
            <p:cNvSpPr/>
            <p:nvPr/>
          </p:nvSpPr>
          <p:spPr>
            <a:xfrm>
              <a:off x="1126175" y="977762"/>
              <a:ext cx="656146" cy="325485"/>
            </a:xfrm>
            <a:custGeom>
              <a:avLst/>
              <a:gdLst/>
              <a:ahLst/>
              <a:cxnLst/>
              <a:rect l="l" t="t" r="r" b="b"/>
              <a:pathLst>
                <a:path w="40310" h="19996" extrusionOk="0">
                  <a:moveTo>
                    <a:pt x="40310" y="1"/>
                  </a:moveTo>
                  <a:lnTo>
                    <a:pt x="0" y="14563"/>
                  </a:lnTo>
                  <a:lnTo>
                    <a:pt x="7920" y="19996"/>
                  </a:lnTo>
                  <a:lnTo>
                    <a:pt x="40310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87;p6"/>
            <p:cNvSpPr/>
            <p:nvPr/>
          </p:nvSpPr>
          <p:spPr>
            <a:xfrm>
              <a:off x="1351325" y="977762"/>
              <a:ext cx="430996" cy="498254"/>
            </a:xfrm>
            <a:custGeom>
              <a:avLst/>
              <a:gdLst/>
              <a:ahLst/>
              <a:cxnLst/>
              <a:rect l="l" t="t" r="r" b="b"/>
              <a:pathLst>
                <a:path w="26478" h="30610" extrusionOk="0">
                  <a:moveTo>
                    <a:pt x="26478" y="1"/>
                  </a:moveTo>
                  <a:lnTo>
                    <a:pt x="0" y="24880"/>
                  </a:lnTo>
                  <a:lnTo>
                    <a:pt x="9541" y="30609"/>
                  </a:lnTo>
                  <a:lnTo>
                    <a:pt x="2647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8;p6"/>
            <p:cNvSpPr/>
            <p:nvPr/>
          </p:nvSpPr>
          <p:spPr>
            <a:xfrm>
              <a:off x="1126175" y="977762"/>
              <a:ext cx="656146" cy="325485"/>
            </a:xfrm>
            <a:custGeom>
              <a:avLst/>
              <a:gdLst/>
              <a:ahLst/>
              <a:cxnLst/>
              <a:rect l="l" t="t" r="r" b="b"/>
              <a:pathLst>
                <a:path w="40310" h="19996" fill="none" extrusionOk="0">
                  <a:moveTo>
                    <a:pt x="40310" y="1"/>
                  </a:moveTo>
                  <a:lnTo>
                    <a:pt x="7920" y="19996"/>
                  </a:lnTo>
                  <a:lnTo>
                    <a:pt x="0" y="14563"/>
                  </a:lnTo>
                  <a:close/>
                </a:path>
              </a:pathLst>
            </a:custGeom>
            <a:noFill/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89;p6"/>
            <p:cNvSpPr/>
            <p:nvPr/>
          </p:nvSpPr>
          <p:spPr>
            <a:xfrm>
              <a:off x="1351325" y="977762"/>
              <a:ext cx="430996" cy="498254"/>
            </a:xfrm>
            <a:custGeom>
              <a:avLst/>
              <a:gdLst/>
              <a:ahLst/>
              <a:cxnLst/>
              <a:rect l="l" t="t" r="r" b="b"/>
              <a:pathLst>
                <a:path w="26478" h="30610" fill="none" extrusionOk="0">
                  <a:moveTo>
                    <a:pt x="26478" y="1"/>
                  </a:moveTo>
                  <a:lnTo>
                    <a:pt x="0" y="24880"/>
                  </a:lnTo>
                  <a:lnTo>
                    <a:pt x="9541" y="30609"/>
                  </a:lnTo>
                  <a:close/>
                </a:path>
              </a:pathLst>
            </a:custGeom>
            <a:noFill/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90;p6"/>
            <p:cNvSpPr/>
            <p:nvPr/>
          </p:nvSpPr>
          <p:spPr>
            <a:xfrm>
              <a:off x="1255093" y="977762"/>
              <a:ext cx="527228" cy="568475"/>
            </a:xfrm>
            <a:custGeom>
              <a:avLst/>
              <a:gdLst/>
              <a:ahLst/>
              <a:cxnLst/>
              <a:rect l="l" t="t" r="r" b="b"/>
              <a:pathLst>
                <a:path w="32390" h="34924" extrusionOk="0">
                  <a:moveTo>
                    <a:pt x="32390" y="1"/>
                  </a:moveTo>
                  <a:lnTo>
                    <a:pt x="0" y="19996"/>
                  </a:lnTo>
                  <a:lnTo>
                    <a:pt x="5730" y="34923"/>
                  </a:lnTo>
                  <a:lnTo>
                    <a:pt x="5912" y="24880"/>
                  </a:lnTo>
                  <a:lnTo>
                    <a:pt x="32390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91;p6"/>
            <p:cNvSpPr/>
            <p:nvPr/>
          </p:nvSpPr>
          <p:spPr>
            <a:xfrm>
              <a:off x="1255093" y="977762"/>
              <a:ext cx="527228" cy="568475"/>
            </a:xfrm>
            <a:custGeom>
              <a:avLst/>
              <a:gdLst/>
              <a:ahLst/>
              <a:cxnLst/>
              <a:rect l="l" t="t" r="r" b="b"/>
              <a:pathLst>
                <a:path w="32390" h="34924" fill="none" extrusionOk="0">
                  <a:moveTo>
                    <a:pt x="0" y="19996"/>
                  </a:moveTo>
                  <a:lnTo>
                    <a:pt x="5730" y="34923"/>
                  </a:lnTo>
                  <a:lnTo>
                    <a:pt x="5912" y="24880"/>
                  </a:lnTo>
                  <a:lnTo>
                    <a:pt x="32390" y="1"/>
                  </a:lnTo>
                  <a:close/>
                </a:path>
              </a:pathLst>
            </a:custGeom>
            <a:noFill/>
            <a:ln w="125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1299675" y="634723"/>
            <a:ext cx="7323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phép tính sau có thực hiện được hay không?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– 3 trong tập hợp số tự nhiên N</a:t>
            </a:r>
          </a:p>
          <a:p>
            <a:pPr>
              <a:lnSpc>
                <a:spcPct val="150000"/>
              </a:lnSpc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 2 – 3 trong tập hợp số nguyên Z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Hộp Văn bản 2">
            <a:extLst>
              <a:ext uri="{FF2B5EF4-FFF2-40B4-BE49-F238E27FC236}">
                <a16:creationId xmlns:a16="http://schemas.microsoft.com/office/drawing/2014/main" id="{F02342A1-362E-4CFE-A7A0-1E763E7CFCC5}"/>
              </a:ext>
            </a:extLst>
          </p:cNvPr>
          <p:cNvSpPr txBox="1"/>
          <p:nvPr/>
        </p:nvSpPr>
        <p:spPr>
          <a:xfrm>
            <a:off x="7161117" y="1460389"/>
            <a:ext cx="14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Hộp Văn bản 2">
            <a:extLst>
              <a:ext uri="{FF2B5EF4-FFF2-40B4-BE49-F238E27FC236}">
                <a16:creationId xmlns:a16="http://schemas.microsoft.com/office/drawing/2014/main" id="{F02342A1-362E-4CFE-A7A0-1E763E7CFCC5}"/>
              </a:ext>
            </a:extLst>
          </p:cNvPr>
          <p:cNvSpPr txBox="1"/>
          <p:nvPr/>
        </p:nvSpPr>
        <p:spPr>
          <a:xfrm>
            <a:off x="7161117" y="2117182"/>
            <a:ext cx="1271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Hộp Văn bản 5">
            <a:extLst>
              <a:ext uri="{FF2B5EF4-FFF2-40B4-BE49-F238E27FC236}">
                <a16:creationId xmlns:a16="http://schemas.microsoft.com/office/drawing/2014/main" id="{1EA08D48-E803-40FF-8A44-EF09B7E43513}"/>
              </a:ext>
            </a:extLst>
          </p:cNvPr>
          <p:cNvSpPr txBox="1"/>
          <p:nvPr/>
        </p:nvSpPr>
        <p:spPr>
          <a:xfrm>
            <a:off x="862106" y="3699357"/>
            <a:ext cx="10271459" cy="13075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 ý: </a:t>
            </a:r>
            <a:r>
              <a:rPr lang="en-US" sz="2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en-US" sz="2800" i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8154604" y="2069782"/>
                <a:ext cx="382851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2+</m:t>
                      </m:r>
                      <m:d>
                        <m:dPr>
                          <m:ctrlPr>
                            <a:rPr lang="en-US" sz="2800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7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604" y="2069782"/>
                <a:ext cx="3828510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/>
          <p:cNvSpPr/>
          <p:nvPr/>
        </p:nvSpPr>
        <p:spPr>
          <a:xfrm>
            <a:off x="342026" y="677649"/>
            <a:ext cx="833718" cy="82902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  <p:bldP spid="269" grpId="0"/>
      <p:bldP spid="271" grpId="0" animBg="1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454;p7"/>
          <p:cNvGrpSpPr/>
          <p:nvPr/>
        </p:nvGrpSpPr>
        <p:grpSpPr>
          <a:xfrm rot="7958630">
            <a:off x="11637214" y="130784"/>
            <a:ext cx="451165" cy="817457"/>
            <a:chOff x="8317175" y="769825"/>
            <a:chExt cx="451175" cy="817475"/>
          </a:xfrm>
        </p:grpSpPr>
        <p:sp>
          <p:nvSpPr>
            <p:cNvPr id="100" name="Google Shape;455;p7"/>
            <p:cNvSpPr/>
            <p:nvPr/>
          </p:nvSpPr>
          <p:spPr>
            <a:xfrm>
              <a:off x="8317175" y="771550"/>
              <a:ext cx="451175" cy="815750"/>
            </a:xfrm>
            <a:custGeom>
              <a:avLst/>
              <a:gdLst/>
              <a:ahLst/>
              <a:cxnLst/>
              <a:rect l="l" t="t" r="r" b="b"/>
              <a:pathLst>
                <a:path w="18047" h="32630" extrusionOk="0">
                  <a:moveTo>
                    <a:pt x="10615" y="0"/>
                  </a:moveTo>
                  <a:cubicBezTo>
                    <a:pt x="10307" y="0"/>
                    <a:pt x="10136" y="13"/>
                    <a:pt x="10136" y="13"/>
                  </a:cubicBezTo>
                  <a:cubicBezTo>
                    <a:pt x="10103" y="228"/>
                    <a:pt x="10070" y="458"/>
                    <a:pt x="10021" y="673"/>
                  </a:cubicBezTo>
                  <a:cubicBezTo>
                    <a:pt x="9773" y="1991"/>
                    <a:pt x="9427" y="3376"/>
                    <a:pt x="9032" y="4826"/>
                  </a:cubicBezTo>
                  <a:cubicBezTo>
                    <a:pt x="8653" y="6227"/>
                    <a:pt x="8208" y="7661"/>
                    <a:pt x="7730" y="9111"/>
                  </a:cubicBezTo>
                  <a:cubicBezTo>
                    <a:pt x="7219" y="10660"/>
                    <a:pt x="6675" y="12226"/>
                    <a:pt x="6098" y="13759"/>
                  </a:cubicBezTo>
                  <a:cubicBezTo>
                    <a:pt x="5554" y="15242"/>
                    <a:pt x="4994" y="16676"/>
                    <a:pt x="4450" y="18060"/>
                  </a:cubicBezTo>
                  <a:cubicBezTo>
                    <a:pt x="3923" y="19362"/>
                    <a:pt x="3412" y="20598"/>
                    <a:pt x="2934" y="21719"/>
                  </a:cubicBezTo>
                  <a:cubicBezTo>
                    <a:pt x="2308" y="23219"/>
                    <a:pt x="1731" y="24521"/>
                    <a:pt x="1253" y="25576"/>
                  </a:cubicBezTo>
                  <a:cubicBezTo>
                    <a:pt x="495" y="27306"/>
                    <a:pt x="0" y="28344"/>
                    <a:pt x="0" y="28344"/>
                  </a:cubicBezTo>
                  <a:cubicBezTo>
                    <a:pt x="2077" y="30322"/>
                    <a:pt x="4631" y="31509"/>
                    <a:pt x="6263" y="32102"/>
                  </a:cubicBezTo>
                  <a:cubicBezTo>
                    <a:pt x="7235" y="32465"/>
                    <a:pt x="7878" y="32629"/>
                    <a:pt x="7878" y="32629"/>
                  </a:cubicBezTo>
                  <a:cubicBezTo>
                    <a:pt x="15328" y="16313"/>
                    <a:pt x="18047" y="1958"/>
                    <a:pt x="18047" y="1958"/>
                  </a:cubicBezTo>
                  <a:cubicBezTo>
                    <a:pt x="16152" y="903"/>
                    <a:pt x="14256" y="409"/>
                    <a:pt x="12806" y="178"/>
                  </a:cubicBezTo>
                  <a:cubicBezTo>
                    <a:pt x="11847" y="30"/>
                    <a:pt x="11077" y="0"/>
                    <a:pt x="10615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56;p7"/>
            <p:cNvSpPr/>
            <p:nvPr/>
          </p:nvSpPr>
          <p:spPr>
            <a:xfrm>
              <a:off x="8473750" y="776000"/>
              <a:ext cx="294600" cy="811300"/>
            </a:xfrm>
            <a:custGeom>
              <a:avLst/>
              <a:gdLst/>
              <a:ahLst/>
              <a:cxnLst/>
              <a:rect l="l" t="t" r="r" b="b"/>
              <a:pathLst>
                <a:path w="11784" h="32452" extrusionOk="0">
                  <a:moveTo>
                    <a:pt x="6543" y="0"/>
                  </a:moveTo>
                  <a:cubicBezTo>
                    <a:pt x="6098" y="8290"/>
                    <a:pt x="4714" y="16531"/>
                    <a:pt x="2423" y="24508"/>
                  </a:cubicBezTo>
                  <a:cubicBezTo>
                    <a:pt x="1698" y="27013"/>
                    <a:pt x="890" y="29485"/>
                    <a:pt x="0" y="31924"/>
                  </a:cubicBezTo>
                  <a:cubicBezTo>
                    <a:pt x="972" y="32287"/>
                    <a:pt x="1615" y="32451"/>
                    <a:pt x="1615" y="32451"/>
                  </a:cubicBezTo>
                  <a:cubicBezTo>
                    <a:pt x="9065" y="16135"/>
                    <a:pt x="11784" y="1780"/>
                    <a:pt x="11784" y="1780"/>
                  </a:cubicBezTo>
                  <a:cubicBezTo>
                    <a:pt x="9889" y="725"/>
                    <a:pt x="7993" y="231"/>
                    <a:pt x="654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57;p7"/>
            <p:cNvSpPr/>
            <p:nvPr/>
          </p:nvSpPr>
          <p:spPr>
            <a:xfrm>
              <a:off x="8317175" y="769825"/>
              <a:ext cx="451175" cy="817475"/>
            </a:xfrm>
            <a:custGeom>
              <a:avLst/>
              <a:gdLst/>
              <a:ahLst/>
              <a:cxnLst/>
              <a:rect l="l" t="t" r="r" b="b"/>
              <a:pathLst>
                <a:path w="18047" h="32699" fill="none" extrusionOk="0">
                  <a:moveTo>
                    <a:pt x="18047" y="2027"/>
                  </a:moveTo>
                  <a:cubicBezTo>
                    <a:pt x="18047" y="2027"/>
                    <a:pt x="15328" y="16382"/>
                    <a:pt x="7878" y="32698"/>
                  </a:cubicBezTo>
                  <a:cubicBezTo>
                    <a:pt x="7878" y="32698"/>
                    <a:pt x="7235" y="32534"/>
                    <a:pt x="6263" y="32171"/>
                  </a:cubicBezTo>
                  <a:cubicBezTo>
                    <a:pt x="4631" y="31578"/>
                    <a:pt x="2077" y="30391"/>
                    <a:pt x="0" y="28413"/>
                  </a:cubicBezTo>
                  <a:cubicBezTo>
                    <a:pt x="0" y="28413"/>
                    <a:pt x="495" y="27375"/>
                    <a:pt x="1253" y="25645"/>
                  </a:cubicBezTo>
                  <a:cubicBezTo>
                    <a:pt x="1731" y="24590"/>
                    <a:pt x="2308" y="23288"/>
                    <a:pt x="2934" y="21788"/>
                  </a:cubicBezTo>
                  <a:cubicBezTo>
                    <a:pt x="3412" y="20667"/>
                    <a:pt x="3923" y="19431"/>
                    <a:pt x="4450" y="18129"/>
                  </a:cubicBezTo>
                  <a:cubicBezTo>
                    <a:pt x="4994" y="16745"/>
                    <a:pt x="5554" y="15311"/>
                    <a:pt x="6098" y="13828"/>
                  </a:cubicBezTo>
                  <a:cubicBezTo>
                    <a:pt x="6675" y="12295"/>
                    <a:pt x="7219" y="10729"/>
                    <a:pt x="7730" y="9180"/>
                  </a:cubicBezTo>
                  <a:cubicBezTo>
                    <a:pt x="8208" y="7730"/>
                    <a:pt x="8653" y="6296"/>
                    <a:pt x="9032" y="4895"/>
                  </a:cubicBezTo>
                  <a:cubicBezTo>
                    <a:pt x="9427" y="3445"/>
                    <a:pt x="9773" y="2060"/>
                    <a:pt x="10021" y="742"/>
                  </a:cubicBezTo>
                  <a:cubicBezTo>
                    <a:pt x="10070" y="527"/>
                    <a:pt x="10103" y="297"/>
                    <a:pt x="10136" y="82"/>
                  </a:cubicBezTo>
                  <a:cubicBezTo>
                    <a:pt x="10136" y="82"/>
                    <a:pt x="11207" y="0"/>
                    <a:pt x="12806" y="247"/>
                  </a:cubicBezTo>
                  <a:cubicBezTo>
                    <a:pt x="14256" y="478"/>
                    <a:pt x="16152" y="972"/>
                    <a:pt x="18047" y="202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58;p7"/>
            <p:cNvSpPr/>
            <p:nvPr/>
          </p:nvSpPr>
          <p:spPr>
            <a:xfrm>
              <a:off x="8390500" y="1314500"/>
              <a:ext cx="41225" cy="26400"/>
            </a:xfrm>
            <a:custGeom>
              <a:avLst/>
              <a:gdLst/>
              <a:ahLst/>
              <a:cxnLst/>
              <a:rect l="l" t="t" r="r" b="b"/>
              <a:pathLst>
                <a:path w="1649" h="1056" fill="none" extrusionOk="0">
                  <a:moveTo>
                    <a:pt x="1" y="1"/>
                  </a:moveTo>
                  <a:cubicBezTo>
                    <a:pt x="1" y="1"/>
                    <a:pt x="990" y="874"/>
                    <a:pt x="1649" y="1056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59;p7"/>
            <p:cNvSpPr/>
            <p:nvPr/>
          </p:nvSpPr>
          <p:spPr>
            <a:xfrm>
              <a:off x="8428425" y="1223050"/>
              <a:ext cx="39150" cy="21850"/>
            </a:xfrm>
            <a:custGeom>
              <a:avLst/>
              <a:gdLst/>
              <a:ahLst/>
              <a:cxnLst/>
              <a:rect l="l" t="t" r="r" b="b"/>
              <a:pathLst>
                <a:path w="1566" h="874" fill="none" extrusionOk="0">
                  <a:moveTo>
                    <a:pt x="0" y="0"/>
                  </a:moveTo>
                  <a:cubicBezTo>
                    <a:pt x="0" y="0"/>
                    <a:pt x="907" y="676"/>
                    <a:pt x="1566" y="87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60;p7"/>
            <p:cNvSpPr/>
            <p:nvPr/>
          </p:nvSpPr>
          <p:spPr>
            <a:xfrm>
              <a:off x="8469625" y="1115500"/>
              <a:ext cx="40800" cy="17750"/>
            </a:xfrm>
            <a:custGeom>
              <a:avLst/>
              <a:gdLst/>
              <a:ahLst/>
              <a:cxnLst/>
              <a:rect l="l" t="t" r="r" b="b"/>
              <a:pathLst>
                <a:path w="1632" h="710" fill="none" extrusionOk="0">
                  <a:moveTo>
                    <a:pt x="0" y="1"/>
                  </a:moveTo>
                  <a:cubicBezTo>
                    <a:pt x="0" y="1"/>
                    <a:pt x="1236" y="610"/>
                    <a:pt x="1632" y="709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61;p7"/>
            <p:cNvSpPr/>
            <p:nvPr/>
          </p:nvSpPr>
          <p:spPr>
            <a:xfrm>
              <a:off x="8510400" y="999300"/>
              <a:ext cx="39575" cy="16525"/>
            </a:xfrm>
            <a:custGeom>
              <a:avLst/>
              <a:gdLst/>
              <a:ahLst/>
              <a:cxnLst/>
              <a:rect l="l" t="t" r="r" b="b"/>
              <a:pathLst>
                <a:path w="1583" h="661" fill="none" extrusionOk="0">
                  <a:moveTo>
                    <a:pt x="1" y="1"/>
                  </a:moveTo>
                  <a:cubicBezTo>
                    <a:pt x="1" y="1"/>
                    <a:pt x="990" y="660"/>
                    <a:pt x="1583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62;p7"/>
            <p:cNvSpPr/>
            <p:nvPr/>
          </p:nvSpPr>
          <p:spPr>
            <a:xfrm>
              <a:off x="8542950" y="892175"/>
              <a:ext cx="37125" cy="16100"/>
            </a:xfrm>
            <a:custGeom>
              <a:avLst/>
              <a:gdLst/>
              <a:ahLst/>
              <a:cxnLst/>
              <a:rect l="l" t="t" r="r" b="b"/>
              <a:pathLst>
                <a:path w="1485" h="644" fill="none" extrusionOk="0">
                  <a:moveTo>
                    <a:pt x="1" y="1"/>
                  </a:moveTo>
                  <a:cubicBezTo>
                    <a:pt x="1" y="1"/>
                    <a:pt x="1023" y="578"/>
                    <a:pt x="1484" y="64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63;p7"/>
            <p:cNvSpPr/>
            <p:nvPr/>
          </p:nvSpPr>
          <p:spPr>
            <a:xfrm>
              <a:off x="8567675" y="788350"/>
              <a:ext cx="37100" cy="14875"/>
            </a:xfrm>
            <a:custGeom>
              <a:avLst/>
              <a:gdLst/>
              <a:ahLst/>
              <a:cxnLst/>
              <a:rect l="l" t="t" r="r" b="b"/>
              <a:pathLst>
                <a:path w="1484" h="595" fill="none" extrusionOk="0">
                  <a:moveTo>
                    <a:pt x="1" y="1"/>
                  </a:moveTo>
                  <a:cubicBezTo>
                    <a:pt x="1" y="1"/>
                    <a:pt x="825" y="330"/>
                    <a:pt x="1484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484;p7"/>
          <p:cNvSpPr/>
          <p:nvPr/>
        </p:nvSpPr>
        <p:spPr>
          <a:xfrm>
            <a:off x="9982382" y="6472029"/>
            <a:ext cx="182575" cy="178025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6198830"/>
            <a:ext cx="2131341" cy="546398"/>
          </a:xfrm>
          <a:prstGeom prst="rect">
            <a:avLst/>
          </a:prstGeom>
        </p:spPr>
      </p:pic>
      <p:sp>
        <p:nvSpPr>
          <p:cNvPr id="195" name="Wave 194"/>
          <p:cNvSpPr/>
          <p:nvPr/>
        </p:nvSpPr>
        <p:spPr>
          <a:xfrm rot="7376480">
            <a:off x="-1532240" y="-639963"/>
            <a:ext cx="3566357" cy="2134849"/>
          </a:xfrm>
          <a:prstGeom prst="wave">
            <a:avLst/>
          </a:prstGeom>
          <a:solidFill>
            <a:srgbClr val="F1D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Wave 195"/>
          <p:cNvSpPr/>
          <p:nvPr/>
        </p:nvSpPr>
        <p:spPr>
          <a:xfrm rot="18155697">
            <a:off x="10059100" y="5790575"/>
            <a:ext cx="3566357" cy="2134849"/>
          </a:xfrm>
          <a:prstGeom prst="wave">
            <a:avLst/>
          </a:prstGeom>
          <a:solidFill>
            <a:srgbClr val="EF8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4" name="Google Shape;450;p7"/>
          <p:cNvGrpSpPr/>
          <p:nvPr/>
        </p:nvGrpSpPr>
        <p:grpSpPr>
          <a:xfrm rot="16367830" flipH="1">
            <a:off x="10766883" y="5868382"/>
            <a:ext cx="925442" cy="660894"/>
            <a:chOff x="6969825" y="302175"/>
            <a:chExt cx="925450" cy="660900"/>
          </a:xfrm>
        </p:grpSpPr>
        <p:sp>
          <p:nvSpPr>
            <p:cNvPr id="205" name="Google Shape;451;p7"/>
            <p:cNvSpPr/>
            <p:nvPr/>
          </p:nvSpPr>
          <p:spPr>
            <a:xfrm>
              <a:off x="6969825" y="302575"/>
              <a:ext cx="925450" cy="654300"/>
            </a:xfrm>
            <a:custGeom>
              <a:avLst/>
              <a:gdLst/>
              <a:ahLst/>
              <a:cxnLst/>
              <a:rect l="l" t="t" r="r" b="b"/>
              <a:pathLst>
                <a:path w="37018" h="26172" extrusionOk="0">
                  <a:moveTo>
                    <a:pt x="27608" y="6820"/>
                  </a:moveTo>
                  <a:cubicBezTo>
                    <a:pt x="27735" y="6820"/>
                    <a:pt x="27858" y="6902"/>
                    <a:pt x="27903" y="7038"/>
                  </a:cubicBezTo>
                  <a:cubicBezTo>
                    <a:pt x="28414" y="8554"/>
                    <a:pt x="29041" y="10680"/>
                    <a:pt x="29716" y="13449"/>
                  </a:cubicBezTo>
                  <a:cubicBezTo>
                    <a:pt x="30392" y="16168"/>
                    <a:pt x="30886" y="18575"/>
                    <a:pt x="31183" y="20289"/>
                  </a:cubicBezTo>
                  <a:cubicBezTo>
                    <a:pt x="31216" y="20470"/>
                    <a:pt x="31101" y="20618"/>
                    <a:pt x="30936" y="20651"/>
                  </a:cubicBezTo>
                  <a:cubicBezTo>
                    <a:pt x="29139" y="20915"/>
                    <a:pt x="26437" y="21212"/>
                    <a:pt x="22992" y="21442"/>
                  </a:cubicBezTo>
                  <a:cubicBezTo>
                    <a:pt x="21723" y="21525"/>
                    <a:pt x="20372" y="21591"/>
                    <a:pt x="18921" y="21657"/>
                  </a:cubicBezTo>
                  <a:cubicBezTo>
                    <a:pt x="16633" y="21751"/>
                    <a:pt x="14610" y="21785"/>
                    <a:pt x="12856" y="21785"/>
                  </a:cubicBezTo>
                  <a:cubicBezTo>
                    <a:pt x="11843" y="21785"/>
                    <a:pt x="10920" y="21774"/>
                    <a:pt x="10087" y="21756"/>
                  </a:cubicBezTo>
                  <a:cubicBezTo>
                    <a:pt x="9824" y="21739"/>
                    <a:pt x="9692" y="21409"/>
                    <a:pt x="9890" y="21228"/>
                  </a:cubicBezTo>
                  <a:cubicBezTo>
                    <a:pt x="11604" y="19629"/>
                    <a:pt x="13894" y="17619"/>
                    <a:pt x="16812" y="15196"/>
                  </a:cubicBezTo>
                  <a:cubicBezTo>
                    <a:pt x="20569" y="12048"/>
                    <a:pt x="24343" y="9098"/>
                    <a:pt x="27013" y="7186"/>
                  </a:cubicBezTo>
                  <a:cubicBezTo>
                    <a:pt x="27162" y="7087"/>
                    <a:pt x="27310" y="6972"/>
                    <a:pt x="27442" y="6873"/>
                  </a:cubicBezTo>
                  <a:cubicBezTo>
                    <a:pt x="27493" y="6837"/>
                    <a:pt x="27551" y="6820"/>
                    <a:pt x="27608" y="6820"/>
                  </a:cubicBezTo>
                  <a:close/>
                  <a:moveTo>
                    <a:pt x="29928" y="0"/>
                  </a:moveTo>
                  <a:cubicBezTo>
                    <a:pt x="29603" y="0"/>
                    <a:pt x="28837" y="394"/>
                    <a:pt x="27722" y="1105"/>
                  </a:cubicBezTo>
                  <a:cubicBezTo>
                    <a:pt x="20619" y="5654"/>
                    <a:pt x="1" y="22761"/>
                    <a:pt x="710" y="24755"/>
                  </a:cubicBezTo>
                  <a:cubicBezTo>
                    <a:pt x="1069" y="25766"/>
                    <a:pt x="5956" y="26172"/>
                    <a:pt x="12016" y="26172"/>
                  </a:cubicBezTo>
                  <a:cubicBezTo>
                    <a:pt x="14851" y="26172"/>
                    <a:pt x="17943" y="26083"/>
                    <a:pt x="20948" y="25925"/>
                  </a:cubicBezTo>
                  <a:cubicBezTo>
                    <a:pt x="28958" y="25513"/>
                    <a:pt x="36358" y="24623"/>
                    <a:pt x="36556" y="23651"/>
                  </a:cubicBezTo>
                  <a:cubicBezTo>
                    <a:pt x="37017" y="21525"/>
                    <a:pt x="32189" y="149"/>
                    <a:pt x="29947" y="1"/>
                  </a:cubicBezTo>
                  <a:cubicBezTo>
                    <a:pt x="29941" y="0"/>
                    <a:pt x="29934" y="0"/>
                    <a:pt x="29928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52;p7"/>
            <p:cNvSpPr/>
            <p:nvPr/>
          </p:nvSpPr>
          <p:spPr>
            <a:xfrm>
              <a:off x="7493525" y="302575"/>
              <a:ext cx="401750" cy="648150"/>
            </a:xfrm>
            <a:custGeom>
              <a:avLst/>
              <a:gdLst/>
              <a:ahLst/>
              <a:cxnLst/>
              <a:rect l="l" t="t" r="r" b="b"/>
              <a:pathLst>
                <a:path w="16070" h="25926" extrusionOk="0">
                  <a:moveTo>
                    <a:pt x="8980" y="0"/>
                  </a:moveTo>
                  <a:cubicBezTo>
                    <a:pt x="8655" y="0"/>
                    <a:pt x="7889" y="394"/>
                    <a:pt x="6774" y="1105"/>
                  </a:cubicBezTo>
                  <a:cubicBezTo>
                    <a:pt x="6642" y="3148"/>
                    <a:pt x="6395" y="5176"/>
                    <a:pt x="6065" y="7186"/>
                  </a:cubicBezTo>
                  <a:cubicBezTo>
                    <a:pt x="6214" y="7087"/>
                    <a:pt x="6362" y="6972"/>
                    <a:pt x="6494" y="6873"/>
                  </a:cubicBezTo>
                  <a:cubicBezTo>
                    <a:pt x="6545" y="6837"/>
                    <a:pt x="6603" y="6820"/>
                    <a:pt x="6660" y="6820"/>
                  </a:cubicBezTo>
                  <a:cubicBezTo>
                    <a:pt x="6787" y="6820"/>
                    <a:pt x="6910" y="6902"/>
                    <a:pt x="6955" y="7038"/>
                  </a:cubicBezTo>
                  <a:cubicBezTo>
                    <a:pt x="7466" y="8554"/>
                    <a:pt x="8093" y="10680"/>
                    <a:pt x="8768" y="13449"/>
                  </a:cubicBezTo>
                  <a:cubicBezTo>
                    <a:pt x="9444" y="16168"/>
                    <a:pt x="9938" y="18575"/>
                    <a:pt x="10235" y="20289"/>
                  </a:cubicBezTo>
                  <a:cubicBezTo>
                    <a:pt x="10268" y="20470"/>
                    <a:pt x="10153" y="20618"/>
                    <a:pt x="9988" y="20651"/>
                  </a:cubicBezTo>
                  <a:cubicBezTo>
                    <a:pt x="8191" y="20915"/>
                    <a:pt x="5489" y="21212"/>
                    <a:pt x="2044" y="21442"/>
                  </a:cubicBezTo>
                  <a:cubicBezTo>
                    <a:pt x="1599" y="22530"/>
                    <a:pt x="1121" y="23634"/>
                    <a:pt x="610" y="24706"/>
                  </a:cubicBezTo>
                  <a:cubicBezTo>
                    <a:pt x="412" y="25118"/>
                    <a:pt x="215" y="25530"/>
                    <a:pt x="0" y="25925"/>
                  </a:cubicBezTo>
                  <a:cubicBezTo>
                    <a:pt x="8010" y="25513"/>
                    <a:pt x="15410" y="24623"/>
                    <a:pt x="15608" y="23651"/>
                  </a:cubicBezTo>
                  <a:cubicBezTo>
                    <a:pt x="16069" y="21525"/>
                    <a:pt x="11241" y="149"/>
                    <a:pt x="8999" y="1"/>
                  </a:cubicBezTo>
                  <a:cubicBezTo>
                    <a:pt x="8993" y="0"/>
                    <a:pt x="8986" y="0"/>
                    <a:pt x="8980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453;p7"/>
            <p:cNvSpPr/>
            <p:nvPr/>
          </p:nvSpPr>
          <p:spPr>
            <a:xfrm>
              <a:off x="6969825" y="302175"/>
              <a:ext cx="925450" cy="660900"/>
            </a:xfrm>
            <a:custGeom>
              <a:avLst/>
              <a:gdLst/>
              <a:ahLst/>
              <a:cxnLst/>
              <a:rect l="l" t="t" r="r" b="b"/>
              <a:pathLst>
                <a:path w="37018" h="26436" fill="none" extrusionOk="0">
                  <a:moveTo>
                    <a:pt x="30936" y="20667"/>
                  </a:moveTo>
                  <a:cubicBezTo>
                    <a:pt x="29139" y="20931"/>
                    <a:pt x="26437" y="21228"/>
                    <a:pt x="22992" y="21458"/>
                  </a:cubicBezTo>
                  <a:cubicBezTo>
                    <a:pt x="21723" y="21541"/>
                    <a:pt x="20372" y="21607"/>
                    <a:pt x="18921" y="21673"/>
                  </a:cubicBezTo>
                  <a:cubicBezTo>
                    <a:pt x="15312" y="21821"/>
                    <a:pt x="12362" y="21821"/>
                    <a:pt x="10087" y="21772"/>
                  </a:cubicBezTo>
                  <a:cubicBezTo>
                    <a:pt x="9824" y="21755"/>
                    <a:pt x="9692" y="21425"/>
                    <a:pt x="9890" y="21244"/>
                  </a:cubicBezTo>
                  <a:cubicBezTo>
                    <a:pt x="11604" y="19645"/>
                    <a:pt x="13894" y="17635"/>
                    <a:pt x="16812" y="15212"/>
                  </a:cubicBezTo>
                  <a:cubicBezTo>
                    <a:pt x="20569" y="12064"/>
                    <a:pt x="24343" y="9114"/>
                    <a:pt x="27013" y="7202"/>
                  </a:cubicBezTo>
                  <a:cubicBezTo>
                    <a:pt x="27162" y="7103"/>
                    <a:pt x="27310" y="6988"/>
                    <a:pt x="27442" y="6889"/>
                  </a:cubicBezTo>
                  <a:cubicBezTo>
                    <a:pt x="27607" y="6774"/>
                    <a:pt x="27837" y="6856"/>
                    <a:pt x="27903" y="7054"/>
                  </a:cubicBezTo>
                  <a:cubicBezTo>
                    <a:pt x="28414" y="8570"/>
                    <a:pt x="29041" y="10696"/>
                    <a:pt x="29716" y="13465"/>
                  </a:cubicBezTo>
                  <a:cubicBezTo>
                    <a:pt x="30392" y="16184"/>
                    <a:pt x="30886" y="18591"/>
                    <a:pt x="31183" y="20305"/>
                  </a:cubicBezTo>
                  <a:cubicBezTo>
                    <a:pt x="31216" y="20486"/>
                    <a:pt x="31101" y="20634"/>
                    <a:pt x="30936" y="20667"/>
                  </a:cubicBezTo>
                  <a:close/>
                  <a:moveTo>
                    <a:pt x="29947" y="17"/>
                  </a:moveTo>
                  <a:cubicBezTo>
                    <a:pt x="29634" y="0"/>
                    <a:pt x="28859" y="396"/>
                    <a:pt x="27722" y="1121"/>
                  </a:cubicBezTo>
                  <a:cubicBezTo>
                    <a:pt x="20619" y="5670"/>
                    <a:pt x="1" y="22777"/>
                    <a:pt x="710" y="24771"/>
                  </a:cubicBezTo>
                  <a:cubicBezTo>
                    <a:pt x="1237" y="26254"/>
                    <a:pt x="11521" y="26436"/>
                    <a:pt x="20948" y="25941"/>
                  </a:cubicBezTo>
                  <a:cubicBezTo>
                    <a:pt x="28958" y="25529"/>
                    <a:pt x="36358" y="24639"/>
                    <a:pt x="36556" y="23667"/>
                  </a:cubicBezTo>
                  <a:cubicBezTo>
                    <a:pt x="37017" y="21541"/>
                    <a:pt x="32189" y="165"/>
                    <a:pt x="29947" y="17"/>
                  </a:cubicBezTo>
                  <a:close/>
                </a:path>
              </a:pathLst>
            </a:custGeom>
            <a:noFill/>
            <a:ln w="11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16408" y="211860"/>
                <a:ext cx="8024006" cy="1784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 toán 1.</a:t>
                </a: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Thực hiện các phép tính sau: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a</a:t>
                </a: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28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c)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b</a:t>
                </a: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  </m:t>
                    </m:r>
                  </m:oMath>
                </a14:m>
                <a:r>
                  <a:rPr lang="en-US" sz="28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</a:t>
                </a:r>
                <a:r>
                  <a:rPr lang="en-US" sz="280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18)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08" y="211860"/>
                <a:ext cx="8024006" cy="1784078"/>
              </a:xfrm>
              <a:prstGeom prst="rect">
                <a:avLst/>
              </a:prstGeom>
              <a:blipFill>
                <a:blip r:embed="rId10"/>
                <a:stretch>
                  <a:fillRect l="-1520" t="-2397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676741">
            <a:off x="365524" y="72445"/>
            <a:ext cx="899451" cy="93413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4553" y="1995938"/>
            <a:ext cx="102572" cy="3842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3579" y="2646463"/>
                <a:ext cx="5846118" cy="1418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20)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</a:t>
                </a:r>
                <a:endParaRPr lang="en-US" sz="2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5)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3)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5)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US" sz="28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9" y="2646463"/>
                <a:ext cx="5846118" cy="1418465"/>
              </a:xfrm>
              <a:prstGeom prst="rect">
                <a:avLst/>
              </a:prstGeom>
              <a:blipFill>
                <a:blip r:embed="rId13"/>
                <a:stretch>
                  <a:fillRect l="-2190" b="-10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5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1;p18"/>
          <p:cNvSpPr/>
          <p:nvPr/>
        </p:nvSpPr>
        <p:spPr>
          <a:xfrm rot="11603473" flipH="1">
            <a:off x="10715153" y="4583136"/>
            <a:ext cx="2888344" cy="3210580"/>
          </a:xfrm>
          <a:custGeom>
            <a:avLst/>
            <a:gdLst/>
            <a:ahLst/>
            <a:cxnLst/>
            <a:rect l="l" t="t" r="r" b="b"/>
            <a:pathLst>
              <a:path w="161604" h="172759" extrusionOk="0">
                <a:moveTo>
                  <a:pt x="68753" y="1"/>
                </a:moveTo>
                <a:cubicBezTo>
                  <a:pt x="63667" y="1"/>
                  <a:pt x="58581" y="114"/>
                  <a:pt x="53503" y="305"/>
                </a:cubicBezTo>
                <a:cubicBezTo>
                  <a:pt x="45195" y="625"/>
                  <a:pt x="36886" y="1150"/>
                  <a:pt x="28578" y="1743"/>
                </a:cubicBezTo>
                <a:cubicBezTo>
                  <a:pt x="27561" y="1813"/>
                  <a:pt x="26540" y="1835"/>
                  <a:pt x="25520" y="1835"/>
                </a:cubicBezTo>
                <a:cubicBezTo>
                  <a:pt x="23951" y="1835"/>
                  <a:pt x="22382" y="1784"/>
                  <a:pt x="20825" y="1784"/>
                </a:cubicBezTo>
                <a:cubicBezTo>
                  <a:pt x="17127" y="1784"/>
                  <a:pt x="13497" y="2068"/>
                  <a:pt x="10090" y="3980"/>
                </a:cubicBezTo>
                <a:cubicBezTo>
                  <a:pt x="4292" y="7244"/>
                  <a:pt x="1" y="13704"/>
                  <a:pt x="457" y="20506"/>
                </a:cubicBezTo>
                <a:cubicBezTo>
                  <a:pt x="1005" y="28723"/>
                  <a:pt x="7214" y="35548"/>
                  <a:pt x="14130" y="39999"/>
                </a:cubicBezTo>
                <a:cubicBezTo>
                  <a:pt x="21046" y="44449"/>
                  <a:pt x="28943" y="47234"/>
                  <a:pt x="35859" y="51662"/>
                </a:cubicBezTo>
                <a:cubicBezTo>
                  <a:pt x="50102" y="60770"/>
                  <a:pt x="59529" y="76930"/>
                  <a:pt x="60465" y="93798"/>
                </a:cubicBezTo>
                <a:cubicBezTo>
                  <a:pt x="61378" y="110551"/>
                  <a:pt x="54462" y="127670"/>
                  <a:pt x="59004" y="143808"/>
                </a:cubicBezTo>
                <a:cubicBezTo>
                  <a:pt x="63592" y="160128"/>
                  <a:pt x="80003" y="171677"/>
                  <a:pt x="96940" y="172682"/>
                </a:cubicBezTo>
                <a:cubicBezTo>
                  <a:pt x="97824" y="172733"/>
                  <a:pt x="98708" y="172758"/>
                  <a:pt x="99591" y="172758"/>
                </a:cubicBezTo>
                <a:cubicBezTo>
                  <a:pt x="115583" y="172758"/>
                  <a:pt x="131114" y="164452"/>
                  <a:pt x="141540" y="152230"/>
                </a:cubicBezTo>
                <a:cubicBezTo>
                  <a:pt x="152542" y="139334"/>
                  <a:pt x="158271" y="122535"/>
                  <a:pt x="159938" y="105667"/>
                </a:cubicBezTo>
                <a:cubicBezTo>
                  <a:pt x="161604" y="88799"/>
                  <a:pt x="159435" y="71771"/>
                  <a:pt x="156171" y="55132"/>
                </a:cubicBezTo>
                <a:cubicBezTo>
                  <a:pt x="153250" y="40364"/>
                  <a:pt x="148890" y="24797"/>
                  <a:pt x="137523" y="14936"/>
                </a:cubicBezTo>
                <a:cubicBezTo>
                  <a:pt x="128462" y="7085"/>
                  <a:pt x="116250" y="4049"/>
                  <a:pt x="104404" y="2337"/>
                </a:cubicBezTo>
                <a:cubicBezTo>
                  <a:pt x="92595" y="625"/>
                  <a:pt x="80675" y="1"/>
                  <a:pt x="68753" y="1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052;p18"/>
          <p:cNvSpPr/>
          <p:nvPr/>
        </p:nvSpPr>
        <p:spPr>
          <a:xfrm rot="10800000" flipH="1">
            <a:off x="-838255" y="-1270087"/>
            <a:ext cx="3097855" cy="2738425"/>
          </a:xfrm>
          <a:custGeom>
            <a:avLst/>
            <a:gdLst/>
            <a:ahLst/>
            <a:cxnLst/>
            <a:rect l="l" t="t" r="r" b="b"/>
            <a:pathLst>
              <a:path w="202370" h="109537" extrusionOk="0">
                <a:moveTo>
                  <a:pt x="46381" y="1"/>
                </a:moveTo>
                <a:cubicBezTo>
                  <a:pt x="45110" y="1"/>
                  <a:pt x="43839" y="48"/>
                  <a:pt x="42570" y="143"/>
                </a:cubicBezTo>
                <a:cubicBezTo>
                  <a:pt x="35106" y="714"/>
                  <a:pt x="27779" y="2928"/>
                  <a:pt x="21137" y="6512"/>
                </a:cubicBezTo>
                <a:cubicBezTo>
                  <a:pt x="12418" y="11214"/>
                  <a:pt x="1" y="19499"/>
                  <a:pt x="229" y="30775"/>
                </a:cubicBezTo>
                <a:cubicBezTo>
                  <a:pt x="548" y="45360"/>
                  <a:pt x="4908" y="59946"/>
                  <a:pt x="12577" y="72180"/>
                </a:cubicBezTo>
                <a:cubicBezTo>
                  <a:pt x="21685" y="86788"/>
                  <a:pt x="35562" y="98109"/>
                  <a:pt x="51358" y="103907"/>
                </a:cubicBezTo>
                <a:cubicBezTo>
                  <a:pt x="63441" y="108340"/>
                  <a:pt x="76281" y="109537"/>
                  <a:pt x="89162" y="109537"/>
                </a:cubicBezTo>
                <a:cubicBezTo>
                  <a:pt x="94190" y="109537"/>
                  <a:pt x="99223" y="109355"/>
                  <a:pt x="104221" y="109111"/>
                </a:cubicBezTo>
                <a:cubicBezTo>
                  <a:pt x="126179" y="108038"/>
                  <a:pt x="148228" y="105870"/>
                  <a:pt x="169342" y="99502"/>
                </a:cubicBezTo>
                <a:cubicBezTo>
                  <a:pt x="176532" y="97333"/>
                  <a:pt x="183722" y="94617"/>
                  <a:pt x="189725" y="89938"/>
                </a:cubicBezTo>
                <a:cubicBezTo>
                  <a:pt x="195728" y="85282"/>
                  <a:pt x="200475" y="78411"/>
                  <a:pt x="201274" y="70673"/>
                </a:cubicBezTo>
                <a:cubicBezTo>
                  <a:pt x="202370" y="60105"/>
                  <a:pt x="195819" y="49857"/>
                  <a:pt x="187031" y="44402"/>
                </a:cubicBezTo>
                <a:cubicBezTo>
                  <a:pt x="178593" y="39150"/>
                  <a:pt x="168462" y="37685"/>
                  <a:pt x="158594" y="37685"/>
                </a:cubicBezTo>
                <a:cubicBezTo>
                  <a:pt x="158212" y="37685"/>
                  <a:pt x="157830" y="37687"/>
                  <a:pt x="157450" y="37691"/>
                </a:cubicBezTo>
                <a:cubicBezTo>
                  <a:pt x="148249" y="37794"/>
                  <a:pt x="139048" y="38992"/>
                  <a:pt x="129830" y="38992"/>
                </a:cubicBezTo>
                <a:cubicBezTo>
                  <a:pt x="128826" y="38992"/>
                  <a:pt x="127822" y="38978"/>
                  <a:pt x="126818" y="38946"/>
                </a:cubicBezTo>
                <a:cubicBezTo>
                  <a:pt x="116615" y="38604"/>
                  <a:pt x="106047" y="36321"/>
                  <a:pt x="97990" y="29793"/>
                </a:cubicBezTo>
                <a:cubicBezTo>
                  <a:pt x="93151" y="25890"/>
                  <a:pt x="89476" y="20686"/>
                  <a:pt x="85093" y="16258"/>
                </a:cubicBezTo>
                <a:cubicBezTo>
                  <a:pt x="74867" y="5926"/>
                  <a:pt x="60638" y="1"/>
                  <a:pt x="46381" y="1"/>
                </a:cubicBezTo>
                <a:close/>
              </a:path>
            </a:pathLst>
          </a:custGeom>
          <a:solidFill>
            <a:srgbClr val="F668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054;p18"/>
          <p:cNvGrpSpPr/>
          <p:nvPr/>
        </p:nvGrpSpPr>
        <p:grpSpPr>
          <a:xfrm rot="3437981">
            <a:off x="359289" y="191715"/>
            <a:ext cx="752387" cy="680505"/>
            <a:chOff x="694050" y="2481075"/>
            <a:chExt cx="865100" cy="782450"/>
          </a:xfrm>
        </p:grpSpPr>
        <p:sp>
          <p:nvSpPr>
            <p:cNvPr id="5" name="Google Shape;1055;p18"/>
            <p:cNvSpPr/>
            <p:nvPr/>
          </p:nvSpPr>
          <p:spPr>
            <a:xfrm>
              <a:off x="694050" y="2499425"/>
              <a:ext cx="725300" cy="764100"/>
            </a:xfrm>
            <a:custGeom>
              <a:avLst/>
              <a:gdLst/>
              <a:ahLst/>
              <a:cxnLst/>
              <a:rect l="l" t="t" r="r" b="b"/>
              <a:pathLst>
                <a:path w="29012" h="30564" extrusionOk="0">
                  <a:moveTo>
                    <a:pt x="29011" y="0"/>
                  </a:moveTo>
                  <a:cubicBezTo>
                    <a:pt x="28966" y="0"/>
                    <a:pt x="28920" y="23"/>
                    <a:pt x="28874" y="23"/>
                  </a:cubicBezTo>
                  <a:cubicBezTo>
                    <a:pt x="28692" y="46"/>
                    <a:pt x="28532" y="91"/>
                    <a:pt x="28349" y="114"/>
                  </a:cubicBezTo>
                  <a:cubicBezTo>
                    <a:pt x="28190" y="137"/>
                    <a:pt x="28007" y="183"/>
                    <a:pt x="27824" y="206"/>
                  </a:cubicBezTo>
                  <a:cubicBezTo>
                    <a:pt x="27665" y="251"/>
                    <a:pt x="27482" y="274"/>
                    <a:pt x="27322" y="297"/>
                  </a:cubicBezTo>
                  <a:cubicBezTo>
                    <a:pt x="27163" y="320"/>
                    <a:pt x="27026" y="343"/>
                    <a:pt x="26889" y="388"/>
                  </a:cubicBezTo>
                  <a:cubicBezTo>
                    <a:pt x="26683" y="411"/>
                    <a:pt x="26501" y="457"/>
                    <a:pt x="26295" y="479"/>
                  </a:cubicBezTo>
                  <a:cubicBezTo>
                    <a:pt x="25884" y="571"/>
                    <a:pt x="25451" y="662"/>
                    <a:pt x="25063" y="731"/>
                  </a:cubicBezTo>
                  <a:cubicBezTo>
                    <a:pt x="24926" y="776"/>
                    <a:pt x="24789" y="799"/>
                    <a:pt x="24652" y="822"/>
                  </a:cubicBezTo>
                  <a:cubicBezTo>
                    <a:pt x="24606" y="822"/>
                    <a:pt x="24583" y="845"/>
                    <a:pt x="24538" y="845"/>
                  </a:cubicBezTo>
                  <a:cubicBezTo>
                    <a:pt x="24355" y="890"/>
                    <a:pt x="24195" y="913"/>
                    <a:pt x="24035" y="959"/>
                  </a:cubicBezTo>
                  <a:cubicBezTo>
                    <a:pt x="23762" y="1004"/>
                    <a:pt x="23510" y="1073"/>
                    <a:pt x="23282" y="1119"/>
                  </a:cubicBezTo>
                  <a:cubicBezTo>
                    <a:pt x="23191" y="1141"/>
                    <a:pt x="23100" y="1164"/>
                    <a:pt x="23008" y="1187"/>
                  </a:cubicBezTo>
                  <a:cubicBezTo>
                    <a:pt x="22461" y="1324"/>
                    <a:pt x="22095" y="1438"/>
                    <a:pt x="21958" y="1529"/>
                  </a:cubicBezTo>
                  <a:cubicBezTo>
                    <a:pt x="21296" y="1895"/>
                    <a:pt x="13285" y="8651"/>
                    <a:pt x="8081" y="13102"/>
                  </a:cubicBezTo>
                  <a:cubicBezTo>
                    <a:pt x="7145" y="13901"/>
                    <a:pt x="6300" y="14631"/>
                    <a:pt x="5593" y="15247"/>
                  </a:cubicBezTo>
                  <a:cubicBezTo>
                    <a:pt x="5342" y="15453"/>
                    <a:pt x="5113" y="15658"/>
                    <a:pt x="4885" y="15864"/>
                  </a:cubicBezTo>
                  <a:cubicBezTo>
                    <a:pt x="4839" y="15909"/>
                    <a:pt x="4771" y="15955"/>
                    <a:pt x="4725" y="16001"/>
                  </a:cubicBezTo>
                  <a:cubicBezTo>
                    <a:pt x="4634" y="16069"/>
                    <a:pt x="4565" y="16138"/>
                    <a:pt x="4474" y="16206"/>
                  </a:cubicBezTo>
                  <a:cubicBezTo>
                    <a:pt x="4451" y="16252"/>
                    <a:pt x="4429" y="16275"/>
                    <a:pt x="4383" y="16297"/>
                  </a:cubicBezTo>
                  <a:cubicBezTo>
                    <a:pt x="4314" y="16366"/>
                    <a:pt x="4246" y="16412"/>
                    <a:pt x="4200" y="16480"/>
                  </a:cubicBezTo>
                  <a:lnTo>
                    <a:pt x="4177" y="16480"/>
                  </a:lnTo>
                  <a:cubicBezTo>
                    <a:pt x="4086" y="16571"/>
                    <a:pt x="4018" y="16640"/>
                    <a:pt x="3949" y="16708"/>
                  </a:cubicBezTo>
                  <a:cubicBezTo>
                    <a:pt x="3812" y="16822"/>
                    <a:pt x="3721" y="16914"/>
                    <a:pt x="3675" y="16959"/>
                  </a:cubicBezTo>
                  <a:cubicBezTo>
                    <a:pt x="3447" y="17233"/>
                    <a:pt x="3219" y="17735"/>
                    <a:pt x="3105" y="18397"/>
                  </a:cubicBezTo>
                  <a:cubicBezTo>
                    <a:pt x="2968" y="18534"/>
                    <a:pt x="411" y="21205"/>
                    <a:pt x="206" y="21958"/>
                  </a:cubicBezTo>
                  <a:cubicBezTo>
                    <a:pt x="0" y="22711"/>
                    <a:pt x="548" y="26089"/>
                    <a:pt x="2785" y="28189"/>
                  </a:cubicBezTo>
                  <a:cubicBezTo>
                    <a:pt x="4999" y="30289"/>
                    <a:pt x="6711" y="30563"/>
                    <a:pt x="7213" y="30563"/>
                  </a:cubicBezTo>
                  <a:cubicBezTo>
                    <a:pt x="7578" y="30563"/>
                    <a:pt x="9587" y="29057"/>
                    <a:pt x="10728" y="28167"/>
                  </a:cubicBezTo>
                  <a:cubicBezTo>
                    <a:pt x="10837" y="28173"/>
                    <a:pt x="10943" y="28177"/>
                    <a:pt x="11046" y="28177"/>
                  </a:cubicBezTo>
                  <a:cubicBezTo>
                    <a:pt x="11631" y="28177"/>
                    <a:pt x="12110" y="28071"/>
                    <a:pt x="12440" y="27915"/>
                  </a:cubicBezTo>
                  <a:cubicBezTo>
                    <a:pt x="12600" y="27847"/>
                    <a:pt x="13011" y="27550"/>
                    <a:pt x="13604" y="27094"/>
                  </a:cubicBezTo>
                  <a:cubicBezTo>
                    <a:pt x="13673" y="27025"/>
                    <a:pt x="13741" y="26980"/>
                    <a:pt x="13833" y="26911"/>
                  </a:cubicBezTo>
                  <a:cubicBezTo>
                    <a:pt x="14038" y="26729"/>
                    <a:pt x="14289" y="26546"/>
                    <a:pt x="14563" y="26318"/>
                  </a:cubicBezTo>
                  <a:cubicBezTo>
                    <a:pt x="14517" y="25245"/>
                    <a:pt x="14540" y="24149"/>
                    <a:pt x="14654" y="23076"/>
                  </a:cubicBezTo>
                  <a:cubicBezTo>
                    <a:pt x="14860" y="20862"/>
                    <a:pt x="15362" y="18648"/>
                    <a:pt x="16115" y="16503"/>
                  </a:cubicBezTo>
                  <a:cubicBezTo>
                    <a:pt x="16800" y="14631"/>
                    <a:pt x="17644" y="12805"/>
                    <a:pt x="18694" y="11139"/>
                  </a:cubicBezTo>
                  <a:cubicBezTo>
                    <a:pt x="20201" y="8651"/>
                    <a:pt x="22004" y="6346"/>
                    <a:pt x="24035" y="4291"/>
                  </a:cubicBezTo>
                  <a:cubicBezTo>
                    <a:pt x="25565" y="2716"/>
                    <a:pt x="27231" y="1278"/>
                    <a:pt x="2901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56;p18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extrusionOk="0">
                  <a:moveTo>
                    <a:pt x="3105" y="0"/>
                  </a:moveTo>
                  <a:cubicBezTo>
                    <a:pt x="2968" y="137"/>
                    <a:pt x="411" y="2808"/>
                    <a:pt x="206" y="3561"/>
                  </a:cubicBezTo>
                  <a:cubicBezTo>
                    <a:pt x="0" y="4314"/>
                    <a:pt x="548" y="7692"/>
                    <a:pt x="2785" y="9792"/>
                  </a:cubicBezTo>
                  <a:cubicBezTo>
                    <a:pt x="4999" y="11892"/>
                    <a:pt x="6711" y="12166"/>
                    <a:pt x="7213" y="12166"/>
                  </a:cubicBezTo>
                  <a:cubicBezTo>
                    <a:pt x="7578" y="12166"/>
                    <a:pt x="9587" y="10660"/>
                    <a:pt x="10728" y="9770"/>
                  </a:cubicBezTo>
                  <a:cubicBezTo>
                    <a:pt x="11185" y="9427"/>
                    <a:pt x="11504" y="9176"/>
                    <a:pt x="11504" y="9176"/>
                  </a:cubicBezTo>
                  <a:cubicBezTo>
                    <a:pt x="11504" y="9176"/>
                    <a:pt x="4611" y="7989"/>
                    <a:pt x="3105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057;p18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fill="none" extrusionOk="0">
                  <a:moveTo>
                    <a:pt x="11504" y="9176"/>
                  </a:moveTo>
                  <a:cubicBezTo>
                    <a:pt x="11504" y="9176"/>
                    <a:pt x="11185" y="9427"/>
                    <a:pt x="10728" y="9770"/>
                  </a:cubicBezTo>
                  <a:cubicBezTo>
                    <a:pt x="9587" y="10660"/>
                    <a:pt x="7578" y="12166"/>
                    <a:pt x="7213" y="12166"/>
                  </a:cubicBezTo>
                  <a:cubicBezTo>
                    <a:pt x="6711" y="12166"/>
                    <a:pt x="4999" y="11892"/>
                    <a:pt x="2785" y="9792"/>
                  </a:cubicBezTo>
                  <a:cubicBezTo>
                    <a:pt x="548" y="7692"/>
                    <a:pt x="0" y="4314"/>
                    <a:pt x="206" y="3561"/>
                  </a:cubicBezTo>
                  <a:cubicBezTo>
                    <a:pt x="411" y="2808"/>
                    <a:pt x="2968" y="137"/>
                    <a:pt x="3105" y="0"/>
                  </a:cubicBezTo>
                  <a:cubicBezTo>
                    <a:pt x="3105" y="0"/>
                    <a:pt x="3105" y="0"/>
                    <a:pt x="3105" y="0"/>
                  </a:cubicBezTo>
                  <a:cubicBezTo>
                    <a:pt x="4611" y="7989"/>
                    <a:pt x="11504" y="9176"/>
                    <a:pt x="11504" y="9176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058;p18"/>
            <p:cNvSpPr/>
            <p:nvPr/>
          </p:nvSpPr>
          <p:spPr>
            <a:xfrm>
              <a:off x="765950" y="2481150"/>
              <a:ext cx="791500" cy="722700"/>
            </a:xfrm>
            <a:custGeom>
              <a:avLst/>
              <a:gdLst/>
              <a:ahLst/>
              <a:cxnLst/>
              <a:rect l="l" t="t" r="r" b="b"/>
              <a:pathLst>
                <a:path w="31660" h="28908" extrusionOk="0">
                  <a:moveTo>
                    <a:pt x="31271" y="1"/>
                  </a:moveTo>
                  <a:cubicBezTo>
                    <a:pt x="31248" y="1"/>
                    <a:pt x="31203" y="1"/>
                    <a:pt x="31157" y="24"/>
                  </a:cubicBezTo>
                  <a:cubicBezTo>
                    <a:pt x="31020" y="24"/>
                    <a:pt x="30860" y="24"/>
                    <a:pt x="30678" y="46"/>
                  </a:cubicBezTo>
                  <a:cubicBezTo>
                    <a:pt x="30586" y="69"/>
                    <a:pt x="30518" y="69"/>
                    <a:pt x="30404" y="92"/>
                  </a:cubicBezTo>
                  <a:lnTo>
                    <a:pt x="30381" y="92"/>
                  </a:lnTo>
                  <a:cubicBezTo>
                    <a:pt x="30335" y="92"/>
                    <a:pt x="30267" y="92"/>
                    <a:pt x="30198" y="115"/>
                  </a:cubicBezTo>
                  <a:cubicBezTo>
                    <a:pt x="30130" y="115"/>
                    <a:pt x="30061" y="138"/>
                    <a:pt x="29993" y="138"/>
                  </a:cubicBezTo>
                  <a:cubicBezTo>
                    <a:pt x="29924" y="138"/>
                    <a:pt x="29856" y="161"/>
                    <a:pt x="29765" y="161"/>
                  </a:cubicBezTo>
                  <a:cubicBezTo>
                    <a:pt x="29628" y="183"/>
                    <a:pt x="29468" y="206"/>
                    <a:pt x="29308" y="229"/>
                  </a:cubicBezTo>
                  <a:cubicBezTo>
                    <a:pt x="29171" y="252"/>
                    <a:pt x="29034" y="275"/>
                    <a:pt x="28897" y="275"/>
                  </a:cubicBezTo>
                  <a:cubicBezTo>
                    <a:pt x="28783" y="297"/>
                    <a:pt x="28669" y="320"/>
                    <a:pt x="28555" y="343"/>
                  </a:cubicBezTo>
                  <a:cubicBezTo>
                    <a:pt x="28464" y="343"/>
                    <a:pt x="28395" y="366"/>
                    <a:pt x="28304" y="366"/>
                  </a:cubicBezTo>
                  <a:cubicBezTo>
                    <a:pt x="28121" y="412"/>
                    <a:pt x="27939" y="434"/>
                    <a:pt x="27733" y="457"/>
                  </a:cubicBezTo>
                  <a:cubicBezTo>
                    <a:pt x="27710" y="457"/>
                    <a:pt x="27665" y="480"/>
                    <a:pt x="27619" y="480"/>
                  </a:cubicBezTo>
                  <a:cubicBezTo>
                    <a:pt x="27459" y="503"/>
                    <a:pt x="27277" y="549"/>
                    <a:pt x="27094" y="571"/>
                  </a:cubicBezTo>
                  <a:cubicBezTo>
                    <a:pt x="26774" y="617"/>
                    <a:pt x="26455" y="686"/>
                    <a:pt x="26135" y="731"/>
                  </a:cubicBezTo>
                  <a:cubicBezTo>
                    <a:pt x="26090" y="731"/>
                    <a:pt x="26044" y="754"/>
                    <a:pt x="25998" y="754"/>
                  </a:cubicBezTo>
                  <a:cubicBezTo>
                    <a:pt x="25816" y="777"/>
                    <a:pt x="25656" y="822"/>
                    <a:pt x="25473" y="845"/>
                  </a:cubicBezTo>
                  <a:cubicBezTo>
                    <a:pt x="25314" y="868"/>
                    <a:pt x="25131" y="914"/>
                    <a:pt x="24948" y="937"/>
                  </a:cubicBezTo>
                  <a:cubicBezTo>
                    <a:pt x="24789" y="982"/>
                    <a:pt x="24606" y="1005"/>
                    <a:pt x="24446" y="1028"/>
                  </a:cubicBezTo>
                  <a:cubicBezTo>
                    <a:pt x="24287" y="1051"/>
                    <a:pt x="24150" y="1074"/>
                    <a:pt x="24013" y="1119"/>
                  </a:cubicBezTo>
                  <a:cubicBezTo>
                    <a:pt x="23807" y="1142"/>
                    <a:pt x="23625" y="1188"/>
                    <a:pt x="23419" y="1210"/>
                  </a:cubicBezTo>
                  <a:cubicBezTo>
                    <a:pt x="23008" y="1302"/>
                    <a:pt x="22575" y="1393"/>
                    <a:pt x="22187" y="1462"/>
                  </a:cubicBezTo>
                  <a:cubicBezTo>
                    <a:pt x="22050" y="1507"/>
                    <a:pt x="21913" y="1530"/>
                    <a:pt x="21776" y="1553"/>
                  </a:cubicBezTo>
                  <a:cubicBezTo>
                    <a:pt x="21730" y="1553"/>
                    <a:pt x="21707" y="1576"/>
                    <a:pt x="21662" y="1576"/>
                  </a:cubicBezTo>
                  <a:cubicBezTo>
                    <a:pt x="21479" y="1621"/>
                    <a:pt x="21319" y="1644"/>
                    <a:pt x="21159" y="1690"/>
                  </a:cubicBezTo>
                  <a:cubicBezTo>
                    <a:pt x="20886" y="1735"/>
                    <a:pt x="20634" y="1804"/>
                    <a:pt x="20406" y="1850"/>
                  </a:cubicBezTo>
                  <a:cubicBezTo>
                    <a:pt x="20315" y="1872"/>
                    <a:pt x="20224" y="1895"/>
                    <a:pt x="20132" y="1918"/>
                  </a:cubicBezTo>
                  <a:cubicBezTo>
                    <a:pt x="19585" y="2055"/>
                    <a:pt x="19219" y="2169"/>
                    <a:pt x="19082" y="2260"/>
                  </a:cubicBezTo>
                  <a:cubicBezTo>
                    <a:pt x="18420" y="2626"/>
                    <a:pt x="10409" y="9382"/>
                    <a:pt x="5205" y="13833"/>
                  </a:cubicBezTo>
                  <a:cubicBezTo>
                    <a:pt x="4269" y="14632"/>
                    <a:pt x="3424" y="15362"/>
                    <a:pt x="2717" y="15978"/>
                  </a:cubicBezTo>
                  <a:cubicBezTo>
                    <a:pt x="2466" y="16184"/>
                    <a:pt x="2237" y="16389"/>
                    <a:pt x="2009" y="16595"/>
                  </a:cubicBezTo>
                  <a:cubicBezTo>
                    <a:pt x="1963" y="16640"/>
                    <a:pt x="1895" y="16686"/>
                    <a:pt x="1849" y="16732"/>
                  </a:cubicBezTo>
                  <a:cubicBezTo>
                    <a:pt x="1758" y="16800"/>
                    <a:pt x="1689" y="16869"/>
                    <a:pt x="1598" y="16937"/>
                  </a:cubicBezTo>
                  <a:cubicBezTo>
                    <a:pt x="1575" y="16983"/>
                    <a:pt x="1553" y="17006"/>
                    <a:pt x="1507" y="17028"/>
                  </a:cubicBezTo>
                  <a:cubicBezTo>
                    <a:pt x="1438" y="17097"/>
                    <a:pt x="1370" y="17143"/>
                    <a:pt x="1324" y="17211"/>
                  </a:cubicBezTo>
                  <a:lnTo>
                    <a:pt x="1301" y="17211"/>
                  </a:lnTo>
                  <a:cubicBezTo>
                    <a:pt x="1210" y="17302"/>
                    <a:pt x="1142" y="17371"/>
                    <a:pt x="1073" y="17439"/>
                  </a:cubicBezTo>
                  <a:cubicBezTo>
                    <a:pt x="936" y="17553"/>
                    <a:pt x="845" y="17645"/>
                    <a:pt x="799" y="17690"/>
                  </a:cubicBezTo>
                  <a:cubicBezTo>
                    <a:pt x="571" y="17964"/>
                    <a:pt x="343" y="18466"/>
                    <a:pt x="229" y="19128"/>
                  </a:cubicBezTo>
                  <a:cubicBezTo>
                    <a:pt x="0" y="20543"/>
                    <a:pt x="274" y="22689"/>
                    <a:pt x="2192" y="25314"/>
                  </a:cubicBezTo>
                  <a:cubicBezTo>
                    <a:pt x="4155" y="27985"/>
                    <a:pt x="6300" y="28829"/>
                    <a:pt x="7852" y="28898"/>
                  </a:cubicBezTo>
                  <a:cubicBezTo>
                    <a:pt x="7961" y="28904"/>
                    <a:pt x="8067" y="28908"/>
                    <a:pt x="8170" y="28908"/>
                  </a:cubicBezTo>
                  <a:cubicBezTo>
                    <a:pt x="8755" y="28908"/>
                    <a:pt x="9234" y="28802"/>
                    <a:pt x="9564" y="28646"/>
                  </a:cubicBezTo>
                  <a:cubicBezTo>
                    <a:pt x="9724" y="28578"/>
                    <a:pt x="10135" y="28281"/>
                    <a:pt x="10728" y="27825"/>
                  </a:cubicBezTo>
                  <a:cubicBezTo>
                    <a:pt x="10797" y="27756"/>
                    <a:pt x="10865" y="27711"/>
                    <a:pt x="10957" y="27642"/>
                  </a:cubicBezTo>
                  <a:cubicBezTo>
                    <a:pt x="11162" y="27460"/>
                    <a:pt x="11413" y="27277"/>
                    <a:pt x="11687" y="27049"/>
                  </a:cubicBezTo>
                  <a:cubicBezTo>
                    <a:pt x="12440" y="26432"/>
                    <a:pt x="13353" y="25679"/>
                    <a:pt x="14358" y="24835"/>
                  </a:cubicBezTo>
                  <a:cubicBezTo>
                    <a:pt x="20041" y="20087"/>
                    <a:pt x="28669" y="12532"/>
                    <a:pt x="29011" y="11916"/>
                  </a:cubicBezTo>
                  <a:cubicBezTo>
                    <a:pt x="29011" y="11893"/>
                    <a:pt x="29034" y="11870"/>
                    <a:pt x="29034" y="11847"/>
                  </a:cubicBezTo>
                  <a:cubicBezTo>
                    <a:pt x="29057" y="11824"/>
                    <a:pt x="29057" y="11801"/>
                    <a:pt x="29080" y="11756"/>
                  </a:cubicBezTo>
                  <a:cubicBezTo>
                    <a:pt x="29148" y="11550"/>
                    <a:pt x="29262" y="11231"/>
                    <a:pt x="29377" y="10774"/>
                  </a:cubicBezTo>
                  <a:cubicBezTo>
                    <a:pt x="29399" y="10706"/>
                    <a:pt x="29422" y="10637"/>
                    <a:pt x="29445" y="10569"/>
                  </a:cubicBezTo>
                  <a:cubicBezTo>
                    <a:pt x="29445" y="10546"/>
                    <a:pt x="29445" y="10523"/>
                    <a:pt x="29468" y="10500"/>
                  </a:cubicBezTo>
                  <a:cubicBezTo>
                    <a:pt x="29514" y="10341"/>
                    <a:pt x="29559" y="10158"/>
                    <a:pt x="29605" y="9975"/>
                  </a:cubicBezTo>
                  <a:cubicBezTo>
                    <a:pt x="29719" y="9542"/>
                    <a:pt x="29856" y="9040"/>
                    <a:pt x="29993" y="8515"/>
                  </a:cubicBezTo>
                  <a:cubicBezTo>
                    <a:pt x="30016" y="8400"/>
                    <a:pt x="30039" y="8286"/>
                    <a:pt x="30061" y="8149"/>
                  </a:cubicBezTo>
                  <a:cubicBezTo>
                    <a:pt x="30084" y="8127"/>
                    <a:pt x="30084" y="8081"/>
                    <a:pt x="30084" y="8058"/>
                  </a:cubicBezTo>
                  <a:cubicBezTo>
                    <a:pt x="30153" y="7830"/>
                    <a:pt x="30198" y="7602"/>
                    <a:pt x="30267" y="7350"/>
                  </a:cubicBezTo>
                  <a:cubicBezTo>
                    <a:pt x="30358" y="6962"/>
                    <a:pt x="30449" y="6552"/>
                    <a:pt x="30541" y="6141"/>
                  </a:cubicBezTo>
                  <a:cubicBezTo>
                    <a:pt x="30563" y="6072"/>
                    <a:pt x="30586" y="5981"/>
                    <a:pt x="30609" y="5890"/>
                  </a:cubicBezTo>
                  <a:cubicBezTo>
                    <a:pt x="30609" y="5798"/>
                    <a:pt x="30632" y="5707"/>
                    <a:pt x="30655" y="5616"/>
                  </a:cubicBezTo>
                  <a:cubicBezTo>
                    <a:pt x="30678" y="5502"/>
                    <a:pt x="30723" y="5388"/>
                    <a:pt x="30746" y="5273"/>
                  </a:cubicBezTo>
                  <a:cubicBezTo>
                    <a:pt x="30769" y="5159"/>
                    <a:pt x="30792" y="5045"/>
                    <a:pt x="30815" y="4931"/>
                  </a:cubicBezTo>
                  <a:cubicBezTo>
                    <a:pt x="30837" y="4817"/>
                    <a:pt x="30860" y="4703"/>
                    <a:pt x="30883" y="4589"/>
                  </a:cubicBezTo>
                  <a:cubicBezTo>
                    <a:pt x="30929" y="4360"/>
                    <a:pt x="30974" y="4155"/>
                    <a:pt x="31020" y="3927"/>
                  </a:cubicBezTo>
                  <a:cubicBezTo>
                    <a:pt x="31043" y="3835"/>
                    <a:pt x="31066" y="3721"/>
                    <a:pt x="31088" y="3607"/>
                  </a:cubicBezTo>
                  <a:cubicBezTo>
                    <a:pt x="31111" y="3493"/>
                    <a:pt x="31134" y="3402"/>
                    <a:pt x="31157" y="3288"/>
                  </a:cubicBezTo>
                  <a:cubicBezTo>
                    <a:pt x="31271" y="2763"/>
                    <a:pt x="31362" y="2283"/>
                    <a:pt x="31431" y="1850"/>
                  </a:cubicBezTo>
                  <a:cubicBezTo>
                    <a:pt x="31454" y="1713"/>
                    <a:pt x="31477" y="1576"/>
                    <a:pt x="31499" y="1439"/>
                  </a:cubicBezTo>
                  <a:cubicBezTo>
                    <a:pt x="31636" y="617"/>
                    <a:pt x="31659" y="92"/>
                    <a:pt x="31591" y="24"/>
                  </a:cubicBezTo>
                  <a:cubicBezTo>
                    <a:pt x="31545" y="1"/>
                    <a:pt x="31431" y="1"/>
                    <a:pt x="3127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059;p18"/>
            <p:cNvSpPr/>
            <p:nvPr/>
          </p:nvSpPr>
          <p:spPr>
            <a:xfrm>
              <a:off x="765950" y="2481150"/>
              <a:ext cx="791500" cy="723600"/>
            </a:xfrm>
            <a:custGeom>
              <a:avLst/>
              <a:gdLst/>
              <a:ahLst/>
              <a:cxnLst/>
              <a:rect l="l" t="t" r="r" b="b"/>
              <a:pathLst>
                <a:path w="31660" h="28944" fill="none" extrusionOk="0">
                  <a:moveTo>
                    <a:pt x="31499" y="1439"/>
                  </a:moveTo>
                  <a:cubicBezTo>
                    <a:pt x="31477" y="1576"/>
                    <a:pt x="31454" y="1713"/>
                    <a:pt x="31431" y="1850"/>
                  </a:cubicBezTo>
                  <a:cubicBezTo>
                    <a:pt x="31362" y="2283"/>
                    <a:pt x="31271" y="2763"/>
                    <a:pt x="31157" y="3288"/>
                  </a:cubicBezTo>
                  <a:cubicBezTo>
                    <a:pt x="31134" y="3402"/>
                    <a:pt x="31111" y="3493"/>
                    <a:pt x="31088" y="3607"/>
                  </a:cubicBezTo>
                  <a:cubicBezTo>
                    <a:pt x="31066" y="3721"/>
                    <a:pt x="31043" y="3835"/>
                    <a:pt x="31020" y="3927"/>
                  </a:cubicBezTo>
                  <a:cubicBezTo>
                    <a:pt x="30974" y="4155"/>
                    <a:pt x="30929" y="4360"/>
                    <a:pt x="30883" y="4589"/>
                  </a:cubicBezTo>
                  <a:cubicBezTo>
                    <a:pt x="30860" y="4703"/>
                    <a:pt x="30837" y="4817"/>
                    <a:pt x="30815" y="4931"/>
                  </a:cubicBezTo>
                  <a:cubicBezTo>
                    <a:pt x="30792" y="5045"/>
                    <a:pt x="30769" y="5159"/>
                    <a:pt x="30746" y="5273"/>
                  </a:cubicBezTo>
                  <a:cubicBezTo>
                    <a:pt x="30723" y="5388"/>
                    <a:pt x="30678" y="5502"/>
                    <a:pt x="30655" y="5616"/>
                  </a:cubicBezTo>
                  <a:cubicBezTo>
                    <a:pt x="30632" y="5707"/>
                    <a:pt x="30609" y="5798"/>
                    <a:pt x="30609" y="5890"/>
                  </a:cubicBezTo>
                  <a:cubicBezTo>
                    <a:pt x="30586" y="5981"/>
                    <a:pt x="30563" y="6072"/>
                    <a:pt x="30541" y="6141"/>
                  </a:cubicBezTo>
                  <a:cubicBezTo>
                    <a:pt x="30449" y="6552"/>
                    <a:pt x="30358" y="6962"/>
                    <a:pt x="30267" y="7350"/>
                  </a:cubicBezTo>
                  <a:cubicBezTo>
                    <a:pt x="30198" y="7602"/>
                    <a:pt x="30153" y="7830"/>
                    <a:pt x="30084" y="8058"/>
                  </a:cubicBezTo>
                  <a:cubicBezTo>
                    <a:pt x="30084" y="8081"/>
                    <a:pt x="30084" y="8127"/>
                    <a:pt x="30061" y="8149"/>
                  </a:cubicBezTo>
                  <a:cubicBezTo>
                    <a:pt x="30039" y="8286"/>
                    <a:pt x="30016" y="8400"/>
                    <a:pt x="29993" y="8515"/>
                  </a:cubicBezTo>
                  <a:cubicBezTo>
                    <a:pt x="29856" y="9040"/>
                    <a:pt x="29719" y="9542"/>
                    <a:pt x="29605" y="9975"/>
                  </a:cubicBezTo>
                  <a:cubicBezTo>
                    <a:pt x="29559" y="10158"/>
                    <a:pt x="29514" y="10341"/>
                    <a:pt x="29468" y="10500"/>
                  </a:cubicBezTo>
                  <a:cubicBezTo>
                    <a:pt x="29445" y="10523"/>
                    <a:pt x="29445" y="10546"/>
                    <a:pt x="29445" y="10569"/>
                  </a:cubicBezTo>
                  <a:cubicBezTo>
                    <a:pt x="29422" y="10637"/>
                    <a:pt x="29399" y="10706"/>
                    <a:pt x="29377" y="10774"/>
                  </a:cubicBezTo>
                  <a:cubicBezTo>
                    <a:pt x="29262" y="11231"/>
                    <a:pt x="29148" y="11550"/>
                    <a:pt x="29080" y="11756"/>
                  </a:cubicBezTo>
                  <a:cubicBezTo>
                    <a:pt x="29057" y="11801"/>
                    <a:pt x="29057" y="11824"/>
                    <a:pt x="29034" y="11847"/>
                  </a:cubicBezTo>
                  <a:cubicBezTo>
                    <a:pt x="29034" y="11870"/>
                    <a:pt x="29011" y="11893"/>
                    <a:pt x="29011" y="11916"/>
                  </a:cubicBezTo>
                  <a:cubicBezTo>
                    <a:pt x="28669" y="12532"/>
                    <a:pt x="20041" y="20087"/>
                    <a:pt x="14358" y="24835"/>
                  </a:cubicBezTo>
                  <a:cubicBezTo>
                    <a:pt x="13353" y="25679"/>
                    <a:pt x="12440" y="26432"/>
                    <a:pt x="11687" y="27049"/>
                  </a:cubicBezTo>
                  <a:cubicBezTo>
                    <a:pt x="11687" y="27049"/>
                    <a:pt x="11687" y="27049"/>
                    <a:pt x="11687" y="27049"/>
                  </a:cubicBezTo>
                  <a:cubicBezTo>
                    <a:pt x="11413" y="27277"/>
                    <a:pt x="11162" y="27460"/>
                    <a:pt x="10957" y="27642"/>
                  </a:cubicBezTo>
                  <a:cubicBezTo>
                    <a:pt x="10865" y="27711"/>
                    <a:pt x="10797" y="27756"/>
                    <a:pt x="10728" y="27825"/>
                  </a:cubicBezTo>
                  <a:lnTo>
                    <a:pt x="10728" y="27825"/>
                  </a:lnTo>
                  <a:cubicBezTo>
                    <a:pt x="10135" y="28281"/>
                    <a:pt x="9724" y="28578"/>
                    <a:pt x="9564" y="28646"/>
                  </a:cubicBezTo>
                  <a:cubicBezTo>
                    <a:pt x="9176" y="28829"/>
                    <a:pt x="8583" y="28943"/>
                    <a:pt x="7852" y="28898"/>
                  </a:cubicBezTo>
                  <a:cubicBezTo>
                    <a:pt x="6300" y="28829"/>
                    <a:pt x="4155" y="27985"/>
                    <a:pt x="2192" y="25314"/>
                  </a:cubicBezTo>
                  <a:cubicBezTo>
                    <a:pt x="274" y="22689"/>
                    <a:pt x="0" y="20543"/>
                    <a:pt x="229" y="19128"/>
                  </a:cubicBezTo>
                  <a:cubicBezTo>
                    <a:pt x="229" y="19128"/>
                    <a:pt x="229" y="19128"/>
                    <a:pt x="229" y="19128"/>
                  </a:cubicBezTo>
                  <a:cubicBezTo>
                    <a:pt x="343" y="18466"/>
                    <a:pt x="571" y="17964"/>
                    <a:pt x="799" y="17690"/>
                  </a:cubicBezTo>
                  <a:cubicBezTo>
                    <a:pt x="845" y="17645"/>
                    <a:pt x="936" y="17553"/>
                    <a:pt x="1073" y="17439"/>
                  </a:cubicBezTo>
                  <a:cubicBezTo>
                    <a:pt x="1142" y="17371"/>
                    <a:pt x="1210" y="17302"/>
                    <a:pt x="1301" y="17211"/>
                  </a:cubicBezTo>
                  <a:cubicBezTo>
                    <a:pt x="1301" y="17211"/>
                    <a:pt x="1301" y="17211"/>
                    <a:pt x="1324" y="17211"/>
                  </a:cubicBezTo>
                  <a:cubicBezTo>
                    <a:pt x="1370" y="17143"/>
                    <a:pt x="1438" y="17097"/>
                    <a:pt x="1507" y="17028"/>
                  </a:cubicBezTo>
                  <a:cubicBezTo>
                    <a:pt x="1553" y="17006"/>
                    <a:pt x="1575" y="16983"/>
                    <a:pt x="1598" y="16937"/>
                  </a:cubicBezTo>
                  <a:cubicBezTo>
                    <a:pt x="1689" y="16869"/>
                    <a:pt x="1758" y="16800"/>
                    <a:pt x="1849" y="16732"/>
                  </a:cubicBezTo>
                  <a:cubicBezTo>
                    <a:pt x="1895" y="16686"/>
                    <a:pt x="1963" y="16640"/>
                    <a:pt x="2009" y="16595"/>
                  </a:cubicBezTo>
                  <a:cubicBezTo>
                    <a:pt x="2237" y="16389"/>
                    <a:pt x="2466" y="16184"/>
                    <a:pt x="2717" y="15978"/>
                  </a:cubicBezTo>
                  <a:cubicBezTo>
                    <a:pt x="3424" y="15362"/>
                    <a:pt x="4269" y="14632"/>
                    <a:pt x="5205" y="13833"/>
                  </a:cubicBezTo>
                  <a:cubicBezTo>
                    <a:pt x="10409" y="9382"/>
                    <a:pt x="18420" y="2626"/>
                    <a:pt x="19082" y="2260"/>
                  </a:cubicBezTo>
                  <a:cubicBezTo>
                    <a:pt x="19219" y="2169"/>
                    <a:pt x="19585" y="2055"/>
                    <a:pt x="20132" y="1918"/>
                  </a:cubicBezTo>
                  <a:cubicBezTo>
                    <a:pt x="20224" y="1895"/>
                    <a:pt x="20315" y="1872"/>
                    <a:pt x="20406" y="1850"/>
                  </a:cubicBezTo>
                  <a:cubicBezTo>
                    <a:pt x="20634" y="1804"/>
                    <a:pt x="20886" y="1735"/>
                    <a:pt x="21159" y="1690"/>
                  </a:cubicBezTo>
                  <a:cubicBezTo>
                    <a:pt x="21319" y="1644"/>
                    <a:pt x="21479" y="1621"/>
                    <a:pt x="21662" y="1576"/>
                  </a:cubicBezTo>
                  <a:cubicBezTo>
                    <a:pt x="21707" y="1576"/>
                    <a:pt x="21730" y="1553"/>
                    <a:pt x="21776" y="1553"/>
                  </a:cubicBezTo>
                  <a:cubicBezTo>
                    <a:pt x="21913" y="1530"/>
                    <a:pt x="22050" y="1507"/>
                    <a:pt x="22187" y="1462"/>
                  </a:cubicBezTo>
                  <a:cubicBezTo>
                    <a:pt x="22575" y="1393"/>
                    <a:pt x="23008" y="1302"/>
                    <a:pt x="23419" y="1210"/>
                  </a:cubicBezTo>
                  <a:cubicBezTo>
                    <a:pt x="23625" y="1188"/>
                    <a:pt x="23807" y="1142"/>
                    <a:pt x="24013" y="1119"/>
                  </a:cubicBezTo>
                  <a:cubicBezTo>
                    <a:pt x="24150" y="1074"/>
                    <a:pt x="24287" y="1051"/>
                    <a:pt x="24446" y="1028"/>
                  </a:cubicBezTo>
                  <a:cubicBezTo>
                    <a:pt x="24606" y="1005"/>
                    <a:pt x="24789" y="982"/>
                    <a:pt x="24948" y="937"/>
                  </a:cubicBezTo>
                  <a:cubicBezTo>
                    <a:pt x="25131" y="914"/>
                    <a:pt x="25314" y="868"/>
                    <a:pt x="25473" y="845"/>
                  </a:cubicBezTo>
                  <a:cubicBezTo>
                    <a:pt x="25656" y="822"/>
                    <a:pt x="25816" y="777"/>
                    <a:pt x="25998" y="754"/>
                  </a:cubicBezTo>
                  <a:cubicBezTo>
                    <a:pt x="26044" y="754"/>
                    <a:pt x="26090" y="731"/>
                    <a:pt x="26135" y="731"/>
                  </a:cubicBezTo>
                  <a:cubicBezTo>
                    <a:pt x="26455" y="686"/>
                    <a:pt x="26774" y="617"/>
                    <a:pt x="27094" y="571"/>
                  </a:cubicBezTo>
                  <a:cubicBezTo>
                    <a:pt x="27277" y="549"/>
                    <a:pt x="27459" y="503"/>
                    <a:pt x="27619" y="480"/>
                  </a:cubicBezTo>
                  <a:cubicBezTo>
                    <a:pt x="27665" y="480"/>
                    <a:pt x="27710" y="457"/>
                    <a:pt x="27733" y="457"/>
                  </a:cubicBezTo>
                  <a:cubicBezTo>
                    <a:pt x="27939" y="434"/>
                    <a:pt x="28121" y="412"/>
                    <a:pt x="28304" y="366"/>
                  </a:cubicBezTo>
                  <a:lnTo>
                    <a:pt x="28304" y="366"/>
                  </a:lnTo>
                  <a:cubicBezTo>
                    <a:pt x="28395" y="366"/>
                    <a:pt x="28464" y="343"/>
                    <a:pt x="28555" y="343"/>
                  </a:cubicBezTo>
                  <a:cubicBezTo>
                    <a:pt x="28669" y="320"/>
                    <a:pt x="28783" y="297"/>
                    <a:pt x="28897" y="275"/>
                  </a:cubicBezTo>
                  <a:cubicBezTo>
                    <a:pt x="29034" y="275"/>
                    <a:pt x="29171" y="252"/>
                    <a:pt x="29308" y="229"/>
                  </a:cubicBezTo>
                  <a:cubicBezTo>
                    <a:pt x="29468" y="206"/>
                    <a:pt x="29628" y="183"/>
                    <a:pt x="29765" y="161"/>
                  </a:cubicBezTo>
                  <a:cubicBezTo>
                    <a:pt x="29856" y="161"/>
                    <a:pt x="29924" y="138"/>
                    <a:pt x="29993" y="138"/>
                  </a:cubicBezTo>
                  <a:cubicBezTo>
                    <a:pt x="30061" y="138"/>
                    <a:pt x="30130" y="115"/>
                    <a:pt x="30198" y="115"/>
                  </a:cubicBezTo>
                  <a:cubicBezTo>
                    <a:pt x="30267" y="92"/>
                    <a:pt x="30335" y="92"/>
                    <a:pt x="30381" y="92"/>
                  </a:cubicBezTo>
                  <a:cubicBezTo>
                    <a:pt x="30404" y="92"/>
                    <a:pt x="30404" y="92"/>
                    <a:pt x="30404" y="92"/>
                  </a:cubicBezTo>
                  <a:cubicBezTo>
                    <a:pt x="30518" y="69"/>
                    <a:pt x="30586" y="69"/>
                    <a:pt x="30678" y="46"/>
                  </a:cubicBezTo>
                  <a:cubicBezTo>
                    <a:pt x="30860" y="24"/>
                    <a:pt x="31020" y="24"/>
                    <a:pt x="31157" y="24"/>
                  </a:cubicBezTo>
                  <a:cubicBezTo>
                    <a:pt x="31203" y="1"/>
                    <a:pt x="31248" y="1"/>
                    <a:pt x="31271" y="1"/>
                  </a:cubicBezTo>
                  <a:cubicBezTo>
                    <a:pt x="31431" y="1"/>
                    <a:pt x="31545" y="1"/>
                    <a:pt x="31591" y="24"/>
                  </a:cubicBezTo>
                  <a:cubicBezTo>
                    <a:pt x="31659" y="92"/>
                    <a:pt x="31636" y="617"/>
                    <a:pt x="31499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060;p18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extrusionOk="0">
                  <a:moveTo>
                    <a:pt x="12189" y="1"/>
                  </a:moveTo>
                  <a:cubicBezTo>
                    <a:pt x="12166" y="1"/>
                    <a:pt x="12121" y="1"/>
                    <a:pt x="12075" y="24"/>
                  </a:cubicBezTo>
                  <a:cubicBezTo>
                    <a:pt x="11938" y="24"/>
                    <a:pt x="11778" y="24"/>
                    <a:pt x="11596" y="46"/>
                  </a:cubicBezTo>
                  <a:cubicBezTo>
                    <a:pt x="11504" y="69"/>
                    <a:pt x="11436" y="69"/>
                    <a:pt x="11322" y="92"/>
                  </a:cubicBezTo>
                  <a:lnTo>
                    <a:pt x="11299" y="92"/>
                  </a:lnTo>
                  <a:cubicBezTo>
                    <a:pt x="11253" y="92"/>
                    <a:pt x="11185" y="92"/>
                    <a:pt x="11116" y="115"/>
                  </a:cubicBezTo>
                  <a:cubicBezTo>
                    <a:pt x="11048" y="115"/>
                    <a:pt x="10979" y="138"/>
                    <a:pt x="10911" y="138"/>
                  </a:cubicBezTo>
                  <a:cubicBezTo>
                    <a:pt x="10842" y="138"/>
                    <a:pt x="10774" y="161"/>
                    <a:pt x="10683" y="161"/>
                  </a:cubicBezTo>
                  <a:cubicBezTo>
                    <a:pt x="10546" y="183"/>
                    <a:pt x="10386" y="206"/>
                    <a:pt x="10226" y="229"/>
                  </a:cubicBezTo>
                  <a:cubicBezTo>
                    <a:pt x="10089" y="252"/>
                    <a:pt x="9952" y="275"/>
                    <a:pt x="9815" y="275"/>
                  </a:cubicBezTo>
                  <a:cubicBezTo>
                    <a:pt x="9701" y="297"/>
                    <a:pt x="9587" y="320"/>
                    <a:pt x="9473" y="343"/>
                  </a:cubicBezTo>
                  <a:cubicBezTo>
                    <a:pt x="9404" y="343"/>
                    <a:pt x="9313" y="366"/>
                    <a:pt x="9222" y="366"/>
                  </a:cubicBezTo>
                  <a:cubicBezTo>
                    <a:pt x="9039" y="412"/>
                    <a:pt x="8857" y="434"/>
                    <a:pt x="8651" y="457"/>
                  </a:cubicBezTo>
                  <a:cubicBezTo>
                    <a:pt x="8628" y="457"/>
                    <a:pt x="8583" y="480"/>
                    <a:pt x="8537" y="480"/>
                  </a:cubicBezTo>
                  <a:cubicBezTo>
                    <a:pt x="8377" y="503"/>
                    <a:pt x="8195" y="549"/>
                    <a:pt x="8012" y="571"/>
                  </a:cubicBezTo>
                  <a:cubicBezTo>
                    <a:pt x="7692" y="617"/>
                    <a:pt x="7373" y="686"/>
                    <a:pt x="7053" y="731"/>
                  </a:cubicBezTo>
                  <a:cubicBezTo>
                    <a:pt x="7008" y="731"/>
                    <a:pt x="6962" y="754"/>
                    <a:pt x="6916" y="754"/>
                  </a:cubicBezTo>
                  <a:cubicBezTo>
                    <a:pt x="6734" y="777"/>
                    <a:pt x="6574" y="822"/>
                    <a:pt x="6391" y="845"/>
                  </a:cubicBezTo>
                  <a:cubicBezTo>
                    <a:pt x="6232" y="868"/>
                    <a:pt x="6049" y="914"/>
                    <a:pt x="5866" y="937"/>
                  </a:cubicBezTo>
                  <a:cubicBezTo>
                    <a:pt x="5707" y="982"/>
                    <a:pt x="5524" y="1005"/>
                    <a:pt x="5364" y="1028"/>
                  </a:cubicBezTo>
                  <a:cubicBezTo>
                    <a:pt x="5205" y="1051"/>
                    <a:pt x="5068" y="1074"/>
                    <a:pt x="4931" y="1119"/>
                  </a:cubicBezTo>
                  <a:cubicBezTo>
                    <a:pt x="4725" y="1142"/>
                    <a:pt x="4543" y="1188"/>
                    <a:pt x="4337" y="1210"/>
                  </a:cubicBezTo>
                  <a:cubicBezTo>
                    <a:pt x="3926" y="1302"/>
                    <a:pt x="3493" y="1393"/>
                    <a:pt x="3105" y="1462"/>
                  </a:cubicBezTo>
                  <a:cubicBezTo>
                    <a:pt x="2968" y="1507"/>
                    <a:pt x="2831" y="1530"/>
                    <a:pt x="2694" y="1553"/>
                  </a:cubicBezTo>
                  <a:cubicBezTo>
                    <a:pt x="2648" y="1553"/>
                    <a:pt x="2625" y="1576"/>
                    <a:pt x="2580" y="1576"/>
                  </a:cubicBezTo>
                  <a:cubicBezTo>
                    <a:pt x="2397" y="1621"/>
                    <a:pt x="2237" y="1644"/>
                    <a:pt x="2077" y="1690"/>
                  </a:cubicBezTo>
                  <a:cubicBezTo>
                    <a:pt x="1804" y="1735"/>
                    <a:pt x="1552" y="1804"/>
                    <a:pt x="1324" y="1850"/>
                  </a:cubicBezTo>
                  <a:cubicBezTo>
                    <a:pt x="1233" y="1872"/>
                    <a:pt x="1142" y="1895"/>
                    <a:pt x="1050" y="1918"/>
                  </a:cubicBezTo>
                  <a:cubicBezTo>
                    <a:pt x="503" y="2055"/>
                    <a:pt x="137" y="2169"/>
                    <a:pt x="0" y="2260"/>
                  </a:cubicBezTo>
                  <a:cubicBezTo>
                    <a:pt x="0" y="2260"/>
                    <a:pt x="617" y="4406"/>
                    <a:pt x="754" y="4771"/>
                  </a:cubicBezTo>
                  <a:cubicBezTo>
                    <a:pt x="822" y="4931"/>
                    <a:pt x="1438" y="4977"/>
                    <a:pt x="2077" y="5022"/>
                  </a:cubicBezTo>
                  <a:cubicBezTo>
                    <a:pt x="2762" y="5068"/>
                    <a:pt x="3493" y="5091"/>
                    <a:pt x="3607" y="5251"/>
                  </a:cubicBezTo>
                  <a:cubicBezTo>
                    <a:pt x="3812" y="5524"/>
                    <a:pt x="3881" y="8035"/>
                    <a:pt x="4155" y="8309"/>
                  </a:cubicBezTo>
                  <a:cubicBezTo>
                    <a:pt x="4219" y="8373"/>
                    <a:pt x="4405" y="8396"/>
                    <a:pt x="4656" y="8396"/>
                  </a:cubicBezTo>
                  <a:cubicBezTo>
                    <a:pt x="5275" y="8396"/>
                    <a:pt x="6282" y="8256"/>
                    <a:pt x="6782" y="8256"/>
                  </a:cubicBezTo>
                  <a:cubicBezTo>
                    <a:pt x="6943" y="8256"/>
                    <a:pt x="7051" y="8271"/>
                    <a:pt x="7076" y="8309"/>
                  </a:cubicBezTo>
                  <a:cubicBezTo>
                    <a:pt x="7213" y="8515"/>
                    <a:pt x="7419" y="11139"/>
                    <a:pt x="7419" y="11139"/>
                  </a:cubicBezTo>
                  <a:lnTo>
                    <a:pt x="9929" y="11916"/>
                  </a:lnTo>
                  <a:cubicBezTo>
                    <a:pt x="9929" y="11893"/>
                    <a:pt x="9952" y="11870"/>
                    <a:pt x="9952" y="11847"/>
                  </a:cubicBezTo>
                  <a:cubicBezTo>
                    <a:pt x="9975" y="11824"/>
                    <a:pt x="9975" y="11801"/>
                    <a:pt x="9998" y="11756"/>
                  </a:cubicBezTo>
                  <a:cubicBezTo>
                    <a:pt x="10066" y="11550"/>
                    <a:pt x="10180" y="11231"/>
                    <a:pt x="10295" y="10774"/>
                  </a:cubicBezTo>
                  <a:cubicBezTo>
                    <a:pt x="10317" y="10706"/>
                    <a:pt x="10340" y="10637"/>
                    <a:pt x="10363" y="10569"/>
                  </a:cubicBezTo>
                  <a:cubicBezTo>
                    <a:pt x="10363" y="10546"/>
                    <a:pt x="10363" y="10523"/>
                    <a:pt x="10386" y="10500"/>
                  </a:cubicBezTo>
                  <a:cubicBezTo>
                    <a:pt x="10432" y="10341"/>
                    <a:pt x="10477" y="10158"/>
                    <a:pt x="10523" y="9975"/>
                  </a:cubicBezTo>
                  <a:cubicBezTo>
                    <a:pt x="10637" y="9542"/>
                    <a:pt x="10774" y="9040"/>
                    <a:pt x="10911" y="8515"/>
                  </a:cubicBezTo>
                  <a:cubicBezTo>
                    <a:pt x="10934" y="8400"/>
                    <a:pt x="10957" y="8286"/>
                    <a:pt x="10979" y="8149"/>
                  </a:cubicBezTo>
                  <a:cubicBezTo>
                    <a:pt x="11002" y="8127"/>
                    <a:pt x="11002" y="8081"/>
                    <a:pt x="11002" y="8058"/>
                  </a:cubicBezTo>
                  <a:cubicBezTo>
                    <a:pt x="11071" y="7830"/>
                    <a:pt x="11116" y="7602"/>
                    <a:pt x="11185" y="7350"/>
                  </a:cubicBezTo>
                  <a:cubicBezTo>
                    <a:pt x="11276" y="6962"/>
                    <a:pt x="11367" y="6552"/>
                    <a:pt x="11459" y="6141"/>
                  </a:cubicBezTo>
                  <a:cubicBezTo>
                    <a:pt x="11481" y="6072"/>
                    <a:pt x="11504" y="5981"/>
                    <a:pt x="11527" y="5890"/>
                  </a:cubicBezTo>
                  <a:cubicBezTo>
                    <a:pt x="11527" y="5798"/>
                    <a:pt x="11550" y="5707"/>
                    <a:pt x="11573" y="5616"/>
                  </a:cubicBezTo>
                  <a:cubicBezTo>
                    <a:pt x="11596" y="5502"/>
                    <a:pt x="11641" y="5388"/>
                    <a:pt x="11664" y="5273"/>
                  </a:cubicBezTo>
                  <a:cubicBezTo>
                    <a:pt x="11687" y="5159"/>
                    <a:pt x="11710" y="5045"/>
                    <a:pt x="11733" y="4931"/>
                  </a:cubicBezTo>
                  <a:cubicBezTo>
                    <a:pt x="11755" y="4817"/>
                    <a:pt x="11778" y="4703"/>
                    <a:pt x="11801" y="4589"/>
                  </a:cubicBezTo>
                  <a:cubicBezTo>
                    <a:pt x="11847" y="4360"/>
                    <a:pt x="11892" y="4155"/>
                    <a:pt x="11938" y="3927"/>
                  </a:cubicBezTo>
                  <a:cubicBezTo>
                    <a:pt x="11961" y="3835"/>
                    <a:pt x="11984" y="3721"/>
                    <a:pt x="12006" y="3607"/>
                  </a:cubicBezTo>
                  <a:cubicBezTo>
                    <a:pt x="12029" y="3493"/>
                    <a:pt x="12052" y="3402"/>
                    <a:pt x="12075" y="3288"/>
                  </a:cubicBezTo>
                  <a:cubicBezTo>
                    <a:pt x="12189" y="2763"/>
                    <a:pt x="12280" y="2283"/>
                    <a:pt x="12349" y="1850"/>
                  </a:cubicBezTo>
                  <a:cubicBezTo>
                    <a:pt x="12372" y="1713"/>
                    <a:pt x="12395" y="1576"/>
                    <a:pt x="12417" y="1439"/>
                  </a:cubicBezTo>
                  <a:cubicBezTo>
                    <a:pt x="12554" y="617"/>
                    <a:pt x="12577" y="92"/>
                    <a:pt x="12509" y="24"/>
                  </a:cubicBezTo>
                  <a:cubicBezTo>
                    <a:pt x="12463" y="1"/>
                    <a:pt x="12349" y="1"/>
                    <a:pt x="1218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061;p18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fill="none" extrusionOk="0">
                  <a:moveTo>
                    <a:pt x="12417" y="1439"/>
                  </a:moveTo>
                  <a:cubicBezTo>
                    <a:pt x="12395" y="1576"/>
                    <a:pt x="12372" y="1713"/>
                    <a:pt x="12349" y="1850"/>
                  </a:cubicBezTo>
                  <a:cubicBezTo>
                    <a:pt x="12280" y="2283"/>
                    <a:pt x="12189" y="2763"/>
                    <a:pt x="12075" y="3288"/>
                  </a:cubicBezTo>
                  <a:cubicBezTo>
                    <a:pt x="12052" y="3402"/>
                    <a:pt x="12029" y="3493"/>
                    <a:pt x="12006" y="3607"/>
                  </a:cubicBezTo>
                  <a:cubicBezTo>
                    <a:pt x="11984" y="3721"/>
                    <a:pt x="11961" y="3835"/>
                    <a:pt x="11938" y="3927"/>
                  </a:cubicBezTo>
                  <a:cubicBezTo>
                    <a:pt x="11892" y="4155"/>
                    <a:pt x="11847" y="4360"/>
                    <a:pt x="11801" y="4589"/>
                  </a:cubicBezTo>
                  <a:cubicBezTo>
                    <a:pt x="11778" y="4703"/>
                    <a:pt x="11755" y="4817"/>
                    <a:pt x="11733" y="4931"/>
                  </a:cubicBezTo>
                  <a:cubicBezTo>
                    <a:pt x="11710" y="5045"/>
                    <a:pt x="11687" y="5159"/>
                    <a:pt x="11664" y="5273"/>
                  </a:cubicBezTo>
                  <a:cubicBezTo>
                    <a:pt x="11641" y="5388"/>
                    <a:pt x="11596" y="5502"/>
                    <a:pt x="11573" y="5616"/>
                  </a:cubicBezTo>
                  <a:cubicBezTo>
                    <a:pt x="11550" y="5707"/>
                    <a:pt x="11527" y="5798"/>
                    <a:pt x="11527" y="5890"/>
                  </a:cubicBezTo>
                  <a:cubicBezTo>
                    <a:pt x="11504" y="5981"/>
                    <a:pt x="11481" y="6072"/>
                    <a:pt x="11459" y="6141"/>
                  </a:cubicBezTo>
                  <a:cubicBezTo>
                    <a:pt x="11367" y="6552"/>
                    <a:pt x="11276" y="6962"/>
                    <a:pt x="11185" y="7350"/>
                  </a:cubicBezTo>
                  <a:cubicBezTo>
                    <a:pt x="11116" y="7602"/>
                    <a:pt x="11071" y="7830"/>
                    <a:pt x="11002" y="8058"/>
                  </a:cubicBezTo>
                  <a:cubicBezTo>
                    <a:pt x="11002" y="8081"/>
                    <a:pt x="11002" y="8127"/>
                    <a:pt x="10979" y="8149"/>
                  </a:cubicBezTo>
                  <a:cubicBezTo>
                    <a:pt x="10957" y="8286"/>
                    <a:pt x="10934" y="8400"/>
                    <a:pt x="10911" y="8515"/>
                  </a:cubicBezTo>
                  <a:cubicBezTo>
                    <a:pt x="10774" y="9040"/>
                    <a:pt x="10637" y="9542"/>
                    <a:pt x="10523" y="9975"/>
                  </a:cubicBezTo>
                  <a:cubicBezTo>
                    <a:pt x="10477" y="10158"/>
                    <a:pt x="10432" y="10341"/>
                    <a:pt x="10386" y="10500"/>
                  </a:cubicBezTo>
                  <a:cubicBezTo>
                    <a:pt x="10363" y="10523"/>
                    <a:pt x="10363" y="10546"/>
                    <a:pt x="10363" y="10569"/>
                  </a:cubicBezTo>
                  <a:cubicBezTo>
                    <a:pt x="10340" y="10637"/>
                    <a:pt x="10317" y="10706"/>
                    <a:pt x="10295" y="10774"/>
                  </a:cubicBezTo>
                  <a:cubicBezTo>
                    <a:pt x="10180" y="11231"/>
                    <a:pt x="10066" y="11550"/>
                    <a:pt x="9998" y="11756"/>
                  </a:cubicBezTo>
                  <a:cubicBezTo>
                    <a:pt x="9975" y="11801"/>
                    <a:pt x="9975" y="11824"/>
                    <a:pt x="9952" y="11847"/>
                  </a:cubicBezTo>
                  <a:cubicBezTo>
                    <a:pt x="9952" y="11870"/>
                    <a:pt x="9929" y="11893"/>
                    <a:pt x="9929" y="11916"/>
                  </a:cubicBezTo>
                  <a:lnTo>
                    <a:pt x="7419" y="11139"/>
                  </a:lnTo>
                  <a:cubicBezTo>
                    <a:pt x="7419" y="11139"/>
                    <a:pt x="7213" y="8515"/>
                    <a:pt x="7076" y="8309"/>
                  </a:cubicBezTo>
                  <a:cubicBezTo>
                    <a:pt x="6939" y="8104"/>
                    <a:pt x="4428" y="8583"/>
                    <a:pt x="4155" y="8309"/>
                  </a:cubicBezTo>
                  <a:cubicBezTo>
                    <a:pt x="3881" y="8035"/>
                    <a:pt x="3812" y="5524"/>
                    <a:pt x="3607" y="5251"/>
                  </a:cubicBezTo>
                  <a:cubicBezTo>
                    <a:pt x="3493" y="5091"/>
                    <a:pt x="2762" y="5068"/>
                    <a:pt x="2077" y="5022"/>
                  </a:cubicBezTo>
                  <a:cubicBezTo>
                    <a:pt x="1438" y="4977"/>
                    <a:pt x="822" y="4931"/>
                    <a:pt x="754" y="4771"/>
                  </a:cubicBezTo>
                  <a:cubicBezTo>
                    <a:pt x="617" y="4406"/>
                    <a:pt x="0" y="2260"/>
                    <a:pt x="0" y="2260"/>
                  </a:cubicBezTo>
                  <a:cubicBezTo>
                    <a:pt x="137" y="2169"/>
                    <a:pt x="503" y="2055"/>
                    <a:pt x="1050" y="1918"/>
                  </a:cubicBezTo>
                  <a:cubicBezTo>
                    <a:pt x="1142" y="1895"/>
                    <a:pt x="1233" y="1872"/>
                    <a:pt x="1324" y="1850"/>
                  </a:cubicBezTo>
                  <a:cubicBezTo>
                    <a:pt x="1552" y="1804"/>
                    <a:pt x="1804" y="1735"/>
                    <a:pt x="2077" y="1690"/>
                  </a:cubicBezTo>
                  <a:cubicBezTo>
                    <a:pt x="2237" y="1644"/>
                    <a:pt x="2397" y="1621"/>
                    <a:pt x="2580" y="1576"/>
                  </a:cubicBezTo>
                  <a:cubicBezTo>
                    <a:pt x="2625" y="1576"/>
                    <a:pt x="2648" y="1553"/>
                    <a:pt x="2694" y="1553"/>
                  </a:cubicBezTo>
                  <a:cubicBezTo>
                    <a:pt x="2831" y="1530"/>
                    <a:pt x="2968" y="1507"/>
                    <a:pt x="3105" y="1462"/>
                  </a:cubicBezTo>
                  <a:cubicBezTo>
                    <a:pt x="3493" y="1393"/>
                    <a:pt x="3926" y="1302"/>
                    <a:pt x="4337" y="1210"/>
                  </a:cubicBezTo>
                  <a:cubicBezTo>
                    <a:pt x="4543" y="1188"/>
                    <a:pt x="4725" y="1142"/>
                    <a:pt x="4931" y="1119"/>
                  </a:cubicBezTo>
                  <a:cubicBezTo>
                    <a:pt x="5068" y="1074"/>
                    <a:pt x="5205" y="1051"/>
                    <a:pt x="5364" y="1028"/>
                  </a:cubicBezTo>
                  <a:cubicBezTo>
                    <a:pt x="5524" y="1005"/>
                    <a:pt x="5707" y="982"/>
                    <a:pt x="5866" y="937"/>
                  </a:cubicBezTo>
                  <a:cubicBezTo>
                    <a:pt x="6049" y="914"/>
                    <a:pt x="6232" y="868"/>
                    <a:pt x="6391" y="845"/>
                  </a:cubicBezTo>
                  <a:cubicBezTo>
                    <a:pt x="6574" y="822"/>
                    <a:pt x="6734" y="777"/>
                    <a:pt x="6916" y="754"/>
                  </a:cubicBezTo>
                  <a:cubicBezTo>
                    <a:pt x="6962" y="754"/>
                    <a:pt x="7008" y="731"/>
                    <a:pt x="7053" y="731"/>
                  </a:cubicBezTo>
                  <a:cubicBezTo>
                    <a:pt x="7373" y="686"/>
                    <a:pt x="7692" y="617"/>
                    <a:pt x="8012" y="571"/>
                  </a:cubicBezTo>
                  <a:cubicBezTo>
                    <a:pt x="8195" y="549"/>
                    <a:pt x="8377" y="503"/>
                    <a:pt x="8537" y="480"/>
                  </a:cubicBezTo>
                  <a:cubicBezTo>
                    <a:pt x="8583" y="480"/>
                    <a:pt x="8628" y="457"/>
                    <a:pt x="8651" y="457"/>
                  </a:cubicBezTo>
                  <a:cubicBezTo>
                    <a:pt x="8857" y="434"/>
                    <a:pt x="9039" y="412"/>
                    <a:pt x="9222" y="366"/>
                  </a:cubicBezTo>
                  <a:lnTo>
                    <a:pt x="9222" y="366"/>
                  </a:lnTo>
                  <a:cubicBezTo>
                    <a:pt x="9313" y="366"/>
                    <a:pt x="9404" y="343"/>
                    <a:pt x="9473" y="343"/>
                  </a:cubicBezTo>
                  <a:cubicBezTo>
                    <a:pt x="9587" y="320"/>
                    <a:pt x="9701" y="297"/>
                    <a:pt x="9815" y="275"/>
                  </a:cubicBezTo>
                  <a:cubicBezTo>
                    <a:pt x="9952" y="275"/>
                    <a:pt x="10089" y="252"/>
                    <a:pt x="10226" y="229"/>
                  </a:cubicBezTo>
                  <a:cubicBezTo>
                    <a:pt x="10386" y="206"/>
                    <a:pt x="10546" y="183"/>
                    <a:pt x="10683" y="161"/>
                  </a:cubicBezTo>
                  <a:cubicBezTo>
                    <a:pt x="10774" y="161"/>
                    <a:pt x="10842" y="138"/>
                    <a:pt x="10911" y="138"/>
                  </a:cubicBezTo>
                  <a:cubicBezTo>
                    <a:pt x="10979" y="138"/>
                    <a:pt x="11048" y="115"/>
                    <a:pt x="11116" y="115"/>
                  </a:cubicBezTo>
                  <a:cubicBezTo>
                    <a:pt x="11185" y="92"/>
                    <a:pt x="11253" y="92"/>
                    <a:pt x="11299" y="92"/>
                  </a:cubicBezTo>
                  <a:cubicBezTo>
                    <a:pt x="11322" y="92"/>
                    <a:pt x="11322" y="92"/>
                    <a:pt x="11322" y="92"/>
                  </a:cubicBezTo>
                  <a:cubicBezTo>
                    <a:pt x="11436" y="69"/>
                    <a:pt x="11504" y="69"/>
                    <a:pt x="11596" y="46"/>
                  </a:cubicBezTo>
                  <a:cubicBezTo>
                    <a:pt x="11778" y="24"/>
                    <a:pt x="11938" y="24"/>
                    <a:pt x="12075" y="24"/>
                  </a:cubicBezTo>
                  <a:cubicBezTo>
                    <a:pt x="12121" y="1"/>
                    <a:pt x="12166" y="1"/>
                    <a:pt x="12189" y="1"/>
                  </a:cubicBezTo>
                  <a:cubicBezTo>
                    <a:pt x="12349" y="1"/>
                    <a:pt x="12463" y="1"/>
                    <a:pt x="12509" y="24"/>
                  </a:cubicBezTo>
                  <a:cubicBezTo>
                    <a:pt x="12577" y="92"/>
                    <a:pt x="12554" y="617"/>
                    <a:pt x="12417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62;p18"/>
            <p:cNvSpPr/>
            <p:nvPr/>
          </p:nvSpPr>
          <p:spPr>
            <a:xfrm>
              <a:off x="1473525" y="2481075"/>
              <a:ext cx="85625" cy="82275"/>
            </a:xfrm>
            <a:custGeom>
              <a:avLst/>
              <a:gdLst/>
              <a:ahLst/>
              <a:cxnLst/>
              <a:rect l="l" t="t" r="r" b="b"/>
              <a:pathLst>
                <a:path w="3425" h="3291" extrusionOk="0">
                  <a:moveTo>
                    <a:pt x="3070" y="1"/>
                  </a:moveTo>
                  <a:cubicBezTo>
                    <a:pt x="2595" y="1"/>
                    <a:pt x="1440" y="148"/>
                    <a:pt x="1" y="369"/>
                  </a:cubicBezTo>
                  <a:cubicBezTo>
                    <a:pt x="1" y="369"/>
                    <a:pt x="206" y="3085"/>
                    <a:pt x="2854" y="3291"/>
                  </a:cubicBezTo>
                  <a:cubicBezTo>
                    <a:pt x="3219" y="1510"/>
                    <a:pt x="3425" y="141"/>
                    <a:pt x="3288" y="27"/>
                  </a:cubicBezTo>
                  <a:cubicBezTo>
                    <a:pt x="3257" y="9"/>
                    <a:pt x="3183" y="1"/>
                    <a:pt x="30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63;p18"/>
            <p:cNvSpPr/>
            <p:nvPr/>
          </p:nvSpPr>
          <p:spPr>
            <a:xfrm>
              <a:off x="765950" y="2826950"/>
              <a:ext cx="358950" cy="376900"/>
            </a:xfrm>
            <a:custGeom>
              <a:avLst/>
              <a:gdLst/>
              <a:ahLst/>
              <a:cxnLst/>
              <a:rect l="l" t="t" r="r" b="b"/>
              <a:pathLst>
                <a:path w="14358" h="15076" extrusionOk="0">
                  <a:moveTo>
                    <a:pt x="5205" y="1"/>
                  </a:moveTo>
                  <a:cubicBezTo>
                    <a:pt x="4269" y="800"/>
                    <a:pt x="3424" y="1530"/>
                    <a:pt x="2717" y="2146"/>
                  </a:cubicBezTo>
                  <a:cubicBezTo>
                    <a:pt x="2466" y="2352"/>
                    <a:pt x="2237" y="2557"/>
                    <a:pt x="2009" y="2763"/>
                  </a:cubicBezTo>
                  <a:cubicBezTo>
                    <a:pt x="1963" y="2808"/>
                    <a:pt x="1895" y="2854"/>
                    <a:pt x="1849" y="2900"/>
                  </a:cubicBezTo>
                  <a:cubicBezTo>
                    <a:pt x="1758" y="2968"/>
                    <a:pt x="1689" y="3037"/>
                    <a:pt x="1621" y="3105"/>
                  </a:cubicBezTo>
                  <a:cubicBezTo>
                    <a:pt x="1575" y="3151"/>
                    <a:pt x="1553" y="3174"/>
                    <a:pt x="1507" y="3196"/>
                  </a:cubicBezTo>
                  <a:cubicBezTo>
                    <a:pt x="1438" y="3265"/>
                    <a:pt x="1370" y="3311"/>
                    <a:pt x="1324" y="3379"/>
                  </a:cubicBezTo>
                  <a:lnTo>
                    <a:pt x="1301" y="3379"/>
                  </a:lnTo>
                  <a:cubicBezTo>
                    <a:pt x="1210" y="3470"/>
                    <a:pt x="1142" y="3539"/>
                    <a:pt x="1073" y="3607"/>
                  </a:cubicBezTo>
                  <a:cubicBezTo>
                    <a:pt x="936" y="3721"/>
                    <a:pt x="845" y="3813"/>
                    <a:pt x="799" y="3858"/>
                  </a:cubicBezTo>
                  <a:cubicBezTo>
                    <a:pt x="571" y="4132"/>
                    <a:pt x="343" y="4634"/>
                    <a:pt x="229" y="5296"/>
                  </a:cubicBezTo>
                  <a:cubicBezTo>
                    <a:pt x="0" y="6711"/>
                    <a:pt x="274" y="8857"/>
                    <a:pt x="2192" y="11482"/>
                  </a:cubicBezTo>
                  <a:cubicBezTo>
                    <a:pt x="4155" y="14153"/>
                    <a:pt x="6300" y="14997"/>
                    <a:pt x="7852" y="15066"/>
                  </a:cubicBezTo>
                  <a:cubicBezTo>
                    <a:pt x="7961" y="15072"/>
                    <a:pt x="8067" y="15076"/>
                    <a:pt x="8170" y="15076"/>
                  </a:cubicBezTo>
                  <a:cubicBezTo>
                    <a:pt x="8755" y="15076"/>
                    <a:pt x="9234" y="14970"/>
                    <a:pt x="9564" y="14814"/>
                  </a:cubicBezTo>
                  <a:cubicBezTo>
                    <a:pt x="9724" y="14746"/>
                    <a:pt x="10135" y="14449"/>
                    <a:pt x="10728" y="13993"/>
                  </a:cubicBezTo>
                  <a:cubicBezTo>
                    <a:pt x="10797" y="13924"/>
                    <a:pt x="10865" y="13879"/>
                    <a:pt x="10957" y="13810"/>
                  </a:cubicBezTo>
                  <a:cubicBezTo>
                    <a:pt x="11162" y="13628"/>
                    <a:pt x="11413" y="13445"/>
                    <a:pt x="11687" y="13217"/>
                  </a:cubicBezTo>
                  <a:cubicBezTo>
                    <a:pt x="12440" y="12600"/>
                    <a:pt x="13353" y="11847"/>
                    <a:pt x="14358" y="11003"/>
                  </a:cubicBezTo>
                  <a:cubicBezTo>
                    <a:pt x="13581" y="10797"/>
                    <a:pt x="12874" y="10523"/>
                    <a:pt x="12212" y="10204"/>
                  </a:cubicBezTo>
                  <a:cubicBezTo>
                    <a:pt x="12075" y="10135"/>
                    <a:pt x="11915" y="10067"/>
                    <a:pt x="11778" y="9975"/>
                  </a:cubicBezTo>
                  <a:cubicBezTo>
                    <a:pt x="10500" y="9291"/>
                    <a:pt x="9473" y="8446"/>
                    <a:pt x="8628" y="7533"/>
                  </a:cubicBezTo>
                  <a:cubicBezTo>
                    <a:pt x="5570" y="4201"/>
                    <a:pt x="5205" y="1"/>
                    <a:pt x="5205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64;p18"/>
            <p:cNvSpPr/>
            <p:nvPr/>
          </p:nvSpPr>
          <p:spPr>
            <a:xfrm>
              <a:off x="806475" y="2880600"/>
              <a:ext cx="251650" cy="296175"/>
            </a:xfrm>
            <a:custGeom>
              <a:avLst/>
              <a:gdLst/>
              <a:ahLst/>
              <a:cxnLst/>
              <a:rect l="l" t="t" r="r" b="b"/>
              <a:pathLst>
                <a:path w="10066" h="11847" extrusionOk="0">
                  <a:moveTo>
                    <a:pt x="1096" y="0"/>
                  </a:moveTo>
                  <a:cubicBezTo>
                    <a:pt x="845" y="206"/>
                    <a:pt x="616" y="411"/>
                    <a:pt x="388" y="617"/>
                  </a:cubicBezTo>
                  <a:cubicBezTo>
                    <a:pt x="342" y="662"/>
                    <a:pt x="274" y="708"/>
                    <a:pt x="228" y="754"/>
                  </a:cubicBezTo>
                  <a:cubicBezTo>
                    <a:pt x="137" y="822"/>
                    <a:pt x="68" y="891"/>
                    <a:pt x="0" y="959"/>
                  </a:cubicBezTo>
                  <a:cubicBezTo>
                    <a:pt x="0" y="959"/>
                    <a:pt x="342" y="10660"/>
                    <a:pt x="9107" y="11847"/>
                  </a:cubicBezTo>
                  <a:cubicBezTo>
                    <a:pt x="9176" y="11778"/>
                    <a:pt x="9244" y="11733"/>
                    <a:pt x="9336" y="11664"/>
                  </a:cubicBezTo>
                  <a:cubicBezTo>
                    <a:pt x="9541" y="11482"/>
                    <a:pt x="9792" y="11299"/>
                    <a:pt x="10066" y="11071"/>
                  </a:cubicBezTo>
                  <a:cubicBezTo>
                    <a:pt x="9701" y="11048"/>
                    <a:pt x="1940" y="10272"/>
                    <a:pt x="1096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65;p18"/>
            <p:cNvSpPr/>
            <p:nvPr/>
          </p:nvSpPr>
          <p:spPr>
            <a:xfrm>
              <a:off x="765950" y="2826950"/>
              <a:ext cx="358950" cy="377800"/>
            </a:xfrm>
            <a:custGeom>
              <a:avLst/>
              <a:gdLst/>
              <a:ahLst/>
              <a:cxnLst/>
              <a:rect l="l" t="t" r="r" b="b"/>
              <a:pathLst>
                <a:path w="14358" h="15112" fill="none" extrusionOk="0">
                  <a:moveTo>
                    <a:pt x="14358" y="11003"/>
                  </a:moveTo>
                  <a:cubicBezTo>
                    <a:pt x="13353" y="11847"/>
                    <a:pt x="12440" y="12600"/>
                    <a:pt x="11687" y="13217"/>
                  </a:cubicBezTo>
                  <a:cubicBezTo>
                    <a:pt x="11687" y="13217"/>
                    <a:pt x="11687" y="13217"/>
                    <a:pt x="11687" y="13217"/>
                  </a:cubicBezTo>
                  <a:cubicBezTo>
                    <a:pt x="11413" y="13445"/>
                    <a:pt x="11162" y="13628"/>
                    <a:pt x="10957" y="13810"/>
                  </a:cubicBezTo>
                  <a:cubicBezTo>
                    <a:pt x="10865" y="13879"/>
                    <a:pt x="10797" y="13924"/>
                    <a:pt x="10728" y="13993"/>
                  </a:cubicBezTo>
                  <a:lnTo>
                    <a:pt x="10728" y="13993"/>
                  </a:lnTo>
                  <a:cubicBezTo>
                    <a:pt x="10135" y="14449"/>
                    <a:pt x="9724" y="14746"/>
                    <a:pt x="9564" y="14814"/>
                  </a:cubicBezTo>
                  <a:cubicBezTo>
                    <a:pt x="9176" y="14997"/>
                    <a:pt x="8583" y="15111"/>
                    <a:pt x="7852" y="15066"/>
                  </a:cubicBezTo>
                  <a:cubicBezTo>
                    <a:pt x="6300" y="14997"/>
                    <a:pt x="4155" y="14153"/>
                    <a:pt x="2192" y="11482"/>
                  </a:cubicBezTo>
                  <a:cubicBezTo>
                    <a:pt x="274" y="8857"/>
                    <a:pt x="0" y="6711"/>
                    <a:pt x="229" y="5296"/>
                  </a:cubicBezTo>
                  <a:cubicBezTo>
                    <a:pt x="229" y="5296"/>
                    <a:pt x="229" y="5296"/>
                    <a:pt x="229" y="5296"/>
                  </a:cubicBezTo>
                  <a:cubicBezTo>
                    <a:pt x="343" y="4634"/>
                    <a:pt x="571" y="4132"/>
                    <a:pt x="799" y="3858"/>
                  </a:cubicBezTo>
                  <a:cubicBezTo>
                    <a:pt x="845" y="3813"/>
                    <a:pt x="936" y="3721"/>
                    <a:pt x="1073" y="3607"/>
                  </a:cubicBezTo>
                  <a:cubicBezTo>
                    <a:pt x="1142" y="3539"/>
                    <a:pt x="1210" y="3470"/>
                    <a:pt x="1301" y="3379"/>
                  </a:cubicBezTo>
                  <a:cubicBezTo>
                    <a:pt x="1301" y="3379"/>
                    <a:pt x="1301" y="3379"/>
                    <a:pt x="1324" y="3379"/>
                  </a:cubicBezTo>
                  <a:cubicBezTo>
                    <a:pt x="1370" y="3311"/>
                    <a:pt x="1438" y="3265"/>
                    <a:pt x="1507" y="3196"/>
                  </a:cubicBezTo>
                  <a:cubicBezTo>
                    <a:pt x="1553" y="3174"/>
                    <a:pt x="1575" y="3151"/>
                    <a:pt x="1621" y="3105"/>
                  </a:cubicBezTo>
                  <a:cubicBezTo>
                    <a:pt x="1689" y="3037"/>
                    <a:pt x="1758" y="2968"/>
                    <a:pt x="1849" y="2900"/>
                  </a:cubicBezTo>
                  <a:cubicBezTo>
                    <a:pt x="1895" y="2854"/>
                    <a:pt x="1963" y="2808"/>
                    <a:pt x="2009" y="2763"/>
                  </a:cubicBezTo>
                  <a:cubicBezTo>
                    <a:pt x="2237" y="2557"/>
                    <a:pt x="2466" y="2352"/>
                    <a:pt x="2717" y="2146"/>
                  </a:cubicBezTo>
                  <a:cubicBezTo>
                    <a:pt x="3424" y="1530"/>
                    <a:pt x="4269" y="800"/>
                    <a:pt x="5205" y="1"/>
                  </a:cubicBezTo>
                  <a:cubicBezTo>
                    <a:pt x="5205" y="1"/>
                    <a:pt x="5570" y="4201"/>
                    <a:pt x="8628" y="7533"/>
                  </a:cubicBezTo>
                  <a:cubicBezTo>
                    <a:pt x="9473" y="8446"/>
                    <a:pt x="10500" y="9291"/>
                    <a:pt x="11778" y="9975"/>
                  </a:cubicBezTo>
                  <a:lnTo>
                    <a:pt x="11778" y="9975"/>
                  </a:lnTo>
                  <a:cubicBezTo>
                    <a:pt x="11915" y="10067"/>
                    <a:pt x="12075" y="10135"/>
                    <a:pt x="12212" y="10204"/>
                  </a:cubicBezTo>
                  <a:cubicBezTo>
                    <a:pt x="12874" y="10523"/>
                    <a:pt x="13581" y="10797"/>
                    <a:pt x="14358" y="11003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66;p18"/>
            <p:cNvSpPr/>
            <p:nvPr/>
          </p:nvSpPr>
          <p:spPr>
            <a:xfrm>
              <a:off x="915450" y="2600425"/>
              <a:ext cx="346400" cy="304175"/>
            </a:xfrm>
            <a:custGeom>
              <a:avLst/>
              <a:gdLst/>
              <a:ahLst/>
              <a:cxnLst/>
              <a:rect l="l" t="t" r="r" b="b"/>
              <a:pathLst>
                <a:path w="13856" h="12167" fill="none" extrusionOk="0">
                  <a:moveTo>
                    <a:pt x="13856" y="0"/>
                  </a:moveTo>
                  <a:lnTo>
                    <a:pt x="1" y="12166"/>
                  </a:lnTo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67;p18"/>
            <p:cNvSpPr/>
            <p:nvPr/>
          </p:nvSpPr>
          <p:spPr>
            <a:xfrm>
              <a:off x="981650" y="2688875"/>
              <a:ext cx="365225" cy="326425"/>
            </a:xfrm>
            <a:custGeom>
              <a:avLst/>
              <a:gdLst/>
              <a:ahLst/>
              <a:cxnLst/>
              <a:rect l="l" t="t" r="r" b="b"/>
              <a:pathLst>
                <a:path w="14609" h="13057" fill="none" extrusionOk="0">
                  <a:moveTo>
                    <a:pt x="14609" y="0"/>
                  </a:moveTo>
                  <a:lnTo>
                    <a:pt x="0" y="13056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68;p18"/>
            <p:cNvSpPr/>
            <p:nvPr/>
          </p:nvSpPr>
          <p:spPr>
            <a:xfrm>
              <a:off x="1071225" y="2759625"/>
              <a:ext cx="357250" cy="322425"/>
            </a:xfrm>
            <a:custGeom>
              <a:avLst/>
              <a:gdLst/>
              <a:ahLst/>
              <a:cxnLst/>
              <a:rect l="l" t="t" r="r" b="b"/>
              <a:pathLst>
                <a:path w="14290" h="12897" fill="none" extrusionOk="0">
                  <a:moveTo>
                    <a:pt x="14290" y="0"/>
                  </a:moveTo>
                  <a:lnTo>
                    <a:pt x="1" y="12897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1464588" y="6272978"/>
            <a:ext cx="407580" cy="445714"/>
            <a:chOff x="1146111" y="5177972"/>
            <a:chExt cx="407580" cy="445714"/>
          </a:xfrm>
        </p:grpSpPr>
        <p:sp>
          <p:nvSpPr>
            <p:cNvPr id="19" name="Google Shape;1069;p18"/>
            <p:cNvSpPr/>
            <p:nvPr/>
          </p:nvSpPr>
          <p:spPr>
            <a:xfrm>
              <a:off x="1371116" y="5177972"/>
              <a:ext cx="182575" cy="178025"/>
            </a:xfrm>
            <a:custGeom>
              <a:avLst/>
              <a:gdLst/>
              <a:ahLst/>
              <a:cxnLst/>
              <a:rect l="l" t="t" r="r" b="b"/>
              <a:pathLst>
                <a:path w="7303" h="7121" extrusionOk="0">
                  <a:moveTo>
                    <a:pt x="5539" y="0"/>
                  </a:moveTo>
                  <a:lnTo>
                    <a:pt x="3396" y="1368"/>
                  </a:lnTo>
                  <a:lnTo>
                    <a:pt x="1039" y="379"/>
                  </a:lnTo>
                  <a:lnTo>
                    <a:pt x="1039" y="379"/>
                  </a:lnTo>
                  <a:lnTo>
                    <a:pt x="1682" y="2851"/>
                  </a:lnTo>
                  <a:lnTo>
                    <a:pt x="1" y="4780"/>
                  </a:lnTo>
                  <a:lnTo>
                    <a:pt x="2555" y="4928"/>
                  </a:lnTo>
                  <a:lnTo>
                    <a:pt x="3874" y="7120"/>
                  </a:lnTo>
                  <a:lnTo>
                    <a:pt x="4813" y="4747"/>
                  </a:lnTo>
                  <a:lnTo>
                    <a:pt x="7302" y="4170"/>
                  </a:lnTo>
                  <a:lnTo>
                    <a:pt x="5324" y="2538"/>
                  </a:lnTo>
                  <a:lnTo>
                    <a:pt x="5539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70;p18"/>
            <p:cNvSpPr/>
            <p:nvPr/>
          </p:nvSpPr>
          <p:spPr>
            <a:xfrm>
              <a:off x="1146111" y="5533733"/>
              <a:ext cx="87303" cy="89953"/>
            </a:xfrm>
            <a:custGeom>
              <a:avLst/>
              <a:gdLst/>
              <a:ahLst/>
              <a:cxnLst/>
              <a:rect l="l" t="t" r="r" b="b"/>
              <a:pathLst>
                <a:path w="2655" h="2736" extrusionOk="0">
                  <a:moveTo>
                    <a:pt x="1072" y="0"/>
                  </a:moveTo>
                  <a:lnTo>
                    <a:pt x="874" y="939"/>
                  </a:lnTo>
                  <a:lnTo>
                    <a:pt x="1" y="1319"/>
                  </a:lnTo>
                  <a:lnTo>
                    <a:pt x="825" y="1796"/>
                  </a:lnTo>
                  <a:lnTo>
                    <a:pt x="907" y="2736"/>
                  </a:lnTo>
                  <a:lnTo>
                    <a:pt x="1616" y="2093"/>
                  </a:lnTo>
                  <a:lnTo>
                    <a:pt x="2555" y="2307"/>
                  </a:lnTo>
                  <a:lnTo>
                    <a:pt x="2160" y="1434"/>
                  </a:lnTo>
                  <a:lnTo>
                    <a:pt x="2654" y="626"/>
                  </a:lnTo>
                  <a:lnTo>
                    <a:pt x="2654" y="626"/>
                  </a:lnTo>
                  <a:lnTo>
                    <a:pt x="1698" y="725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1790;p33"/>
          <p:cNvGrpSpPr/>
          <p:nvPr/>
        </p:nvGrpSpPr>
        <p:grpSpPr>
          <a:xfrm rot="2294119">
            <a:off x="9765543" y="4324904"/>
            <a:ext cx="2368444" cy="2417660"/>
            <a:chOff x="4882500" y="2137475"/>
            <a:chExt cx="3074175" cy="3200650"/>
          </a:xfrm>
        </p:grpSpPr>
        <p:sp>
          <p:nvSpPr>
            <p:cNvPr id="23" name="Google Shape;1791;p33"/>
            <p:cNvSpPr/>
            <p:nvPr/>
          </p:nvSpPr>
          <p:spPr>
            <a:xfrm>
              <a:off x="6916675" y="2982700"/>
              <a:ext cx="887600" cy="820575"/>
            </a:xfrm>
            <a:custGeom>
              <a:avLst/>
              <a:gdLst/>
              <a:ahLst/>
              <a:cxnLst/>
              <a:rect l="l" t="t" r="r" b="b"/>
              <a:pathLst>
                <a:path w="35504" h="32823" extrusionOk="0">
                  <a:moveTo>
                    <a:pt x="16163" y="1"/>
                  </a:moveTo>
                  <a:cubicBezTo>
                    <a:pt x="10421" y="1"/>
                    <a:pt x="4672" y="3000"/>
                    <a:pt x="1880" y="9701"/>
                  </a:cubicBezTo>
                  <a:cubicBezTo>
                    <a:pt x="1" y="14217"/>
                    <a:pt x="67" y="18387"/>
                    <a:pt x="1402" y="21914"/>
                  </a:cubicBezTo>
                  <a:cubicBezTo>
                    <a:pt x="3870" y="28504"/>
                    <a:pt x="10718" y="32822"/>
                    <a:pt x="17344" y="32822"/>
                  </a:cubicBezTo>
                  <a:cubicBezTo>
                    <a:pt x="20363" y="32822"/>
                    <a:pt x="23335" y="31926"/>
                    <a:pt x="25827" y="29940"/>
                  </a:cubicBezTo>
                  <a:cubicBezTo>
                    <a:pt x="27986" y="28226"/>
                    <a:pt x="29799" y="25688"/>
                    <a:pt x="30952" y="22210"/>
                  </a:cubicBezTo>
                  <a:cubicBezTo>
                    <a:pt x="35504" y="8525"/>
                    <a:pt x="25843" y="1"/>
                    <a:pt x="16163" y="1"/>
                  </a:cubicBezTo>
                  <a:close/>
                </a:path>
              </a:pathLst>
            </a:custGeom>
            <a:solidFill>
              <a:srgbClr val="461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92;p33"/>
            <p:cNvSpPr/>
            <p:nvPr/>
          </p:nvSpPr>
          <p:spPr>
            <a:xfrm>
              <a:off x="6916675" y="2982700"/>
              <a:ext cx="887600" cy="748525"/>
            </a:xfrm>
            <a:custGeom>
              <a:avLst/>
              <a:gdLst/>
              <a:ahLst/>
              <a:cxnLst/>
              <a:rect l="l" t="t" r="r" b="b"/>
              <a:pathLst>
                <a:path w="35504" h="29941" extrusionOk="0">
                  <a:moveTo>
                    <a:pt x="16163" y="1"/>
                  </a:moveTo>
                  <a:cubicBezTo>
                    <a:pt x="10421" y="1"/>
                    <a:pt x="4672" y="3000"/>
                    <a:pt x="1880" y="9701"/>
                  </a:cubicBezTo>
                  <a:cubicBezTo>
                    <a:pt x="1" y="14217"/>
                    <a:pt x="67" y="18387"/>
                    <a:pt x="1402" y="21914"/>
                  </a:cubicBezTo>
                  <a:cubicBezTo>
                    <a:pt x="4022" y="20430"/>
                    <a:pt x="6313" y="17316"/>
                    <a:pt x="7665" y="15025"/>
                  </a:cubicBezTo>
                  <a:cubicBezTo>
                    <a:pt x="9065" y="12618"/>
                    <a:pt x="10351" y="9652"/>
                    <a:pt x="13037" y="8976"/>
                  </a:cubicBezTo>
                  <a:cubicBezTo>
                    <a:pt x="13403" y="8884"/>
                    <a:pt x="13772" y="8842"/>
                    <a:pt x="14140" y="8842"/>
                  </a:cubicBezTo>
                  <a:cubicBezTo>
                    <a:pt x="15547" y="8842"/>
                    <a:pt x="16948" y="9455"/>
                    <a:pt x="18163" y="10212"/>
                  </a:cubicBezTo>
                  <a:cubicBezTo>
                    <a:pt x="22151" y="12684"/>
                    <a:pt x="25085" y="16821"/>
                    <a:pt x="26107" y="21419"/>
                  </a:cubicBezTo>
                  <a:cubicBezTo>
                    <a:pt x="26717" y="24221"/>
                    <a:pt x="26601" y="27171"/>
                    <a:pt x="25827" y="29940"/>
                  </a:cubicBezTo>
                  <a:cubicBezTo>
                    <a:pt x="27986" y="28226"/>
                    <a:pt x="29799" y="25688"/>
                    <a:pt x="30952" y="22210"/>
                  </a:cubicBezTo>
                  <a:cubicBezTo>
                    <a:pt x="35504" y="8525"/>
                    <a:pt x="25843" y="1"/>
                    <a:pt x="16163" y="1"/>
                  </a:cubicBezTo>
                  <a:close/>
                </a:path>
              </a:pathLst>
            </a:custGeom>
            <a:solidFill>
              <a:srgbClr val="240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93;p33"/>
            <p:cNvSpPr/>
            <p:nvPr/>
          </p:nvSpPr>
          <p:spPr>
            <a:xfrm>
              <a:off x="6753925" y="2775300"/>
              <a:ext cx="1117875" cy="1288425"/>
            </a:xfrm>
            <a:custGeom>
              <a:avLst/>
              <a:gdLst/>
              <a:ahLst/>
              <a:cxnLst/>
              <a:rect l="l" t="t" r="r" b="b"/>
              <a:pathLst>
                <a:path w="44715" h="51537" fill="none" extrusionOk="0">
                  <a:moveTo>
                    <a:pt x="8390" y="17997"/>
                  </a:moveTo>
                  <a:cubicBezTo>
                    <a:pt x="15889" y="0"/>
                    <a:pt x="44714" y="8702"/>
                    <a:pt x="37462" y="30506"/>
                  </a:cubicBezTo>
                  <a:cubicBezTo>
                    <a:pt x="30458" y="51536"/>
                    <a:pt x="1" y="38137"/>
                    <a:pt x="8390" y="17997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94;p33"/>
            <p:cNvSpPr/>
            <p:nvPr/>
          </p:nvSpPr>
          <p:spPr>
            <a:xfrm>
              <a:off x="5089325" y="4073225"/>
              <a:ext cx="1026925" cy="791425"/>
            </a:xfrm>
            <a:custGeom>
              <a:avLst/>
              <a:gdLst/>
              <a:ahLst/>
              <a:cxnLst/>
              <a:rect l="l" t="t" r="r" b="b"/>
              <a:pathLst>
                <a:path w="41077" h="31657" extrusionOk="0">
                  <a:moveTo>
                    <a:pt x="18224" y="0"/>
                  </a:moveTo>
                  <a:cubicBezTo>
                    <a:pt x="13220" y="0"/>
                    <a:pt x="9009" y="2373"/>
                    <a:pt x="6132" y="5833"/>
                  </a:cubicBezTo>
                  <a:cubicBezTo>
                    <a:pt x="627" y="12425"/>
                    <a:pt x="1" y="22973"/>
                    <a:pt x="8093" y="28379"/>
                  </a:cubicBezTo>
                  <a:cubicBezTo>
                    <a:pt x="9445" y="29285"/>
                    <a:pt x="11027" y="30043"/>
                    <a:pt x="12873" y="30620"/>
                  </a:cubicBezTo>
                  <a:cubicBezTo>
                    <a:pt x="15158" y="31333"/>
                    <a:pt x="17294" y="31656"/>
                    <a:pt x="19266" y="31656"/>
                  </a:cubicBezTo>
                  <a:cubicBezTo>
                    <a:pt x="36223" y="31656"/>
                    <a:pt x="41077" y="7724"/>
                    <a:pt x="24822" y="1317"/>
                  </a:cubicBezTo>
                  <a:cubicBezTo>
                    <a:pt x="22512" y="408"/>
                    <a:pt x="20300" y="0"/>
                    <a:pt x="18224" y="0"/>
                  </a:cubicBezTo>
                  <a:close/>
                </a:path>
              </a:pathLst>
            </a:custGeom>
            <a:solidFill>
              <a:srgbClr val="461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95;p33"/>
            <p:cNvSpPr/>
            <p:nvPr/>
          </p:nvSpPr>
          <p:spPr>
            <a:xfrm>
              <a:off x="5242600" y="4073225"/>
              <a:ext cx="873650" cy="791425"/>
            </a:xfrm>
            <a:custGeom>
              <a:avLst/>
              <a:gdLst/>
              <a:ahLst/>
              <a:cxnLst/>
              <a:rect l="l" t="t" r="r" b="b"/>
              <a:pathLst>
                <a:path w="34946" h="31657" extrusionOk="0">
                  <a:moveTo>
                    <a:pt x="12093" y="0"/>
                  </a:moveTo>
                  <a:cubicBezTo>
                    <a:pt x="7089" y="0"/>
                    <a:pt x="2878" y="2373"/>
                    <a:pt x="1" y="5833"/>
                  </a:cubicBezTo>
                  <a:cubicBezTo>
                    <a:pt x="1" y="5833"/>
                    <a:pt x="1" y="5833"/>
                    <a:pt x="17" y="5849"/>
                  </a:cubicBezTo>
                  <a:cubicBezTo>
                    <a:pt x="1715" y="7283"/>
                    <a:pt x="3676" y="8437"/>
                    <a:pt x="5901" y="8816"/>
                  </a:cubicBezTo>
                  <a:cubicBezTo>
                    <a:pt x="6989" y="9013"/>
                    <a:pt x="8126" y="9013"/>
                    <a:pt x="9197" y="9310"/>
                  </a:cubicBezTo>
                  <a:cubicBezTo>
                    <a:pt x="10747" y="9755"/>
                    <a:pt x="12049" y="10826"/>
                    <a:pt x="13120" y="12029"/>
                  </a:cubicBezTo>
                  <a:cubicBezTo>
                    <a:pt x="15131" y="14271"/>
                    <a:pt x="16515" y="17172"/>
                    <a:pt x="16548" y="20204"/>
                  </a:cubicBezTo>
                  <a:cubicBezTo>
                    <a:pt x="16581" y="23220"/>
                    <a:pt x="15147" y="26319"/>
                    <a:pt x="12576" y="27884"/>
                  </a:cubicBezTo>
                  <a:cubicBezTo>
                    <a:pt x="11037" y="28828"/>
                    <a:pt x="9279" y="29171"/>
                    <a:pt x="7472" y="29171"/>
                  </a:cubicBezTo>
                  <a:cubicBezTo>
                    <a:pt x="5775" y="29171"/>
                    <a:pt x="4035" y="28869"/>
                    <a:pt x="2391" y="28478"/>
                  </a:cubicBezTo>
                  <a:cubicBezTo>
                    <a:pt x="2242" y="28445"/>
                    <a:pt x="2111" y="28412"/>
                    <a:pt x="1962" y="28379"/>
                  </a:cubicBezTo>
                  <a:lnTo>
                    <a:pt x="1962" y="28379"/>
                  </a:lnTo>
                  <a:cubicBezTo>
                    <a:pt x="3314" y="29285"/>
                    <a:pt x="4896" y="30043"/>
                    <a:pt x="6742" y="30620"/>
                  </a:cubicBezTo>
                  <a:cubicBezTo>
                    <a:pt x="9027" y="31333"/>
                    <a:pt x="11163" y="31656"/>
                    <a:pt x="13135" y="31656"/>
                  </a:cubicBezTo>
                  <a:cubicBezTo>
                    <a:pt x="30092" y="31656"/>
                    <a:pt x="34946" y="7724"/>
                    <a:pt x="18691" y="1317"/>
                  </a:cubicBezTo>
                  <a:cubicBezTo>
                    <a:pt x="16381" y="408"/>
                    <a:pt x="14169" y="0"/>
                    <a:pt x="12093" y="0"/>
                  </a:cubicBezTo>
                  <a:close/>
                </a:path>
              </a:pathLst>
            </a:custGeom>
            <a:solidFill>
              <a:srgbClr val="240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96;p33"/>
            <p:cNvSpPr/>
            <p:nvPr/>
          </p:nvSpPr>
          <p:spPr>
            <a:xfrm>
              <a:off x="4882500" y="3905900"/>
              <a:ext cx="1281025" cy="1103825"/>
            </a:xfrm>
            <a:custGeom>
              <a:avLst/>
              <a:gdLst/>
              <a:ahLst/>
              <a:cxnLst/>
              <a:rect l="l" t="t" r="r" b="b"/>
              <a:pathLst>
                <a:path w="51241" h="44153" fill="none" extrusionOk="0">
                  <a:moveTo>
                    <a:pt x="33095" y="8010"/>
                  </a:moveTo>
                  <a:cubicBezTo>
                    <a:pt x="51240" y="15163"/>
                    <a:pt x="43082" y="44153"/>
                    <a:pt x="21146" y="37313"/>
                  </a:cubicBezTo>
                  <a:cubicBezTo>
                    <a:pt x="0" y="30721"/>
                    <a:pt x="12823" y="0"/>
                    <a:pt x="33095" y="8010"/>
                  </a:cubicBezTo>
                  <a:close/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97;p33"/>
            <p:cNvSpPr/>
            <p:nvPr/>
          </p:nvSpPr>
          <p:spPr>
            <a:xfrm>
              <a:off x="5034200" y="2137475"/>
              <a:ext cx="2175050" cy="2080700"/>
            </a:xfrm>
            <a:custGeom>
              <a:avLst/>
              <a:gdLst/>
              <a:ahLst/>
              <a:cxnLst/>
              <a:rect l="l" t="t" r="r" b="b"/>
              <a:pathLst>
                <a:path w="87002" h="83228" extrusionOk="0">
                  <a:moveTo>
                    <a:pt x="26549" y="0"/>
                  </a:moveTo>
                  <a:cubicBezTo>
                    <a:pt x="18967" y="248"/>
                    <a:pt x="20681" y="8290"/>
                    <a:pt x="20813" y="8884"/>
                  </a:cubicBezTo>
                  <a:cubicBezTo>
                    <a:pt x="19651" y="5299"/>
                    <a:pt x="18017" y="4397"/>
                    <a:pt x="16667" y="4397"/>
                  </a:cubicBezTo>
                  <a:cubicBezTo>
                    <a:pt x="15298" y="4397"/>
                    <a:pt x="14221" y="5324"/>
                    <a:pt x="14221" y="5324"/>
                  </a:cubicBezTo>
                  <a:cubicBezTo>
                    <a:pt x="15984" y="6461"/>
                    <a:pt x="19462" y="9378"/>
                    <a:pt x="19462" y="9378"/>
                  </a:cubicBezTo>
                  <a:cubicBezTo>
                    <a:pt x="16561" y="10730"/>
                    <a:pt x="14188" y="12262"/>
                    <a:pt x="12276" y="13910"/>
                  </a:cubicBezTo>
                  <a:cubicBezTo>
                    <a:pt x="5008" y="20173"/>
                    <a:pt x="4200" y="28101"/>
                    <a:pt x="4925" y="33407"/>
                  </a:cubicBezTo>
                  <a:cubicBezTo>
                    <a:pt x="5865" y="40115"/>
                    <a:pt x="5947" y="49064"/>
                    <a:pt x="2915" y="56629"/>
                  </a:cubicBezTo>
                  <a:cubicBezTo>
                    <a:pt x="0" y="63915"/>
                    <a:pt x="2520" y="83228"/>
                    <a:pt x="24067" y="83228"/>
                  </a:cubicBezTo>
                  <a:cubicBezTo>
                    <a:pt x="24940" y="83228"/>
                    <a:pt x="25843" y="83196"/>
                    <a:pt x="26779" y="83131"/>
                  </a:cubicBezTo>
                  <a:cubicBezTo>
                    <a:pt x="42535" y="82043"/>
                    <a:pt x="49886" y="72484"/>
                    <a:pt x="53083" y="66023"/>
                  </a:cubicBezTo>
                  <a:cubicBezTo>
                    <a:pt x="53396" y="65381"/>
                    <a:pt x="53677" y="64771"/>
                    <a:pt x="53924" y="64194"/>
                  </a:cubicBezTo>
                  <a:cubicBezTo>
                    <a:pt x="54946" y="61755"/>
                    <a:pt x="55308" y="60074"/>
                    <a:pt x="55308" y="60074"/>
                  </a:cubicBezTo>
                  <a:cubicBezTo>
                    <a:pt x="56570" y="60356"/>
                    <a:pt x="57911" y="60491"/>
                    <a:pt x="59321" y="60491"/>
                  </a:cubicBezTo>
                  <a:cubicBezTo>
                    <a:pt x="59477" y="60491"/>
                    <a:pt x="59634" y="60489"/>
                    <a:pt x="59791" y="60486"/>
                  </a:cubicBezTo>
                  <a:cubicBezTo>
                    <a:pt x="68988" y="60272"/>
                    <a:pt x="80277" y="54239"/>
                    <a:pt x="83376" y="44087"/>
                  </a:cubicBezTo>
                  <a:cubicBezTo>
                    <a:pt x="87001" y="32188"/>
                    <a:pt x="82881" y="18970"/>
                    <a:pt x="70487" y="15624"/>
                  </a:cubicBezTo>
                  <a:cubicBezTo>
                    <a:pt x="58077" y="12279"/>
                    <a:pt x="53248" y="7565"/>
                    <a:pt x="42733" y="5489"/>
                  </a:cubicBezTo>
                  <a:cubicBezTo>
                    <a:pt x="40713" y="5090"/>
                    <a:pt x="38731" y="4929"/>
                    <a:pt x="36847" y="4929"/>
                  </a:cubicBezTo>
                  <a:cubicBezTo>
                    <a:pt x="28922" y="4929"/>
                    <a:pt x="22725" y="7779"/>
                    <a:pt x="22725" y="7779"/>
                  </a:cubicBezTo>
                  <a:cubicBezTo>
                    <a:pt x="22643" y="4780"/>
                    <a:pt x="26549" y="0"/>
                    <a:pt x="26549" y="0"/>
                  </a:cubicBezTo>
                  <a:close/>
                </a:path>
              </a:pathLst>
            </a:custGeom>
            <a:solidFill>
              <a:srgbClr val="4613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8;p33"/>
            <p:cNvSpPr/>
            <p:nvPr/>
          </p:nvSpPr>
          <p:spPr>
            <a:xfrm>
              <a:off x="5208000" y="2877800"/>
              <a:ext cx="1494450" cy="1019050"/>
            </a:xfrm>
            <a:custGeom>
              <a:avLst/>
              <a:gdLst/>
              <a:ahLst/>
              <a:cxnLst/>
              <a:rect l="l" t="t" r="r" b="b"/>
              <a:pathLst>
                <a:path w="59778" h="40762" extrusionOk="0">
                  <a:moveTo>
                    <a:pt x="51403" y="1"/>
                  </a:moveTo>
                  <a:cubicBezTo>
                    <a:pt x="50973" y="1"/>
                    <a:pt x="50543" y="25"/>
                    <a:pt x="50120" y="53"/>
                  </a:cubicBezTo>
                  <a:cubicBezTo>
                    <a:pt x="43099" y="564"/>
                    <a:pt x="36028" y="2377"/>
                    <a:pt x="30260" y="6365"/>
                  </a:cubicBezTo>
                  <a:cubicBezTo>
                    <a:pt x="26782" y="8772"/>
                    <a:pt x="23882" y="11903"/>
                    <a:pt x="20585" y="14540"/>
                  </a:cubicBezTo>
                  <a:cubicBezTo>
                    <a:pt x="17289" y="17177"/>
                    <a:pt x="13400" y="19402"/>
                    <a:pt x="9164" y="19484"/>
                  </a:cubicBezTo>
                  <a:cubicBezTo>
                    <a:pt x="9107" y="19486"/>
                    <a:pt x="9049" y="19486"/>
                    <a:pt x="8990" y="19486"/>
                  </a:cubicBezTo>
                  <a:cubicBezTo>
                    <a:pt x="7982" y="19486"/>
                    <a:pt x="6718" y="19303"/>
                    <a:pt x="5497" y="19303"/>
                  </a:cubicBezTo>
                  <a:cubicBezTo>
                    <a:pt x="4133" y="19303"/>
                    <a:pt x="2825" y="19532"/>
                    <a:pt x="1995" y="20506"/>
                  </a:cubicBezTo>
                  <a:cubicBezTo>
                    <a:pt x="1" y="22814"/>
                    <a:pt x="1204" y="26077"/>
                    <a:pt x="2835" y="28120"/>
                  </a:cubicBezTo>
                  <a:cubicBezTo>
                    <a:pt x="4388" y="30078"/>
                    <a:pt x="6322" y="32210"/>
                    <a:pt x="8794" y="32210"/>
                  </a:cubicBezTo>
                  <a:cubicBezTo>
                    <a:pt x="8840" y="32210"/>
                    <a:pt x="8887" y="32209"/>
                    <a:pt x="8933" y="32208"/>
                  </a:cubicBezTo>
                  <a:cubicBezTo>
                    <a:pt x="9633" y="32187"/>
                    <a:pt x="10367" y="31994"/>
                    <a:pt x="11057" y="31994"/>
                  </a:cubicBezTo>
                  <a:cubicBezTo>
                    <a:pt x="11456" y="31994"/>
                    <a:pt x="11841" y="32058"/>
                    <a:pt x="12197" y="32257"/>
                  </a:cubicBezTo>
                  <a:cubicBezTo>
                    <a:pt x="12642" y="32504"/>
                    <a:pt x="12955" y="32933"/>
                    <a:pt x="13251" y="33328"/>
                  </a:cubicBezTo>
                  <a:cubicBezTo>
                    <a:pt x="14570" y="35125"/>
                    <a:pt x="15971" y="36921"/>
                    <a:pt x="17784" y="38223"/>
                  </a:cubicBezTo>
                  <a:cubicBezTo>
                    <a:pt x="20289" y="40020"/>
                    <a:pt x="23437" y="40761"/>
                    <a:pt x="26535" y="40761"/>
                  </a:cubicBezTo>
                  <a:cubicBezTo>
                    <a:pt x="29617" y="40761"/>
                    <a:pt x="32650" y="40036"/>
                    <a:pt x="35600" y="39130"/>
                  </a:cubicBezTo>
                  <a:cubicBezTo>
                    <a:pt x="38995" y="38075"/>
                    <a:pt x="42308" y="36757"/>
                    <a:pt x="45538" y="35273"/>
                  </a:cubicBezTo>
                  <a:cubicBezTo>
                    <a:pt x="46016" y="35043"/>
                    <a:pt x="46494" y="34812"/>
                    <a:pt x="46972" y="34581"/>
                  </a:cubicBezTo>
                  <a:cubicBezTo>
                    <a:pt x="47994" y="32142"/>
                    <a:pt x="48356" y="30461"/>
                    <a:pt x="48356" y="30461"/>
                  </a:cubicBezTo>
                  <a:cubicBezTo>
                    <a:pt x="49618" y="30743"/>
                    <a:pt x="50959" y="30878"/>
                    <a:pt x="52369" y="30878"/>
                  </a:cubicBezTo>
                  <a:cubicBezTo>
                    <a:pt x="52525" y="30878"/>
                    <a:pt x="52682" y="30876"/>
                    <a:pt x="52839" y="30873"/>
                  </a:cubicBezTo>
                  <a:cubicBezTo>
                    <a:pt x="54817" y="29142"/>
                    <a:pt x="56465" y="26950"/>
                    <a:pt x="57157" y="24429"/>
                  </a:cubicBezTo>
                  <a:cubicBezTo>
                    <a:pt x="57635" y="22715"/>
                    <a:pt x="57685" y="20902"/>
                    <a:pt x="57998" y="19155"/>
                  </a:cubicBezTo>
                  <a:cubicBezTo>
                    <a:pt x="58294" y="17523"/>
                    <a:pt x="58822" y="15941"/>
                    <a:pt x="59102" y="14309"/>
                  </a:cubicBezTo>
                  <a:cubicBezTo>
                    <a:pt x="59778" y="10370"/>
                    <a:pt x="58838" y="6168"/>
                    <a:pt x="56547" y="2888"/>
                  </a:cubicBezTo>
                  <a:cubicBezTo>
                    <a:pt x="55839" y="1866"/>
                    <a:pt x="54949" y="910"/>
                    <a:pt x="53811" y="416"/>
                  </a:cubicBezTo>
                  <a:cubicBezTo>
                    <a:pt x="53053" y="91"/>
                    <a:pt x="52230" y="1"/>
                    <a:pt x="51403" y="1"/>
                  </a:cubicBezTo>
                  <a:close/>
                </a:path>
              </a:pathLst>
            </a:custGeom>
            <a:solidFill>
              <a:srgbClr val="240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799;p33"/>
            <p:cNvSpPr/>
            <p:nvPr/>
          </p:nvSpPr>
          <p:spPr>
            <a:xfrm>
              <a:off x="5341075" y="2137475"/>
              <a:ext cx="1868175" cy="1650600"/>
            </a:xfrm>
            <a:custGeom>
              <a:avLst/>
              <a:gdLst/>
              <a:ahLst/>
              <a:cxnLst/>
              <a:rect l="l" t="t" r="r" b="b"/>
              <a:pathLst>
                <a:path w="74727" h="66024" extrusionOk="0">
                  <a:moveTo>
                    <a:pt x="14274" y="0"/>
                  </a:moveTo>
                  <a:lnTo>
                    <a:pt x="14274" y="0"/>
                  </a:lnTo>
                  <a:cubicBezTo>
                    <a:pt x="6560" y="248"/>
                    <a:pt x="8472" y="8571"/>
                    <a:pt x="8538" y="8900"/>
                  </a:cubicBezTo>
                  <a:cubicBezTo>
                    <a:pt x="7375" y="5303"/>
                    <a:pt x="5739" y="4399"/>
                    <a:pt x="4387" y="4399"/>
                  </a:cubicBezTo>
                  <a:cubicBezTo>
                    <a:pt x="3021" y="4399"/>
                    <a:pt x="1946" y="5324"/>
                    <a:pt x="1946" y="5324"/>
                  </a:cubicBezTo>
                  <a:cubicBezTo>
                    <a:pt x="3709" y="6461"/>
                    <a:pt x="7187" y="9378"/>
                    <a:pt x="7187" y="9378"/>
                  </a:cubicBezTo>
                  <a:cubicBezTo>
                    <a:pt x="4286" y="10730"/>
                    <a:pt x="1913" y="12262"/>
                    <a:pt x="1" y="13910"/>
                  </a:cubicBezTo>
                  <a:cubicBezTo>
                    <a:pt x="2753" y="12378"/>
                    <a:pt x="5687" y="11158"/>
                    <a:pt x="8637" y="10367"/>
                  </a:cubicBezTo>
                  <a:cubicBezTo>
                    <a:pt x="12916" y="9240"/>
                    <a:pt x="17761" y="8356"/>
                    <a:pt x="22194" y="8356"/>
                  </a:cubicBezTo>
                  <a:cubicBezTo>
                    <a:pt x="22235" y="8356"/>
                    <a:pt x="22276" y="8356"/>
                    <a:pt x="22316" y="8356"/>
                  </a:cubicBezTo>
                  <a:cubicBezTo>
                    <a:pt x="33771" y="8389"/>
                    <a:pt x="44945" y="13762"/>
                    <a:pt x="53911" y="20882"/>
                  </a:cubicBezTo>
                  <a:cubicBezTo>
                    <a:pt x="57372" y="23634"/>
                    <a:pt x="60569" y="26980"/>
                    <a:pt x="62036" y="31150"/>
                  </a:cubicBezTo>
                  <a:cubicBezTo>
                    <a:pt x="63519" y="35319"/>
                    <a:pt x="62926" y="40428"/>
                    <a:pt x="59696" y="43461"/>
                  </a:cubicBezTo>
                  <a:cubicBezTo>
                    <a:pt x="56399" y="46559"/>
                    <a:pt x="51307" y="46790"/>
                    <a:pt x="47467" y="49196"/>
                  </a:cubicBezTo>
                  <a:cubicBezTo>
                    <a:pt x="43396" y="51734"/>
                    <a:pt x="41138" y="56547"/>
                    <a:pt x="40726" y="61326"/>
                  </a:cubicBezTo>
                  <a:cubicBezTo>
                    <a:pt x="40594" y="62892"/>
                    <a:pt x="40643" y="64458"/>
                    <a:pt x="40808" y="66023"/>
                  </a:cubicBezTo>
                  <a:cubicBezTo>
                    <a:pt x="42489" y="62612"/>
                    <a:pt x="43033" y="60074"/>
                    <a:pt x="43033" y="60074"/>
                  </a:cubicBezTo>
                  <a:cubicBezTo>
                    <a:pt x="44285" y="60353"/>
                    <a:pt x="45626" y="60490"/>
                    <a:pt x="47020" y="60490"/>
                  </a:cubicBezTo>
                  <a:cubicBezTo>
                    <a:pt x="56310" y="60490"/>
                    <a:pt x="67948" y="54419"/>
                    <a:pt x="71101" y="44087"/>
                  </a:cubicBezTo>
                  <a:cubicBezTo>
                    <a:pt x="74726" y="32188"/>
                    <a:pt x="70606" y="18970"/>
                    <a:pt x="58212" y="15624"/>
                  </a:cubicBezTo>
                  <a:cubicBezTo>
                    <a:pt x="45802" y="12279"/>
                    <a:pt x="40973" y="7565"/>
                    <a:pt x="30458" y="5489"/>
                  </a:cubicBezTo>
                  <a:cubicBezTo>
                    <a:pt x="28438" y="5090"/>
                    <a:pt x="26456" y="4929"/>
                    <a:pt x="24572" y="4929"/>
                  </a:cubicBezTo>
                  <a:cubicBezTo>
                    <a:pt x="16647" y="4929"/>
                    <a:pt x="10450" y="7779"/>
                    <a:pt x="10450" y="7779"/>
                  </a:cubicBezTo>
                  <a:cubicBezTo>
                    <a:pt x="10368" y="4780"/>
                    <a:pt x="14274" y="0"/>
                    <a:pt x="14274" y="0"/>
                  </a:cubicBezTo>
                  <a:close/>
                </a:path>
              </a:pathLst>
            </a:custGeom>
            <a:solidFill>
              <a:srgbClr val="240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00;p33"/>
            <p:cNvSpPr/>
            <p:nvPr/>
          </p:nvSpPr>
          <p:spPr>
            <a:xfrm>
              <a:off x="5031250" y="2137475"/>
              <a:ext cx="2178000" cy="2120300"/>
            </a:xfrm>
            <a:custGeom>
              <a:avLst/>
              <a:gdLst/>
              <a:ahLst/>
              <a:cxnLst/>
              <a:rect l="l" t="t" r="r" b="b"/>
              <a:pathLst>
                <a:path w="87120" h="84812" fill="none" extrusionOk="0">
                  <a:moveTo>
                    <a:pt x="22843" y="7779"/>
                  </a:moveTo>
                  <a:cubicBezTo>
                    <a:pt x="22843" y="7779"/>
                    <a:pt x="32336" y="3412"/>
                    <a:pt x="42851" y="5489"/>
                  </a:cubicBezTo>
                  <a:cubicBezTo>
                    <a:pt x="53366" y="7565"/>
                    <a:pt x="58195" y="12279"/>
                    <a:pt x="70605" y="15624"/>
                  </a:cubicBezTo>
                  <a:cubicBezTo>
                    <a:pt x="82999" y="18970"/>
                    <a:pt x="87119" y="32188"/>
                    <a:pt x="83494" y="44087"/>
                  </a:cubicBezTo>
                  <a:cubicBezTo>
                    <a:pt x="79868" y="55970"/>
                    <a:pt x="65018" y="62216"/>
                    <a:pt x="55410" y="60074"/>
                  </a:cubicBezTo>
                  <a:cubicBezTo>
                    <a:pt x="55410" y="60074"/>
                    <a:pt x="50960" y="81450"/>
                    <a:pt x="26897" y="83131"/>
                  </a:cubicBezTo>
                  <a:cubicBezTo>
                    <a:pt x="2851" y="84812"/>
                    <a:pt x="0" y="64211"/>
                    <a:pt x="3033" y="56629"/>
                  </a:cubicBezTo>
                  <a:cubicBezTo>
                    <a:pt x="6065" y="49064"/>
                    <a:pt x="5983" y="40115"/>
                    <a:pt x="5043" y="33407"/>
                  </a:cubicBezTo>
                  <a:cubicBezTo>
                    <a:pt x="4120" y="26700"/>
                    <a:pt x="5670" y="15806"/>
                    <a:pt x="19580" y="9378"/>
                  </a:cubicBezTo>
                  <a:cubicBezTo>
                    <a:pt x="19580" y="9378"/>
                    <a:pt x="16102" y="6461"/>
                    <a:pt x="14339" y="5324"/>
                  </a:cubicBezTo>
                  <a:cubicBezTo>
                    <a:pt x="14339" y="5324"/>
                    <a:pt x="18607" y="1648"/>
                    <a:pt x="20948" y="8917"/>
                  </a:cubicBezTo>
                  <a:cubicBezTo>
                    <a:pt x="20948" y="8917"/>
                    <a:pt x="18805" y="264"/>
                    <a:pt x="26667" y="0"/>
                  </a:cubicBezTo>
                  <a:cubicBezTo>
                    <a:pt x="26667" y="0"/>
                    <a:pt x="22761" y="4780"/>
                    <a:pt x="22843" y="7779"/>
                  </a:cubicBezTo>
                  <a:close/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01;p33"/>
            <p:cNvSpPr/>
            <p:nvPr/>
          </p:nvSpPr>
          <p:spPr>
            <a:xfrm>
              <a:off x="5706550" y="3333525"/>
              <a:ext cx="2250125" cy="1875325"/>
            </a:xfrm>
            <a:custGeom>
              <a:avLst/>
              <a:gdLst/>
              <a:ahLst/>
              <a:cxnLst/>
              <a:rect l="l" t="t" r="r" b="b"/>
              <a:pathLst>
                <a:path w="90005" h="75013" extrusionOk="0">
                  <a:moveTo>
                    <a:pt x="38745" y="1"/>
                  </a:moveTo>
                  <a:cubicBezTo>
                    <a:pt x="33510" y="1"/>
                    <a:pt x="28125" y="1925"/>
                    <a:pt x="22464" y="6134"/>
                  </a:cubicBezTo>
                  <a:cubicBezTo>
                    <a:pt x="1" y="22829"/>
                    <a:pt x="22118" y="51226"/>
                    <a:pt x="29057" y="63208"/>
                  </a:cubicBezTo>
                  <a:cubicBezTo>
                    <a:pt x="33198" y="70349"/>
                    <a:pt x="40163" y="75013"/>
                    <a:pt x="48042" y="75013"/>
                  </a:cubicBezTo>
                  <a:cubicBezTo>
                    <a:pt x="53365" y="75013"/>
                    <a:pt x="59104" y="72885"/>
                    <a:pt x="64673" y="67954"/>
                  </a:cubicBezTo>
                  <a:cubicBezTo>
                    <a:pt x="76061" y="57868"/>
                    <a:pt x="90004" y="47683"/>
                    <a:pt x="74380" y="26686"/>
                  </a:cubicBezTo>
                  <a:cubicBezTo>
                    <a:pt x="62268" y="10402"/>
                    <a:pt x="50914" y="1"/>
                    <a:pt x="38745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02;p33"/>
            <p:cNvSpPr/>
            <p:nvPr/>
          </p:nvSpPr>
          <p:spPr>
            <a:xfrm>
              <a:off x="5706550" y="3137050"/>
              <a:ext cx="2250125" cy="2201075"/>
            </a:xfrm>
            <a:custGeom>
              <a:avLst/>
              <a:gdLst/>
              <a:ahLst/>
              <a:cxnLst/>
              <a:rect l="l" t="t" r="r" b="b"/>
              <a:pathLst>
                <a:path w="90005" h="88043" fill="none" extrusionOk="0">
                  <a:moveTo>
                    <a:pt x="22464" y="13993"/>
                  </a:moveTo>
                  <a:cubicBezTo>
                    <a:pt x="41286" y="0"/>
                    <a:pt x="57058" y="11257"/>
                    <a:pt x="74380" y="34545"/>
                  </a:cubicBezTo>
                  <a:cubicBezTo>
                    <a:pt x="90004" y="55542"/>
                    <a:pt x="76061" y="65727"/>
                    <a:pt x="64673" y="75813"/>
                  </a:cubicBezTo>
                  <a:cubicBezTo>
                    <a:pt x="50861" y="88042"/>
                    <a:pt x="35996" y="83032"/>
                    <a:pt x="29057" y="71067"/>
                  </a:cubicBezTo>
                  <a:cubicBezTo>
                    <a:pt x="22118" y="59085"/>
                    <a:pt x="1" y="30688"/>
                    <a:pt x="22464" y="13993"/>
                  </a:cubicBezTo>
                  <a:close/>
                </a:path>
              </a:pathLst>
            </a:custGeom>
            <a:solidFill>
              <a:srgbClr val="2E0201"/>
            </a:solidFill>
            <a:ln w="123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03;p33"/>
            <p:cNvSpPr/>
            <p:nvPr/>
          </p:nvSpPr>
          <p:spPr>
            <a:xfrm>
              <a:off x="5803800" y="3411625"/>
              <a:ext cx="2063050" cy="1719600"/>
            </a:xfrm>
            <a:custGeom>
              <a:avLst/>
              <a:gdLst/>
              <a:ahLst/>
              <a:cxnLst/>
              <a:rect l="l" t="t" r="r" b="b"/>
              <a:pathLst>
                <a:path w="82522" h="68784" extrusionOk="0">
                  <a:moveTo>
                    <a:pt x="35537" y="0"/>
                  </a:moveTo>
                  <a:cubicBezTo>
                    <a:pt x="30734" y="0"/>
                    <a:pt x="25794" y="1767"/>
                    <a:pt x="20602" y="5630"/>
                  </a:cubicBezTo>
                  <a:cubicBezTo>
                    <a:pt x="0" y="20941"/>
                    <a:pt x="20289" y="46965"/>
                    <a:pt x="26650" y="57958"/>
                  </a:cubicBezTo>
                  <a:cubicBezTo>
                    <a:pt x="30438" y="64510"/>
                    <a:pt x="36828" y="68784"/>
                    <a:pt x="44056" y="68784"/>
                  </a:cubicBezTo>
                  <a:cubicBezTo>
                    <a:pt x="48936" y="68784"/>
                    <a:pt x="54198" y="66835"/>
                    <a:pt x="59299" y="62325"/>
                  </a:cubicBezTo>
                  <a:cubicBezTo>
                    <a:pt x="69748" y="53063"/>
                    <a:pt x="82521" y="43718"/>
                    <a:pt x="68216" y="24468"/>
                  </a:cubicBezTo>
                  <a:cubicBezTo>
                    <a:pt x="57109" y="9536"/>
                    <a:pt x="46694" y="0"/>
                    <a:pt x="3553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04;p33"/>
            <p:cNvSpPr/>
            <p:nvPr/>
          </p:nvSpPr>
          <p:spPr>
            <a:xfrm>
              <a:off x="5803800" y="3231400"/>
              <a:ext cx="2063050" cy="2018125"/>
            </a:xfrm>
            <a:custGeom>
              <a:avLst/>
              <a:gdLst/>
              <a:ahLst/>
              <a:cxnLst/>
              <a:rect l="l" t="t" r="r" b="b"/>
              <a:pathLst>
                <a:path w="82522" h="80725" fill="none" extrusionOk="0">
                  <a:moveTo>
                    <a:pt x="20602" y="12839"/>
                  </a:moveTo>
                  <a:cubicBezTo>
                    <a:pt x="37857" y="1"/>
                    <a:pt x="52328" y="10318"/>
                    <a:pt x="68216" y="31677"/>
                  </a:cubicBezTo>
                  <a:cubicBezTo>
                    <a:pt x="82521" y="50927"/>
                    <a:pt x="69748" y="60272"/>
                    <a:pt x="59299" y="69534"/>
                  </a:cubicBezTo>
                  <a:cubicBezTo>
                    <a:pt x="46642" y="80725"/>
                    <a:pt x="32995" y="76143"/>
                    <a:pt x="26650" y="65167"/>
                  </a:cubicBezTo>
                  <a:cubicBezTo>
                    <a:pt x="20289" y="54174"/>
                    <a:pt x="0" y="28150"/>
                    <a:pt x="20602" y="12839"/>
                  </a:cubicBezTo>
                  <a:close/>
                </a:path>
              </a:pathLst>
            </a:custGeom>
            <a:solidFill>
              <a:srgbClr val="2E0201"/>
            </a:solidFill>
            <a:ln w="123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05;p33"/>
            <p:cNvSpPr/>
            <p:nvPr/>
          </p:nvSpPr>
          <p:spPr>
            <a:xfrm>
              <a:off x="6099625" y="4478200"/>
              <a:ext cx="554625" cy="573150"/>
            </a:xfrm>
            <a:custGeom>
              <a:avLst/>
              <a:gdLst/>
              <a:ahLst/>
              <a:cxnLst/>
              <a:rect l="l" t="t" r="r" b="b"/>
              <a:pathLst>
                <a:path w="22185" h="22926" extrusionOk="0">
                  <a:moveTo>
                    <a:pt x="13713" y="0"/>
                  </a:moveTo>
                  <a:lnTo>
                    <a:pt x="1" y="2868"/>
                  </a:lnTo>
                  <a:cubicBezTo>
                    <a:pt x="1" y="2868"/>
                    <a:pt x="3247" y="16465"/>
                    <a:pt x="7302" y="22925"/>
                  </a:cubicBezTo>
                  <a:cubicBezTo>
                    <a:pt x="7302" y="22925"/>
                    <a:pt x="17504" y="21426"/>
                    <a:pt x="22184" y="19201"/>
                  </a:cubicBezTo>
                  <a:cubicBezTo>
                    <a:pt x="22184" y="19201"/>
                    <a:pt x="15740" y="6345"/>
                    <a:pt x="13713" y="0"/>
                  </a:cubicBezTo>
                  <a:close/>
                </a:path>
              </a:pathLst>
            </a:custGeom>
            <a:solidFill>
              <a:srgbClr val="BE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06;p33"/>
            <p:cNvSpPr/>
            <p:nvPr/>
          </p:nvSpPr>
          <p:spPr>
            <a:xfrm>
              <a:off x="6099625" y="4478200"/>
              <a:ext cx="554625" cy="573150"/>
            </a:xfrm>
            <a:custGeom>
              <a:avLst/>
              <a:gdLst/>
              <a:ahLst/>
              <a:cxnLst/>
              <a:rect l="l" t="t" r="r" b="b"/>
              <a:pathLst>
                <a:path w="22185" h="22926" fill="none" extrusionOk="0">
                  <a:moveTo>
                    <a:pt x="13713" y="0"/>
                  </a:moveTo>
                  <a:cubicBezTo>
                    <a:pt x="15740" y="6345"/>
                    <a:pt x="22184" y="19201"/>
                    <a:pt x="22184" y="19201"/>
                  </a:cubicBezTo>
                  <a:cubicBezTo>
                    <a:pt x="17504" y="21426"/>
                    <a:pt x="7302" y="22925"/>
                    <a:pt x="7302" y="22925"/>
                  </a:cubicBezTo>
                  <a:cubicBezTo>
                    <a:pt x="3247" y="16465"/>
                    <a:pt x="1" y="2868"/>
                    <a:pt x="1" y="2868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07;p33"/>
            <p:cNvSpPr/>
            <p:nvPr/>
          </p:nvSpPr>
          <p:spPr>
            <a:xfrm>
              <a:off x="6042350" y="3836675"/>
              <a:ext cx="412875" cy="753500"/>
            </a:xfrm>
            <a:custGeom>
              <a:avLst/>
              <a:gdLst/>
              <a:ahLst/>
              <a:cxnLst/>
              <a:rect l="l" t="t" r="r" b="b"/>
              <a:pathLst>
                <a:path w="16515" h="30140" extrusionOk="0">
                  <a:moveTo>
                    <a:pt x="10779" y="0"/>
                  </a:moveTo>
                  <a:lnTo>
                    <a:pt x="10779" y="0"/>
                  </a:lnTo>
                  <a:cubicBezTo>
                    <a:pt x="10779" y="0"/>
                    <a:pt x="5720" y="2852"/>
                    <a:pt x="2720" y="10334"/>
                  </a:cubicBezTo>
                  <a:cubicBezTo>
                    <a:pt x="1039" y="14520"/>
                    <a:pt x="1" y="20157"/>
                    <a:pt x="874" y="27573"/>
                  </a:cubicBezTo>
                  <a:cubicBezTo>
                    <a:pt x="957" y="28364"/>
                    <a:pt x="1072" y="29205"/>
                    <a:pt x="1220" y="30045"/>
                  </a:cubicBezTo>
                  <a:cubicBezTo>
                    <a:pt x="1220" y="30045"/>
                    <a:pt x="2053" y="30140"/>
                    <a:pt x="3427" y="30140"/>
                  </a:cubicBezTo>
                  <a:cubicBezTo>
                    <a:pt x="4801" y="30140"/>
                    <a:pt x="6717" y="30045"/>
                    <a:pt x="8884" y="29666"/>
                  </a:cubicBezTo>
                  <a:cubicBezTo>
                    <a:pt x="11257" y="29238"/>
                    <a:pt x="13927" y="28479"/>
                    <a:pt x="16515" y="27128"/>
                  </a:cubicBezTo>
                  <a:cubicBezTo>
                    <a:pt x="16515" y="27128"/>
                    <a:pt x="16136" y="26106"/>
                    <a:pt x="15575" y="24425"/>
                  </a:cubicBezTo>
                  <a:cubicBezTo>
                    <a:pt x="13763" y="19003"/>
                    <a:pt x="10021" y="6741"/>
                    <a:pt x="10779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08;p33"/>
            <p:cNvSpPr/>
            <p:nvPr/>
          </p:nvSpPr>
          <p:spPr>
            <a:xfrm>
              <a:off x="6110350" y="3836675"/>
              <a:ext cx="344875" cy="741675"/>
            </a:xfrm>
            <a:custGeom>
              <a:avLst/>
              <a:gdLst/>
              <a:ahLst/>
              <a:cxnLst/>
              <a:rect l="l" t="t" r="r" b="b"/>
              <a:pathLst>
                <a:path w="13795" h="29667" extrusionOk="0">
                  <a:moveTo>
                    <a:pt x="8059" y="0"/>
                  </a:moveTo>
                  <a:lnTo>
                    <a:pt x="8059" y="0"/>
                  </a:lnTo>
                  <a:cubicBezTo>
                    <a:pt x="8059" y="0"/>
                    <a:pt x="3000" y="2852"/>
                    <a:pt x="0" y="10334"/>
                  </a:cubicBezTo>
                  <a:cubicBezTo>
                    <a:pt x="594" y="10795"/>
                    <a:pt x="1071" y="11455"/>
                    <a:pt x="1385" y="12163"/>
                  </a:cubicBezTo>
                  <a:cubicBezTo>
                    <a:pt x="1879" y="13317"/>
                    <a:pt x="2011" y="14586"/>
                    <a:pt x="2192" y="15838"/>
                  </a:cubicBezTo>
                  <a:cubicBezTo>
                    <a:pt x="2472" y="17948"/>
                    <a:pt x="2868" y="20025"/>
                    <a:pt x="3362" y="22101"/>
                  </a:cubicBezTo>
                  <a:cubicBezTo>
                    <a:pt x="3824" y="23980"/>
                    <a:pt x="4368" y="25842"/>
                    <a:pt x="5159" y="27622"/>
                  </a:cubicBezTo>
                  <a:cubicBezTo>
                    <a:pt x="5455" y="28315"/>
                    <a:pt x="5802" y="28990"/>
                    <a:pt x="6164" y="29666"/>
                  </a:cubicBezTo>
                  <a:cubicBezTo>
                    <a:pt x="8537" y="29238"/>
                    <a:pt x="11207" y="28479"/>
                    <a:pt x="13795" y="27128"/>
                  </a:cubicBezTo>
                  <a:cubicBezTo>
                    <a:pt x="13795" y="27128"/>
                    <a:pt x="13416" y="26106"/>
                    <a:pt x="12855" y="24425"/>
                  </a:cubicBezTo>
                  <a:cubicBezTo>
                    <a:pt x="11043" y="19003"/>
                    <a:pt x="7301" y="6741"/>
                    <a:pt x="8059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809;p33"/>
            <p:cNvSpPr/>
            <p:nvPr/>
          </p:nvSpPr>
          <p:spPr>
            <a:xfrm>
              <a:off x="6003625" y="3836675"/>
              <a:ext cx="451600" cy="773800"/>
            </a:xfrm>
            <a:custGeom>
              <a:avLst/>
              <a:gdLst/>
              <a:ahLst/>
              <a:cxnLst/>
              <a:rect l="l" t="t" r="r" b="b"/>
              <a:pathLst>
                <a:path w="18064" h="30952" fill="none" extrusionOk="0">
                  <a:moveTo>
                    <a:pt x="18064" y="27128"/>
                  </a:moveTo>
                  <a:cubicBezTo>
                    <a:pt x="10746" y="30952"/>
                    <a:pt x="2769" y="30045"/>
                    <a:pt x="2769" y="30045"/>
                  </a:cubicBezTo>
                  <a:cubicBezTo>
                    <a:pt x="2621" y="29205"/>
                    <a:pt x="2506" y="28364"/>
                    <a:pt x="2423" y="27573"/>
                  </a:cubicBezTo>
                  <a:cubicBezTo>
                    <a:pt x="1" y="6906"/>
                    <a:pt x="12328" y="0"/>
                    <a:pt x="12328" y="0"/>
                  </a:cubicBezTo>
                  <a:cubicBezTo>
                    <a:pt x="11570" y="6741"/>
                    <a:pt x="15312" y="19003"/>
                    <a:pt x="17124" y="24425"/>
                  </a:cubicBezTo>
                  <a:cubicBezTo>
                    <a:pt x="17685" y="26106"/>
                    <a:pt x="18064" y="27128"/>
                    <a:pt x="18064" y="27128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810;p33"/>
            <p:cNvSpPr/>
            <p:nvPr/>
          </p:nvSpPr>
          <p:spPr>
            <a:xfrm>
              <a:off x="6064200" y="4447300"/>
              <a:ext cx="391025" cy="142850"/>
            </a:xfrm>
            <a:custGeom>
              <a:avLst/>
              <a:gdLst/>
              <a:ahLst/>
              <a:cxnLst/>
              <a:rect l="l" t="t" r="r" b="b"/>
              <a:pathLst>
                <a:path w="15641" h="5714" extrusionOk="0">
                  <a:moveTo>
                    <a:pt x="14701" y="0"/>
                  </a:moveTo>
                  <a:cubicBezTo>
                    <a:pt x="9279" y="2373"/>
                    <a:pt x="3379" y="3000"/>
                    <a:pt x="0" y="3148"/>
                  </a:cubicBezTo>
                  <a:cubicBezTo>
                    <a:pt x="83" y="3939"/>
                    <a:pt x="198" y="4780"/>
                    <a:pt x="346" y="5620"/>
                  </a:cubicBezTo>
                  <a:cubicBezTo>
                    <a:pt x="346" y="5620"/>
                    <a:pt x="1172" y="5714"/>
                    <a:pt x="2535" y="5714"/>
                  </a:cubicBezTo>
                  <a:cubicBezTo>
                    <a:pt x="5410" y="5714"/>
                    <a:pt x="10677" y="5297"/>
                    <a:pt x="15641" y="2703"/>
                  </a:cubicBezTo>
                  <a:cubicBezTo>
                    <a:pt x="15641" y="2703"/>
                    <a:pt x="15262" y="1681"/>
                    <a:pt x="14701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811;p33"/>
            <p:cNvSpPr/>
            <p:nvPr/>
          </p:nvSpPr>
          <p:spPr>
            <a:xfrm>
              <a:off x="6064200" y="4447300"/>
              <a:ext cx="391025" cy="163175"/>
            </a:xfrm>
            <a:custGeom>
              <a:avLst/>
              <a:gdLst/>
              <a:ahLst/>
              <a:cxnLst/>
              <a:rect l="l" t="t" r="r" b="b"/>
              <a:pathLst>
                <a:path w="15641" h="6527" fill="none" extrusionOk="0">
                  <a:moveTo>
                    <a:pt x="15641" y="2703"/>
                  </a:moveTo>
                  <a:cubicBezTo>
                    <a:pt x="8323" y="6527"/>
                    <a:pt x="346" y="5620"/>
                    <a:pt x="346" y="5620"/>
                  </a:cubicBezTo>
                  <a:cubicBezTo>
                    <a:pt x="198" y="4780"/>
                    <a:pt x="83" y="3939"/>
                    <a:pt x="0" y="3148"/>
                  </a:cubicBezTo>
                  <a:cubicBezTo>
                    <a:pt x="3379" y="3000"/>
                    <a:pt x="9279" y="2373"/>
                    <a:pt x="14701" y="0"/>
                  </a:cubicBezTo>
                  <a:cubicBezTo>
                    <a:pt x="15262" y="1681"/>
                    <a:pt x="15641" y="2703"/>
                    <a:pt x="15641" y="2703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812;p33"/>
            <p:cNvSpPr/>
            <p:nvPr/>
          </p:nvSpPr>
          <p:spPr>
            <a:xfrm>
              <a:off x="7212100" y="3685050"/>
              <a:ext cx="514650" cy="620125"/>
            </a:xfrm>
            <a:custGeom>
              <a:avLst/>
              <a:gdLst/>
              <a:ahLst/>
              <a:cxnLst/>
              <a:rect l="l" t="t" r="r" b="b"/>
              <a:pathLst>
                <a:path w="20586" h="24805" extrusionOk="0">
                  <a:moveTo>
                    <a:pt x="7566" y="0"/>
                  </a:moveTo>
                  <a:cubicBezTo>
                    <a:pt x="5983" y="3346"/>
                    <a:pt x="1" y="11191"/>
                    <a:pt x="1" y="11191"/>
                  </a:cubicBezTo>
                  <a:cubicBezTo>
                    <a:pt x="4039" y="13614"/>
                    <a:pt x="13993" y="24804"/>
                    <a:pt x="13993" y="24804"/>
                  </a:cubicBezTo>
                  <a:cubicBezTo>
                    <a:pt x="17982" y="19580"/>
                    <a:pt x="20586" y="13927"/>
                    <a:pt x="20586" y="13927"/>
                  </a:cubicBezTo>
                  <a:cubicBezTo>
                    <a:pt x="15213" y="4912"/>
                    <a:pt x="7566" y="0"/>
                    <a:pt x="7566" y="0"/>
                  </a:cubicBezTo>
                  <a:close/>
                </a:path>
              </a:pathLst>
            </a:custGeom>
            <a:solidFill>
              <a:srgbClr val="BE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813;p33"/>
            <p:cNvSpPr/>
            <p:nvPr/>
          </p:nvSpPr>
          <p:spPr>
            <a:xfrm>
              <a:off x="7212100" y="3685050"/>
              <a:ext cx="514650" cy="620125"/>
            </a:xfrm>
            <a:custGeom>
              <a:avLst/>
              <a:gdLst/>
              <a:ahLst/>
              <a:cxnLst/>
              <a:rect l="l" t="t" r="r" b="b"/>
              <a:pathLst>
                <a:path w="20586" h="24805" fill="none" extrusionOk="0">
                  <a:moveTo>
                    <a:pt x="7566" y="0"/>
                  </a:moveTo>
                  <a:cubicBezTo>
                    <a:pt x="7566" y="0"/>
                    <a:pt x="15213" y="4912"/>
                    <a:pt x="20586" y="13927"/>
                  </a:cubicBezTo>
                  <a:cubicBezTo>
                    <a:pt x="20586" y="13927"/>
                    <a:pt x="17982" y="19580"/>
                    <a:pt x="13993" y="24804"/>
                  </a:cubicBezTo>
                  <a:cubicBezTo>
                    <a:pt x="13993" y="24804"/>
                    <a:pt x="4039" y="13614"/>
                    <a:pt x="1" y="11191"/>
                  </a:cubicBezTo>
                  <a:cubicBezTo>
                    <a:pt x="1" y="11191"/>
                    <a:pt x="5983" y="3346"/>
                    <a:pt x="7566" y="0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814;p33"/>
            <p:cNvSpPr/>
            <p:nvPr/>
          </p:nvSpPr>
          <p:spPr>
            <a:xfrm>
              <a:off x="6649700" y="3519050"/>
              <a:ext cx="785750" cy="480400"/>
            </a:xfrm>
            <a:custGeom>
              <a:avLst/>
              <a:gdLst/>
              <a:ahLst/>
              <a:cxnLst/>
              <a:rect l="l" t="t" r="r" b="b"/>
              <a:pathLst>
                <a:path w="31430" h="19216" extrusionOk="0">
                  <a:moveTo>
                    <a:pt x="12244" y="1"/>
                  </a:moveTo>
                  <a:cubicBezTo>
                    <a:pt x="4428" y="1"/>
                    <a:pt x="0" y="3459"/>
                    <a:pt x="0" y="3459"/>
                  </a:cubicBezTo>
                  <a:cubicBezTo>
                    <a:pt x="6527" y="5355"/>
                    <a:pt x="16382" y="13546"/>
                    <a:pt x="20684" y="17303"/>
                  </a:cubicBezTo>
                  <a:cubicBezTo>
                    <a:pt x="22019" y="18474"/>
                    <a:pt x="22826" y="19215"/>
                    <a:pt x="22826" y="19215"/>
                  </a:cubicBezTo>
                  <a:cubicBezTo>
                    <a:pt x="24458" y="17864"/>
                    <a:pt x="25826" y="16331"/>
                    <a:pt x="26947" y="14831"/>
                  </a:cubicBezTo>
                  <a:cubicBezTo>
                    <a:pt x="28084" y="13299"/>
                    <a:pt x="28974" y="11799"/>
                    <a:pt x="29650" y="10480"/>
                  </a:cubicBezTo>
                  <a:cubicBezTo>
                    <a:pt x="30902" y="8025"/>
                    <a:pt x="31430" y="6228"/>
                    <a:pt x="31430" y="6228"/>
                  </a:cubicBezTo>
                  <a:cubicBezTo>
                    <a:pt x="30688" y="5783"/>
                    <a:pt x="29979" y="5355"/>
                    <a:pt x="29271" y="4959"/>
                  </a:cubicBezTo>
                  <a:cubicBezTo>
                    <a:pt x="22571" y="1189"/>
                    <a:pt x="16825" y="1"/>
                    <a:pt x="12244" y="1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815;p33"/>
            <p:cNvSpPr/>
            <p:nvPr/>
          </p:nvSpPr>
          <p:spPr>
            <a:xfrm>
              <a:off x="6649700" y="3519050"/>
              <a:ext cx="785750" cy="480400"/>
            </a:xfrm>
            <a:custGeom>
              <a:avLst/>
              <a:gdLst/>
              <a:ahLst/>
              <a:cxnLst/>
              <a:rect l="l" t="t" r="r" b="b"/>
              <a:pathLst>
                <a:path w="31430" h="19216" extrusionOk="0">
                  <a:moveTo>
                    <a:pt x="12244" y="1"/>
                  </a:moveTo>
                  <a:cubicBezTo>
                    <a:pt x="4428" y="1"/>
                    <a:pt x="0" y="3459"/>
                    <a:pt x="0" y="3459"/>
                  </a:cubicBezTo>
                  <a:cubicBezTo>
                    <a:pt x="6527" y="5355"/>
                    <a:pt x="16382" y="13546"/>
                    <a:pt x="20684" y="17303"/>
                  </a:cubicBezTo>
                  <a:cubicBezTo>
                    <a:pt x="22019" y="18474"/>
                    <a:pt x="22826" y="19215"/>
                    <a:pt x="22826" y="19215"/>
                  </a:cubicBezTo>
                  <a:cubicBezTo>
                    <a:pt x="24458" y="17864"/>
                    <a:pt x="25826" y="16331"/>
                    <a:pt x="26947" y="14831"/>
                  </a:cubicBezTo>
                  <a:cubicBezTo>
                    <a:pt x="25002" y="12310"/>
                    <a:pt x="21228" y="8008"/>
                    <a:pt x="16778" y="5767"/>
                  </a:cubicBezTo>
                  <a:cubicBezTo>
                    <a:pt x="14444" y="4590"/>
                    <a:pt x="14730" y="3807"/>
                    <a:pt x="16431" y="3807"/>
                  </a:cubicBezTo>
                  <a:cubicBezTo>
                    <a:pt x="18995" y="3807"/>
                    <a:pt x="24775" y="5586"/>
                    <a:pt x="29650" y="10480"/>
                  </a:cubicBezTo>
                  <a:cubicBezTo>
                    <a:pt x="30902" y="8025"/>
                    <a:pt x="31430" y="6228"/>
                    <a:pt x="31430" y="6228"/>
                  </a:cubicBezTo>
                  <a:cubicBezTo>
                    <a:pt x="30688" y="5783"/>
                    <a:pt x="29979" y="5355"/>
                    <a:pt x="29271" y="4959"/>
                  </a:cubicBezTo>
                  <a:cubicBezTo>
                    <a:pt x="22571" y="1189"/>
                    <a:pt x="16825" y="1"/>
                    <a:pt x="12244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816;p33"/>
            <p:cNvSpPr/>
            <p:nvPr/>
          </p:nvSpPr>
          <p:spPr>
            <a:xfrm>
              <a:off x="6649700" y="3387975"/>
              <a:ext cx="785350" cy="611475"/>
            </a:xfrm>
            <a:custGeom>
              <a:avLst/>
              <a:gdLst/>
              <a:ahLst/>
              <a:cxnLst/>
              <a:rect l="l" t="t" r="r" b="b"/>
              <a:pathLst>
                <a:path w="31414" h="24459" fill="none" extrusionOk="0">
                  <a:moveTo>
                    <a:pt x="22826" y="24458"/>
                  </a:moveTo>
                  <a:cubicBezTo>
                    <a:pt x="29188" y="19201"/>
                    <a:pt x="31413" y="11471"/>
                    <a:pt x="31413" y="11471"/>
                  </a:cubicBezTo>
                  <a:cubicBezTo>
                    <a:pt x="30688" y="11026"/>
                    <a:pt x="29979" y="10598"/>
                    <a:pt x="29271" y="10202"/>
                  </a:cubicBezTo>
                  <a:cubicBezTo>
                    <a:pt x="11141" y="0"/>
                    <a:pt x="0" y="8702"/>
                    <a:pt x="0" y="8702"/>
                  </a:cubicBezTo>
                  <a:cubicBezTo>
                    <a:pt x="6527" y="10598"/>
                    <a:pt x="16382" y="18789"/>
                    <a:pt x="20684" y="22563"/>
                  </a:cubicBezTo>
                  <a:cubicBezTo>
                    <a:pt x="22019" y="23717"/>
                    <a:pt x="22826" y="24458"/>
                    <a:pt x="22826" y="24458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817;p33"/>
            <p:cNvSpPr/>
            <p:nvPr/>
          </p:nvSpPr>
          <p:spPr>
            <a:xfrm>
              <a:off x="7166775" y="3643025"/>
              <a:ext cx="268275" cy="356425"/>
            </a:xfrm>
            <a:custGeom>
              <a:avLst/>
              <a:gdLst/>
              <a:ahLst/>
              <a:cxnLst/>
              <a:rect l="l" t="t" r="r" b="b"/>
              <a:pathLst>
                <a:path w="10731" h="14257" extrusionOk="0">
                  <a:moveTo>
                    <a:pt x="8588" y="0"/>
                  </a:moveTo>
                  <a:cubicBezTo>
                    <a:pt x="7137" y="3066"/>
                    <a:pt x="4286" y="8274"/>
                    <a:pt x="1" y="12361"/>
                  </a:cubicBezTo>
                  <a:cubicBezTo>
                    <a:pt x="1336" y="13515"/>
                    <a:pt x="2143" y="14256"/>
                    <a:pt x="2143" y="14256"/>
                  </a:cubicBezTo>
                  <a:cubicBezTo>
                    <a:pt x="8505" y="8999"/>
                    <a:pt x="10730" y="1269"/>
                    <a:pt x="10730" y="1269"/>
                  </a:cubicBezTo>
                  <a:cubicBezTo>
                    <a:pt x="10005" y="824"/>
                    <a:pt x="9296" y="396"/>
                    <a:pt x="8588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818;p33"/>
            <p:cNvSpPr/>
            <p:nvPr/>
          </p:nvSpPr>
          <p:spPr>
            <a:xfrm>
              <a:off x="7166775" y="3643025"/>
              <a:ext cx="268275" cy="356425"/>
            </a:xfrm>
            <a:custGeom>
              <a:avLst/>
              <a:gdLst/>
              <a:ahLst/>
              <a:cxnLst/>
              <a:rect l="l" t="t" r="r" b="b"/>
              <a:pathLst>
                <a:path w="10731" h="14257" fill="none" extrusionOk="0">
                  <a:moveTo>
                    <a:pt x="2143" y="14256"/>
                  </a:moveTo>
                  <a:cubicBezTo>
                    <a:pt x="8505" y="8999"/>
                    <a:pt x="10730" y="1269"/>
                    <a:pt x="10730" y="1269"/>
                  </a:cubicBezTo>
                  <a:cubicBezTo>
                    <a:pt x="10005" y="824"/>
                    <a:pt x="9296" y="396"/>
                    <a:pt x="8588" y="0"/>
                  </a:cubicBezTo>
                  <a:cubicBezTo>
                    <a:pt x="7137" y="3066"/>
                    <a:pt x="4286" y="8274"/>
                    <a:pt x="1" y="12361"/>
                  </a:cubicBezTo>
                  <a:cubicBezTo>
                    <a:pt x="1336" y="13515"/>
                    <a:pt x="2143" y="14256"/>
                    <a:pt x="2143" y="14256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819;p33"/>
            <p:cNvSpPr/>
            <p:nvPr/>
          </p:nvSpPr>
          <p:spPr>
            <a:xfrm>
              <a:off x="6259500" y="3584850"/>
              <a:ext cx="1312325" cy="1417875"/>
            </a:xfrm>
            <a:custGeom>
              <a:avLst/>
              <a:gdLst/>
              <a:ahLst/>
              <a:cxnLst/>
              <a:rect l="l" t="t" r="r" b="b"/>
              <a:pathLst>
                <a:path w="52493" h="56715" extrusionOk="0">
                  <a:moveTo>
                    <a:pt x="16538" y="0"/>
                  </a:moveTo>
                  <a:cubicBezTo>
                    <a:pt x="12077" y="0"/>
                    <a:pt x="2040" y="6082"/>
                    <a:pt x="511" y="12084"/>
                  </a:cubicBezTo>
                  <a:cubicBezTo>
                    <a:pt x="396" y="12545"/>
                    <a:pt x="330" y="12990"/>
                    <a:pt x="314" y="13435"/>
                  </a:cubicBezTo>
                  <a:cubicBezTo>
                    <a:pt x="0" y="23802"/>
                    <a:pt x="14125" y="56715"/>
                    <a:pt x="14125" y="56715"/>
                  </a:cubicBezTo>
                  <a:cubicBezTo>
                    <a:pt x="29271" y="52891"/>
                    <a:pt x="40478" y="42689"/>
                    <a:pt x="46757" y="35586"/>
                  </a:cubicBezTo>
                  <a:cubicBezTo>
                    <a:pt x="50515" y="31350"/>
                    <a:pt x="52493" y="28202"/>
                    <a:pt x="52493" y="28202"/>
                  </a:cubicBezTo>
                  <a:cubicBezTo>
                    <a:pt x="41104" y="13584"/>
                    <a:pt x="21409" y="168"/>
                    <a:pt x="16712" y="3"/>
                  </a:cubicBezTo>
                  <a:cubicBezTo>
                    <a:pt x="16655" y="1"/>
                    <a:pt x="16597" y="0"/>
                    <a:pt x="16538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820;p33"/>
            <p:cNvSpPr/>
            <p:nvPr/>
          </p:nvSpPr>
          <p:spPr>
            <a:xfrm>
              <a:off x="6272275" y="3584850"/>
              <a:ext cx="1299550" cy="889650"/>
            </a:xfrm>
            <a:custGeom>
              <a:avLst/>
              <a:gdLst/>
              <a:ahLst/>
              <a:cxnLst/>
              <a:rect l="l" t="t" r="r" b="b"/>
              <a:pathLst>
                <a:path w="51982" h="35586" extrusionOk="0">
                  <a:moveTo>
                    <a:pt x="16027" y="0"/>
                  </a:moveTo>
                  <a:cubicBezTo>
                    <a:pt x="11566" y="0"/>
                    <a:pt x="1529" y="6082"/>
                    <a:pt x="0" y="12084"/>
                  </a:cubicBezTo>
                  <a:cubicBezTo>
                    <a:pt x="462" y="12628"/>
                    <a:pt x="1055" y="13089"/>
                    <a:pt x="1797" y="13452"/>
                  </a:cubicBezTo>
                  <a:cubicBezTo>
                    <a:pt x="2542" y="13819"/>
                    <a:pt x="3333" y="13976"/>
                    <a:pt x="4141" y="13976"/>
                  </a:cubicBezTo>
                  <a:cubicBezTo>
                    <a:pt x="6012" y="13976"/>
                    <a:pt x="7967" y="13135"/>
                    <a:pt x="9625" y="12133"/>
                  </a:cubicBezTo>
                  <a:cubicBezTo>
                    <a:pt x="11982" y="10699"/>
                    <a:pt x="14273" y="8870"/>
                    <a:pt x="17009" y="8540"/>
                  </a:cubicBezTo>
                  <a:cubicBezTo>
                    <a:pt x="17304" y="8506"/>
                    <a:pt x="17598" y="8489"/>
                    <a:pt x="17891" y="8489"/>
                  </a:cubicBezTo>
                  <a:cubicBezTo>
                    <a:pt x="20650" y="8489"/>
                    <a:pt x="23266" y="9964"/>
                    <a:pt x="25546" y="11573"/>
                  </a:cubicBezTo>
                  <a:cubicBezTo>
                    <a:pt x="34215" y="17737"/>
                    <a:pt x="40593" y="26554"/>
                    <a:pt x="46246" y="35586"/>
                  </a:cubicBezTo>
                  <a:cubicBezTo>
                    <a:pt x="50004" y="31350"/>
                    <a:pt x="51982" y="28202"/>
                    <a:pt x="51982" y="28202"/>
                  </a:cubicBezTo>
                  <a:cubicBezTo>
                    <a:pt x="40593" y="13584"/>
                    <a:pt x="20898" y="168"/>
                    <a:pt x="16201" y="3"/>
                  </a:cubicBezTo>
                  <a:cubicBezTo>
                    <a:pt x="16144" y="1"/>
                    <a:pt x="16086" y="0"/>
                    <a:pt x="16027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821;p33"/>
            <p:cNvSpPr/>
            <p:nvPr/>
          </p:nvSpPr>
          <p:spPr>
            <a:xfrm>
              <a:off x="6259500" y="3580375"/>
              <a:ext cx="1312325" cy="1422350"/>
            </a:xfrm>
            <a:custGeom>
              <a:avLst/>
              <a:gdLst/>
              <a:ahLst/>
              <a:cxnLst/>
              <a:rect l="l" t="t" r="r" b="b"/>
              <a:pathLst>
                <a:path w="52493" h="56894" fill="none" extrusionOk="0">
                  <a:moveTo>
                    <a:pt x="14125" y="56894"/>
                  </a:moveTo>
                  <a:cubicBezTo>
                    <a:pt x="14125" y="56894"/>
                    <a:pt x="0" y="23981"/>
                    <a:pt x="314" y="13614"/>
                  </a:cubicBezTo>
                  <a:cubicBezTo>
                    <a:pt x="511" y="7121"/>
                    <a:pt x="12015" y="1"/>
                    <a:pt x="16712" y="182"/>
                  </a:cubicBezTo>
                  <a:cubicBezTo>
                    <a:pt x="21409" y="347"/>
                    <a:pt x="41104" y="13763"/>
                    <a:pt x="52493" y="28398"/>
                  </a:cubicBezTo>
                  <a:cubicBezTo>
                    <a:pt x="52493" y="28398"/>
                    <a:pt x="38319" y="50779"/>
                    <a:pt x="14125" y="56894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822;p33"/>
            <p:cNvSpPr/>
            <p:nvPr/>
          </p:nvSpPr>
          <p:spPr>
            <a:xfrm>
              <a:off x="6177100" y="3744775"/>
              <a:ext cx="353525" cy="1058950"/>
            </a:xfrm>
            <a:custGeom>
              <a:avLst/>
              <a:gdLst/>
              <a:ahLst/>
              <a:cxnLst/>
              <a:rect l="l" t="t" r="r" b="b"/>
              <a:pathLst>
                <a:path w="14141" h="42358" extrusionOk="0">
                  <a:moveTo>
                    <a:pt x="4714" y="1"/>
                  </a:moveTo>
                  <a:lnTo>
                    <a:pt x="4714" y="1"/>
                  </a:lnTo>
                  <a:cubicBezTo>
                    <a:pt x="2703" y="1501"/>
                    <a:pt x="1582" y="4517"/>
                    <a:pt x="1582" y="4517"/>
                  </a:cubicBezTo>
                  <a:cubicBezTo>
                    <a:pt x="0" y="10269"/>
                    <a:pt x="3824" y="27425"/>
                    <a:pt x="7367" y="34282"/>
                  </a:cubicBezTo>
                  <a:cubicBezTo>
                    <a:pt x="10927" y="41138"/>
                    <a:pt x="14141" y="42357"/>
                    <a:pt x="14141" y="42357"/>
                  </a:cubicBezTo>
                  <a:cubicBezTo>
                    <a:pt x="3906" y="14060"/>
                    <a:pt x="4714" y="2"/>
                    <a:pt x="4714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823;p33"/>
            <p:cNvSpPr/>
            <p:nvPr/>
          </p:nvSpPr>
          <p:spPr>
            <a:xfrm>
              <a:off x="6177100" y="3744775"/>
              <a:ext cx="353525" cy="1058950"/>
            </a:xfrm>
            <a:custGeom>
              <a:avLst/>
              <a:gdLst/>
              <a:ahLst/>
              <a:cxnLst/>
              <a:rect l="l" t="t" r="r" b="b"/>
              <a:pathLst>
                <a:path w="14141" h="42358" fill="none" extrusionOk="0">
                  <a:moveTo>
                    <a:pt x="14141" y="42357"/>
                  </a:moveTo>
                  <a:cubicBezTo>
                    <a:pt x="14141" y="42357"/>
                    <a:pt x="10927" y="41138"/>
                    <a:pt x="7367" y="34282"/>
                  </a:cubicBezTo>
                  <a:cubicBezTo>
                    <a:pt x="3824" y="27425"/>
                    <a:pt x="0" y="10269"/>
                    <a:pt x="1582" y="4517"/>
                  </a:cubicBezTo>
                  <a:cubicBezTo>
                    <a:pt x="1582" y="4517"/>
                    <a:pt x="2703" y="1501"/>
                    <a:pt x="4714" y="1"/>
                  </a:cubicBezTo>
                  <a:cubicBezTo>
                    <a:pt x="4714" y="1"/>
                    <a:pt x="3906" y="14059"/>
                    <a:pt x="14141" y="42357"/>
                  </a:cubicBezTo>
                  <a:close/>
                </a:path>
              </a:pathLst>
            </a:custGeom>
            <a:noFill/>
            <a:ln w="123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24;p33"/>
            <p:cNvSpPr/>
            <p:nvPr/>
          </p:nvSpPr>
          <p:spPr>
            <a:xfrm>
              <a:off x="6596950" y="3512125"/>
              <a:ext cx="812550" cy="593625"/>
            </a:xfrm>
            <a:custGeom>
              <a:avLst/>
              <a:gdLst/>
              <a:ahLst/>
              <a:cxnLst/>
              <a:rect l="l" t="t" r="r" b="b"/>
              <a:pathLst>
                <a:path w="32502" h="23745" extrusionOk="0">
                  <a:moveTo>
                    <a:pt x="3803" y="1"/>
                  </a:moveTo>
                  <a:cubicBezTo>
                    <a:pt x="3738" y="1"/>
                    <a:pt x="3679" y="4"/>
                    <a:pt x="3626" y="12"/>
                  </a:cubicBezTo>
                  <a:cubicBezTo>
                    <a:pt x="1962" y="226"/>
                    <a:pt x="0" y="1561"/>
                    <a:pt x="33" y="2039"/>
                  </a:cubicBezTo>
                  <a:cubicBezTo>
                    <a:pt x="66" y="2517"/>
                    <a:pt x="11026" y="4033"/>
                    <a:pt x="32501" y="23744"/>
                  </a:cubicBezTo>
                  <a:cubicBezTo>
                    <a:pt x="32501" y="23744"/>
                    <a:pt x="31199" y="17185"/>
                    <a:pt x="22316" y="10197"/>
                  </a:cubicBezTo>
                  <a:cubicBezTo>
                    <a:pt x="13713" y="3429"/>
                    <a:pt x="5805" y="1"/>
                    <a:pt x="3803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825;p33"/>
            <p:cNvSpPr/>
            <p:nvPr/>
          </p:nvSpPr>
          <p:spPr>
            <a:xfrm>
              <a:off x="6596950" y="3506625"/>
              <a:ext cx="812550" cy="599125"/>
            </a:xfrm>
            <a:custGeom>
              <a:avLst/>
              <a:gdLst/>
              <a:ahLst/>
              <a:cxnLst/>
              <a:rect l="l" t="t" r="r" b="b"/>
              <a:pathLst>
                <a:path w="32502" h="23965" fill="none" extrusionOk="0">
                  <a:moveTo>
                    <a:pt x="32501" y="23964"/>
                  </a:moveTo>
                  <a:cubicBezTo>
                    <a:pt x="32501" y="23964"/>
                    <a:pt x="31199" y="17405"/>
                    <a:pt x="22316" y="10417"/>
                  </a:cubicBezTo>
                  <a:cubicBezTo>
                    <a:pt x="13433" y="3429"/>
                    <a:pt x="5291" y="1"/>
                    <a:pt x="3626" y="232"/>
                  </a:cubicBezTo>
                  <a:cubicBezTo>
                    <a:pt x="1962" y="446"/>
                    <a:pt x="0" y="1781"/>
                    <a:pt x="33" y="2259"/>
                  </a:cubicBezTo>
                  <a:cubicBezTo>
                    <a:pt x="66" y="2737"/>
                    <a:pt x="11026" y="4253"/>
                    <a:pt x="32501" y="23964"/>
                  </a:cubicBezTo>
                  <a:close/>
                </a:path>
              </a:pathLst>
            </a:custGeom>
            <a:solidFill>
              <a:srgbClr val="2E0201"/>
            </a:solidFill>
            <a:ln w="123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826;p33"/>
            <p:cNvSpPr/>
            <p:nvPr/>
          </p:nvSpPr>
          <p:spPr>
            <a:xfrm>
              <a:off x="6289175" y="3583275"/>
              <a:ext cx="338300" cy="277875"/>
            </a:xfrm>
            <a:custGeom>
              <a:avLst/>
              <a:gdLst/>
              <a:ahLst/>
              <a:cxnLst/>
              <a:rect l="l" t="t" r="r" b="b"/>
              <a:pathLst>
                <a:path w="13532" h="11115" extrusionOk="0">
                  <a:moveTo>
                    <a:pt x="10399" y="1"/>
                  </a:moveTo>
                  <a:cubicBezTo>
                    <a:pt x="9922" y="1"/>
                    <a:pt x="9455" y="90"/>
                    <a:pt x="9065" y="231"/>
                  </a:cubicBezTo>
                  <a:cubicBezTo>
                    <a:pt x="7664" y="742"/>
                    <a:pt x="6609" y="1401"/>
                    <a:pt x="5043" y="2489"/>
                  </a:cubicBezTo>
                  <a:cubicBezTo>
                    <a:pt x="3593" y="3494"/>
                    <a:pt x="0" y="6428"/>
                    <a:pt x="923" y="8702"/>
                  </a:cubicBezTo>
                  <a:cubicBezTo>
                    <a:pt x="1523" y="10143"/>
                    <a:pt x="2679" y="11114"/>
                    <a:pt x="4273" y="11114"/>
                  </a:cubicBezTo>
                  <a:cubicBezTo>
                    <a:pt x="5177" y="11114"/>
                    <a:pt x="6221" y="10802"/>
                    <a:pt x="7384" y="10087"/>
                  </a:cubicBezTo>
                  <a:cubicBezTo>
                    <a:pt x="10614" y="8126"/>
                    <a:pt x="13531" y="5241"/>
                    <a:pt x="13218" y="2555"/>
                  </a:cubicBezTo>
                  <a:cubicBezTo>
                    <a:pt x="12991" y="620"/>
                    <a:pt x="11656" y="1"/>
                    <a:pt x="10399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827;p33"/>
            <p:cNvSpPr/>
            <p:nvPr/>
          </p:nvSpPr>
          <p:spPr>
            <a:xfrm>
              <a:off x="6289175" y="3576275"/>
              <a:ext cx="338300" cy="308625"/>
            </a:xfrm>
            <a:custGeom>
              <a:avLst/>
              <a:gdLst/>
              <a:ahLst/>
              <a:cxnLst/>
              <a:rect l="l" t="t" r="r" b="b"/>
              <a:pathLst>
                <a:path w="13532" h="12345" fill="none" extrusionOk="0">
                  <a:moveTo>
                    <a:pt x="5043" y="2769"/>
                  </a:moveTo>
                  <a:cubicBezTo>
                    <a:pt x="6609" y="1681"/>
                    <a:pt x="7664" y="1022"/>
                    <a:pt x="9065" y="511"/>
                  </a:cubicBezTo>
                  <a:cubicBezTo>
                    <a:pt x="10482" y="0"/>
                    <a:pt x="12905" y="165"/>
                    <a:pt x="13218" y="2835"/>
                  </a:cubicBezTo>
                  <a:cubicBezTo>
                    <a:pt x="13531" y="5521"/>
                    <a:pt x="10614" y="8406"/>
                    <a:pt x="7384" y="10367"/>
                  </a:cubicBezTo>
                  <a:cubicBezTo>
                    <a:pt x="4170" y="12344"/>
                    <a:pt x="1862" y="11240"/>
                    <a:pt x="923" y="8982"/>
                  </a:cubicBezTo>
                  <a:cubicBezTo>
                    <a:pt x="0" y="6708"/>
                    <a:pt x="3593" y="3774"/>
                    <a:pt x="5043" y="2769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828;p33"/>
            <p:cNvSpPr/>
            <p:nvPr/>
          </p:nvSpPr>
          <p:spPr>
            <a:xfrm>
              <a:off x="5187100" y="2560950"/>
              <a:ext cx="1597350" cy="1232725"/>
            </a:xfrm>
            <a:custGeom>
              <a:avLst/>
              <a:gdLst/>
              <a:ahLst/>
              <a:cxnLst/>
              <a:rect l="l" t="t" r="r" b="b"/>
              <a:pathLst>
                <a:path w="63894" h="49309" extrusionOk="0">
                  <a:moveTo>
                    <a:pt x="30075" y="1"/>
                  </a:moveTo>
                  <a:cubicBezTo>
                    <a:pt x="29946" y="1"/>
                    <a:pt x="29876" y="4"/>
                    <a:pt x="29876" y="4"/>
                  </a:cubicBezTo>
                  <a:cubicBezTo>
                    <a:pt x="33552" y="1125"/>
                    <a:pt x="36337" y="4635"/>
                    <a:pt x="36337" y="4635"/>
                  </a:cubicBezTo>
                  <a:cubicBezTo>
                    <a:pt x="34887" y="5261"/>
                    <a:pt x="28657" y="9629"/>
                    <a:pt x="28657" y="9629"/>
                  </a:cubicBezTo>
                  <a:cubicBezTo>
                    <a:pt x="27025" y="7915"/>
                    <a:pt x="24058" y="6135"/>
                    <a:pt x="23861" y="6019"/>
                  </a:cubicBezTo>
                  <a:lnTo>
                    <a:pt x="23861" y="6019"/>
                  </a:lnTo>
                  <a:cubicBezTo>
                    <a:pt x="25558" y="7387"/>
                    <a:pt x="27124" y="10782"/>
                    <a:pt x="27124" y="10782"/>
                  </a:cubicBezTo>
                  <a:cubicBezTo>
                    <a:pt x="24405" y="12447"/>
                    <a:pt x="15900" y="18166"/>
                    <a:pt x="15900" y="18166"/>
                  </a:cubicBezTo>
                  <a:cubicBezTo>
                    <a:pt x="14104" y="15892"/>
                    <a:pt x="13642" y="10865"/>
                    <a:pt x="13642" y="10865"/>
                  </a:cubicBezTo>
                  <a:cubicBezTo>
                    <a:pt x="11862" y="13963"/>
                    <a:pt x="13412" y="18974"/>
                    <a:pt x="13412" y="18974"/>
                  </a:cubicBezTo>
                  <a:cubicBezTo>
                    <a:pt x="9028" y="21314"/>
                    <a:pt x="5138" y="25599"/>
                    <a:pt x="5138" y="25599"/>
                  </a:cubicBezTo>
                  <a:cubicBezTo>
                    <a:pt x="5204" y="25945"/>
                    <a:pt x="5303" y="26291"/>
                    <a:pt x="5385" y="26604"/>
                  </a:cubicBezTo>
                  <a:cubicBezTo>
                    <a:pt x="5979" y="28615"/>
                    <a:pt x="6869" y="30049"/>
                    <a:pt x="6869" y="30049"/>
                  </a:cubicBezTo>
                  <a:cubicBezTo>
                    <a:pt x="6634" y="30030"/>
                    <a:pt x="6407" y="30020"/>
                    <a:pt x="6188" y="30020"/>
                  </a:cubicBezTo>
                  <a:cubicBezTo>
                    <a:pt x="0" y="30020"/>
                    <a:pt x="155" y="37469"/>
                    <a:pt x="5583" y="40844"/>
                  </a:cubicBezTo>
                  <a:cubicBezTo>
                    <a:pt x="6604" y="41478"/>
                    <a:pt x="7590" y="41717"/>
                    <a:pt x="8496" y="41717"/>
                  </a:cubicBezTo>
                  <a:cubicBezTo>
                    <a:pt x="11290" y="41717"/>
                    <a:pt x="13329" y="39443"/>
                    <a:pt x="13329" y="39443"/>
                  </a:cubicBezTo>
                  <a:cubicBezTo>
                    <a:pt x="17392" y="46980"/>
                    <a:pt x="22695" y="49309"/>
                    <a:pt x="27702" y="49309"/>
                  </a:cubicBezTo>
                  <a:cubicBezTo>
                    <a:pt x="30414" y="49309"/>
                    <a:pt x="33038" y="48626"/>
                    <a:pt x="35332" y="47717"/>
                  </a:cubicBezTo>
                  <a:lnTo>
                    <a:pt x="35348" y="47717"/>
                  </a:lnTo>
                  <a:cubicBezTo>
                    <a:pt x="35348" y="47717"/>
                    <a:pt x="35365" y="47700"/>
                    <a:pt x="35365" y="47700"/>
                  </a:cubicBezTo>
                  <a:cubicBezTo>
                    <a:pt x="39617" y="46019"/>
                    <a:pt x="42732" y="43547"/>
                    <a:pt x="43127" y="43217"/>
                  </a:cubicBezTo>
                  <a:cubicBezTo>
                    <a:pt x="43144" y="43201"/>
                    <a:pt x="43160" y="43201"/>
                    <a:pt x="43177" y="43184"/>
                  </a:cubicBezTo>
                  <a:cubicBezTo>
                    <a:pt x="44149" y="44552"/>
                    <a:pt x="45286" y="46134"/>
                    <a:pt x="46077" y="47206"/>
                  </a:cubicBezTo>
                  <a:cubicBezTo>
                    <a:pt x="46501" y="47770"/>
                    <a:pt x="47159" y="48091"/>
                    <a:pt x="47836" y="48091"/>
                  </a:cubicBezTo>
                  <a:cubicBezTo>
                    <a:pt x="48109" y="48091"/>
                    <a:pt x="48384" y="48039"/>
                    <a:pt x="48648" y="47931"/>
                  </a:cubicBezTo>
                  <a:cubicBezTo>
                    <a:pt x="48994" y="47782"/>
                    <a:pt x="49341" y="47618"/>
                    <a:pt x="49654" y="47420"/>
                  </a:cubicBezTo>
                  <a:cubicBezTo>
                    <a:pt x="51137" y="46579"/>
                    <a:pt x="52192" y="45409"/>
                    <a:pt x="52851" y="44470"/>
                  </a:cubicBezTo>
                  <a:cubicBezTo>
                    <a:pt x="53461" y="43629"/>
                    <a:pt x="53362" y="42492"/>
                    <a:pt x="52670" y="41734"/>
                  </a:cubicBezTo>
                  <a:cubicBezTo>
                    <a:pt x="50857" y="39756"/>
                    <a:pt x="49588" y="37482"/>
                    <a:pt x="49588" y="37482"/>
                  </a:cubicBezTo>
                  <a:cubicBezTo>
                    <a:pt x="63893" y="24676"/>
                    <a:pt x="51879" y="13040"/>
                    <a:pt x="51879" y="13040"/>
                  </a:cubicBezTo>
                  <a:cubicBezTo>
                    <a:pt x="57490" y="8082"/>
                    <a:pt x="51962" y="282"/>
                    <a:pt x="47933" y="282"/>
                  </a:cubicBezTo>
                  <a:cubicBezTo>
                    <a:pt x="47891" y="282"/>
                    <a:pt x="47849" y="282"/>
                    <a:pt x="47808" y="284"/>
                  </a:cubicBezTo>
                  <a:cubicBezTo>
                    <a:pt x="43770" y="465"/>
                    <a:pt x="44577" y="5805"/>
                    <a:pt x="44577" y="5805"/>
                  </a:cubicBezTo>
                  <a:cubicBezTo>
                    <a:pt x="43210" y="4091"/>
                    <a:pt x="40886" y="2130"/>
                    <a:pt x="40886" y="2130"/>
                  </a:cubicBezTo>
                  <a:cubicBezTo>
                    <a:pt x="40029" y="2361"/>
                    <a:pt x="38760" y="3580"/>
                    <a:pt x="38760" y="3580"/>
                  </a:cubicBezTo>
                  <a:cubicBezTo>
                    <a:pt x="35607" y="194"/>
                    <a:pt x="31072" y="1"/>
                    <a:pt x="30075" y="1"/>
                  </a:cubicBezTo>
                  <a:close/>
                </a:path>
              </a:pathLst>
            </a:custGeom>
            <a:solidFill>
              <a:srgbClr val="BE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829;p33"/>
            <p:cNvSpPr/>
            <p:nvPr/>
          </p:nvSpPr>
          <p:spPr>
            <a:xfrm>
              <a:off x="5315550" y="2560950"/>
              <a:ext cx="1468900" cy="1192525"/>
            </a:xfrm>
            <a:custGeom>
              <a:avLst/>
              <a:gdLst/>
              <a:ahLst/>
              <a:cxnLst/>
              <a:rect l="l" t="t" r="r" b="b"/>
              <a:pathLst>
                <a:path w="58756" h="47701" extrusionOk="0">
                  <a:moveTo>
                    <a:pt x="24937" y="1"/>
                  </a:moveTo>
                  <a:cubicBezTo>
                    <a:pt x="24808" y="1"/>
                    <a:pt x="24738" y="4"/>
                    <a:pt x="24738" y="4"/>
                  </a:cubicBezTo>
                  <a:cubicBezTo>
                    <a:pt x="28414" y="1125"/>
                    <a:pt x="31199" y="4635"/>
                    <a:pt x="31199" y="4635"/>
                  </a:cubicBezTo>
                  <a:cubicBezTo>
                    <a:pt x="29749" y="5261"/>
                    <a:pt x="23519" y="9629"/>
                    <a:pt x="23519" y="9629"/>
                  </a:cubicBezTo>
                  <a:cubicBezTo>
                    <a:pt x="21887" y="7915"/>
                    <a:pt x="18920" y="6135"/>
                    <a:pt x="18723" y="6019"/>
                  </a:cubicBezTo>
                  <a:lnTo>
                    <a:pt x="18723" y="6019"/>
                  </a:lnTo>
                  <a:cubicBezTo>
                    <a:pt x="20420" y="7387"/>
                    <a:pt x="21986" y="10782"/>
                    <a:pt x="21986" y="10782"/>
                  </a:cubicBezTo>
                  <a:cubicBezTo>
                    <a:pt x="19267" y="12447"/>
                    <a:pt x="10762" y="18166"/>
                    <a:pt x="10762" y="18166"/>
                  </a:cubicBezTo>
                  <a:cubicBezTo>
                    <a:pt x="8966" y="15892"/>
                    <a:pt x="8504" y="10865"/>
                    <a:pt x="8504" y="10865"/>
                  </a:cubicBezTo>
                  <a:cubicBezTo>
                    <a:pt x="6724" y="13963"/>
                    <a:pt x="8274" y="18974"/>
                    <a:pt x="8274" y="18974"/>
                  </a:cubicBezTo>
                  <a:cubicBezTo>
                    <a:pt x="3890" y="21314"/>
                    <a:pt x="0" y="25599"/>
                    <a:pt x="0" y="25599"/>
                  </a:cubicBezTo>
                  <a:cubicBezTo>
                    <a:pt x="66" y="25945"/>
                    <a:pt x="165" y="26291"/>
                    <a:pt x="247" y="26604"/>
                  </a:cubicBezTo>
                  <a:cubicBezTo>
                    <a:pt x="2176" y="24692"/>
                    <a:pt x="5472" y="21924"/>
                    <a:pt x="9971" y="20028"/>
                  </a:cubicBezTo>
                  <a:lnTo>
                    <a:pt x="9477" y="18908"/>
                  </a:lnTo>
                  <a:lnTo>
                    <a:pt x="11009" y="19962"/>
                  </a:lnTo>
                  <a:cubicBezTo>
                    <a:pt x="11009" y="19962"/>
                    <a:pt x="19926" y="14606"/>
                    <a:pt x="22843" y="12315"/>
                  </a:cubicBezTo>
                  <a:cubicBezTo>
                    <a:pt x="24727" y="10827"/>
                    <a:pt x="28197" y="8852"/>
                    <a:pt x="31607" y="8852"/>
                  </a:cubicBezTo>
                  <a:cubicBezTo>
                    <a:pt x="33448" y="8852"/>
                    <a:pt x="35271" y="9427"/>
                    <a:pt x="36819" y="10964"/>
                  </a:cubicBezTo>
                  <a:cubicBezTo>
                    <a:pt x="41236" y="15331"/>
                    <a:pt x="46510" y="33032"/>
                    <a:pt x="41236" y="38866"/>
                  </a:cubicBezTo>
                  <a:cubicBezTo>
                    <a:pt x="36110" y="44519"/>
                    <a:pt x="30556" y="47519"/>
                    <a:pt x="30210" y="47700"/>
                  </a:cubicBezTo>
                  <a:lnTo>
                    <a:pt x="30227" y="47700"/>
                  </a:lnTo>
                  <a:cubicBezTo>
                    <a:pt x="30622" y="47535"/>
                    <a:pt x="34891" y="45673"/>
                    <a:pt x="37989" y="43217"/>
                  </a:cubicBezTo>
                  <a:cubicBezTo>
                    <a:pt x="38006" y="43201"/>
                    <a:pt x="38022" y="43201"/>
                    <a:pt x="38039" y="43184"/>
                  </a:cubicBezTo>
                  <a:cubicBezTo>
                    <a:pt x="39878" y="41719"/>
                    <a:pt x="40881" y="40655"/>
                    <a:pt x="41927" y="40655"/>
                  </a:cubicBezTo>
                  <a:cubicBezTo>
                    <a:pt x="42727" y="40655"/>
                    <a:pt x="43552" y="41278"/>
                    <a:pt x="44796" y="42822"/>
                  </a:cubicBezTo>
                  <a:cubicBezTo>
                    <a:pt x="45917" y="44223"/>
                    <a:pt x="45472" y="45904"/>
                    <a:pt x="44516" y="47420"/>
                  </a:cubicBezTo>
                  <a:cubicBezTo>
                    <a:pt x="45999" y="46579"/>
                    <a:pt x="47054" y="45409"/>
                    <a:pt x="47713" y="44470"/>
                  </a:cubicBezTo>
                  <a:cubicBezTo>
                    <a:pt x="48323" y="43629"/>
                    <a:pt x="48224" y="42492"/>
                    <a:pt x="47532" y="41734"/>
                  </a:cubicBezTo>
                  <a:cubicBezTo>
                    <a:pt x="45719" y="39756"/>
                    <a:pt x="44450" y="37482"/>
                    <a:pt x="44450" y="37482"/>
                  </a:cubicBezTo>
                  <a:cubicBezTo>
                    <a:pt x="58755" y="24676"/>
                    <a:pt x="46741" y="13040"/>
                    <a:pt x="46741" y="13040"/>
                  </a:cubicBezTo>
                  <a:cubicBezTo>
                    <a:pt x="52352" y="8082"/>
                    <a:pt x="46824" y="282"/>
                    <a:pt x="42795" y="282"/>
                  </a:cubicBezTo>
                  <a:cubicBezTo>
                    <a:pt x="42753" y="282"/>
                    <a:pt x="42711" y="282"/>
                    <a:pt x="42670" y="284"/>
                  </a:cubicBezTo>
                  <a:cubicBezTo>
                    <a:pt x="38632" y="465"/>
                    <a:pt x="39439" y="5805"/>
                    <a:pt x="39439" y="5805"/>
                  </a:cubicBezTo>
                  <a:cubicBezTo>
                    <a:pt x="38072" y="4091"/>
                    <a:pt x="35748" y="2130"/>
                    <a:pt x="35748" y="2130"/>
                  </a:cubicBezTo>
                  <a:cubicBezTo>
                    <a:pt x="34891" y="2361"/>
                    <a:pt x="33622" y="3580"/>
                    <a:pt x="33622" y="3580"/>
                  </a:cubicBezTo>
                  <a:cubicBezTo>
                    <a:pt x="30469" y="194"/>
                    <a:pt x="25934" y="1"/>
                    <a:pt x="24937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30;p33"/>
            <p:cNvSpPr/>
            <p:nvPr/>
          </p:nvSpPr>
          <p:spPr>
            <a:xfrm>
              <a:off x="5185750" y="2554850"/>
              <a:ext cx="1598700" cy="1486200"/>
            </a:xfrm>
            <a:custGeom>
              <a:avLst/>
              <a:gdLst/>
              <a:ahLst/>
              <a:cxnLst/>
              <a:rect l="l" t="t" r="r" b="b"/>
              <a:pathLst>
                <a:path w="63948" h="59448" fill="none" extrusionOk="0">
                  <a:moveTo>
                    <a:pt x="40940" y="2374"/>
                  </a:moveTo>
                  <a:cubicBezTo>
                    <a:pt x="40940" y="2374"/>
                    <a:pt x="43264" y="4352"/>
                    <a:pt x="44631" y="6049"/>
                  </a:cubicBezTo>
                  <a:cubicBezTo>
                    <a:pt x="44631" y="6049"/>
                    <a:pt x="43824" y="709"/>
                    <a:pt x="47862" y="528"/>
                  </a:cubicBezTo>
                  <a:cubicBezTo>
                    <a:pt x="51900" y="363"/>
                    <a:pt x="57602" y="8274"/>
                    <a:pt x="51933" y="13284"/>
                  </a:cubicBezTo>
                  <a:cubicBezTo>
                    <a:pt x="51933" y="13284"/>
                    <a:pt x="63947" y="24936"/>
                    <a:pt x="49642" y="37726"/>
                  </a:cubicBezTo>
                  <a:cubicBezTo>
                    <a:pt x="49642" y="37726"/>
                    <a:pt x="50911" y="40000"/>
                    <a:pt x="52724" y="41978"/>
                  </a:cubicBezTo>
                  <a:cubicBezTo>
                    <a:pt x="53416" y="42736"/>
                    <a:pt x="53515" y="43873"/>
                    <a:pt x="52905" y="44714"/>
                  </a:cubicBezTo>
                  <a:cubicBezTo>
                    <a:pt x="52097" y="45851"/>
                    <a:pt x="50729" y="47334"/>
                    <a:pt x="48702" y="48175"/>
                  </a:cubicBezTo>
                  <a:cubicBezTo>
                    <a:pt x="47779" y="48554"/>
                    <a:pt x="46725" y="48241"/>
                    <a:pt x="46131" y="47450"/>
                  </a:cubicBezTo>
                  <a:cubicBezTo>
                    <a:pt x="45357" y="46378"/>
                    <a:pt x="44203" y="44796"/>
                    <a:pt x="43231" y="43428"/>
                  </a:cubicBezTo>
                  <a:cubicBezTo>
                    <a:pt x="43231" y="43428"/>
                    <a:pt x="24030" y="59448"/>
                    <a:pt x="13383" y="39687"/>
                  </a:cubicBezTo>
                  <a:cubicBezTo>
                    <a:pt x="13383" y="39687"/>
                    <a:pt x="9807" y="43675"/>
                    <a:pt x="5637" y="41088"/>
                  </a:cubicBezTo>
                  <a:cubicBezTo>
                    <a:pt x="1" y="37594"/>
                    <a:pt x="33" y="29732"/>
                    <a:pt x="6923" y="30293"/>
                  </a:cubicBezTo>
                  <a:cubicBezTo>
                    <a:pt x="6923" y="30293"/>
                    <a:pt x="5719" y="28365"/>
                    <a:pt x="5192" y="25843"/>
                  </a:cubicBezTo>
                  <a:cubicBezTo>
                    <a:pt x="5192" y="25843"/>
                    <a:pt x="9082" y="21558"/>
                    <a:pt x="13466" y="19218"/>
                  </a:cubicBezTo>
                  <a:cubicBezTo>
                    <a:pt x="13466" y="19218"/>
                    <a:pt x="11916" y="14207"/>
                    <a:pt x="13696" y="11125"/>
                  </a:cubicBezTo>
                  <a:cubicBezTo>
                    <a:pt x="13696" y="11125"/>
                    <a:pt x="14158" y="16136"/>
                    <a:pt x="15954" y="18410"/>
                  </a:cubicBezTo>
                  <a:cubicBezTo>
                    <a:pt x="15954" y="18410"/>
                    <a:pt x="24459" y="12708"/>
                    <a:pt x="27178" y="11026"/>
                  </a:cubicBezTo>
                  <a:cubicBezTo>
                    <a:pt x="27178" y="11026"/>
                    <a:pt x="25612" y="7631"/>
                    <a:pt x="23915" y="6263"/>
                  </a:cubicBezTo>
                  <a:cubicBezTo>
                    <a:pt x="23915" y="6263"/>
                    <a:pt x="27030" y="8093"/>
                    <a:pt x="28711" y="9873"/>
                  </a:cubicBezTo>
                  <a:cubicBezTo>
                    <a:pt x="28711" y="9873"/>
                    <a:pt x="34941" y="5505"/>
                    <a:pt x="36391" y="4879"/>
                  </a:cubicBezTo>
                  <a:cubicBezTo>
                    <a:pt x="36391" y="4879"/>
                    <a:pt x="33606" y="1369"/>
                    <a:pt x="29930" y="248"/>
                  </a:cubicBezTo>
                  <a:cubicBezTo>
                    <a:pt x="29930" y="248"/>
                    <a:pt x="35254" y="1"/>
                    <a:pt x="38814" y="3824"/>
                  </a:cubicBezTo>
                  <a:cubicBezTo>
                    <a:pt x="38814" y="3824"/>
                    <a:pt x="40083" y="2605"/>
                    <a:pt x="40940" y="2374"/>
                  </a:cubicBezTo>
                  <a:close/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31;p33"/>
            <p:cNvSpPr/>
            <p:nvPr/>
          </p:nvSpPr>
          <p:spPr>
            <a:xfrm>
              <a:off x="5236850" y="3333175"/>
              <a:ext cx="214275" cy="224575"/>
            </a:xfrm>
            <a:custGeom>
              <a:avLst/>
              <a:gdLst/>
              <a:ahLst/>
              <a:cxnLst/>
              <a:rect l="l" t="t" r="r" b="b"/>
              <a:pathLst>
                <a:path w="8571" h="8983" fill="none" extrusionOk="0">
                  <a:moveTo>
                    <a:pt x="2192" y="6477"/>
                  </a:moveTo>
                  <a:cubicBezTo>
                    <a:pt x="2192" y="6477"/>
                    <a:pt x="0" y="4615"/>
                    <a:pt x="1483" y="2308"/>
                  </a:cubicBezTo>
                  <a:cubicBezTo>
                    <a:pt x="2950" y="0"/>
                    <a:pt x="6378" y="99"/>
                    <a:pt x="7895" y="5423"/>
                  </a:cubicBezTo>
                  <a:cubicBezTo>
                    <a:pt x="7895" y="5423"/>
                    <a:pt x="5620" y="3593"/>
                    <a:pt x="5274" y="5340"/>
                  </a:cubicBezTo>
                  <a:cubicBezTo>
                    <a:pt x="4945" y="7071"/>
                    <a:pt x="6148" y="8983"/>
                    <a:pt x="8570" y="7466"/>
                  </a:cubicBezTo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832;p33"/>
            <p:cNvSpPr/>
            <p:nvPr/>
          </p:nvSpPr>
          <p:spPr>
            <a:xfrm>
              <a:off x="6332425" y="2607175"/>
              <a:ext cx="153300" cy="185450"/>
            </a:xfrm>
            <a:custGeom>
              <a:avLst/>
              <a:gdLst/>
              <a:ahLst/>
              <a:cxnLst/>
              <a:rect l="l" t="t" r="r" b="b"/>
              <a:pathLst>
                <a:path w="6132" h="7418" fill="none" extrusionOk="0">
                  <a:moveTo>
                    <a:pt x="5670" y="2374"/>
                  </a:moveTo>
                  <a:cubicBezTo>
                    <a:pt x="5670" y="2374"/>
                    <a:pt x="4253" y="1"/>
                    <a:pt x="2127" y="512"/>
                  </a:cubicBezTo>
                  <a:cubicBezTo>
                    <a:pt x="1" y="1006"/>
                    <a:pt x="1072" y="3627"/>
                    <a:pt x="1484" y="4418"/>
                  </a:cubicBezTo>
                  <a:cubicBezTo>
                    <a:pt x="1896" y="5209"/>
                    <a:pt x="2885" y="6132"/>
                    <a:pt x="2885" y="6132"/>
                  </a:cubicBezTo>
                  <a:cubicBezTo>
                    <a:pt x="2885" y="6132"/>
                    <a:pt x="2802" y="4006"/>
                    <a:pt x="4467" y="4599"/>
                  </a:cubicBezTo>
                  <a:cubicBezTo>
                    <a:pt x="6132" y="5192"/>
                    <a:pt x="5901" y="7219"/>
                    <a:pt x="4747" y="7417"/>
                  </a:cubicBezTo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33;p33"/>
            <p:cNvSpPr/>
            <p:nvPr/>
          </p:nvSpPr>
          <p:spPr>
            <a:xfrm>
              <a:off x="5436700" y="3092250"/>
              <a:ext cx="446225" cy="362550"/>
            </a:xfrm>
            <a:custGeom>
              <a:avLst/>
              <a:gdLst/>
              <a:ahLst/>
              <a:cxnLst/>
              <a:rect l="l" t="t" r="r" b="b"/>
              <a:pathLst>
                <a:path w="17849" h="14502" extrusionOk="0">
                  <a:moveTo>
                    <a:pt x="8211" y="1"/>
                  </a:moveTo>
                  <a:cubicBezTo>
                    <a:pt x="6933" y="1"/>
                    <a:pt x="5586" y="421"/>
                    <a:pt x="4268" y="1397"/>
                  </a:cubicBezTo>
                  <a:cubicBezTo>
                    <a:pt x="3082" y="2270"/>
                    <a:pt x="2290" y="3292"/>
                    <a:pt x="1845" y="4396"/>
                  </a:cubicBezTo>
                  <a:cubicBezTo>
                    <a:pt x="0" y="8906"/>
                    <a:pt x="3842" y="14501"/>
                    <a:pt x="8385" y="14501"/>
                  </a:cubicBezTo>
                  <a:cubicBezTo>
                    <a:pt x="9604" y="14501"/>
                    <a:pt x="10873" y="14099"/>
                    <a:pt x="12097" y="13164"/>
                  </a:cubicBezTo>
                  <a:cubicBezTo>
                    <a:pt x="17849" y="8797"/>
                    <a:pt x="14503" y="1117"/>
                    <a:pt x="9344" y="111"/>
                  </a:cubicBezTo>
                  <a:cubicBezTo>
                    <a:pt x="8975" y="39"/>
                    <a:pt x="8596" y="1"/>
                    <a:pt x="821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34;p33"/>
            <p:cNvSpPr/>
            <p:nvPr/>
          </p:nvSpPr>
          <p:spPr>
            <a:xfrm>
              <a:off x="5481225" y="3092250"/>
              <a:ext cx="290450" cy="254525"/>
            </a:xfrm>
            <a:custGeom>
              <a:avLst/>
              <a:gdLst/>
              <a:ahLst/>
              <a:cxnLst/>
              <a:rect l="l" t="t" r="r" b="b"/>
              <a:pathLst>
                <a:path w="11618" h="10181" extrusionOk="0">
                  <a:moveTo>
                    <a:pt x="6430" y="1"/>
                  </a:moveTo>
                  <a:cubicBezTo>
                    <a:pt x="5152" y="1"/>
                    <a:pt x="3805" y="421"/>
                    <a:pt x="2487" y="1397"/>
                  </a:cubicBezTo>
                  <a:cubicBezTo>
                    <a:pt x="1301" y="2270"/>
                    <a:pt x="509" y="3292"/>
                    <a:pt x="64" y="4396"/>
                  </a:cubicBezTo>
                  <a:cubicBezTo>
                    <a:pt x="0" y="7253"/>
                    <a:pt x="2297" y="10181"/>
                    <a:pt x="5120" y="10181"/>
                  </a:cubicBezTo>
                  <a:cubicBezTo>
                    <a:pt x="5912" y="10181"/>
                    <a:pt x="6746" y="9950"/>
                    <a:pt x="7580" y="9423"/>
                  </a:cubicBezTo>
                  <a:cubicBezTo>
                    <a:pt x="11618" y="6885"/>
                    <a:pt x="10513" y="1924"/>
                    <a:pt x="7563" y="111"/>
                  </a:cubicBezTo>
                  <a:cubicBezTo>
                    <a:pt x="7194" y="39"/>
                    <a:pt x="6815" y="1"/>
                    <a:pt x="643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35;p33"/>
            <p:cNvSpPr/>
            <p:nvPr/>
          </p:nvSpPr>
          <p:spPr>
            <a:xfrm>
              <a:off x="5941525" y="2741600"/>
              <a:ext cx="445725" cy="362775"/>
            </a:xfrm>
            <a:custGeom>
              <a:avLst/>
              <a:gdLst/>
              <a:ahLst/>
              <a:cxnLst/>
              <a:rect l="l" t="t" r="r" b="b"/>
              <a:pathLst>
                <a:path w="17829" h="14511" extrusionOk="0">
                  <a:moveTo>
                    <a:pt x="8205" y="1"/>
                  </a:moveTo>
                  <a:cubicBezTo>
                    <a:pt x="7078" y="1"/>
                    <a:pt x="5879" y="321"/>
                    <a:pt x="4660" y="1068"/>
                  </a:cubicBezTo>
                  <a:cubicBezTo>
                    <a:pt x="3160" y="1974"/>
                    <a:pt x="2204" y="3161"/>
                    <a:pt x="1710" y="4463"/>
                  </a:cubicBezTo>
                  <a:cubicBezTo>
                    <a:pt x="1" y="8870"/>
                    <a:pt x="3539" y="14510"/>
                    <a:pt x="8100" y="14510"/>
                  </a:cubicBezTo>
                  <a:cubicBezTo>
                    <a:pt x="9168" y="14510"/>
                    <a:pt x="10292" y="14201"/>
                    <a:pt x="11417" y="13495"/>
                  </a:cubicBezTo>
                  <a:cubicBezTo>
                    <a:pt x="17829" y="9457"/>
                    <a:pt x="14598" y="887"/>
                    <a:pt x="9061" y="63"/>
                  </a:cubicBezTo>
                  <a:cubicBezTo>
                    <a:pt x="8781" y="22"/>
                    <a:pt x="8495" y="1"/>
                    <a:pt x="820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36;p33"/>
            <p:cNvSpPr/>
            <p:nvPr/>
          </p:nvSpPr>
          <p:spPr>
            <a:xfrm>
              <a:off x="5424325" y="3087200"/>
              <a:ext cx="458600" cy="444600"/>
            </a:xfrm>
            <a:custGeom>
              <a:avLst/>
              <a:gdLst/>
              <a:ahLst/>
              <a:cxnLst/>
              <a:rect l="l" t="t" r="r" b="b"/>
              <a:pathLst>
                <a:path w="18344" h="17784" fill="none" extrusionOk="0">
                  <a:moveTo>
                    <a:pt x="12592" y="13366"/>
                  </a:moveTo>
                  <a:cubicBezTo>
                    <a:pt x="6807" y="17783"/>
                    <a:pt x="0" y="10317"/>
                    <a:pt x="2340" y="4598"/>
                  </a:cubicBezTo>
                  <a:cubicBezTo>
                    <a:pt x="2785" y="3494"/>
                    <a:pt x="3577" y="2472"/>
                    <a:pt x="4763" y="1599"/>
                  </a:cubicBezTo>
                  <a:cubicBezTo>
                    <a:pt x="6477" y="330"/>
                    <a:pt x="8241" y="0"/>
                    <a:pt x="9839" y="313"/>
                  </a:cubicBezTo>
                  <a:cubicBezTo>
                    <a:pt x="14998" y="1319"/>
                    <a:pt x="18344" y="8999"/>
                    <a:pt x="12592" y="13366"/>
                  </a:cubicBezTo>
                  <a:close/>
                </a:path>
              </a:pathLst>
            </a:custGeom>
            <a:solidFill>
              <a:srgbClr val="2E0201"/>
            </a:solidFill>
            <a:ln w="11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37;p33"/>
            <p:cNvSpPr/>
            <p:nvPr/>
          </p:nvSpPr>
          <p:spPr>
            <a:xfrm>
              <a:off x="5931525" y="2738200"/>
              <a:ext cx="455725" cy="433900"/>
            </a:xfrm>
            <a:custGeom>
              <a:avLst/>
              <a:gdLst/>
              <a:ahLst/>
              <a:cxnLst/>
              <a:rect l="l" t="t" r="r" b="b"/>
              <a:pathLst>
                <a:path w="18229" h="17356" fill="none" extrusionOk="0">
                  <a:moveTo>
                    <a:pt x="11817" y="13631"/>
                  </a:moveTo>
                  <a:cubicBezTo>
                    <a:pt x="5884" y="17355"/>
                    <a:pt x="0" y="10038"/>
                    <a:pt x="2110" y="4599"/>
                  </a:cubicBezTo>
                  <a:cubicBezTo>
                    <a:pt x="2604" y="3297"/>
                    <a:pt x="3560" y="2110"/>
                    <a:pt x="5060" y="1204"/>
                  </a:cubicBezTo>
                  <a:cubicBezTo>
                    <a:pt x="6593" y="264"/>
                    <a:pt x="8093" y="1"/>
                    <a:pt x="9461" y="199"/>
                  </a:cubicBezTo>
                  <a:cubicBezTo>
                    <a:pt x="14998" y="1023"/>
                    <a:pt x="18229" y="9593"/>
                    <a:pt x="11817" y="13631"/>
                  </a:cubicBezTo>
                  <a:close/>
                </a:path>
              </a:pathLst>
            </a:custGeom>
            <a:solidFill>
              <a:srgbClr val="2E0201"/>
            </a:solidFill>
            <a:ln w="11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38;p33"/>
            <p:cNvSpPr/>
            <p:nvPr/>
          </p:nvSpPr>
          <p:spPr>
            <a:xfrm>
              <a:off x="5982975" y="2741600"/>
              <a:ext cx="291800" cy="255675"/>
            </a:xfrm>
            <a:custGeom>
              <a:avLst/>
              <a:gdLst/>
              <a:ahLst/>
              <a:cxnLst/>
              <a:rect l="l" t="t" r="r" b="b"/>
              <a:pathLst>
                <a:path w="11672" h="10227" extrusionOk="0">
                  <a:moveTo>
                    <a:pt x="6547" y="1"/>
                  </a:moveTo>
                  <a:cubicBezTo>
                    <a:pt x="5420" y="1"/>
                    <a:pt x="4221" y="321"/>
                    <a:pt x="3002" y="1068"/>
                  </a:cubicBezTo>
                  <a:cubicBezTo>
                    <a:pt x="1502" y="1974"/>
                    <a:pt x="546" y="3161"/>
                    <a:pt x="52" y="4463"/>
                  </a:cubicBezTo>
                  <a:cubicBezTo>
                    <a:pt x="1" y="7320"/>
                    <a:pt x="2290" y="10226"/>
                    <a:pt x="5108" y="10226"/>
                  </a:cubicBezTo>
                  <a:cubicBezTo>
                    <a:pt x="5900" y="10226"/>
                    <a:pt x="6733" y="9997"/>
                    <a:pt x="7567" y="9473"/>
                  </a:cubicBezTo>
                  <a:cubicBezTo>
                    <a:pt x="11671" y="6886"/>
                    <a:pt x="10452" y="1810"/>
                    <a:pt x="7403" y="63"/>
                  </a:cubicBezTo>
                  <a:cubicBezTo>
                    <a:pt x="7123" y="22"/>
                    <a:pt x="6837" y="1"/>
                    <a:pt x="6547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39;p33"/>
            <p:cNvSpPr/>
            <p:nvPr/>
          </p:nvSpPr>
          <p:spPr>
            <a:xfrm>
              <a:off x="5899375" y="3112325"/>
              <a:ext cx="105925" cy="99325"/>
            </a:xfrm>
            <a:custGeom>
              <a:avLst/>
              <a:gdLst/>
              <a:ahLst/>
              <a:cxnLst/>
              <a:rect l="l" t="t" r="r" b="b"/>
              <a:pathLst>
                <a:path w="4237" h="3973" extrusionOk="0">
                  <a:moveTo>
                    <a:pt x="1913" y="1"/>
                  </a:moveTo>
                  <a:cubicBezTo>
                    <a:pt x="1550" y="1"/>
                    <a:pt x="1171" y="50"/>
                    <a:pt x="825" y="248"/>
                  </a:cubicBezTo>
                  <a:cubicBezTo>
                    <a:pt x="660" y="363"/>
                    <a:pt x="495" y="528"/>
                    <a:pt x="396" y="693"/>
                  </a:cubicBezTo>
                  <a:cubicBezTo>
                    <a:pt x="298" y="841"/>
                    <a:pt x="232" y="1006"/>
                    <a:pt x="166" y="1187"/>
                  </a:cubicBezTo>
                  <a:cubicBezTo>
                    <a:pt x="50" y="1533"/>
                    <a:pt x="1" y="1879"/>
                    <a:pt x="17" y="2225"/>
                  </a:cubicBezTo>
                  <a:cubicBezTo>
                    <a:pt x="17" y="2572"/>
                    <a:pt x="83" y="2918"/>
                    <a:pt x="199" y="3247"/>
                  </a:cubicBezTo>
                  <a:cubicBezTo>
                    <a:pt x="265" y="3396"/>
                    <a:pt x="330" y="3560"/>
                    <a:pt x="446" y="3709"/>
                  </a:cubicBezTo>
                  <a:cubicBezTo>
                    <a:pt x="545" y="3841"/>
                    <a:pt x="693" y="3972"/>
                    <a:pt x="874" y="3972"/>
                  </a:cubicBezTo>
                  <a:cubicBezTo>
                    <a:pt x="710" y="3907"/>
                    <a:pt x="644" y="3758"/>
                    <a:pt x="578" y="3626"/>
                  </a:cubicBezTo>
                  <a:cubicBezTo>
                    <a:pt x="512" y="3478"/>
                    <a:pt x="479" y="3330"/>
                    <a:pt x="462" y="3181"/>
                  </a:cubicBezTo>
                  <a:cubicBezTo>
                    <a:pt x="413" y="2868"/>
                    <a:pt x="413" y="2555"/>
                    <a:pt x="446" y="2242"/>
                  </a:cubicBezTo>
                  <a:cubicBezTo>
                    <a:pt x="479" y="1929"/>
                    <a:pt x="545" y="1632"/>
                    <a:pt x="660" y="1368"/>
                  </a:cubicBezTo>
                  <a:cubicBezTo>
                    <a:pt x="710" y="1237"/>
                    <a:pt x="775" y="1105"/>
                    <a:pt x="858" y="973"/>
                  </a:cubicBezTo>
                  <a:cubicBezTo>
                    <a:pt x="924" y="858"/>
                    <a:pt x="1006" y="792"/>
                    <a:pt x="1122" y="726"/>
                  </a:cubicBezTo>
                  <a:cubicBezTo>
                    <a:pt x="1336" y="594"/>
                    <a:pt x="1633" y="528"/>
                    <a:pt x="1913" y="511"/>
                  </a:cubicBezTo>
                  <a:cubicBezTo>
                    <a:pt x="1966" y="509"/>
                    <a:pt x="2020" y="507"/>
                    <a:pt x="2073" y="507"/>
                  </a:cubicBezTo>
                  <a:cubicBezTo>
                    <a:pt x="2328" y="507"/>
                    <a:pt x="2576" y="539"/>
                    <a:pt x="2836" y="594"/>
                  </a:cubicBezTo>
                  <a:cubicBezTo>
                    <a:pt x="3132" y="660"/>
                    <a:pt x="3429" y="742"/>
                    <a:pt x="3693" y="907"/>
                  </a:cubicBezTo>
                  <a:cubicBezTo>
                    <a:pt x="3956" y="1039"/>
                    <a:pt x="4204" y="1270"/>
                    <a:pt x="4154" y="1616"/>
                  </a:cubicBezTo>
                  <a:cubicBezTo>
                    <a:pt x="4237" y="1484"/>
                    <a:pt x="4237" y="1286"/>
                    <a:pt x="4171" y="1105"/>
                  </a:cubicBezTo>
                  <a:cubicBezTo>
                    <a:pt x="4105" y="940"/>
                    <a:pt x="3989" y="808"/>
                    <a:pt x="3857" y="676"/>
                  </a:cubicBezTo>
                  <a:cubicBezTo>
                    <a:pt x="3594" y="446"/>
                    <a:pt x="3281" y="281"/>
                    <a:pt x="2951" y="182"/>
                  </a:cubicBezTo>
                  <a:cubicBezTo>
                    <a:pt x="2621" y="50"/>
                    <a:pt x="2259" y="1"/>
                    <a:pt x="1913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40;p33"/>
            <p:cNvSpPr/>
            <p:nvPr/>
          </p:nvSpPr>
          <p:spPr>
            <a:xfrm>
              <a:off x="5878375" y="3221925"/>
              <a:ext cx="325925" cy="297075"/>
            </a:xfrm>
            <a:custGeom>
              <a:avLst/>
              <a:gdLst/>
              <a:ahLst/>
              <a:cxnLst/>
              <a:rect l="l" t="t" r="r" b="b"/>
              <a:pathLst>
                <a:path w="13037" h="11883" extrusionOk="0">
                  <a:moveTo>
                    <a:pt x="11702" y="0"/>
                  </a:moveTo>
                  <a:cubicBezTo>
                    <a:pt x="11570" y="182"/>
                    <a:pt x="11438" y="363"/>
                    <a:pt x="11290" y="544"/>
                  </a:cubicBezTo>
                  <a:cubicBezTo>
                    <a:pt x="9493" y="2769"/>
                    <a:pt x="6362" y="5489"/>
                    <a:pt x="973" y="7532"/>
                  </a:cubicBezTo>
                  <a:cubicBezTo>
                    <a:pt x="643" y="7648"/>
                    <a:pt x="330" y="7763"/>
                    <a:pt x="0" y="7878"/>
                  </a:cubicBezTo>
                  <a:cubicBezTo>
                    <a:pt x="1368" y="8933"/>
                    <a:pt x="4285" y="10993"/>
                    <a:pt x="7071" y="11669"/>
                  </a:cubicBezTo>
                  <a:cubicBezTo>
                    <a:pt x="7631" y="11805"/>
                    <a:pt x="8185" y="11882"/>
                    <a:pt x="8719" y="11882"/>
                  </a:cubicBezTo>
                  <a:cubicBezTo>
                    <a:pt x="9742" y="11882"/>
                    <a:pt x="10692" y="11598"/>
                    <a:pt x="11471" y="10894"/>
                  </a:cubicBezTo>
                  <a:cubicBezTo>
                    <a:pt x="12658" y="9823"/>
                    <a:pt x="13037" y="8126"/>
                    <a:pt x="13004" y="6296"/>
                  </a:cubicBezTo>
                  <a:cubicBezTo>
                    <a:pt x="12938" y="4137"/>
                    <a:pt x="12312" y="1780"/>
                    <a:pt x="11702" y="0"/>
                  </a:cubicBezTo>
                  <a:close/>
                </a:path>
              </a:pathLst>
            </a:custGeom>
            <a:solidFill>
              <a:srgbClr val="89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41;p33"/>
            <p:cNvSpPr/>
            <p:nvPr/>
          </p:nvSpPr>
          <p:spPr>
            <a:xfrm>
              <a:off x="6055125" y="3379325"/>
              <a:ext cx="149175" cy="139675"/>
            </a:xfrm>
            <a:custGeom>
              <a:avLst/>
              <a:gdLst/>
              <a:ahLst/>
              <a:cxnLst/>
              <a:rect l="l" t="t" r="r" b="b"/>
              <a:pathLst>
                <a:path w="5967" h="5587" extrusionOk="0">
                  <a:moveTo>
                    <a:pt x="5934" y="0"/>
                  </a:moveTo>
                  <a:cubicBezTo>
                    <a:pt x="3610" y="363"/>
                    <a:pt x="3066" y="3033"/>
                    <a:pt x="3066" y="3033"/>
                  </a:cubicBezTo>
                  <a:cubicBezTo>
                    <a:pt x="1072" y="3231"/>
                    <a:pt x="281" y="4533"/>
                    <a:pt x="1" y="5373"/>
                  </a:cubicBezTo>
                  <a:cubicBezTo>
                    <a:pt x="561" y="5509"/>
                    <a:pt x="1115" y="5586"/>
                    <a:pt x="1649" y="5586"/>
                  </a:cubicBezTo>
                  <a:cubicBezTo>
                    <a:pt x="2672" y="5586"/>
                    <a:pt x="3622" y="5302"/>
                    <a:pt x="4401" y="4598"/>
                  </a:cubicBezTo>
                  <a:cubicBezTo>
                    <a:pt x="5588" y="3527"/>
                    <a:pt x="5967" y="1830"/>
                    <a:pt x="5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42;p33"/>
            <p:cNvSpPr/>
            <p:nvPr/>
          </p:nvSpPr>
          <p:spPr>
            <a:xfrm>
              <a:off x="5902675" y="3235525"/>
              <a:ext cx="274450" cy="208675"/>
            </a:xfrm>
            <a:custGeom>
              <a:avLst/>
              <a:gdLst/>
              <a:ahLst/>
              <a:cxnLst/>
              <a:rect l="l" t="t" r="r" b="b"/>
              <a:pathLst>
                <a:path w="10978" h="8347" extrusionOk="0">
                  <a:moveTo>
                    <a:pt x="10318" y="0"/>
                  </a:moveTo>
                  <a:cubicBezTo>
                    <a:pt x="8521" y="2225"/>
                    <a:pt x="5390" y="4945"/>
                    <a:pt x="1" y="6988"/>
                  </a:cubicBezTo>
                  <a:cubicBezTo>
                    <a:pt x="482" y="7530"/>
                    <a:pt x="1417" y="8346"/>
                    <a:pt x="2492" y="8346"/>
                  </a:cubicBezTo>
                  <a:cubicBezTo>
                    <a:pt x="2594" y="8346"/>
                    <a:pt x="2698" y="8339"/>
                    <a:pt x="2803" y="8323"/>
                  </a:cubicBezTo>
                  <a:cubicBezTo>
                    <a:pt x="4533" y="8060"/>
                    <a:pt x="10054" y="4533"/>
                    <a:pt x="10664" y="2918"/>
                  </a:cubicBezTo>
                  <a:cubicBezTo>
                    <a:pt x="10977" y="2126"/>
                    <a:pt x="10680" y="973"/>
                    <a:pt x="10318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43;p33"/>
            <p:cNvSpPr/>
            <p:nvPr/>
          </p:nvSpPr>
          <p:spPr>
            <a:xfrm>
              <a:off x="5878375" y="3221925"/>
              <a:ext cx="325925" cy="301625"/>
            </a:xfrm>
            <a:custGeom>
              <a:avLst/>
              <a:gdLst/>
              <a:ahLst/>
              <a:cxnLst/>
              <a:rect l="l" t="t" r="r" b="b"/>
              <a:pathLst>
                <a:path w="13037" h="12065" fill="none" extrusionOk="0">
                  <a:moveTo>
                    <a:pt x="13004" y="6296"/>
                  </a:moveTo>
                  <a:cubicBezTo>
                    <a:pt x="13037" y="8126"/>
                    <a:pt x="12658" y="9823"/>
                    <a:pt x="11471" y="10894"/>
                  </a:cubicBezTo>
                  <a:cubicBezTo>
                    <a:pt x="10285" y="11966"/>
                    <a:pt x="8702" y="12065"/>
                    <a:pt x="7071" y="11669"/>
                  </a:cubicBezTo>
                  <a:cubicBezTo>
                    <a:pt x="4285" y="10993"/>
                    <a:pt x="1368" y="8933"/>
                    <a:pt x="0" y="7878"/>
                  </a:cubicBezTo>
                  <a:cubicBezTo>
                    <a:pt x="330" y="7763"/>
                    <a:pt x="643" y="7648"/>
                    <a:pt x="973" y="7532"/>
                  </a:cubicBezTo>
                  <a:cubicBezTo>
                    <a:pt x="6362" y="5489"/>
                    <a:pt x="9493" y="2769"/>
                    <a:pt x="11290" y="544"/>
                  </a:cubicBezTo>
                  <a:cubicBezTo>
                    <a:pt x="11438" y="363"/>
                    <a:pt x="11570" y="182"/>
                    <a:pt x="11702" y="0"/>
                  </a:cubicBezTo>
                  <a:cubicBezTo>
                    <a:pt x="12312" y="1780"/>
                    <a:pt x="12938" y="4137"/>
                    <a:pt x="13004" y="6296"/>
                  </a:cubicBezTo>
                  <a:close/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44;p33"/>
            <p:cNvSpPr/>
            <p:nvPr/>
          </p:nvSpPr>
          <p:spPr>
            <a:xfrm>
              <a:off x="5805450" y="3405275"/>
              <a:ext cx="27200" cy="62650"/>
            </a:xfrm>
            <a:custGeom>
              <a:avLst/>
              <a:gdLst/>
              <a:ahLst/>
              <a:cxnLst/>
              <a:rect l="l" t="t" r="r" b="b"/>
              <a:pathLst>
                <a:path w="1088" h="2506" fill="none" extrusionOk="0">
                  <a:moveTo>
                    <a:pt x="923" y="1"/>
                  </a:moveTo>
                  <a:cubicBezTo>
                    <a:pt x="923" y="1"/>
                    <a:pt x="0" y="1121"/>
                    <a:pt x="1088" y="2506"/>
                  </a:cubicBezTo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5;p33"/>
            <p:cNvSpPr/>
            <p:nvPr/>
          </p:nvSpPr>
          <p:spPr>
            <a:xfrm>
              <a:off x="6181625" y="3118100"/>
              <a:ext cx="53575" cy="40800"/>
            </a:xfrm>
            <a:custGeom>
              <a:avLst/>
              <a:gdLst/>
              <a:ahLst/>
              <a:cxnLst/>
              <a:rect l="l" t="t" r="r" b="b"/>
              <a:pathLst>
                <a:path w="2143" h="1632" fill="none" extrusionOk="0">
                  <a:moveTo>
                    <a:pt x="0" y="396"/>
                  </a:moveTo>
                  <a:cubicBezTo>
                    <a:pt x="0" y="396"/>
                    <a:pt x="1352" y="0"/>
                    <a:pt x="2143" y="1632"/>
                  </a:cubicBezTo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46;p33"/>
            <p:cNvSpPr/>
            <p:nvPr/>
          </p:nvSpPr>
          <p:spPr>
            <a:xfrm>
              <a:off x="5819450" y="3135400"/>
              <a:ext cx="397225" cy="302050"/>
            </a:xfrm>
            <a:custGeom>
              <a:avLst/>
              <a:gdLst/>
              <a:ahLst/>
              <a:cxnLst/>
              <a:rect l="l" t="t" r="r" b="b"/>
              <a:pathLst>
                <a:path w="15889" h="12082" fill="none" extrusionOk="0">
                  <a:moveTo>
                    <a:pt x="1" y="12081"/>
                  </a:moveTo>
                  <a:cubicBezTo>
                    <a:pt x="825" y="11850"/>
                    <a:pt x="1616" y="11603"/>
                    <a:pt x="2357" y="11339"/>
                  </a:cubicBezTo>
                  <a:cubicBezTo>
                    <a:pt x="8801" y="9114"/>
                    <a:pt x="12262" y="5901"/>
                    <a:pt x="14059" y="3461"/>
                  </a:cubicBezTo>
                  <a:cubicBezTo>
                    <a:pt x="15526" y="1484"/>
                    <a:pt x="15888" y="0"/>
                    <a:pt x="15888" y="0"/>
                  </a:cubicBezTo>
                </a:path>
              </a:pathLst>
            </a:custGeom>
            <a:solidFill>
              <a:srgbClr val="2E0201"/>
            </a:solidFill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47;p33"/>
            <p:cNvSpPr/>
            <p:nvPr/>
          </p:nvSpPr>
          <p:spPr>
            <a:xfrm>
              <a:off x="5539050" y="3466650"/>
              <a:ext cx="280225" cy="185175"/>
            </a:xfrm>
            <a:custGeom>
              <a:avLst/>
              <a:gdLst/>
              <a:ahLst/>
              <a:cxnLst/>
              <a:rect l="l" t="t" r="r" b="b"/>
              <a:pathLst>
                <a:path w="11209" h="7407" extrusionOk="0">
                  <a:moveTo>
                    <a:pt x="7786" y="0"/>
                  </a:moveTo>
                  <a:cubicBezTo>
                    <a:pt x="4793" y="0"/>
                    <a:pt x="0" y="4293"/>
                    <a:pt x="1954" y="6577"/>
                  </a:cubicBezTo>
                  <a:cubicBezTo>
                    <a:pt x="2451" y="7158"/>
                    <a:pt x="3144" y="7407"/>
                    <a:pt x="3915" y="7407"/>
                  </a:cubicBezTo>
                  <a:cubicBezTo>
                    <a:pt x="6952" y="7407"/>
                    <a:pt x="11208" y="3546"/>
                    <a:pt x="9552" y="891"/>
                  </a:cubicBezTo>
                  <a:cubicBezTo>
                    <a:pt x="9162" y="265"/>
                    <a:pt x="8529" y="0"/>
                    <a:pt x="7786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48;p33"/>
            <p:cNvSpPr/>
            <p:nvPr/>
          </p:nvSpPr>
          <p:spPr>
            <a:xfrm>
              <a:off x="6278275" y="2929525"/>
              <a:ext cx="280550" cy="185075"/>
            </a:xfrm>
            <a:custGeom>
              <a:avLst/>
              <a:gdLst/>
              <a:ahLst/>
              <a:cxnLst/>
              <a:rect l="l" t="t" r="r" b="b"/>
              <a:pathLst>
                <a:path w="11222" h="7403" extrusionOk="0">
                  <a:moveTo>
                    <a:pt x="7804" y="0"/>
                  </a:moveTo>
                  <a:cubicBezTo>
                    <a:pt x="4808" y="0"/>
                    <a:pt x="1" y="4286"/>
                    <a:pt x="1969" y="6571"/>
                  </a:cubicBezTo>
                  <a:cubicBezTo>
                    <a:pt x="2464" y="7153"/>
                    <a:pt x="3156" y="7402"/>
                    <a:pt x="3928" y="7402"/>
                  </a:cubicBezTo>
                  <a:cubicBezTo>
                    <a:pt x="6960" y="7402"/>
                    <a:pt x="11222" y="3552"/>
                    <a:pt x="9567" y="885"/>
                  </a:cubicBezTo>
                  <a:cubicBezTo>
                    <a:pt x="9177" y="263"/>
                    <a:pt x="8546" y="0"/>
                    <a:pt x="780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849;p33"/>
            <p:cNvSpPr/>
            <p:nvPr/>
          </p:nvSpPr>
          <p:spPr>
            <a:xfrm>
              <a:off x="5344975" y="2953500"/>
              <a:ext cx="175200" cy="145450"/>
            </a:xfrm>
            <a:custGeom>
              <a:avLst/>
              <a:gdLst/>
              <a:ahLst/>
              <a:cxnLst/>
              <a:rect l="l" t="t" r="r" b="b"/>
              <a:pathLst>
                <a:path w="7008" h="5818" extrusionOk="0">
                  <a:moveTo>
                    <a:pt x="4570" y="1"/>
                  </a:moveTo>
                  <a:cubicBezTo>
                    <a:pt x="3835" y="1"/>
                    <a:pt x="3011" y="189"/>
                    <a:pt x="2218" y="701"/>
                  </a:cubicBezTo>
                  <a:cubicBezTo>
                    <a:pt x="1" y="2147"/>
                    <a:pt x="431" y="5817"/>
                    <a:pt x="912" y="5817"/>
                  </a:cubicBezTo>
                  <a:cubicBezTo>
                    <a:pt x="924" y="5817"/>
                    <a:pt x="937" y="5815"/>
                    <a:pt x="949" y="5810"/>
                  </a:cubicBezTo>
                  <a:cubicBezTo>
                    <a:pt x="1856" y="5414"/>
                    <a:pt x="2531" y="3618"/>
                    <a:pt x="3899" y="2695"/>
                  </a:cubicBezTo>
                  <a:cubicBezTo>
                    <a:pt x="5267" y="1755"/>
                    <a:pt x="6882" y="1805"/>
                    <a:pt x="6965" y="1113"/>
                  </a:cubicBezTo>
                  <a:cubicBezTo>
                    <a:pt x="7008" y="662"/>
                    <a:pt x="5945" y="1"/>
                    <a:pt x="45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850;p33"/>
            <p:cNvSpPr/>
            <p:nvPr/>
          </p:nvSpPr>
          <p:spPr>
            <a:xfrm>
              <a:off x="5886500" y="2627825"/>
              <a:ext cx="175075" cy="145225"/>
            </a:xfrm>
            <a:custGeom>
              <a:avLst/>
              <a:gdLst/>
              <a:ahLst/>
              <a:cxnLst/>
              <a:rect l="l" t="t" r="r" b="b"/>
              <a:pathLst>
                <a:path w="7003" h="5809" extrusionOk="0">
                  <a:moveTo>
                    <a:pt x="4572" y="0"/>
                  </a:moveTo>
                  <a:cubicBezTo>
                    <a:pt x="3837" y="0"/>
                    <a:pt x="3011" y="191"/>
                    <a:pt x="2213" y="708"/>
                  </a:cubicBezTo>
                  <a:cubicBezTo>
                    <a:pt x="0" y="2135"/>
                    <a:pt x="424" y="5809"/>
                    <a:pt x="904" y="5809"/>
                  </a:cubicBezTo>
                  <a:cubicBezTo>
                    <a:pt x="918" y="5809"/>
                    <a:pt x="931" y="5806"/>
                    <a:pt x="944" y="5800"/>
                  </a:cubicBezTo>
                  <a:cubicBezTo>
                    <a:pt x="1851" y="5405"/>
                    <a:pt x="2527" y="3625"/>
                    <a:pt x="3895" y="2685"/>
                  </a:cubicBezTo>
                  <a:cubicBezTo>
                    <a:pt x="5279" y="1762"/>
                    <a:pt x="6894" y="1812"/>
                    <a:pt x="6960" y="1120"/>
                  </a:cubicBezTo>
                  <a:cubicBezTo>
                    <a:pt x="7003" y="668"/>
                    <a:pt x="5947" y="0"/>
                    <a:pt x="457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7" name="Google Shape;436;p7"/>
          <p:cNvGrpSpPr/>
          <p:nvPr/>
        </p:nvGrpSpPr>
        <p:grpSpPr>
          <a:xfrm rot="18900000">
            <a:off x="55607" y="6126194"/>
            <a:ext cx="711357" cy="534177"/>
            <a:chOff x="131175" y="4309275"/>
            <a:chExt cx="915550" cy="696350"/>
          </a:xfrm>
        </p:grpSpPr>
        <p:sp>
          <p:nvSpPr>
            <p:cNvPr id="308" name="Google Shape;437;p7"/>
            <p:cNvSpPr/>
            <p:nvPr/>
          </p:nvSpPr>
          <p:spPr>
            <a:xfrm>
              <a:off x="131175" y="4309275"/>
              <a:ext cx="910600" cy="693450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38;p7"/>
            <p:cNvSpPr/>
            <p:nvPr/>
          </p:nvSpPr>
          <p:spPr>
            <a:xfrm>
              <a:off x="131175" y="4631075"/>
              <a:ext cx="263725" cy="371650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39;p7"/>
            <p:cNvSpPr/>
            <p:nvPr/>
          </p:nvSpPr>
          <p:spPr>
            <a:xfrm>
              <a:off x="131175" y="4631075"/>
              <a:ext cx="263725" cy="374550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40;p7"/>
            <p:cNvSpPr/>
            <p:nvPr/>
          </p:nvSpPr>
          <p:spPr>
            <a:xfrm>
              <a:off x="769800" y="4309275"/>
              <a:ext cx="271975" cy="325925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41;p7"/>
            <p:cNvSpPr/>
            <p:nvPr/>
          </p:nvSpPr>
          <p:spPr>
            <a:xfrm>
              <a:off x="191725" y="4598925"/>
              <a:ext cx="274850" cy="382800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42;p7"/>
            <p:cNvSpPr/>
            <p:nvPr/>
          </p:nvSpPr>
          <p:spPr>
            <a:xfrm>
              <a:off x="216050" y="4615400"/>
              <a:ext cx="216325" cy="349850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43;p7"/>
            <p:cNvSpPr/>
            <p:nvPr/>
          </p:nvSpPr>
          <p:spPr>
            <a:xfrm>
              <a:off x="186800" y="4556075"/>
              <a:ext cx="799350" cy="446650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44;p7"/>
            <p:cNvSpPr/>
            <p:nvPr/>
          </p:nvSpPr>
          <p:spPr>
            <a:xfrm>
              <a:off x="769800" y="4309275"/>
              <a:ext cx="271975" cy="325925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45;p7"/>
            <p:cNvSpPr/>
            <p:nvPr/>
          </p:nvSpPr>
          <p:spPr>
            <a:xfrm>
              <a:off x="951100" y="4360775"/>
              <a:ext cx="95625" cy="119525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46;p7"/>
            <p:cNvSpPr/>
            <p:nvPr/>
          </p:nvSpPr>
          <p:spPr>
            <a:xfrm>
              <a:off x="400225" y="4524350"/>
              <a:ext cx="477975" cy="298325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47;p7"/>
            <p:cNvSpPr/>
            <p:nvPr/>
          </p:nvSpPr>
          <p:spPr>
            <a:xfrm>
              <a:off x="330175" y="4416000"/>
              <a:ext cx="487875" cy="289250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48;p7"/>
            <p:cNvSpPr/>
            <p:nvPr/>
          </p:nvSpPr>
          <p:spPr>
            <a:xfrm>
              <a:off x="191725" y="4598925"/>
              <a:ext cx="274850" cy="382800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49;p7"/>
            <p:cNvSpPr/>
            <p:nvPr/>
          </p:nvSpPr>
          <p:spPr>
            <a:xfrm>
              <a:off x="131175" y="4309275"/>
              <a:ext cx="910600" cy="696350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6" name="Rectangle 335"/>
              <p:cNvSpPr/>
              <p:nvPr/>
            </p:nvSpPr>
            <p:spPr>
              <a:xfrm>
                <a:off x="390424" y="1526185"/>
                <a:ext cx="11276359" cy="104438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2.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một cách hợp lí: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−20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16)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230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4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160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158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…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150</m:t>
                    </m:r>
                  </m:oMath>
                </a14:m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6" name="Rectangle 3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24" y="1526185"/>
                <a:ext cx="11276359" cy="1044388"/>
              </a:xfrm>
              <a:prstGeom prst="rect">
                <a:avLst/>
              </a:prstGeom>
              <a:blipFill>
                <a:blip r:embed="rId2"/>
                <a:stretch>
                  <a:fillRect l="-756" t="-1724" b="-80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" name="Hộp Văn bản 2">
            <a:extLst>
              <a:ext uri="{FF2B5EF4-FFF2-40B4-BE49-F238E27FC236}">
                <a16:creationId xmlns:a16="http://schemas.microsoft.com/office/drawing/2014/main" id="{F02342A1-362E-4CFE-A7A0-1E763E7CFCC5}"/>
              </a:ext>
            </a:extLst>
          </p:cNvPr>
          <p:cNvSpPr txBox="1"/>
          <p:nvPr/>
        </p:nvSpPr>
        <p:spPr>
          <a:xfrm>
            <a:off x="4643657" y="365391"/>
            <a:ext cx="298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" name="Hình chữ nhật: Góc Tròn 20">
            <a:extLst>
              <a:ext uri="{FF2B5EF4-FFF2-40B4-BE49-F238E27FC236}">
                <a16:creationId xmlns:a16="http://schemas.microsoft.com/office/drawing/2014/main" id="{D36237F4-B27D-41BD-EEC1-EACCD76721D6}"/>
              </a:ext>
            </a:extLst>
          </p:cNvPr>
          <p:cNvSpPr/>
          <p:nvPr/>
        </p:nvSpPr>
        <p:spPr>
          <a:xfrm>
            <a:off x="9190049" y="142535"/>
            <a:ext cx="2494550" cy="964757"/>
          </a:xfrm>
          <a:prstGeom prst="roundRect">
            <a:avLst/>
          </a:prstGeom>
          <a:solidFill>
            <a:srgbClr val="84CA36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/>
      <p:bldP spid="337" grpId="0"/>
      <p:bldP spid="3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3639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83" y="6266932"/>
            <a:ext cx="262166" cy="221384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416759" y="6297751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ình chữ nhật: Góc Tròn 20">
            <a:extLst>
              <a:ext uri="{FF2B5EF4-FFF2-40B4-BE49-F238E27FC236}">
                <a16:creationId xmlns:a16="http://schemas.microsoft.com/office/drawing/2014/main" id="{D36237F4-B27D-41BD-EEC1-EACCD76721D6}"/>
              </a:ext>
            </a:extLst>
          </p:cNvPr>
          <p:cNvSpPr/>
          <p:nvPr/>
        </p:nvSpPr>
        <p:spPr>
          <a:xfrm>
            <a:off x="4064054" y="144055"/>
            <a:ext cx="4304814" cy="1424851"/>
          </a:xfrm>
          <a:prstGeom prst="roundRect">
            <a:avLst/>
          </a:prstGeom>
          <a:solidFill>
            <a:srgbClr val="84CA36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TRẢI BÀN</a:t>
            </a:r>
          </a:p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phút)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90485" y="2463742"/>
            <a:ext cx="4706589" cy="9867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(2 phút)</a:t>
            </a:r>
          </a:p>
          <a:p>
            <a:pPr algn="just"/>
            <a:r>
              <a:rPr lang="en-US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học sinh ghi tên và viết câu trả lời của mình vào </a:t>
            </a:r>
            <a:r>
              <a:rPr lang="en-US" sz="2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cá nhân </a:t>
            </a:r>
            <a:endParaRPr lang="en-US" sz="2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90483" y="4084453"/>
            <a:ext cx="4706589" cy="11319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 phút)</a:t>
            </a:r>
          </a:p>
          <a:p>
            <a:pPr algn="just"/>
            <a:r>
              <a:rPr lang="en-US" sz="2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thảo luận, thống nhất ý kiến và viết kết quả vào </a:t>
            </a:r>
            <a:r>
              <a:rPr lang="en-US" sz="22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nhóm</a:t>
            </a:r>
            <a:endParaRPr lang="en-US" sz="2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 flipV="1">
            <a:off x="9317568" y="3696903"/>
            <a:ext cx="599811" cy="1069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uble Wave 68"/>
          <p:cNvSpPr/>
          <p:nvPr/>
        </p:nvSpPr>
        <p:spPr>
          <a:xfrm rot="8202422">
            <a:off x="-2017304" y="-1012791"/>
            <a:ext cx="3971109" cy="2364377"/>
          </a:xfrm>
          <a:prstGeom prst="doubleWave">
            <a:avLst/>
          </a:prstGeom>
          <a:solidFill>
            <a:srgbClr val="EB67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Vong5">
            <a:extLst>
              <a:ext uri="{FF2B5EF4-FFF2-40B4-BE49-F238E27FC236}">
                <a16:creationId xmlns:a16="http://schemas.microsoft.com/office/drawing/2014/main" id="{B9532383-B816-39E8-3BBC-93DF5401ACDB}"/>
              </a:ext>
            </a:extLst>
          </p:cNvPr>
          <p:cNvSpPr/>
          <p:nvPr/>
        </p:nvSpPr>
        <p:spPr>
          <a:xfrm>
            <a:off x="10222992" y="304966"/>
            <a:ext cx="1426464" cy="1426464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Vong4">
            <a:extLst>
              <a:ext uri="{FF2B5EF4-FFF2-40B4-BE49-F238E27FC236}">
                <a16:creationId xmlns:a16="http://schemas.microsoft.com/office/drawing/2014/main" id="{176A8F4E-C0D8-8F98-29E5-A2F2902CE743}"/>
              </a:ext>
            </a:extLst>
          </p:cNvPr>
          <p:cNvSpPr/>
          <p:nvPr/>
        </p:nvSpPr>
        <p:spPr>
          <a:xfrm>
            <a:off x="10237175" y="300044"/>
            <a:ext cx="1426464" cy="1426464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Vong3">
            <a:extLst>
              <a:ext uri="{FF2B5EF4-FFF2-40B4-BE49-F238E27FC236}">
                <a16:creationId xmlns:a16="http://schemas.microsoft.com/office/drawing/2014/main" id="{2DE4949E-0093-C2F2-CE1C-5148222927B8}"/>
              </a:ext>
            </a:extLst>
          </p:cNvPr>
          <p:cNvSpPr/>
          <p:nvPr/>
        </p:nvSpPr>
        <p:spPr>
          <a:xfrm>
            <a:off x="10222992" y="304966"/>
            <a:ext cx="1426464" cy="1426464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Vong2">
            <a:extLst>
              <a:ext uri="{FF2B5EF4-FFF2-40B4-BE49-F238E27FC236}">
                <a16:creationId xmlns:a16="http://schemas.microsoft.com/office/drawing/2014/main" id="{D5936690-D763-D53B-1C5D-71E2A058D657}"/>
              </a:ext>
            </a:extLst>
          </p:cNvPr>
          <p:cNvSpPr/>
          <p:nvPr/>
        </p:nvSpPr>
        <p:spPr>
          <a:xfrm>
            <a:off x="10222993" y="309888"/>
            <a:ext cx="1426464" cy="1426464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Vong1">
            <a:extLst>
              <a:ext uri="{FF2B5EF4-FFF2-40B4-BE49-F238E27FC236}">
                <a16:creationId xmlns:a16="http://schemas.microsoft.com/office/drawing/2014/main" id="{29925310-D3CF-495D-CE54-28ED92B6331E}"/>
              </a:ext>
            </a:extLst>
          </p:cNvPr>
          <p:cNvSpPr/>
          <p:nvPr/>
        </p:nvSpPr>
        <p:spPr>
          <a:xfrm>
            <a:off x="10227914" y="309888"/>
            <a:ext cx="1421542" cy="1421542"/>
          </a:xfrm>
          <a:prstGeom prst="flowChartConnec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Phut">
            <a:extLst>
              <a:ext uri="{FF2B5EF4-FFF2-40B4-BE49-F238E27FC236}">
                <a16:creationId xmlns:a16="http://schemas.microsoft.com/office/drawing/2014/main" id="{D55476B9-A566-C9A5-CF2A-F87E42106CE4}"/>
              </a:ext>
            </a:extLst>
          </p:cNvPr>
          <p:cNvSpPr txBox="1"/>
          <p:nvPr/>
        </p:nvSpPr>
        <p:spPr>
          <a:xfrm>
            <a:off x="10431399" y="818143"/>
            <a:ext cx="100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on4">
            <a:extLst>
              <a:ext uri="{FF2B5EF4-FFF2-40B4-BE49-F238E27FC236}">
                <a16:creationId xmlns:a16="http://schemas.microsoft.com/office/drawing/2014/main" id="{B7A2AF85-3706-E78F-DEA5-3E55D735D95F}"/>
              </a:ext>
            </a:extLst>
          </p:cNvPr>
          <p:cNvSpPr txBox="1"/>
          <p:nvPr/>
        </p:nvSpPr>
        <p:spPr>
          <a:xfrm>
            <a:off x="10433860" y="666716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on3">
            <a:extLst>
              <a:ext uri="{FF2B5EF4-FFF2-40B4-BE49-F238E27FC236}">
                <a16:creationId xmlns:a16="http://schemas.microsoft.com/office/drawing/2014/main" id="{125A3935-685D-0A35-4DEB-8C6609901790}"/>
              </a:ext>
            </a:extLst>
          </p:cNvPr>
          <p:cNvSpPr txBox="1"/>
          <p:nvPr/>
        </p:nvSpPr>
        <p:spPr>
          <a:xfrm>
            <a:off x="10433860" y="666716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on2">
            <a:extLst>
              <a:ext uri="{FF2B5EF4-FFF2-40B4-BE49-F238E27FC236}">
                <a16:creationId xmlns:a16="http://schemas.microsoft.com/office/drawing/2014/main" id="{1BC2CE65-2AF5-1DDA-ED05-A240E5BDE8AF}"/>
              </a:ext>
            </a:extLst>
          </p:cNvPr>
          <p:cNvSpPr txBox="1"/>
          <p:nvPr/>
        </p:nvSpPr>
        <p:spPr>
          <a:xfrm>
            <a:off x="10433860" y="666716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on1">
            <a:extLst>
              <a:ext uri="{FF2B5EF4-FFF2-40B4-BE49-F238E27FC236}">
                <a16:creationId xmlns:a16="http://schemas.microsoft.com/office/drawing/2014/main" id="{A4E86C6A-160F-7D90-5786-A5D20F03F7BA}"/>
              </a:ext>
            </a:extLst>
          </p:cNvPr>
          <p:cNvSpPr txBox="1"/>
          <p:nvPr/>
        </p:nvSpPr>
        <p:spPr>
          <a:xfrm>
            <a:off x="10433860" y="666716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etGio">
            <a:extLst>
              <a:ext uri="{FF2B5EF4-FFF2-40B4-BE49-F238E27FC236}">
                <a16:creationId xmlns:a16="http://schemas.microsoft.com/office/drawing/2014/main" id="{9A601FA1-01E6-48DC-90BC-29CC971A27B6}"/>
              </a:ext>
            </a:extLst>
          </p:cNvPr>
          <p:cNvSpPr txBox="1"/>
          <p:nvPr/>
        </p:nvSpPr>
        <p:spPr>
          <a:xfrm>
            <a:off x="10380300" y="771934"/>
            <a:ext cx="117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04C8E7-EAA3-CEC8-4512-510FA6FA61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227915" y="309889"/>
            <a:ext cx="1421541" cy="1421541"/>
            <a:chOff x="10227915" y="309889"/>
            <a:chExt cx="1421541" cy="1421541"/>
          </a:xfrm>
        </p:grpSpPr>
        <p:sp>
          <p:nvSpPr>
            <p:cNvPr id="43" name="BoNgoai">
              <a:extLst>
                <a:ext uri="{FF2B5EF4-FFF2-40B4-BE49-F238E27FC236}">
                  <a16:creationId xmlns:a16="http://schemas.microsoft.com/office/drawing/2014/main" id="{AAEC118B-6B5B-3D5C-4BA3-9AE93A0515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27915" y="309889"/>
              <a:ext cx="1421541" cy="142154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742E155-F18F-43DB-BF7A-6D368198F0BD}"/>
                </a:ext>
              </a:extLst>
            </p:cNvPr>
            <p:cNvCxnSpPr>
              <a:cxnSpLocks noGrp="1" noRot="1" noMove="1" noResize="1" noEditPoints="1" noAdjustHandles="1" noChangeArrowheads="1" noChangeShapeType="1"/>
              <a:stCxn id="43" idx="0"/>
            </p:cNvCxnSpPr>
            <p:nvPr/>
          </p:nvCxnSpPr>
          <p:spPr>
            <a:xfrm>
              <a:off x="10938686" y="309889"/>
              <a:ext cx="0" cy="734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FC9A10-029D-CA22-FFE2-AFFFF982AA2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935528" y="1657938"/>
              <a:ext cx="0" cy="734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E81B73A-EEC5-9C69-CF95-0867B43F971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10227915" y="1014673"/>
              <a:ext cx="968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EC477A-0439-D13B-5F00-4F610D893B5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11552653" y="1002767"/>
              <a:ext cx="9680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oogle Shape;5790;p73"/>
          <p:cNvGrpSpPr/>
          <p:nvPr/>
        </p:nvGrpSpPr>
        <p:grpSpPr>
          <a:xfrm>
            <a:off x="86828" y="241000"/>
            <a:ext cx="856510" cy="851431"/>
            <a:chOff x="3296788" y="1599575"/>
            <a:chExt cx="2550421" cy="2345647"/>
          </a:xfrm>
        </p:grpSpPr>
        <p:sp>
          <p:nvSpPr>
            <p:cNvPr id="39" name="Google Shape;5791;p73"/>
            <p:cNvSpPr/>
            <p:nvPr/>
          </p:nvSpPr>
          <p:spPr>
            <a:xfrm>
              <a:off x="3312791" y="1883989"/>
              <a:ext cx="920822" cy="1374326"/>
            </a:xfrm>
            <a:custGeom>
              <a:avLst/>
              <a:gdLst/>
              <a:ahLst/>
              <a:cxnLst/>
              <a:rect l="l" t="t" r="r" b="b"/>
              <a:pathLst>
                <a:path w="47125" h="70334" extrusionOk="0">
                  <a:moveTo>
                    <a:pt x="10751" y="0"/>
                  </a:moveTo>
                  <a:lnTo>
                    <a:pt x="7709" y="1851"/>
                  </a:lnTo>
                  <a:lnTo>
                    <a:pt x="0" y="6547"/>
                  </a:lnTo>
                  <a:lnTo>
                    <a:pt x="36047" y="70333"/>
                  </a:lnTo>
                  <a:lnTo>
                    <a:pt x="41159" y="66544"/>
                  </a:lnTo>
                  <a:lnTo>
                    <a:pt x="47124" y="62115"/>
                  </a:lnTo>
                  <a:lnTo>
                    <a:pt x="10751" y="0"/>
                  </a:ln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792;p73"/>
            <p:cNvSpPr/>
            <p:nvPr/>
          </p:nvSpPr>
          <p:spPr>
            <a:xfrm>
              <a:off x="3296788" y="1869802"/>
              <a:ext cx="952692" cy="1402757"/>
            </a:xfrm>
            <a:custGeom>
              <a:avLst/>
              <a:gdLst/>
              <a:ahLst/>
              <a:cxnLst/>
              <a:rect l="l" t="t" r="r" b="b"/>
              <a:pathLst>
                <a:path w="48756" h="71789" extrusionOk="0">
                  <a:moveTo>
                    <a:pt x="11321" y="1729"/>
                  </a:moveTo>
                  <a:lnTo>
                    <a:pt x="46988" y="62645"/>
                  </a:lnTo>
                  <a:lnTo>
                    <a:pt x="37098" y="69986"/>
                  </a:lnTo>
                  <a:lnTo>
                    <a:pt x="1804" y="7522"/>
                  </a:lnTo>
                  <a:lnTo>
                    <a:pt x="11321" y="1729"/>
                  </a:lnTo>
                  <a:close/>
                  <a:moveTo>
                    <a:pt x="11578" y="0"/>
                  </a:moveTo>
                  <a:cubicBezTo>
                    <a:pt x="11442" y="0"/>
                    <a:pt x="11307" y="39"/>
                    <a:pt x="11190" y="110"/>
                  </a:cubicBezTo>
                  <a:lnTo>
                    <a:pt x="452" y="6650"/>
                  </a:lnTo>
                  <a:cubicBezTo>
                    <a:pt x="120" y="6852"/>
                    <a:pt x="1" y="7285"/>
                    <a:pt x="191" y="7629"/>
                  </a:cubicBezTo>
                  <a:lnTo>
                    <a:pt x="36238" y="71415"/>
                  </a:lnTo>
                  <a:cubicBezTo>
                    <a:pt x="36339" y="71599"/>
                    <a:pt x="36516" y="71723"/>
                    <a:pt x="36718" y="71765"/>
                  </a:cubicBezTo>
                  <a:cubicBezTo>
                    <a:pt x="36766" y="71777"/>
                    <a:pt x="36819" y="71783"/>
                    <a:pt x="36866" y="71789"/>
                  </a:cubicBezTo>
                  <a:cubicBezTo>
                    <a:pt x="37026" y="71783"/>
                    <a:pt x="37175" y="71735"/>
                    <a:pt x="37299" y="71640"/>
                  </a:cubicBezTo>
                  <a:lnTo>
                    <a:pt x="48370" y="63428"/>
                  </a:lnTo>
                  <a:cubicBezTo>
                    <a:pt x="48673" y="63208"/>
                    <a:pt x="48756" y="62793"/>
                    <a:pt x="48566" y="62479"/>
                  </a:cubicBezTo>
                  <a:lnTo>
                    <a:pt x="12198" y="365"/>
                  </a:lnTo>
                  <a:cubicBezTo>
                    <a:pt x="12098" y="193"/>
                    <a:pt x="11938" y="74"/>
                    <a:pt x="11748" y="21"/>
                  </a:cubicBezTo>
                  <a:cubicBezTo>
                    <a:pt x="11692" y="7"/>
                    <a:pt x="11635" y="0"/>
                    <a:pt x="11578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793;p73"/>
            <p:cNvSpPr/>
            <p:nvPr/>
          </p:nvSpPr>
          <p:spPr>
            <a:xfrm>
              <a:off x="3463410" y="1883989"/>
              <a:ext cx="770208" cy="1300289"/>
            </a:xfrm>
            <a:custGeom>
              <a:avLst/>
              <a:gdLst/>
              <a:ahLst/>
              <a:cxnLst/>
              <a:rect l="l" t="t" r="r" b="b"/>
              <a:pathLst>
                <a:path w="39417" h="66545" extrusionOk="0">
                  <a:moveTo>
                    <a:pt x="3043" y="0"/>
                  </a:moveTo>
                  <a:lnTo>
                    <a:pt x="1" y="1851"/>
                  </a:lnTo>
                  <a:lnTo>
                    <a:pt x="33451" y="66544"/>
                  </a:lnTo>
                  <a:lnTo>
                    <a:pt x="39416" y="62115"/>
                  </a:lnTo>
                  <a:lnTo>
                    <a:pt x="3043" y="0"/>
                  </a:lnTo>
                  <a:close/>
                </a:path>
              </a:pathLst>
            </a:custGeom>
            <a:solidFill>
              <a:srgbClr val="3D0800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794;p73"/>
            <p:cNvSpPr/>
            <p:nvPr/>
          </p:nvSpPr>
          <p:spPr>
            <a:xfrm>
              <a:off x="3381183" y="2102570"/>
              <a:ext cx="125466" cy="79215"/>
            </a:xfrm>
            <a:custGeom>
              <a:avLst/>
              <a:gdLst/>
              <a:ahLst/>
              <a:cxnLst/>
              <a:rect l="l" t="t" r="r" b="b"/>
              <a:pathLst>
                <a:path w="6421" h="4054" extrusionOk="0">
                  <a:moveTo>
                    <a:pt x="5584" y="0"/>
                  </a:moveTo>
                  <a:cubicBezTo>
                    <a:pt x="5449" y="0"/>
                    <a:pt x="5312" y="38"/>
                    <a:pt x="5187" y="117"/>
                  </a:cubicBezTo>
                  <a:lnTo>
                    <a:pt x="651" y="2702"/>
                  </a:lnTo>
                  <a:cubicBezTo>
                    <a:pt x="1" y="3063"/>
                    <a:pt x="258" y="4054"/>
                    <a:pt x="1006" y="4054"/>
                  </a:cubicBezTo>
                  <a:cubicBezTo>
                    <a:pt x="1008" y="4054"/>
                    <a:pt x="1011" y="4054"/>
                    <a:pt x="1013" y="4054"/>
                  </a:cubicBezTo>
                  <a:cubicBezTo>
                    <a:pt x="1131" y="4054"/>
                    <a:pt x="1256" y="4024"/>
                    <a:pt x="1363" y="3965"/>
                  </a:cubicBezTo>
                  <a:lnTo>
                    <a:pt x="5911" y="1380"/>
                  </a:lnTo>
                  <a:cubicBezTo>
                    <a:pt x="6278" y="1190"/>
                    <a:pt x="6421" y="727"/>
                    <a:pt x="6213" y="366"/>
                  </a:cubicBezTo>
                  <a:cubicBezTo>
                    <a:pt x="6078" y="130"/>
                    <a:pt x="5835" y="0"/>
                    <a:pt x="55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795;p73"/>
            <p:cNvSpPr/>
            <p:nvPr/>
          </p:nvSpPr>
          <p:spPr>
            <a:xfrm>
              <a:off x="3462843" y="2250356"/>
              <a:ext cx="120874" cy="75346"/>
            </a:xfrm>
            <a:custGeom>
              <a:avLst/>
              <a:gdLst/>
              <a:ahLst/>
              <a:cxnLst/>
              <a:rect l="l" t="t" r="r" b="b"/>
              <a:pathLst>
                <a:path w="6186" h="3856" extrusionOk="0">
                  <a:moveTo>
                    <a:pt x="5365" y="1"/>
                  </a:moveTo>
                  <a:cubicBezTo>
                    <a:pt x="5260" y="1"/>
                    <a:pt x="5153" y="24"/>
                    <a:pt x="5052" y="72"/>
                  </a:cubicBezTo>
                  <a:lnTo>
                    <a:pt x="641" y="2504"/>
                  </a:lnTo>
                  <a:cubicBezTo>
                    <a:pt x="0" y="2871"/>
                    <a:pt x="255" y="3850"/>
                    <a:pt x="996" y="3856"/>
                  </a:cubicBezTo>
                  <a:cubicBezTo>
                    <a:pt x="1121" y="3856"/>
                    <a:pt x="1240" y="3826"/>
                    <a:pt x="1346" y="3767"/>
                  </a:cubicBezTo>
                  <a:lnTo>
                    <a:pt x="5752" y="1336"/>
                  </a:lnTo>
                  <a:cubicBezTo>
                    <a:pt x="6078" y="1128"/>
                    <a:pt x="6185" y="707"/>
                    <a:pt x="6001" y="375"/>
                  </a:cubicBezTo>
                  <a:cubicBezTo>
                    <a:pt x="5867" y="136"/>
                    <a:pt x="5620" y="1"/>
                    <a:pt x="536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796;p73"/>
            <p:cNvSpPr/>
            <p:nvPr/>
          </p:nvSpPr>
          <p:spPr>
            <a:xfrm>
              <a:off x="3544601" y="2389935"/>
              <a:ext cx="126365" cy="81189"/>
            </a:xfrm>
            <a:custGeom>
              <a:avLst/>
              <a:gdLst/>
              <a:ahLst/>
              <a:cxnLst/>
              <a:rect l="l" t="t" r="r" b="b"/>
              <a:pathLst>
                <a:path w="6467" h="4155" extrusionOk="0">
                  <a:moveTo>
                    <a:pt x="5651" y="1"/>
                  </a:moveTo>
                  <a:cubicBezTo>
                    <a:pt x="5525" y="1"/>
                    <a:pt x="5397" y="34"/>
                    <a:pt x="5280" y="105"/>
                  </a:cubicBezTo>
                  <a:lnTo>
                    <a:pt x="643" y="2803"/>
                  </a:lnTo>
                  <a:cubicBezTo>
                    <a:pt x="1" y="3168"/>
                    <a:pt x="261" y="4155"/>
                    <a:pt x="1003" y="4155"/>
                  </a:cubicBezTo>
                  <a:cubicBezTo>
                    <a:pt x="1008" y="4155"/>
                    <a:pt x="1012" y="4155"/>
                    <a:pt x="1017" y="4155"/>
                  </a:cubicBezTo>
                  <a:cubicBezTo>
                    <a:pt x="1141" y="4155"/>
                    <a:pt x="1266" y="4119"/>
                    <a:pt x="1378" y="4054"/>
                  </a:cubicBezTo>
                  <a:lnTo>
                    <a:pt x="6010" y="1356"/>
                  </a:lnTo>
                  <a:cubicBezTo>
                    <a:pt x="6354" y="1148"/>
                    <a:pt x="6466" y="709"/>
                    <a:pt x="6270" y="359"/>
                  </a:cubicBezTo>
                  <a:cubicBezTo>
                    <a:pt x="6137" y="128"/>
                    <a:pt x="5898" y="1"/>
                    <a:pt x="565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797;p73"/>
            <p:cNvSpPr/>
            <p:nvPr/>
          </p:nvSpPr>
          <p:spPr>
            <a:xfrm>
              <a:off x="3620613" y="2529924"/>
              <a:ext cx="123219" cy="75620"/>
            </a:xfrm>
            <a:custGeom>
              <a:avLst/>
              <a:gdLst/>
              <a:ahLst/>
              <a:cxnLst/>
              <a:rect l="l" t="t" r="r" b="b"/>
              <a:pathLst>
                <a:path w="6306" h="3870" extrusionOk="0">
                  <a:moveTo>
                    <a:pt x="5480" y="1"/>
                  </a:moveTo>
                  <a:cubicBezTo>
                    <a:pt x="5362" y="1"/>
                    <a:pt x="5242" y="30"/>
                    <a:pt x="5132" y="92"/>
                  </a:cubicBezTo>
                  <a:lnTo>
                    <a:pt x="667" y="2517"/>
                  </a:lnTo>
                  <a:cubicBezTo>
                    <a:pt x="1" y="2865"/>
                    <a:pt x="249" y="3869"/>
                    <a:pt x="998" y="3869"/>
                  </a:cubicBezTo>
                  <a:cubicBezTo>
                    <a:pt x="1002" y="3869"/>
                    <a:pt x="1006" y="3869"/>
                    <a:pt x="1011" y="3869"/>
                  </a:cubicBezTo>
                  <a:cubicBezTo>
                    <a:pt x="1021" y="3870"/>
                    <a:pt x="1031" y="3870"/>
                    <a:pt x="1041" y="3870"/>
                  </a:cubicBezTo>
                  <a:cubicBezTo>
                    <a:pt x="1149" y="3870"/>
                    <a:pt x="1257" y="3841"/>
                    <a:pt x="1361" y="3792"/>
                  </a:cubicBezTo>
                  <a:lnTo>
                    <a:pt x="5826" y="1367"/>
                  </a:lnTo>
                  <a:cubicBezTo>
                    <a:pt x="6181" y="1171"/>
                    <a:pt x="6306" y="732"/>
                    <a:pt x="6116" y="382"/>
                  </a:cubicBezTo>
                  <a:cubicBezTo>
                    <a:pt x="5986" y="139"/>
                    <a:pt x="5737" y="1"/>
                    <a:pt x="548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798;p73"/>
            <p:cNvSpPr/>
            <p:nvPr/>
          </p:nvSpPr>
          <p:spPr>
            <a:xfrm>
              <a:off x="3711496" y="2679254"/>
              <a:ext cx="119018" cy="80857"/>
            </a:xfrm>
            <a:custGeom>
              <a:avLst/>
              <a:gdLst/>
              <a:ahLst/>
              <a:cxnLst/>
              <a:rect l="l" t="t" r="r" b="b"/>
              <a:pathLst>
                <a:path w="6091" h="4138" extrusionOk="0">
                  <a:moveTo>
                    <a:pt x="5250" y="0"/>
                  </a:moveTo>
                  <a:cubicBezTo>
                    <a:pt x="5109" y="0"/>
                    <a:pt x="4966" y="42"/>
                    <a:pt x="4839" y="129"/>
                  </a:cubicBezTo>
                  <a:lnTo>
                    <a:pt x="451" y="2797"/>
                  </a:lnTo>
                  <a:cubicBezTo>
                    <a:pt x="107" y="3005"/>
                    <a:pt x="1" y="3450"/>
                    <a:pt x="202" y="3788"/>
                  </a:cubicBezTo>
                  <a:cubicBezTo>
                    <a:pt x="339" y="4001"/>
                    <a:pt x="576" y="4137"/>
                    <a:pt x="831" y="4137"/>
                  </a:cubicBezTo>
                  <a:cubicBezTo>
                    <a:pt x="961" y="4137"/>
                    <a:pt x="1092" y="4102"/>
                    <a:pt x="1204" y="4037"/>
                  </a:cubicBezTo>
                  <a:lnTo>
                    <a:pt x="5592" y="1368"/>
                  </a:lnTo>
                  <a:cubicBezTo>
                    <a:pt x="5960" y="1167"/>
                    <a:pt x="6090" y="704"/>
                    <a:pt x="5871" y="348"/>
                  </a:cubicBezTo>
                  <a:cubicBezTo>
                    <a:pt x="5732" y="123"/>
                    <a:pt x="5494" y="0"/>
                    <a:pt x="5250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799;p73"/>
            <p:cNvSpPr/>
            <p:nvPr/>
          </p:nvSpPr>
          <p:spPr>
            <a:xfrm>
              <a:off x="3798862" y="2828916"/>
              <a:ext cx="125740" cy="91447"/>
            </a:xfrm>
            <a:custGeom>
              <a:avLst/>
              <a:gdLst/>
              <a:ahLst/>
              <a:cxnLst/>
              <a:rect l="l" t="t" r="r" b="b"/>
              <a:pathLst>
                <a:path w="6435" h="4680" extrusionOk="0">
                  <a:moveTo>
                    <a:pt x="5604" y="0"/>
                  </a:moveTo>
                  <a:cubicBezTo>
                    <a:pt x="5451" y="0"/>
                    <a:pt x="5297" y="49"/>
                    <a:pt x="5165" y="149"/>
                  </a:cubicBezTo>
                  <a:lnTo>
                    <a:pt x="576" y="3357"/>
                  </a:lnTo>
                  <a:cubicBezTo>
                    <a:pt x="1" y="3766"/>
                    <a:pt x="285" y="4673"/>
                    <a:pt x="991" y="4679"/>
                  </a:cubicBezTo>
                  <a:cubicBezTo>
                    <a:pt x="1139" y="4679"/>
                    <a:pt x="1281" y="4638"/>
                    <a:pt x="1406" y="4549"/>
                  </a:cubicBezTo>
                  <a:lnTo>
                    <a:pt x="6002" y="1335"/>
                  </a:lnTo>
                  <a:cubicBezTo>
                    <a:pt x="6346" y="1110"/>
                    <a:pt x="6434" y="641"/>
                    <a:pt x="6197" y="309"/>
                  </a:cubicBezTo>
                  <a:cubicBezTo>
                    <a:pt x="6056" y="107"/>
                    <a:pt x="5831" y="0"/>
                    <a:pt x="560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800;p73"/>
            <p:cNvSpPr/>
            <p:nvPr/>
          </p:nvSpPr>
          <p:spPr>
            <a:xfrm>
              <a:off x="3879154" y="2962163"/>
              <a:ext cx="116126" cy="94456"/>
            </a:xfrm>
            <a:custGeom>
              <a:avLst/>
              <a:gdLst/>
              <a:ahLst/>
              <a:cxnLst/>
              <a:rect l="l" t="t" r="r" b="b"/>
              <a:pathLst>
                <a:path w="5943" h="4834" extrusionOk="0">
                  <a:moveTo>
                    <a:pt x="5140" y="1"/>
                  </a:moveTo>
                  <a:cubicBezTo>
                    <a:pt x="5004" y="1"/>
                    <a:pt x="4866" y="39"/>
                    <a:pt x="4745" y="119"/>
                  </a:cubicBezTo>
                  <a:lnTo>
                    <a:pt x="369" y="3535"/>
                  </a:lnTo>
                  <a:cubicBezTo>
                    <a:pt x="60" y="3784"/>
                    <a:pt x="1" y="4235"/>
                    <a:pt x="244" y="4549"/>
                  </a:cubicBezTo>
                  <a:cubicBezTo>
                    <a:pt x="386" y="4727"/>
                    <a:pt x="600" y="4834"/>
                    <a:pt x="825" y="4834"/>
                  </a:cubicBezTo>
                  <a:cubicBezTo>
                    <a:pt x="985" y="4834"/>
                    <a:pt x="1139" y="4774"/>
                    <a:pt x="1270" y="4679"/>
                  </a:cubicBezTo>
                  <a:lnTo>
                    <a:pt x="5634" y="1258"/>
                  </a:lnTo>
                  <a:cubicBezTo>
                    <a:pt x="5907" y="1003"/>
                    <a:pt x="5943" y="576"/>
                    <a:pt x="5711" y="280"/>
                  </a:cubicBezTo>
                  <a:cubicBezTo>
                    <a:pt x="5570" y="98"/>
                    <a:pt x="5356" y="1"/>
                    <a:pt x="514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801;p73"/>
            <p:cNvSpPr/>
            <p:nvPr/>
          </p:nvSpPr>
          <p:spPr>
            <a:xfrm>
              <a:off x="3951474" y="3082807"/>
              <a:ext cx="117279" cy="91545"/>
            </a:xfrm>
            <a:custGeom>
              <a:avLst/>
              <a:gdLst/>
              <a:ahLst/>
              <a:cxnLst/>
              <a:rect l="l" t="t" r="r" b="b"/>
              <a:pathLst>
                <a:path w="6002" h="4685" extrusionOk="0">
                  <a:moveTo>
                    <a:pt x="5166" y="0"/>
                  </a:moveTo>
                  <a:cubicBezTo>
                    <a:pt x="4995" y="0"/>
                    <a:pt x="4824" y="60"/>
                    <a:pt x="4685" y="184"/>
                  </a:cubicBezTo>
                  <a:lnTo>
                    <a:pt x="386" y="3374"/>
                  </a:lnTo>
                  <a:cubicBezTo>
                    <a:pt x="65" y="3617"/>
                    <a:pt x="0" y="4068"/>
                    <a:pt x="237" y="4388"/>
                  </a:cubicBezTo>
                  <a:cubicBezTo>
                    <a:pt x="368" y="4572"/>
                    <a:pt x="587" y="4684"/>
                    <a:pt x="813" y="4684"/>
                  </a:cubicBezTo>
                  <a:cubicBezTo>
                    <a:pt x="973" y="4684"/>
                    <a:pt x="1127" y="4631"/>
                    <a:pt x="1251" y="4536"/>
                  </a:cubicBezTo>
                  <a:lnTo>
                    <a:pt x="5545" y="1352"/>
                  </a:lnTo>
                  <a:cubicBezTo>
                    <a:pt x="5906" y="1126"/>
                    <a:pt x="6001" y="640"/>
                    <a:pt x="5752" y="296"/>
                  </a:cubicBezTo>
                  <a:cubicBezTo>
                    <a:pt x="5608" y="102"/>
                    <a:pt x="5388" y="0"/>
                    <a:pt x="5166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02;p73"/>
            <p:cNvSpPr/>
            <p:nvPr/>
          </p:nvSpPr>
          <p:spPr>
            <a:xfrm>
              <a:off x="3698990" y="2295847"/>
              <a:ext cx="225726" cy="377982"/>
            </a:xfrm>
            <a:custGeom>
              <a:avLst/>
              <a:gdLst/>
              <a:ahLst/>
              <a:cxnLst/>
              <a:rect l="l" t="t" r="r" b="b"/>
              <a:pathLst>
                <a:path w="11552" h="19344" extrusionOk="0">
                  <a:moveTo>
                    <a:pt x="176" y="1"/>
                  </a:moveTo>
                  <a:cubicBezTo>
                    <a:pt x="154" y="1"/>
                    <a:pt x="132" y="5"/>
                    <a:pt x="113" y="16"/>
                  </a:cubicBezTo>
                  <a:cubicBezTo>
                    <a:pt x="6" y="69"/>
                    <a:pt x="0" y="253"/>
                    <a:pt x="95" y="431"/>
                  </a:cubicBezTo>
                  <a:cubicBezTo>
                    <a:pt x="979" y="2008"/>
                    <a:pt x="1868" y="3573"/>
                    <a:pt x="2781" y="5133"/>
                  </a:cubicBezTo>
                  <a:lnTo>
                    <a:pt x="5533" y="9782"/>
                  </a:lnTo>
                  <a:lnTo>
                    <a:pt x="8349" y="14389"/>
                  </a:lnTo>
                  <a:cubicBezTo>
                    <a:pt x="9274" y="15937"/>
                    <a:pt x="10365" y="17390"/>
                    <a:pt x="10994" y="19020"/>
                  </a:cubicBezTo>
                  <a:cubicBezTo>
                    <a:pt x="11060" y="19207"/>
                    <a:pt x="11182" y="19343"/>
                    <a:pt x="11308" y="19343"/>
                  </a:cubicBezTo>
                  <a:cubicBezTo>
                    <a:pt x="11318" y="19343"/>
                    <a:pt x="11328" y="19342"/>
                    <a:pt x="11338" y="19341"/>
                  </a:cubicBezTo>
                  <a:cubicBezTo>
                    <a:pt x="11480" y="19317"/>
                    <a:pt x="11551" y="19098"/>
                    <a:pt x="11474" y="18860"/>
                  </a:cubicBezTo>
                  <a:cubicBezTo>
                    <a:pt x="10905" y="17076"/>
                    <a:pt x="9867" y="15569"/>
                    <a:pt x="8984" y="14004"/>
                  </a:cubicBezTo>
                  <a:lnTo>
                    <a:pt x="6215" y="9367"/>
                  </a:lnTo>
                  <a:lnTo>
                    <a:pt x="3380" y="4765"/>
                  </a:lnTo>
                  <a:cubicBezTo>
                    <a:pt x="2425" y="3235"/>
                    <a:pt x="1453" y="1723"/>
                    <a:pt x="469" y="211"/>
                  </a:cubicBezTo>
                  <a:cubicBezTo>
                    <a:pt x="392" y="87"/>
                    <a:pt x="272" y="1"/>
                    <a:pt x="176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803;p73"/>
            <p:cNvSpPr/>
            <p:nvPr/>
          </p:nvSpPr>
          <p:spPr>
            <a:xfrm>
              <a:off x="3817172" y="2583485"/>
              <a:ext cx="95023" cy="180940"/>
            </a:xfrm>
            <a:custGeom>
              <a:avLst/>
              <a:gdLst/>
              <a:ahLst/>
              <a:cxnLst/>
              <a:rect l="l" t="t" r="r" b="b"/>
              <a:pathLst>
                <a:path w="4863" h="9260" extrusionOk="0">
                  <a:moveTo>
                    <a:pt x="265" y="0"/>
                  </a:moveTo>
                  <a:cubicBezTo>
                    <a:pt x="231" y="0"/>
                    <a:pt x="196" y="10"/>
                    <a:pt x="167" y="31"/>
                  </a:cubicBezTo>
                  <a:cubicBezTo>
                    <a:pt x="60" y="84"/>
                    <a:pt x="1" y="203"/>
                    <a:pt x="48" y="286"/>
                  </a:cubicBezTo>
                  <a:lnTo>
                    <a:pt x="1109" y="2516"/>
                  </a:lnTo>
                  <a:cubicBezTo>
                    <a:pt x="1483" y="3251"/>
                    <a:pt x="1815" y="4004"/>
                    <a:pt x="2189" y="4733"/>
                  </a:cubicBezTo>
                  <a:cubicBezTo>
                    <a:pt x="2556" y="5457"/>
                    <a:pt x="2912" y="6198"/>
                    <a:pt x="3262" y="6939"/>
                  </a:cubicBezTo>
                  <a:lnTo>
                    <a:pt x="4359" y="9157"/>
                  </a:lnTo>
                  <a:cubicBezTo>
                    <a:pt x="4389" y="9220"/>
                    <a:pt x="4458" y="9260"/>
                    <a:pt x="4544" y="9260"/>
                  </a:cubicBezTo>
                  <a:cubicBezTo>
                    <a:pt x="4579" y="9260"/>
                    <a:pt x="4616" y="9254"/>
                    <a:pt x="4655" y="9240"/>
                  </a:cubicBezTo>
                  <a:cubicBezTo>
                    <a:pt x="4792" y="9187"/>
                    <a:pt x="4863" y="9062"/>
                    <a:pt x="4827" y="8955"/>
                  </a:cubicBezTo>
                  <a:cubicBezTo>
                    <a:pt x="4561" y="8173"/>
                    <a:pt x="4270" y="7396"/>
                    <a:pt x="3938" y="6637"/>
                  </a:cubicBezTo>
                  <a:cubicBezTo>
                    <a:pt x="3606" y="5884"/>
                    <a:pt x="3280" y="5113"/>
                    <a:pt x="2900" y="4378"/>
                  </a:cubicBezTo>
                  <a:cubicBezTo>
                    <a:pt x="2521" y="3642"/>
                    <a:pt x="2135" y="2907"/>
                    <a:pt x="1726" y="2184"/>
                  </a:cubicBezTo>
                  <a:cubicBezTo>
                    <a:pt x="1323" y="1460"/>
                    <a:pt x="884" y="754"/>
                    <a:pt x="416" y="73"/>
                  </a:cubicBezTo>
                  <a:cubicBezTo>
                    <a:pt x="376" y="25"/>
                    <a:pt x="320" y="0"/>
                    <a:pt x="26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804;p73"/>
            <p:cNvSpPr/>
            <p:nvPr/>
          </p:nvSpPr>
          <p:spPr>
            <a:xfrm>
              <a:off x="3498993" y="1959552"/>
              <a:ext cx="59343" cy="111046"/>
            </a:xfrm>
            <a:custGeom>
              <a:avLst/>
              <a:gdLst/>
              <a:ahLst/>
              <a:cxnLst/>
              <a:rect l="l" t="t" r="r" b="b"/>
              <a:pathLst>
                <a:path w="3037" h="5683" extrusionOk="0">
                  <a:moveTo>
                    <a:pt x="319" y="0"/>
                  </a:moveTo>
                  <a:cubicBezTo>
                    <a:pt x="282" y="0"/>
                    <a:pt x="238" y="8"/>
                    <a:pt x="190" y="23"/>
                  </a:cubicBezTo>
                  <a:cubicBezTo>
                    <a:pt x="83" y="59"/>
                    <a:pt x="0" y="142"/>
                    <a:pt x="12" y="195"/>
                  </a:cubicBezTo>
                  <a:cubicBezTo>
                    <a:pt x="137" y="682"/>
                    <a:pt x="291" y="1168"/>
                    <a:pt x="469" y="1642"/>
                  </a:cubicBezTo>
                  <a:cubicBezTo>
                    <a:pt x="659" y="2105"/>
                    <a:pt x="831" y="2579"/>
                    <a:pt x="1050" y="3036"/>
                  </a:cubicBezTo>
                  <a:cubicBezTo>
                    <a:pt x="1275" y="3486"/>
                    <a:pt x="1495" y="3937"/>
                    <a:pt x="1750" y="4376"/>
                  </a:cubicBezTo>
                  <a:cubicBezTo>
                    <a:pt x="1999" y="4815"/>
                    <a:pt x="2277" y="5242"/>
                    <a:pt x="2562" y="5651"/>
                  </a:cubicBezTo>
                  <a:cubicBezTo>
                    <a:pt x="2579" y="5673"/>
                    <a:pt x="2606" y="5682"/>
                    <a:pt x="2641" y="5682"/>
                  </a:cubicBezTo>
                  <a:cubicBezTo>
                    <a:pt x="2690" y="5682"/>
                    <a:pt x="2755" y="5662"/>
                    <a:pt x="2829" y="5627"/>
                  </a:cubicBezTo>
                  <a:cubicBezTo>
                    <a:pt x="2959" y="5568"/>
                    <a:pt x="3036" y="5467"/>
                    <a:pt x="3007" y="5396"/>
                  </a:cubicBezTo>
                  <a:cubicBezTo>
                    <a:pt x="2817" y="4939"/>
                    <a:pt x="2633" y="4477"/>
                    <a:pt x="2408" y="4032"/>
                  </a:cubicBezTo>
                  <a:cubicBezTo>
                    <a:pt x="2188" y="3587"/>
                    <a:pt x="1993" y="3131"/>
                    <a:pt x="1773" y="2692"/>
                  </a:cubicBezTo>
                  <a:cubicBezTo>
                    <a:pt x="1548" y="2253"/>
                    <a:pt x="1335" y="1802"/>
                    <a:pt x="1109" y="1358"/>
                  </a:cubicBezTo>
                  <a:cubicBezTo>
                    <a:pt x="890" y="913"/>
                    <a:pt x="659" y="474"/>
                    <a:pt x="415" y="41"/>
                  </a:cubicBezTo>
                  <a:cubicBezTo>
                    <a:pt x="402" y="14"/>
                    <a:pt x="367" y="0"/>
                    <a:pt x="319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805;p73"/>
            <p:cNvSpPr/>
            <p:nvPr/>
          </p:nvSpPr>
          <p:spPr>
            <a:xfrm>
              <a:off x="3322757" y="2353844"/>
              <a:ext cx="970630" cy="1211988"/>
            </a:xfrm>
            <a:custGeom>
              <a:avLst/>
              <a:gdLst/>
              <a:ahLst/>
              <a:cxnLst/>
              <a:rect l="l" t="t" r="r" b="b"/>
              <a:pathLst>
                <a:path w="49674" h="62026" extrusionOk="0">
                  <a:moveTo>
                    <a:pt x="17884" y="24366"/>
                  </a:moveTo>
                  <a:lnTo>
                    <a:pt x="30544" y="46905"/>
                  </a:lnTo>
                  <a:lnTo>
                    <a:pt x="30544" y="46905"/>
                  </a:lnTo>
                  <a:lnTo>
                    <a:pt x="13152" y="42677"/>
                  </a:lnTo>
                  <a:lnTo>
                    <a:pt x="17884" y="24366"/>
                  </a:lnTo>
                  <a:close/>
                  <a:moveTo>
                    <a:pt x="14161" y="1"/>
                  </a:moveTo>
                  <a:lnTo>
                    <a:pt x="5313" y="30812"/>
                  </a:lnTo>
                  <a:lnTo>
                    <a:pt x="0" y="49330"/>
                  </a:lnTo>
                  <a:cubicBezTo>
                    <a:pt x="9" y="49312"/>
                    <a:pt x="50" y="49303"/>
                    <a:pt x="122" y="49303"/>
                  </a:cubicBezTo>
                  <a:cubicBezTo>
                    <a:pt x="2845" y="49303"/>
                    <a:pt x="49674" y="62026"/>
                    <a:pt x="49674" y="62026"/>
                  </a:cubicBezTo>
                  <a:lnTo>
                    <a:pt x="43003" y="50356"/>
                  </a:lnTo>
                  <a:lnTo>
                    <a:pt x="14161" y="1"/>
                  </a:lnTo>
                  <a:close/>
                </a:path>
              </a:pathLst>
            </a:custGeom>
            <a:solidFill>
              <a:srgbClr val="F78AC3"/>
            </a:solidFill>
            <a:ln w="28575" cap="rnd" cmpd="sng">
              <a:solidFill>
                <a:srgbClr val="3D0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806;p73"/>
            <p:cNvSpPr/>
            <p:nvPr/>
          </p:nvSpPr>
          <p:spPr>
            <a:xfrm>
              <a:off x="3426576" y="2353844"/>
              <a:ext cx="736463" cy="983976"/>
            </a:xfrm>
            <a:custGeom>
              <a:avLst/>
              <a:gdLst/>
              <a:ahLst/>
              <a:cxnLst/>
              <a:rect l="l" t="t" r="r" b="b"/>
              <a:pathLst>
                <a:path w="37690" h="50357" extrusionOk="0">
                  <a:moveTo>
                    <a:pt x="8848" y="1"/>
                  </a:moveTo>
                  <a:lnTo>
                    <a:pt x="0" y="30812"/>
                  </a:lnTo>
                  <a:lnTo>
                    <a:pt x="338" y="31233"/>
                  </a:lnTo>
                  <a:lnTo>
                    <a:pt x="8343" y="11083"/>
                  </a:lnTo>
                  <a:lnTo>
                    <a:pt x="37690" y="50356"/>
                  </a:lnTo>
                  <a:lnTo>
                    <a:pt x="37690" y="50356"/>
                  </a:lnTo>
                  <a:lnTo>
                    <a:pt x="8848" y="1"/>
                  </a:lnTo>
                  <a:close/>
                </a:path>
              </a:pathLst>
            </a:custGeom>
            <a:solidFill>
              <a:srgbClr val="3D0800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807;p73"/>
            <p:cNvSpPr/>
            <p:nvPr/>
          </p:nvSpPr>
          <p:spPr>
            <a:xfrm>
              <a:off x="4114266" y="3365228"/>
              <a:ext cx="88536" cy="57545"/>
            </a:xfrm>
            <a:custGeom>
              <a:avLst/>
              <a:gdLst/>
              <a:ahLst/>
              <a:cxnLst/>
              <a:rect l="l" t="t" r="r" b="b"/>
              <a:pathLst>
                <a:path w="4531" h="2945" extrusionOk="0">
                  <a:moveTo>
                    <a:pt x="3704" y="0"/>
                  </a:moveTo>
                  <a:cubicBezTo>
                    <a:pt x="3593" y="0"/>
                    <a:pt x="3480" y="26"/>
                    <a:pt x="3375" y="81"/>
                  </a:cubicBezTo>
                  <a:lnTo>
                    <a:pt x="499" y="1575"/>
                  </a:lnTo>
                  <a:cubicBezTo>
                    <a:pt x="137" y="1759"/>
                    <a:pt x="0" y="2192"/>
                    <a:pt x="184" y="2553"/>
                  </a:cubicBezTo>
                  <a:cubicBezTo>
                    <a:pt x="309" y="2796"/>
                    <a:pt x="558" y="2945"/>
                    <a:pt x="831" y="2945"/>
                  </a:cubicBezTo>
                  <a:cubicBezTo>
                    <a:pt x="943" y="2945"/>
                    <a:pt x="1062" y="2915"/>
                    <a:pt x="1163" y="2862"/>
                  </a:cubicBezTo>
                  <a:lnTo>
                    <a:pt x="4039" y="1367"/>
                  </a:lnTo>
                  <a:cubicBezTo>
                    <a:pt x="4394" y="1184"/>
                    <a:pt x="4531" y="745"/>
                    <a:pt x="4353" y="395"/>
                  </a:cubicBezTo>
                  <a:cubicBezTo>
                    <a:pt x="4220" y="145"/>
                    <a:pt x="3966" y="0"/>
                    <a:pt x="370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808;p73"/>
            <p:cNvSpPr/>
            <p:nvPr/>
          </p:nvSpPr>
          <p:spPr>
            <a:xfrm>
              <a:off x="4043822" y="3235498"/>
              <a:ext cx="86445" cy="59695"/>
            </a:xfrm>
            <a:custGeom>
              <a:avLst/>
              <a:gdLst/>
              <a:ahLst/>
              <a:cxnLst/>
              <a:rect l="l" t="t" r="r" b="b"/>
              <a:pathLst>
                <a:path w="4424" h="3055" extrusionOk="0">
                  <a:moveTo>
                    <a:pt x="3582" y="1"/>
                  </a:moveTo>
                  <a:cubicBezTo>
                    <a:pt x="3439" y="1"/>
                    <a:pt x="3294" y="43"/>
                    <a:pt x="3167" y="132"/>
                  </a:cubicBezTo>
                  <a:lnTo>
                    <a:pt x="463" y="1703"/>
                  </a:lnTo>
                  <a:cubicBezTo>
                    <a:pt x="119" y="1905"/>
                    <a:pt x="0" y="2343"/>
                    <a:pt x="202" y="2687"/>
                  </a:cubicBezTo>
                  <a:cubicBezTo>
                    <a:pt x="332" y="2913"/>
                    <a:pt x="569" y="3049"/>
                    <a:pt x="830" y="3055"/>
                  </a:cubicBezTo>
                  <a:cubicBezTo>
                    <a:pt x="961" y="3049"/>
                    <a:pt x="1085" y="3019"/>
                    <a:pt x="1198" y="2954"/>
                  </a:cubicBezTo>
                  <a:lnTo>
                    <a:pt x="3896" y="1383"/>
                  </a:lnTo>
                  <a:cubicBezTo>
                    <a:pt x="4276" y="1199"/>
                    <a:pt x="4424" y="731"/>
                    <a:pt x="4210" y="363"/>
                  </a:cubicBezTo>
                  <a:cubicBezTo>
                    <a:pt x="4075" y="129"/>
                    <a:pt x="3831" y="1"/>
                    <a:pt x="358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809;p73"/>
            <p:cNvSpPr/>
            <p:nvPr/>
          </p:nvSpPr>
          <p:spPr>
            <a:xfrm>
              <a:off x="3964331" y="3093867"/>
              <a:ext cx="83201" cy="51273"/>
            </a:xfrm>
            <a:custGeom>
              <a:avLst/>
              <a:gdLst/>
              <a:ahLst/>
              <a:cxnLst/>
              <a:rect l="l" t="t" r="r" b="b"/>
              <a:pathLst>
                <a:path w="4258" h="2624" extrusionOk="0">
                  <a:moveTo>
                    <a:pt x="3430" y="0"/>
                  </a:moveTo>
                  <a:cubicBezTo>
                    <a:pt x="3324" y="0"/>
                    <a:pt x="3216" y="24"/>
                    <a:pt x="3113" y="74"/>
                  </a:cubicBezTo>
                  <a:lnTo>
                    <a:pt x="688" y="1242"/>
                  </a:lnTo>
                  <a:cubicBezTo>
                    <a:pt x="0" y="1580"/>
                    <a:pt x="238" y="2618"/>
                    <a:pt x="1008" y="2624"/>
                  </a:cubicBezTo>
                  <a:cubicBezTo>
                    <a:pt x="1115" y="2624"/>
                    <a:pt x="1222" y="2594"/>
                    <a:pt x="1317" y="2547"/>
                  </a:cubicBezTo>
                  <a:lnTo>
                    <a:pt x="3742" y="1385"/>
                  </a:lnTo>
                  <a:cubicBezTo>
                    <a:pt x="4104" y="1207"/>
                    <a:pt x="4258" y="774"/>
                    <a:pt x="4086" y="412"/>
                  </a:cubicBezTo>
                  <a:cubicBezTo>
                    <a:pt x="3958" y="153"/>
                    <a:pt x="3700" y="0"/>
                    <a:pt x="3430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810;p73"/>
            <p:cNvSpPr/>
            <p:nvPr/>
          </p:nvSpPr>
          <p:spPr>
            <a:xfrm>
              <a:off x="3881479" y="2945964"/>
              <a:ext cx="80544" cy="60261"/>
            </a:xfrm>
            <a:custGeom>
              <a:avLst/>
              <a:gdLst/>
              <a:ahLst/>
              <a:cxnLst/>
              <a:rect l="l" t="t" r="r" b="b"/>
              <a:pathLst>
                <a:path w="4122" h="3084" extrusionOk="0">
                  <a:moveTo>
                    <a:pt x="3296" y="1"/>
                  </a:moveTo>
                  <a:cubicBezTo>
                    <a:pt x="3170" y="1"/>
                    <a:pt x="3044" y="33"/>
                    <a:pt x="2930" y="101"/>
                  </a:cubicBezTo>
                  <a:lnTo>
                    <a:pt x="433" y="1749"/>
                  </a:lnTo>
                  <a:cubicBezTo>
                    <a:pt x="95" y="1968"/>
                    <a:pt x="1" y="2419"/>
                    <a:pt x="226" y="2757"/>
                  </a:cubicBezTo>
                  <a:cubicBezTo>
                    <a:pt x="356" y="2959"/>
                    <a:pt x="588" y="3083"/>
                    <a:pt x="831" y="3083"/>
                  </a:cubicBezTo>
                  <a:cubicBezTo>
                    <a:pt x="967" y="3077"/>
                    <a:pt x="1104" y="3036"/>
                    <a:pt x="1222" y="2965"/>
                  </a:cubicBezTo>
                  <a:lnTo>
                    <a:pt x="3724" y="1316"/>
                  </a:lnTo>
                  <a:cubicBezTo>
                    <a:pt x="4039" y="1091"/>
                    <a:pt x="4122" y="658"/>
                    <a:pt x="3908" y="332"/>
                  </a:cubicBezTo>
                  <a:cubicBezTo>
                    <a:pt x="3768" y="118"/>
                    <a:pt x="3534" y="1"/>
                    <a:pt x="3296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811;p73"/>
            <p:cNvSpPr/>
            <p:nvPr/>
          </p:nvSpPr>
          <p:spPr>
            <a:xfrm>
              <a:off x="3804353" y="2814378"/>
              <a:ext cx="83162" cy="58249"/>
            </a:xfrm>
            <a:custGeom>
              <a:avLst/>
              <a:gdLst/>
              <a:ahLst/>
              <a:cxnLst/>
              <a:rect l="l" t="t" r="r" b="b"/>
              <a:pathLst>
                <a:path w="4256" h="2981" extrusionOk="0">
                  <a:moveTo>
                    <a:pt x="3428" y="0"/>
                  </a:moveTo>
                  <a:cubicBezTo>
                    <a:pt x="3294" y="0"/>
                    <a:pt x="3158" y="38"/>
                    <a:pt x="3034" y="116"/>
                  </a:cubicBezTo>
                  <a:lnTo>
                    <a:pt x="621" y="1640"/>
                  </a:lnTo>
                  <a:cubicBezTo>
                    <a:pt x="0" y="2030"/>
                    <a:pt x="275" y="2980"/>
                    <a:pt x="1006" y="2980"/>
                  </a:cubicBezTo>
                  <a:cubicBezTo>
                    <a:pt x="1008" y="2980"/>
                    <a:pt x="1010" y="2980"/>
                    <a:pt x="1012" y="2980"/>
                  </a:cubicBezTo>
                  <a:cubicBezTo>
                    <a:pt x="1149" y="2980"/>
                    <a:pt x="1285" y="2939"/>
                    <a:pt x="1398" y="2862"/>
                  </a:cubicBezTo>
                  <a:lnTo>
                    <a:pt x="3811" y="1344"/>
                  </a:lnTo>
                  <a:cubicBezTo>
                    <a:pt x="4155" y="1130"/>
                    <a:pt x="4256" y="679"/>
                    <a:pt x="4042" y="341"/>
                  </a:cubicBezTo>
                  <a:cubicBezTo>
                    <a:pt x="3902" y="121"/>
                    <a:pt x="3668" y="0"/>
                    <a:pt x="3428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812;p73"/>
            <p:cNvSpPr/>
            <p:nvPr/>
          </p:nvSpPr>
          <p:spPr>
            <a:xfrm>
              <a:off x="3736528" y="2688028"/>
              <a:ext cx="78688" cy="59343"/>
            </a:xfrm>
            <a:custGeom>
              <a:avLst/>
              <a:gdLst/>
              <a:ahLst/>
              <a:cxnLst/>
              <a:rect l="l" t="t" r="r" b="b"/>
              <a:pathLst>
                <a:path w="4027" h="3037" extrusionOk="0">
                  <a:moveTo>
                    <a:pt x="3197" y="0"/>
                  </a:moveTo>
                  <a:cubicBezTo>
                    <a:pt x="3058" y="0"/>
                    <a:pt x="2917" y="41"/>
                    <a:pt x="2793" y="125"/>
                  </a:cubicBezTo>
                  <a:lnTo>
                    <a:pt x="421" y="1708"/>
                  </a:lnTo>
                  <a:cubicBezTo>
                    <a:pt x="89" y="1933"/>
                    <a:pt x="0" y="2384"/>
                    <a:pt x="220" y="2716"/>
                  </a:cubicBezTo>
                  <a:cubicBezTo>
                    <a:pt x="353" y="2913"/>
                    <a:pt x="571" y="3036"/>
                    <a:pt x="808" y="3036"/>
                  </a:cubicBezTo>
                  <a:cubicBezTo>
                    <a:pt x="814" y="3036"/>
                    <a:pt x="819" y="3036"/>
                    <a:pt x="825" y="3036"/>
                  </a:cubicBezTo>
                  <a:cubicBezTo>
                    <a:pt x="967" y="3036"/>
                    <a:pt x="1103" y="2995"/>
                    <a:pt x="1222" y="2917"/>
                  </a:cubicBezTo>
                  <a:lnTo>
                    <a:pt x="3600" y="1334"/>
                  </a:lnTo>
                  <a:cubicBezTo>
                    <a:pt x="3938" y="1109"/>
                    <a:pt x="4027" y="658"/>
                    <a:pt x="3801" y="326"/>
                  </a:cubicBezTo>
                  <a:cubicBezTo>
                    <a:pt x="3660" y="114"/>
                    <a:pt x="3430" y="0"/>
                    <a:pt x="3197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813;p73"/>
            <p:cNvSpPr/>
            <p:nvPr/>
          </p:nvSpPr>
          <p:spPr>
            <a:xfrm>
              <a:off x="3670481" y="2571331"/>
              <a:ext cx="77652" cy="57956"/>
            </a:xfrm>
            <a:custGeom>
              <a:avLst/>
              <a:gdLst/>
              <a:ahLst/>
              <a:cxnLst/>
              <a:rect l="l" t="t" r="r" b="b"/>
              <a:pathLst>
                <a:path w="3974" h="2966" extrusionOk="0">
                  <a:moveTo>
                    <a:pt x="3152" y="1"/>
                  </a:moveTo>
                  <a:cubicBezTo>
                    <a:pt x="3016" y="1"/>
                    <a:pt x="2879" y="39"/>
                    <a:pt x="2758" y="119"/>
                  </a:cubicBezTo>
                  <a:lnTo>
                    <a:pt x="439" y="1631"/>
                  </a:lnTo>
                  <a:cubicBezTo>
                    <a:pt x="95" y="1851"/>
                    <a:pt x="0" y="2302"/>
                    <a:pt x="220" y="2640"/>
                  </a:cubicBezTo>
                  <a:cubicBezTo>
                    <a:pt x="356" y="2841"/>
                    <a:pt x="588" y="2966"/>
                    <a:pt x="831" y="2966"/>
                  </a:cubicBezTo>
                  <a:cubicBezTo>
                    <a:pt x="973" y="2966"/>
                    <a:pt x="1109" y="2924"/>
                    <a:pt x="1228" y="2847"/>
                  </a:cubicBezTo>
                  <a:lnTo>
                    <a:pt x="3552" y="1329"/>
                  </a:lnTo>
                  <a:cubicBezTo>
                    <a:pt x="3884" y="1110"/>
                    <a:pt x="3973" y="665"/>
                    <a:pt x="3754" y="327"/>
                  </a:cubicBezTo>
                  <a:cubicBezTo>
                    <a:pt x="3619" y="116"/>
                    <a:pt x="3388" y="1"/>
                    <a:pt x="315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814;p73"/>
            <p:cNvSpPr/>
            <p:nvPr/>
          </p:nvSpPr>
          <p:spPr>
            <a:xfrm>
              <a:off x="3602577" y="2457546"/>
              <a:ext cx="79274" cy="57369"/>
            </a:xfrm>
            <a:custGeom>
              <a:avLst/>
              <a:gdLst/>
              <a:ahLst/>
              <a:cxnLst/>
              <a:rect l="l" t="t" r="r" b="b"/>
              <a:pathLst>
                <a:path w="4057" h="2936" extrusionOk="0">
                  <a:moveTo>
                    <a:pt x="3241" y="0"/>
                  </a:moveTo>
                  <a:cubicBezTo>
                    <a:pt x="3119" y="0"/>
                    <a:pt x="2996" y="31"/>
                    <a:pt x="2882" y="96"/>
                  </a:cubicBezTo>
                  <a:lnTo>
                    <a:pt x="605" y="1602"/>
                  </a:lnTo>
                  <a:cubicBezTo>
                    <a:pt x="1" y="1999"/>
                    <a:pt x="285" y="2936"/>
                    <a:pt x="1009" y="2936"/>
                  </a:cubicBezTo>
                  <a:cubicBezTo>
                    <a:pt x="1151" y="2930"/>
                    <a:pt x="1287" y="2889"/>
                    <a:pt x="1406" y="2811"/>
                  </a:cubicBezTo>
                  <a:lnTo>
                    <a:pt x="3683" y="1305"/>
                  </a:lnTo>
                  <a:cubicBezTo>
                    <a:pt x="3985" y="1074"/>
                    <a:pt x="4057" y="647"/>
                    <a:pt x="3843" y="327"/>
                  </a:cubicBezTo>
                  <a:cubicBezTo>
                    <a:pt x="3706" y="116"/>
                    <a:pt x="3477" y="0"/>
                    <a:pt x="3241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815;p73"/>
            <p:cNvSpPr/>
            <p:nvPr/>
          </p:nvSpPr>
          <p:spPr>
            <a:xfrm>
              <a:off x="3461338" y="2527716"/>
              <a:ext cx="130605" cy="508704"/>
            </a:xfrm>
            <a:custGeom>
              <a:avLst/>
              <a:gdLst/>
              <a:ahLst/>
              <a:cxnLst/>
              <a:rect l="l" t="t" r="r" b="b"/>
              <a:pathLst>
                <a:path w="6684" h="26034" extrusionOk="0">
                  <a:moveTo>
                    <a:pt x="6475" y="0"/>
                  </a:moveTo>
                  <a:cubicBezTo>
                    <a:pt x="6347" y="0"/>
                    <a:pt x="6199" y="177"/>
                    <a:pt x="6126" y="418"/>
                  </a:cubicBezTo>
                  <a:cubicBezTo>
                    <a:pt x="5515" y="2488"/>
                    <a:pt x="4928" y="4569"/>
                    <a:pt x="4370" y="6650"/>
                  </a:cubicBezTo>
                  <a:lnTo>
                    <a:pt x="2775" y="12924"/>
                  </a:lnTo>
                  <a:lnTo>
                    <a:pt x="1328" y="19227"/>
                  </a:lnTo>
                  <a:cubicBezTo>
                    <a:pt x="866" y="21338"/>
                    <a:pt x="439" y="23455"/>
                    <a:pt x="36" y="25572"/>
                  </a:cubicBezTo>
                  <a:cubicBezTo>
                    <a:pt x="0" y="25792"/>
                    <a:pt x="36" y="25987"/>
                    <a:pt x="148" y="26029"/>
                  </a:cubicBezTo>
                  <a:cubicBezTo>
                    <a:pt x="159" y="26032"/>
                    <a:pt x="169" y="26034"/>
                    <a:pt x="180" y="26034"/>
                  </a:cubicBezTo>
                  <a:cubicBezTo>
                    <a:pt x="285" y="26034"/>
                    <a:pt x="403" y="25877"/>
                    <a:pt x="457" y="25661"/>
                  </a:cubicBezTo>
                  <a:lnTo>
                    <a:pt x="2016" y="19394"/>
                  </a:lnTo>
                  <a:lnTo>
                    <a:pt x="3552" y="13114"/>
                  </a:lnTo>
                  <a:lnTo>
                    <a:pt x="5094" y="6834"/>
                  </a:lnTo>
                  <a:lnTo>
                    <a:pt x="6624" y="549"/>
                  </a:lnTo>
                  <a:cubicBezTo>
                    <a:pt x="6683" y="300"/>
                    <a:pt x="6653" y="62"/>
                    <a:pt x="6523" y="9"/>
                  </a:cubicBezTo>
                  <a:cubicBezTo>
                    <a:pt x="6507" y="3"/>
                    <a:pt x="6491" y="0"/>
                    <a:pt x="647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816;p73"/>
            <p:cNvSpPr/>
            <p:nvPr/>
          </p:nvSpPr>
          <p:spPr>
            <a:xfrm>
              <a:off x="3587863" y="2575903"/>
              <a:ext cx="43125" cy="165152"/>
            </a:xfrm>
            <a:custGeom>
              <a:avLst/>
              <a:gdLst/>
              <a:ahLst/>
              <a:cxnLst/>
              <a:rect l="l" t="t" r="r" b="b"/>
              <a:pathLst>
                <a:path w="2207" h="8452" extrusionOk="0">
                  <a:moveTo>
                    <a:pt x="1923" y="0"/>
                  </a:moveTo>
                  <a:cubicBezTo>
                    <a:pt x="1806" y="0"/>
                    <a:pt x="1711" y="46"/>
                    <a:pt x="1691" y="123"/>
                  </a:cubicBezTo>
                  <a:lnTo>
                    <a:pt x="1258" y="2156"/>
                  </a:lnTo>
                  <a:cubicBezTo>
                    <a:pt x="1121" y="2832"/>
                    <a:pt x="961" y="3497"/>
                    <a:pt x="831" y="4179"/>
                  </a:cubicBezTo>
                  <a:cubicBezTo>
                    <a:pt x="706" y="4860"/>
                    <a:pt x="564" y="5536"/>
                    <a:pt x="416" y="6212"/>
                  </a:cubicBezTo>
                  <a:lnTo>
                    <a:pt x="18" y="8246"/>
                  </a:lnTo>
                  <a:cubicBezTo>
                    <a:pt x="1" y="8323"/>
                    <a:pt x="60" y="8395"/>
                    <a:pt x="172" y="8436"/>
                  </a:cubicBezTo>
                  <a:cubicBezTo>
                    <a:pt x="204" y="8446"/>
                    <a:pt x="237" y="8451"/>
                    <a:pt x="268" y="8451"/>
                  </a:cubicBezTo>
                  <a:cubicBezTo>
                    <a:pt x="345" y="8451"/>
                    <a:pt x="412" y="8420"/>
                    <a:pt x="433" y="8365"/>
                  </a:cubicBezTo>
                  <a:cubicBezTo>
                    <a:pt x="682" y="7713"/>
                    <a:pt x="920" y="7054"/>
                    <a:pt x="1098" y="6378"/>
                  </a:cubicBezTo>
                  <a:cubicBezTo>
                    <a:pt x="1275" y="5708"/>
                    <a:pt x="1477" y="5038"/>
                    <a:pt x="1613" y="4350"/>
                  </a:cubicBezTo>
                  <a:cubicBezTo>
                    <a:pt x="1744" y="3663"/>
                    <a:pt x="1880" y="2969"/>
                    <a:pt x="1981" y="2281"/>
                  </a:cubicBezTo>
                  <a:cubicBezTo>
                    <a:pt x="2088" y="1593"/>
                    <a:pt x="2159" y="893"/>
                    <a:pt x="2195" y="200"/>
                  </a:cubicBezTo>
                  <a:cubicBezTo>
                    <a:pt x="2206" y="111"/>
                    <a:pt x="2123" y="28"/>
                    <a:pt x="1981" y="4"/>
                  </a:cubicBezTo>
                  <a:cubicBezTo>
                    <a:pt x="1961" y="1"/>
                    <a:pt x="1942" y="0"/>
                    <a:pt x="1923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817;p73"/>
            <p:cNvSpPr/>
            <p:nvPr/>
          </p:nvSpPr>
          <p:spPr>
            <a:xfrm>
              <a:off x="4092595" y="1953260"/>
              <a:ext cx="1739666" cy="1978366"/>
            </a:xfrm>
            <a:custGeom>
              <a:avLst/>
              <a:gdLst/>
              <a:ahLst/>
              <a:cxnLst/>
              <a:rect l="l" t="t" r="r" b="b"/>
              <a:pathLst>
                <a:path w="89031" h="101247" extrusionOk="0">
                  <a:moveTo>
                    <a:pt x="50363" y="0"/>
                  </a:moveTo>
                  <a:cubicBezTo>
                    <a:pt x="35030" y="0"/>
                    <a:pt x="23232" y="1321"/>
                    <a:pt x="19907" y="1733"/>
                  </a:cubicBezTo>
                  <a:cubicBezTo>
                    <a:pt x="19326" y="1804"/>
                    <a:pt x="18828" y="2178"/>
                    <a:pt x="18602" y="2717"/>
                  </a:cubicBezTo>
                  <a:cubicBezTo>
                    <a:pt x="3025" y="39642"/>
                    <a:pt x="1" y="101246"/>
                    <a:pt x="1" y="101246"/>
                  </a:cubicBezTo>
                  <a:cubicBezTo>
                    <a:pt x="16049" y="99635"/>
                    <a:pt x="33029" y="99200"/>
                    <a:pt x="46679" y="99200"/>
                  </a:cubicBezTo>
                  <a:cubicBezTo>
                    <a:pt x="60260" y="99200"/>
                    <a:pt x="70545" y="99631"/>
                    <a:pt x="73340" y="99764"/>
                  </a:cubicBezTo>
                  <a:cubicBezTo>
                    <a:pt x="73351" y="99764"/>
                    <a:pt x="73362" y="99764"/>
                    <a:pt x="73372" y="99764"/>
                  </a:cubicBezTo>
                  <a:cubicBezTo>
                    <a:pt x="73773" y="99764"/>
                    <a:pt x="74099" y="99445"/>
                    <a:pt x="74105" y="99040"/>
                  </a:cubicBezTo>
                  <a:cubicBezTo>
                    <a:pt x="74289" y="64351"/>
                    <a:pt x="87085" y="11517"/>
                    <a:pt x="88912" y="4117"/>
                  </a:cubicBezTo>
                  <a:cubicBezTo>
                    <a:pt x="89030" y="3642"/>
                    <a:pt x="88722" y="3168"/>
                    <a:pt x="88242" y="3079"/>
                  </a:cubicBezTo>
                  <a:cubicBezTo>
                    <a:pt x="75015" y="725"/>
                    <a:pt x="61719" y="0"/>
                    <a:pt x="50363" y="0"/>
                  </a:cubicBez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818;p73"/>
            <p:cNvSpPr/>
            <p:nvPr/>
          </p:nvSpPr>
          <p:spPr>
            <a:xfrm>
              <a:off x="4079152" y="1939797"/>
              <a:ext cx="1768057" cy="2005371"/>
            </a:xfrm>
            <a:custGeom>
              <a:avLst/>
              <a:gdLst/>
              <a:ahLst/>
              <a:cxnLst/>
              <a:rect l="l" t="t" r="r" b="b"/>
              <a:pathLst>
                <a:path w="90484" h="102629" extrusionOk="0">
                  <a:moveTo>
                    <a:pt x="51027" y="1378"/>
                  </a:moveTo>
                  <a:cubicBezTo>
                    <a:pt x="62352" y="1378"/>
                    <a:pt x="75617" y="2102"/>
                    <a:pt x="88805" y="4450"/>
                  </a:cubicBezTo>
                  <a:cubicBezTo>
                    <a:pt x="88853" y="4456"/>
                    <a:pt x="88888" y="4480"/>
                    <a:pt x="88912" y="4521"/>
                  </a:cubicBezTo>
                  <a:cubicBezTo>
                    <a:pt x="88930" y="4557"/>
                    <a:pt x="88942" y="4598"/>
                    <a:pt x="88936" y="4640"/>
                  </a:cubicBezTo>
                  <a:cubicBezTo>
                    <a:pt x="87429" y="10688"/>
                    <a:pt x="74289" y="64714"/>
                    <a:pt x="74058" y="99765"/>
                  </a:cubicBezTo>
                  <a:cubicBezTo>
                    <a:pt x="70757" y="99612"/>
                    <a:pt x="60574" y="99194"/>
                    <a:pt x="47291" y="99194"/>
                  </a:cubicBezTo>
                  <a:cubicBezTo>
                    <a:pt x="33867" y="99194"/>
                    <a:pt x="17277" y="99620"/>
                    <a:pt x="1424" y="101176"/>
                  </a:cubicBezTo>
                  <a:lnTo>
                    <a:pt x="1424" y="101176"/>
                  </a:lnTo>
                  <a:cubicBezTo>
                    <a:pt x="1857" y="93823"/>
                    <a:pt x="5539" y="37799"/>
                    <a:pt x="19919" y="3673"/>
                  </a:cubicBezTo>
                  <a:cubicBezTo>
                    <a:pt x="20055" y="3365"/>
                    <a:pt x="20346" y="3145"/>
                    <a:pt x="20684" y="3104"/>
                  </a:cubicBezTo>
                  <a:cubicBezTo>
                    <a:pt x="24093" y="2683"/>
                    <a:pt x="35817" y="1378"/>
                    <a:pt x="51027" y="1378"/>
                  </a:cubicBezTo>
                  <a:close/>
                  <a:moveTo>
                    <a:pt x="51012" y="1"/>
                  </a:moveTo>
                  <a:cubicBezTo>
                    <a:pt x="35726" y="1"/>
                    <a:pt x="23943" y="1312"/>
                    <a:pt x="20512" y="1740"/>
                  </a:cubicBezTo>
                  <a:cubicBezTo>
                    <a:pt x="19688" y="1841"/>
                    <a:pt x="18976" y="2374"/>
                    <a:pt x="18650" y="3139"/>
                  </a:cubicBezTo>
                  <a:cubicBezTo>
                    <a:pt x="3209" y="39756"/>
                    <a:pt x="42" y="101295"/>
                    <a:pt x="7" y="101906"/>
                  </a:cubicBezTo>
                  <a:cubicBezTo>
                    <a:pt x="1" y="102107"/>
                    <a:pt x="72" y="102303"/>
                    <a:pt x="220" y="102439"/>
                  </a:cubicBezTo>
                  <a:cubicBezTo>
                    <a:pt x="351" y="102558"/>
                    <a:pt x="523" y="102623"/>
                    <a:pt x="700" y="102629"/>
                  </a:cubicBezTo>
                  <a:lnTo>
                    <a:pt x="766" y="102629"/>
                  </a:lnTo>
                  <a:cubicBezTo>
                    <a:pt x="16841" y="101012"/>
                    <a:pt x="33750" y="100574"/>
                    <a:pt x="47377" y="100574"/>
                  </a:cubicBezTo>
                  <a:cubicBezTo>
                    <a:pt x="60587" y="100574"/>
                    <a:pt x="70712" y="100986"/>
                    <a:pt x="73998" y="101135"/>
                  </a:cubicBezTo>
                  <a:cubicBezTo>
                    <a:pt x="74026" y="101136"/>
                    <a:pt x="74054" y="101137"/>
                    <a:pt x="74082" y="101137"/>
                  </a:cubicBezTo>
                  <a:cubicBezTo>
                    <a:pt x="74437" y="101137"/>
                    <a:pt x="74778" y="100997"/>
                    <a:pt x="75036" y="100749"/>
                  </a:cubicBezTo>
                  <a:cubicBezTo>
                    <a:pt x="75315" y="100482"/>
                    <a:pt x="75475" y="100115"/>
                    <a:pt x="75481" y="99729"/>
                  </a:cubicBezTo>
                  <a:cubicBezTo>
                    <a:pt x="75665" y="64886"/>
                    <a:pt x="88775" y="10996"/>
                    <a:pt x="90270" y="4972"/>
                  </a:cubicBezTo>
                  <a:cubicBezTo>
                    <a:pt x="90483" y="4106"/>
                    <a:pt x="89920" y="3246"/>
                    <a:pt x="89042" y="3098"/>
                  </a:cubicBezTo>
                  <a:cubicBezTo>
                    <a:pt x="75757" y="730"/>
                    <a:pt x="62411" y="1"/>
                    <a:pt x="510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819;p73"/>
            <p:cNvSpPr/>
            <p:nvPr/>
          </p:nvSpPr>
          <p:spPr>
            <a:xfrm>
              <a:off x="4063167" y="1986987"/>
              <a:ext cx="1767237" cy="1944640"/>
            </a:xfrm>
            <a:custGeom>
              <a:avLst/>
              <a:gdLst/>
              <a:ahLst/>
              <a:cxnLst/>
              <a:rect l="l" t="t" r="r" b="b"/>
              <a:pathLst>
                <a:path w="90442" h="99521" extrusionOk="0">
                  <a:moveTo>
                    <a:pt x="88923" y="1"/>
                  </a:moveTo>
                  <a:lnTo>
                    <a:pt x="0" y="98008"/>
                  </a:lnTo>
                  <a:lnTo>
                    <a:pt x="1513" y="99520"/>
                  </a:lnTo>
                  <a:lnTo>
                    <a:pt x="90441" y="1661"/>
                  </a:lnTo>
                  <a:lnTo>
                    <a:pt x="88923" y="1"/>
                  </a:ln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820;p73"/>
            <p:cNvSpPr/>
            <p:nvPr/>
          </p:nvSpPr>
          <p:spPr>
            <a:xfrm>
              <a:off x="4048219" y="1973446"/>
              <a:ext cx="1796781" cy="1971723"/>
            </a:xfrm>
            <a:custGeom>
              <a:avLst/>
              <a:gdLst/>
              <a:ahLst/>
              <a:cxnLst/>
              <a:rect l="l" t="t" r="r" b="b"/>
              <a:pathLst>
                <a:path w="91954" h="100907" extrusionOk="0">
                  <a:moveTo>
                    <a:pt x="89694" y="1714"/>
                  </a:moveTo>
                  <a:lnTo>
                    <a:pt x="90275" y="2354"/>
                  </a:lnTo>
                  <a:lnTo>
                    <a:pt x="2254" y="99223"/>
                  </a:lnTo>
                  <a:lnTo>
                    <a:pt x="1714" y="98671"/>
                  </a:lnTo>
                  <a:lnTo>
                    <a:pt x="89694" y="1714"/>
                  </a:lnTo>
                  <a:close/>
                  <a:moveTo>
                    <a:pt x="89688" y="0"/>
                  </a:moveTo>
                  <a:cubicBezTo>
                    <a:pt x="89493" y="0"/>
                    <a:pt x="89303" y="83"/>
                    <a:pt x="89178" y="231"/>
                  </a:cubicBezTo>
                  <a:lnTo>
                    <a:pt x="250" y="98239"/>
                  </a:lnTo>
                  <a:cubicBezTo>
                    <a:pt x="1" y="98505"/>
                    <a:pt x="12" y="98926"/>
                    <a:pt x="273" y="99187"/>
                  </a:cubicBezTo>
                  <a:lnTo>
                    <a:pt x="1791" y="100705"/>
                  </a:lnTo>
                  <a:cubicBezTo>
                    <a:pt x="1922" y="100836"/>
                    <a:pt x="2100" y="100907"/>
                    <a:pt x="2283" y="100907"/>
                  </a:cubicBezTo>
                  <a:lnTo>
                    <a:pt x="2295" y="100907"/>
                  </a:lnTo>
                  <a:cubicBezTo>
                    <a:pt x="2485" y="100901"/>
                    <a:pt x="2663" y="100824"/>
                    <a:pt x="2788" y="100682"/>
                  </a:cubicBezTo>
                  <a:lnTo>
                    <a:pt x="91716" y="2811"/>
                  </a:lnTo>
                  <a:cubicBezTo>
                    <a:pt x="91954" y="2550"/>
                    <a:pt x="91954" y="2147"/>
                    <a:pt x="91716" y="1886"/>
                  </a:cubicBezTo>
                  <a:lnTo>
                    <a:pt x="90198" y="231"/>
                  </a:lnTo>
                  <a:cubicBezTo>
                    <a:pt x="90068" y="89"/>
                    <a:pt x="89884" y="6"/>
                    <a:pt x="89688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821;p73"/>
            <p:cNvSpPr/>
            <p:nvPr/>
          </p:nvSpPr>
          <p:spPr>
            <a:xfrm>
              <a:off x="4063167" y="1923637"/>
              <a:ext cx="1739431" cy="1978445"/>
            </a:xfrm>
            <a:custGeom>
              <a:avLst/>
              <a:gdLst/>
              <a:ahLst/>
              <a:cxnLst/>
              <a:rect l="l" t="t" r="r" b="b"/>
              <a:pathLst>
                <a:path w="89019" h="101251" extrusionOk="0">
                  <a:moveTo>
                    <a:pt x="50303" y="0"/>
                  </a:moveTo>
                  <a:cubicBezTo>
                    <a:pt x="34995" y="0"/>
                    <a:pt x="23219" y="1316"/>
                    <a:pt x="19901" y="1731"/>
                  </a:cubicBezTo>
                  <a:cubicBezTo>
                    <a:pt x="19320" y="1796"/>
                    <a:pt x="18816" y="2176"/>
                    <a:pt x="18590" y="2715"/>
                  </a:cubicBezTo>
                  <a:cubicBezTo>
                    <a:pt x="3025" y="39640"/>
                    <a:pt x="0" y="101250"/>
                    <a:pt x="0" y="101250"/>
                  </a:cubicBezTo>
                  <a:cubicBezTo>
                    <a:pt x="16057" y="99638"/>
                    <a:pt x="33049" y="99203"/>
                    <a:pt x="46704" y="99203"/>
                  </a:cubicBezTo>
                  <a:cubicBezTo>
                    <a:pt x="60266" y="99203"/>
                    <a:pt x="70536" y="99632"/>
                    <a:pt x="73328" y="99762"/>
                  </a:cubicBezTo>
                  <a:cubicBezTo>
                    <a:pt x="73342" y="99763"/>
                    <a:pt x="73356" y="99763"/>
                    <a:pt x="73370" y="99763"/>
                  </a:cubicBezTo>
                  <a:cubicBezTo>
                    <a:pt x="73766" y="99763"/>
                    <a:pt x="74093" y="99439"/>
                    <a:pt x="74093" y="99038"/>
                  </a:cubicBezTo>
                  <a:cubicBezTo>
                    <a:pt x="74277" y="64343"/>
                    <a:pt x="87067" y="11515"/>
                    <a:pt x="88900" y="4115"/>
                  </a:cubicBezTo>
                  <a:cubicBezTo>
                    <a:pt x="89018" y="3640"/>
                    <a:pt x="88710" y="3166"/>
                    <a:pt x="88224" y="3083"/>
                  </a:cubicBezTo>
                  <a:cubicBezTo>
                    <a:pt x="74981" y="725"/>
                    <a:pt x="61669" y="0"/>
                    <a:pt x="50303" y="0"/>
                  </a:cubicBez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822;p73"/>
            <p:cNvSpPr/>
            <p:nvPr/>
          </p:nvSpPr>
          <p:spPr>
            <a:xfrm>
              <a:off x="4049255" y="1910036"/>
              <a:ext cx="1768292" cy="2005586"/>
            </a:xfrm>
            <a:custGeom>
              <a:avLst/>
              <a:gdLst/>
              <a:ahLst/>
              <a:cxnLst/>
              <a:rect l="l" t="t" r="r" b="b"/>
              <a:pathLst>
                <a:path w="90496" h="102640" extrusionOk="0">
                  <a:moveTo>
                    <a:pt x="51065" y="1381"/>
                  </a:moveTo>
                  <a:cubicBezTo>
                    <a:pt x="62386" y="1381"/>
                    <a:pt x="75634" y="2105"/>
                    <a:pt x="88817" y="4455"/>
                  </a:cubicBezTo>
                  <a:cubicBezTo>
                    <a:pt x="88865" y="4467"/>
                    <a:pt x="88900" y="4490"/>
                    <a:pt x="88924" y="4526"/>
                  </a:cubicBezTo>
                  <a:cubicBezTo>
                    <a:pt x="88942" y="4562"/>
                    <a:pt x="88953" y="4609"/>
                    <a:pt x="88948" y="4645"/>
                  </a:cubicBezTo>
                  <a:cubicBezTo>
                    <a:pt x="87447" y="10687"/>
                    <a:pt x="74301" y="64737"/>
                    <a:pt x="74076" y="99770"/>
                  </a:cubicBezTo>
                  <a:cubicBezTo>
                    <a:pt x="70778" y="99614"/>
                    <a:pt x="60610" y="99198"/>
                    <a:pt x="47344" y="99198"/>
                  </a:cubicBezTo>
                  <a:cubicBezTo>
                    <a:pt x="33914" y="99198"/>
                    <a:pt x="17309" y="99624"/>
                    <a:pt x="1442" y="101175"/>
                  </a:cubicBezTo>
                  <a:cubicBezTo>
                    <a:pt x="1869" y="93834"/>
                    <a:pt x="5551" y="37804"/>
                    <a:pt x="19931" y="3684"/>
                  </a:cubicBezTo>
                  <a:cubicBezTo>
                    <a:pt x="20061" y="3370"/>
                    <a:pt x="20352" y="3150"/>
                    <a:pt x="20696" y="3115"/>
                  </a:cubicBezTo>
                  <a:cubicBezTo>
                    <a:pt x="24106" y="2690"/>
                    <a:pt x="35844" y="1381"/>
                    <a:pt x="51065" y="1381"/>
                  </a:cubicBezTo>
                  <a:close/>
                  <a:moveTo>
                    <a:pt x="51035" y="0"/>
                  </a:moveTo>
                  <a:cubicBezTo>
                    <a:pt x="35743" y="0"/>
                    <a:pt x="23956" y="1313"/>
                    <a:pt x="20524" y="1745"/>
                  </a:cubicBezTo>
                  <a:cubicBezTo>
                    <a:pt x="19700" y="1846"/>
                    <a:pt x="18988" y="2379"/>
                    <a:pt x="18662" y="3144"/>
                  </a:cubicBezTo>
                  <a:cubicBezTo>
                    <a:pt x="3233" y="39761"/>
                    <a:pt x="48" y="101294"/>
                    <a:pt x="19" y="101911"/>
                  </a:cubicBezTo>
                  <a:cubicBezTo>
                    <a:pt x="1" y="102302"/>
                    <a:pt x="315" y="102634"/>
                    <a:pt x="712" y="102640"/>
                  </a:cubicBezTo>
                  <a:lnTo>
                    <a:pt x="778" y="102628"/>
                  </a:lnTo>
                  <a:cubicBezTo>
                    <a:pt x="16828" y="101017"/>
                    <a:pt x="33709" y="100579"/>
                    <a:pt x="47323" y="100579"/>
                  </a:cubicBezTo>
                  <a:cubicBezTo>
                    <a:pt x="60568" y="100579"/>
                    <a:pt x="70721" y="100994"/>
                    <a:pt x="74010" y="101146"/>
                  </a:cubicBezTo>
                  <a:cubicBezTo>
                    <a:pt x="74032" y="101147"/>
                    <a:pt x="74054" y="101147"/>
                    <a:pt x="74075" y="101147"/>
                  </a:cubicBezTo>
                  <a:cubicBezTo>
                    <a:pt x="74438" y="101147"/>
                    <a:pt x="74791" y="101006"/>
                    <a:pt x="75054" y="100754"/>
                  </a:cubicBezTo>
                  <a:cubicBezTo>
                    <a:pt x="75333" y="100493"/>
                    <a:pt x="75493" y="100126"/>
                    <a:pt x="75493" y="99740"/>
                  </a:cubicBezTo>
                  <a:cubicBezTo>
                    <a:pt x="75677" y="64909"/>
                    <a:pt x="88787" y="11007"/>
                    <a:pt x="90276" y="4977"/>
                  </a:cubicBezTo>
                  <a:cubicBezTo>
                    <a:pt x="90495" y="4111"/>
                    <a:pt x="89932" y="3251"/>
                    <a:pt x="89054" y="3097"/>
                  </a:cubicBezTo>
                  <a:cubicBezTo>
                    <a:pt x="75774" y="729"/>
                    <a:pt x="62431" y="0"/>
                    <a:pt x="5103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823;p73"/>
            <p:cNvSpPr/>
            <p:nvPr/>
          </p:nvSpPr>
          <p:spPr>
            <a:xfrm>
              <a:off x="3846131" y="1718753"/>
              <a:ext cx="1890182" cy="2125268"/>
            </a:xfrm>
            <a:custGeom>
              <a:avLst/>
              <a:gdLst/>
              <a:ahLst/>
              <a:cxnLst/>
              <a:rect l="l" t="t" r="r" b="b"/>
              <a:pathLst>
                <a:path w="96734" h="108765" extrusionOk="0">
                  <a:moveTo>
                    <a:pt x="86030" y="1"/>
                  </a:moveTo>
                  <a:cubicBezTo>
                    <a:pt x="86030" y="1"/>
                    <a:pt x="84287" y="6660"/>
                    <a:pt x="81891" y="16586"/>
                  </a:cubicBezTo>
                  <a:cubicBezTo>
                    <a:pt x="77023" y="36807"/>
                    <a:pt x="69439" y="70541"/>
                    <a:pt x="68407" y="88876"/>
                  </a:cubicBezTo>
                  <a:cubicBezTo>
                    <a:pt x="68395" y="89137"/>
                    <a:pt x="68389" y="89380"/>
                    <a:pt x="68371" y="89635"/>
                  </a:cubicBezTo>
                  <a:cubicBezTo>
                    <a:pt x="68371" y="89635"/>
                    <a:pt x="8575" y="94325"/>
                    <a:pt x="1" y="95831"/>
                  </a:cubicBezTo>
                  <a:lnTo>
                    <a:pt x="10621" y="108201"/>
                  </a:lnTo>
                  <a:lnTo>
                    <a:pt x="11107" y="108764"/>
                  </a:lnTo>
                  <a:cubicBezTo>
                    <a:pt x="11107" y="108764"/>
                    <a:pt x="49156" y="106998"/>
                    <a:pt x="74227" y="106998"/>
                  </a:cubicBezTo>
                  <a:cubicBezTo>
                    <a:pt x="77133" y="106998"/>
                    <a:pt x="79864" y="107021"/>
                    <a:pt x="82342" y="107074"/>
                  </a:cubicBezTo>
                  <a:cubicBezTo>
                    <a:pt x="82342" y="107074"/>
                    <a:pt x="84915" y="69385"/>
                    <a:pt x="89659" y="48862"/>
                  </a:cubicBezTo>
                  <a:cubicBezTo>
                    <a:pt x="94403" y="28333"/>
                    <a:pt x="96733" y="17363"/>
                    <a:pt x="96733" y="17363"/>
                  </a:cubicBezTo>
                  <a:lnTo>
                    <a:pt x="860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824;p73"/>
            <p:cNvSpPr/>
            <p:nvPr/>
          </p:nvSpPr>
          <p:spPr>
            <a:xfrm>
              <a:off x="3829345" y="1705153"/>
              <a:ext cx="1920762" cy="2152311"/>
            </a:xfrm>
            <a:custGeom>
              <a:avLst/>
              <a:gdLst/>
              <a:ahLst/>
              <a:cxnLst/>
              <a:rect l="l" t="t" r="r" b="b"/>
              <a:pathLst>
                <a:path w="98299" h="110149" extrusionOk="0">
                  <a:moveTo>
                    <a:pt x="87156" y="2428"/>
                  </a:moveTo>
                  <a:lnTo>
                    <a:pt x="96857" y="18189"/>
                  </a:lnTo>
                  <a:cubicBezTo>
                    <a:pt x="96472" y="20004"/>
                    <a:pt x="94129" y="30855"/>
                    <a:pt x="89842" y="49398"/>
                  </a:cubicBezTo>
                  <a:cubicBezTo>
                    <a:pt x="85478" y="68248"/>
                    <a:pt x="82928" y="101953"/>
                    <a:pt x="82555" y="107065"/>
                  </a:cubicBezTo>
                  <a:cubicBezTo>
                    <a:pt x="80298" y="107022"/>
                    <a:pt x="77840" y="107003"/>
                    <a:pt x="75237" y="107003"/>
                  </a:cubicBezTo>
                  <a:cubicBezTo>
                    <a:pt x="51615" y="107003"/>
                    <a:pt x="16120" y="108584"/>
                    <a:pt x="12269" y="108755"/>
                  </a:cubicBezTo>
                  <a:lnTo>
                    <a:pt x="2194" y="97014"/>
                  </a:lnTo>
                  <a:cubicBezTo>
                    <a:pt x="13953" y="95371"/>
                    <a:pt x="68703" y="91066"/>
                    <a:pt x="69284" y="91019"/>
                  </a:cubicBezTo>
                  <a:cubicBezTo>
                    <a:pt x="69622" y="90995"/>
                    <a:pt x="69894" y="90716"/>
                    <a:pt x="69912" y="90372"/>
                  </a:cubicBezTo>
                  <a:lnTo>
                    <a:pt x="69960" y="89602"/>
                  </a:lnTo>
                  <a:cubicBezTo>
                    <a:pt x="70997" y="71124"/>
                    <a:pt x="78837" y="36459"/>
                    <a:pt x="83426" y="17436"/>
                  </a:cubicBezTo>
                  <a:cubicBezTo>
                    <a:pt x="85116" y="10404"/>
                    <a:pt x="86504" y="4972"/>
                    <a:pt x="87156" y="2428"/>
                  </a:cubicBezTo>
                  <a:close/>
                  <a:moveTo>
                    <a:pt x="86886" y="1"/>
                  </a:moveTo>
                  <a:cubicBezTo>
                    <a:pt x="86852" y="1"/>
                    <a:pt x="86817" y="3"/>
                    <a:pt x="86782" y="9"/>
                  </a:cubicBezTo>
                  <a:cubicBezTo>
                    <a:pt x="86510" y="50"/>
                    <a:pt x="86284" y="246"/>
                    <a:pt x="86213" y="513"/>
                  </a:cubicBezTo>
                  <a:cubicBezTo>
                    <a:pt x="86195" y="584"/>
                    <a:pt x="84440" y="7296"/>
                    <a:pt x="82074" y="17110"/>
                  </a:cubicBezTo>
                  <a:cubicBezTo>
                    <a:pt x="77479" y="36174"/>
                    <a:pt x="69616" y="70941"/>
                    <a:pt x="68572" y="89530"/>
                  </a:cubicBezTo>
                  <a:lnTo>
                    <a:pt x="68572" y="89690"/>
                  </a:lnTo>
                  <a:cubicBezTo>
                    <a:pt x="61925" y="90212"/>
                    <a:pt x="8889" y="94416"/>
                    <a:pt x="741" y="95846"/>
                  </a:cubicBezTo>
                  <a:cubicBezTo>
                    <a:pt x="220" y="95940"/>
                    <a:pt x="0" y="96563"/>
                    <a:pt x="332" y="96972"/>
                  </a:cubicBezTo>
                  <a:lnTo>
                    <a:pt x="10958" y="109342"/>
                  </a:lnTo>
                  <a:lnTo>
                    <a:pt x="11439" y="109911"/>
                  </a:lnTo>
                  <a:cubicBezTo>
                    <a:pt x="11565" y="110060"/>
                    <a:pt x="11747" y="110148"/>
                    <a:pt x="11947" y="110148"/>
                  </a:cubicBezTo>
                  <a:cubicBezTo>
                    <a:pt x="11953" y="110148"/>
                    <a:pt x="11960" y="110148"/>
                    <a:pt x="11966" y="110148"/>
                  </a:cubicBezTo>
                  <a:lnTo>
                    <a:pt x="11984" y="110148"/>
                  </a:lnTo>
                  <a:cubicBezTo>
                    <a:pt x="12409" y="110132"/>
                    <a:pt x="50336" y="108382"/>
                    <a:pt x="75162" y="108382"/>
                  </a:cubicBezTo>
                  <a:cubicBezTo>
                    <a:pt x="78035" y="108382"/>
                    <a:pt x="80733" y="108406"/>
                    <a:pt x="83177" y="108458"/>
                  </a:cubicBezTo>
                  <a:cubicBezTo>
                    <a:pt x="83188" y="108459"/>
                    <a:pt x="83199" y="108459"/>
                    <a:pt x="83210" y="108459"/>
                  </a:cubicBezTo>
                  <a:cubicBezTo>
                    <a:pt x="83569" y="108459"/>
                    <a:pt x="83865" y="108174"/>
                    <a:pt x="83877" y="107812"/>
                  </a:cubicBezTo>
                  <a:cubicBezTo>
                    <a:pt x="83907" y="107444"/>
                    <a:pt x="86486" y="70004"/>
                    <a:pt x="91176" y="49712"/>
                  </a:cubicBezTo>
                  <a:cubicBezTo>
                    <a:pt x="95867" y="29414"/>
                    <a:pt x="98233" y="18320"/>
                    <a:pt x="98257" y="18207"/>
                  </a:cubicBezTo>
                  <a:cubicBezTo>
                    <a:pt x="98298" y="18035"/>
                    <a:pt x="98263" y="17851"/>
                    <a:pt x="98168" y="17703"/>
                  </a:cubicBezTo>
                  <a:lnTo>
                    <a:pt x="87464" y="329"/>
                  </a:lnTo>
                  <a:cubicBezTo>
                    <a:pt x="87340" y="122"/>
                    <a:pt x="87121" y="1"/>
                    <a:pt x="86886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825;p73"/>
            <p:cNvSpPr/>
            <p:nvPr/>
          </p:nvSpPr>
          <p:spPr>
            <a:xfrm>
              <a:off x="4053671" y="1718753"/>
              <a:ext cx="1682648" cy="2125268"/>
            </a:xfrm>
            <a:custGeom>
              <a:avLst/>
              <a:gdLst/>
              <a:ahLst/>
              <a:cxnLst/>
              <a:rect l="l" t="t" r="r" b="b"/>
              <a:pathLst>
                <a:path w="86113" h="108765" extrusionOk="0">
                  <a:moveTo>
                    <a:pt x="75409" y="1"/>
                  </a:moveTo>
                  <a:cubicBezTo>
                    <a:pt x="75409" y="1"/>
                    <a:pt x="73666" y="6660"/>
                    <a:pt x="71270" y="16580"/>
                  </a:cubicBezTo>
                  <a:lnTo>
                    <a:pt x="76838" y="22498"/>
                  </a:lnTo>
                  <a:cubicBezTo>
                    <a:pt x="76838" y="22498"/>
                    <a:pt x="70760" y="62749"/>
                    <a:pt x="70298" y="75688"/>
                  </a:cubicBezTo>
                  <a:cubicBezTo>
                    <a:pt x="69841" y="88633"/>
                    <a:pt x="68424" y="100214"/>
                    <a:pt x="67019" y="101921"/>
                  </a:cubicBezTo>
                  <a:cubicBezTo>
                    <a:pt x="65874" y="103303"/>
                    <a:pt x="25486" y="101714"/>
                    <a:pt x="0" y="108201"/>
                  </a:cubicBezTo>
                  <a:lnTo>
                    <a:pt x="486" y="108764"/>
                  </a:lnTo>
                  <a:cubicBezTo>
                    <a:pt x="486" y="108764"/>
                    <a:pt x="38535" y="106998"/>
                    <a:pt x="63606" y="106998"/>
                  </a:cubicBezTo>
                  <a:cubicBezTo>
                    <a:pt x="66512" y="106998"/>
                    <a:pt x="69243" y="107021"/>
                    <a:pt x="71721" y="107074"/>
                  </a:cubicBezTo>
                  <a:cubicBezTo>
                    <a:pt x="71721" y="107074"/>
                    <a:pt x="74294" y="69385"/>
                    <a:pt x="79038" y="48862"/>
                  </a:cubicBezTo>
                  <a:cubicBezTo>
                    <a:pt x="83782" y="28333"/>
                    <a:pt x="86112" y="17363"/>
                    <a:pt x="86112" y="17363"/>
                  </a:cubicBezTo>
                  <a:lnTo>
                    <a:pt x="75409" y="1"/>
                  </a:lnTo>
                  <a:close/>
                </a:path>
              </a:pathLst>
            </a:custGeom>
            <a:solidFill>
              <a:srgbClr val="3D0800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826;p73"/>
            <p:cNvSpPr/>
            <p:nvPr/>
          </p:nvSpPr>
          <p:spPr>
            <a:xfrm>
              <a:off x="3846131" y="3455428"/>
              <a:ext cx="1608963" cy="388651"/>
            </a:xfrm>
            <a:custGeom>
              <a:avLst/>
              <a:gdLst/>
              <a:ahLst/>
              <a:cxnLst/>
              <a:rect l="l" t="t" r="r" b="b"/>
              <a:pathLst>
                <a:path w="82342" h="19890" extrusionOk="0">
                  <a:moveTo>
                    <a:pt x="68407" y="1"/>
                  </a:moveTo>
                  <a:cubicBezTo>
                    <a:pt x="68395" y="262"/>
                    <a:pt x="68389" y="505"/>
                    <a:pt x="68371" y="760"/>
                  </a:cubicBezTo>
                  <a:cubicBezTo>
                    <a:pt x="68371" y="760"/>
                    <a:pt x="8575" y="5450"/>
                    <a:pt x="1" y="6956"/>
                  </a:cubicBezTo>
                  <a:lnTo>
                    <a:pt x="11107" y="19889"/>
                  </a:lnTo>
                  <a:cubicBezTo>
                    <a:pt x="11107" y="19889"/>
                    <a:pt x="49156" y="18123"/>
                    <a:pt x="74227" y="18123"/>
                  </a:cubicBezTo>
                  <a:cubicBezTo>
                    <a:pt x="77133" y="18123"/>
                    <a:pt x="79864" y="18146"/>
                    <a:pt x="82342" y="18199"/>
                  </a:cubicBezTo>
                  <a:cubicBezTo>
                    <a:pt x="82342" y="18199"/>
                    <a:pt x="73459" y="9364"/>
                    <a:pt x="684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827;p73"/>
            <p:cNvSpPr/>
            <p:nvPr/>
          </p:nvSpPr>
          <p:spPr>
            <a:xfrm>
              <a:off x="3829345" y="3441867"/>
              <a:ext cx="1640129" cy="415655"/>
            </a:xfrm>
            <a:custGeom>
              <a:avLst/>
              <a:gdLst/>
              <a:ahLst/>
              <a:cxnLst/>
              <a:rect l="l" t="t" r="r" b="b"/>
              <a:pathLst>
                <a:path w="83937" h="21272" extrusionOk="0">
                  <a:moveTo>
                    <a:pt x="69284" y="2142"/>
                  </a:moveTo>
                  <a:cubicBezTo>
                    <a:pt x="73251" y="9056"/>
                    <a:pt x="79080" y="15561"/>
                    <a:pt x="81552" y="18176"/>
                  </a:cubicBezTo>
                  <a:cubicBezTo>
                    <a:pt x="79567" y="18145"/>
                    <a:pt x="77440" y="18131"/>
                    <a:pt x="75207" y="18131"/>
                  </a:cubicBezTo>
                  <a:cubicBezTo>
                    <a:pt x="51576" y="18131"/>
                    <a:pt x="16105" y="19710"/>
                    <a:pt x="12269" y="19878"/>
                  </a:cubicBezTo>
                  <a:lnTo>
                    <a:pt x="2194" y="8137"/>
                  </a:lnTo>
                  <a:cubicBezTo>
                    <a:pt x="13953" y="6494"/>
                    <a:pt x="68691" y="2189"/>
                    <a:pt x="69284" y="2142"/>
                  </a:cubicBezTo>
                  <a:close/>
                  <a:moveTo>
                    <a:pt x="69264" y="1"/>
                  </a:moveTo>
                  <a:cubicBezTo>
                    <a:pt x="68929" y="1"/>
                    <a:pt x="68597" y="240"/>
                    <a:pt x="68572" y="653"/>
                  </a:cubicBezTo>
                  <a:lnTo>
                    <a:pt x="68572" y="813"/>
                  </a:lnTo>
                  <a:cubicBezTo>
                    <a:pt x="61925" y="1335"/>
                    <a:pt x="8889" y="5539"/>
                    <a:pt x="741" y="6969"/>
                  </a:cubicBezTo>
                  <a:cubicBezTo>
                    <a:pt x="220" y="7063"/>
                    <a:pt x="0" y="7686"/>
                    <a:pt x="332" y="8095"/>
                  </a:cubicBezTo>
                  <a:lnTo>
                    <a:pt x="11439" y="21034"/>
                  </a:lnTo>
                  <a:cubicBezTo>
                    <a:pt x="11565" y="21183"/>
                    <a:pt x="11747" y="21271"/>
                    <a:pt x="11947" y="21271"/>
                  </a:cubicBezTo>
                  <a:cubicBezTo>
                    <a:pt x="11953" y="21271"/>
                    <a:pt x="11960" y="21271"/>
                    <a:pt x="11966" y="21271"/>
                  </a:cubicBezTo>
                  <a:lnTo>
                    <a:pt x="11984" y="21271"/>
                  </a:lnTo>
                  <a:cubicBezTo>
                    <a:pt x="12409" y="21255"/>
                    <a:pt x="50336" y="19505"/>
                    <a:pt x="75166" y="19505"/>
                  </a:cubicBezTo>
                  <a:cubicBezTo>
                    <a:pt x="78040" y="19505"/>
                    <a:pt x="80738" y="19529"/>
                    <a:pt x="83183" y="19581"/>
                  </a:cubicBezTo>
                  <a:cubicBezTo>
                    <a:pt x="83192" y="19582"/>
                    <a:pt x="83202" y="19582"/>
                    <a:pt x="83211" y="19582"/>
                  </a:cubicBezTo>
                  <a:cubicBezTo>
                    <a:pt x="83479" y="19582"/>
                    <a:pt x="83726" y="19418"/>
                    <a:pt x="83824" y="19160"/>
                  </a:cubicBezTo>
                  <a:cubicBezTo>
                    <a:pt x="83936" y="18899"/>
                    <a:pt x="83877" y="18603"/>
                    <a:pt x="83675" y="18407"/>
                  </a:cubicBezTo>
                  <a:cubicBezTo>
                    <a:pt x="83586" y="18318"/>
                    <a:pt x="74804" y="9542"/>
                    <a:pt x="69865" y="369"/>
                  </a:cubicBezTo>
                  <a:cubicBezTo>
                    <a:pt x="69731" y="116"/>
                    <a:pt x="69497" y="1"/>
                    <a:pt x="69264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828;p73"/>
            <p:cNvSpPr/>
            <p:nvPr/>
          </p:nvSpPr>
          <p:spPr>
            <a:xfrm>
              <a:off x="3819145" y="1642447"/>
              <a:ext cx="1739431" cy="1978405"/>
            </a:xfrm>
            <a:custGeom>
              <a:avLst/>
              <a:gdLst/>
              <a:ahLst/>
              <a:cxnLst/>
              <a:rect l="l" t="t" r="r" b="b"/>
              <a:pathLst>
                <a:path w="89019" h="101249" extrusionOk="0">
                  <a:moveTo>
                    <a:pt x="50326" y="1"/>
                  </a:moveTo>
                  <a:cubicBezTo>
                    <a:pt x="35009" y="1"/>
                    <a:pt x="23223" y="1317"/>
                    <a:pt x="19901" y="1729"/>
                  </a:cubicBezTo>
                  <a:cubicBezTo>
                    <a:pt x="19320" y="1801"/>
                    <a:pt x="18821" y="2180"/>
                    <a:pt x="18590" y="2720"/>
                  </a:cubicBezTo>
                  <a:cubicBezTo>
                    <a:pt x="3025" y="39644"/>
                    <a:pt x="0" y="101249"/>
                    <a:pt x="0" y="101249"/>
                  </a:cubicBezTo>
                  <a:cubicBezTo>
                    <a:pt x="16032" y="99636"/>
                    <a:pt x="32995" y="99200"/>
                    <a:pt x="46639" y="99200"/>
                  </a:cubicBezTo>
                  <a:cubicBezTo>
                    <a:pt x="60236" y="99200"/>
                    <a:pt x="70537" y="99633"/>
                    <a:pt x="73334" y="99766"/>
                  </a:cubicBezTo>
                  <a:cubicBezTo>
                    <a:pt x="73345" y="99767"/>
                    <a:pt x="73355" y="99767"/>
                    <a:pt x="73366" y="99767"/>
                  </a:cubicBezTo>
                  <a:cubicBezTo>
                    <a:pt x="73766" y="99767"/>
                    <a:pt x="74093" y="99441"/>
                    <a:pt x="74093" y="99037"/>
                  </a:cubicBezTo>
                  <a:cubicBezTo>
                    <a:pt x="74283" y="64348"/>
                    <a:pt x="87073" y="11513"/>
                    <a:pt x="88906" y="4119"/>
                  </a:cubicBezTo>
                  <a:cubicBezTo>
                    <a:pt x="89018" y="3645"/>
                    <a:pt x="88710" y="3170"/>
                    <a:pt x="88230" y="3081"/>
                  </a:cubicBezTo>
                  <a:cubicBezTo>
                    <a:pt x="74994" y="725"/>
                    <a:pt x="61689" y="1"/>
                    <a:pt x="50326" y="1"/>
                  </a:cubicBez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829;p73"/>
            <p:cNvSpPr/>
            <p:nvPr/>
          </p:nvSpPr>
          <p:spPr>
            <a:xfrm>
              <a:off x="3811505" y="1635060"/>
              <a:ext cx="1753676" cy="1993334"/>
            </a:xfrm>
            <a:custGeom>
              <a:avLst/>
              <a:gdLst/>
              <a:ahLst/>
              <a:cxnLst/>
              <a:rect l="l" t="t" r="r" b="b"/>
              <a:pathLst>
                <a:path w="89748" h="102013" extrusionOk="0">
                  <a:moveTo>
                    <a:pt x="50730" y="755"/>
                  </a:moveTo>
                  <a:cubicBezTo>
                    <a:pt x="62070" y="755"/>
                    <a:pt x="75345" y="1479"/>
                    <a:pt x="88555" y="3833"/>
                  </a:cubicBezTo>
                  <a:cubicBezTo>
                    <a:pt x="88686" y="3857"/>
                    <a:pt x="88798" y="3934"/>
                    <a:pt x="88870" y="4040"/>
                  </a:cubicBezTo>
                  <a:cubicBezTo>
                    <a:pt x="88935" y="4147"/>
                    <a:pt x="88953" y="4278"/>
                    <a:pt x="88929" y="4396"/>
                  </a:cubicBezTo>
                  <a:cubicBezTo>
                    <a:pt x="87429" y="10451"/>
                    <a:pt x="74294" y="64441"/>
                    <a:pt x="74110" y="99415"/>
                  </a:cubicBezTo>
                  <a:cubicBezTo>
                    <a:pt x="74104" y="99510"/>
                    <a:pt x="74069" y="99605"/>
                    <a:pt x="73998" y="99670"/>
                  </a:cubicBezTo>
                  <a:cubicBezTo>
                    <a:pt x="73938" y="99730"/>
                    <a:pt x="73853" y="99759"/>
                    <a:pt x="73771" y="99759"/>
                  </a:cubicBezTo>
                  <a:cubicBezTo>
                    <a:pt x="73763" y="99759"/>
                    <a:pt x="73756" y="99759"/>
                    <a:pt x="73749" y="99759"/>
                  </a:cubicBezTo>
                  <a:cubicBezTo>
                    <a:pt x="70454" y="99609"/>
                    <a:pt x="60298" y="99195"/>
                    <a:pt x="47049" y="99195"/>
                  </a:cubicBezTo>
                  <a:cubicBezTo>
                    <a:pt x="33520" y="99195"/>
                    <a:pt x="16765" y="99627"/>
                    <a:pt x="795" y="101211"/>
                  </a:cubicBezTo>
                  <a:lnTo>
                    <a:pt x="795" y="101211"/>
                  </a:lnTo>
                  <a:cubicBezTo>
                    <a:pt x="1109" y="95584"/>
                    <a:pt x="4655" y="38060"/>
                    <a:pt x="19331" y="3246"/>
                  </a:cubicBezTo>
                  <a:cubicBezTo>
                    <a:pt x="19509" y="2831"/>
                    <a:pt x="19894" y="2540"/>
                    <a:pt x="20339" y="2487"/>
                  </a:cubicBezTo>
                  <a:cubicBezTo>
                    <a:pt x="23755" y="2062"/>
                    <a:pt x="35498" y="755"/>
                    <a:pt x="50730" y="755"/>
                  </a:cubicBezTo>
                  <a:close/>
                  <a:moveTo>
                    <a:pt x="50726" y="0"/>
                  </a:moveTo>
                  <a:cubicBezTo>
                    <a:pt x="35449" y="0"/>
                    <a:pt x="23673" y="1309"/>
                    <a:pt x="20244" y="1734"/>
                  </a:cubicBezTo>
                  <a:cubicBezTo>
                    <a:pt x="19533" y="1823"/>
                    <a:pt x="18916" y="2285"/>
                    <a:pt x="18637" y="2949"/>
                  </a:cubicBezTo>
                  <a:cubicBezTo>
                    <a:pt x="3220" y="39512"/>
                    <a:pt x="47" y="100998"/>
                    <a:pt x="18" y="101609"/>
                  </a:cubicBezTo>
                  <a:cubicBezTo>
                    <a:pt x="0" y="101825"/>
                    <a:pt x="167" y="102012"/>
                    <a:pt x="387" y="102012"/>
                  </a:cubicBezTo>
                  <a:cubicBezTo>
                    <a:pt x="390" y="102012"/>
                    <a:pt x="394" y="102012"/>
                    <a:pt x="397" y="102012"/>
                  </a:cubicBezTo>
                  <a:lnTo>
                    <a:pt x="433" y="102006"/>
                  </a:lnTo>
                  <a:cubicBezTo>
                    <a:pt x="16488" y="100392"/>
                    <a:pt x="33377" y="99953"/>
                    <a:pt x="46999" y="99953"/>
                  </a:cubicBezTo>
                  <a:cubicBezTo>
                    <a:pt x="60253" y="99953"/>
                    <a:pt x="70414" y="100369"/>
                    <a:pt x="73707" y="100524"/>
                  </a:cubicBezTo>
                  <a:cubicBezTo>
                    <a:pt x="73715" y="100524"/>
                    <a:pt x="73723" y="100524"/>
                    <a:pt x="73731" y="100524"/>
                  </a:cubicBezTo>
                  <a:cubicBezTo>
                    <a:pt x="74025" y="100524"/>
                    <a:pt x="74306" y="100417"/>
                    <a:pt x="74525" y="100215"/>
                  </a:cubicBezTo>
                  <a:cubicBezTo>
                    <a:pt x="74745" y="100008"/>
                    <a:pt x="74863" y="99717"/>
                    <a:pt x="74863" y="99415"/>
                  </a:cubicBezTo>
                  <a:cubicBezTo>
                    <a:pt x="75053" y="64530"/>
                    <a:pt x="88170" y="10617"/>
                    <a:pt x="89670" y="4586"/>
                  </a:cubicBezTo>
                  <a:cubicBezTo>
                    <a:pt x="89747" y="4260"/>
                    <a:pt x="89688" y="3910"/>
                    <a:pt x="89504" y="3631"/>
                  </a:cubicBezTo>
                  <a:cubicBezTo>
                    <a:pt x="89320" y="3347"/>
                    <a:pt x="89024" y="3151"/>
                    <a:pt x="88692" y="3086"/>
                  </a:cubicBezTo>
                  <a:cubicBezTo>
                    <a:pt x="75429" y="726"/>
                    <a:pt x="62106" y="0"/>
                    <a:pt x="50726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830;p73"/>
            <p:cNvSpPr/>
            <p:nvPr/>
          </p:nvSpPr>
          <p:spPr>
            <a:xfrm>
              <a:off x="3789483" y="1676115"/>
              <a:ext cx="1767354" cy="1944738"/>
            </a:xfrm>
            <a:custGeom>
              <a:avLst/>
              <a:gdLst/>
              <a:ahLst/>
              <a:cxnLst/>
              <a:rect l="l" t="t" r="r" b="b"/>
              <a:pathLst>
                <a:path w="90448" h="99526" extrusionOk="0">
                  <a:moveTo>
                    <a:pt x="88935" y="0"/>
                  </a:moveTo>
                  <a:lnTo>
                    <a:pt x="0" y="98013"/>
                  </a:lnTo>
                  <a:lnTo>
                    <a:pt x="1524" y="99526"/>
                  </a:lnTo>
                  <a:lnTo>
                    <a:pt x="90447" y="1661"/>
                  </a:lnTo>
                  <a:lnTo>
                    <a:pt x="88935" y="0"/>
                  </a:ln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831;p73"/>
            <p:cNvSpPr/>
            <p:nvPr/>
          </p:nvSpPr>
          <p:spPr>
            <a:xfrm>
              <a:off x="3789481" y="1669352"/>
              <a:ext cx="1783689" cy="1959686"/>
            </a:xfrm>
            <a:custGeom>
              <a:avLst/>
              <a:gdLst/>
              <a:ahLst/>
              <a:cxnLst/>
              <a:rect l="l" t="t" r="r" b="b"/>
              <a:pathLst>
                <a:path w="91284" h="100291" extrusionOk="0">
                  <a:moveTo>
                    <a:pt x="89356" y="944"/>
                  </a:moveTo>
                  <a:lnTo>
                    <a:pt x="90358" y="2041"/>
                  </a:lnTo>
                  <a:lnTo>
                    <a:pt x="1927" y="99354"/>
                  </a:lnTo>
                  <a:lnTo>
                    <a:pt x="949" y="98376"/>
                  </a:lnTo>
                  <a:lnTo>
                    <a:pt x="89356" y="944"/>
                  </a:lnTo>
                  <a:close/>
                  <a:moveTo>
                    <a:pt x="89350" y="1"/>
                  </a:moveTo>
                  <a:cubicBezTo>
                    <a:pt x="89243" y="1"/>
                    <a:pt x="89143" y="48"/>
                    <a:pt x="89072" y="125"/>
                  </a:cubicBezTo>
                  <a:lnTo>
                    <a:pt x="143" y="98133"/>
                  </a:lnTo>
                  <a:cubicBezTo>
                    <a:pt x="0" y="98281"/>
                    <a:pt x="12" y="98518"/>
                    <a:pt x="154" y="98660"/>
                  </a:cubicBezTo>
                  <a:lnTo>
                    <a:pt x="1667" y="100178"/>
                  </a:lnTo>
                  <a:cubicBezTo>
                    <a:pt x="1744" y="100249"/>
                    <a:pt x="1839" y="100285"/>
                    <a:pt x="1945" y="100291"/>
                  </a:cubicBezTo>
                  <a:lnTo>
                    <a:pt x="1951" y="100291"/>
                  </a:lnTo>
                  <a:cubicBezTo>
                    <a:pt x="2052" y="100285"/>
                    <a:pt x="2147" y="100238"/>
                    <a:pt x="2218" y="100166"/>
                  </a:cubicBezTo>
                  <a:lnTo>
                    <a:pt x="91147" y="2296"/>
                  </a:lnTo>
                  <a:cubicBezTo>
                    <a:pt x="91283" y="2148"/>
                    <a:pt x="91283" y="1928"/>
                    <a:pt x="91147" y="1780"/>
                  </a:cubicBezTo>
                  <a:lnTo>
                    <a:pt x="89629" y="125"/>
                  </a:lnTo>
                  <a:cubicBezTo>
                    <a:pt x="89558" y="48"/>
                    <a:pt x="89457" y="1"/>
                    <a:pt x="8935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832;p73"/>
            <p:cNvSpPr/>
            <p:nvPr/>
          </p:nvSpPr>
          <p:spPr>
            <a:xfrm>
              <a:off x="3789483" y="1612804"/>
              <a:ext cx="1739549" cy="1978503"/>
            </a:xfrm>
            <a:custGeom>
              <a:avLst/>
              <a:gdLst/>
              <a:ahLst/>
              <a:cxnLst/>
              <a:rect l="l" t="t" r="r" b="b"/>
              <a:pathLst>
                <a:path w="89025" h="101254" extrusionOk="0">
                  <a:moveTo>
                    <a:pt x="50332" y="0"/>
                  </a:moveTo>
                  <a:cubicBezTo>
                    <a:pt x="41767" y="0"/>
                    <a:pt x="34306" y="411"/>
                    <a:pt x="28813" y="845"/>
                  </a:cubicBezTo>
                  <a:cubicBezTo>
                    <a:pt x="24478" y="1189"/>
                    <a:pt x="21365" y="1545"/>
                    <a:pt x="19907" y="1728"/>
                  </a:cubicBezTo>
                  <a:cubicBezTo>
                    <a:pt x="19320" y="1800"/>
                    <a:pt x="18821" y="2173"/>
                    <a:pt x="18590" y="2713"/>
                  </a:cubicBezTo>
                  <a:cubicBezTo>
                    <a:pt x="6197" y="32118"/>
                    <a:pt x="1761" y="77155"/>
                    <a:pt x="457" y="94298"/>
                  </a:cubicBezTo>
                  <a:cubicBezTo>
                    <a:pt x="131" y="98686"/>
                    <a:pt x="0" y="101253"/>
                    <a:pt x="0" y="101253"/>
                  </a:cubicBezTo>
                  <a:cubicBezTo>
                    <a:pt x="16062" y="99638"/>
                    <a:pt x="33056" y="99202"/>
                    <a:pt x="46711" y="99202"/>
                  </a:cubicBezTo>
                  <a:cubicBezTo>
                    <a:pt x="60273" y="99202"/>
                    <a:pt x="70542" y="99632"/>
                    <a:pt x="73334" y="99765"/>
                  </a:cubicBezTo>
                  <a:cubicBezTo>
                    <a:pt x="73341" y="99765"/>
                    <a:pt x="73348" y="99765"/>
                    <a:pt x="73356" y="99765"/>
                  </a:cubicBezTo>
                  <a:cubicBezTo>
                    <a:pt x="73755" y="99765"/>
                    <a:pt x="74087" y="99444"/>
                    <a:pt x="74105" y="99042"/>
                  </a:cubicBezTo>
                  <a:cubicBezTo>
                    <a:pt x="74283" y="64347"/>
                    <a:pt x="87067" y="11512"/>
                    <a:pt x="88905" y="4118"/>
                  </a:cubicBezTo>
                  <a:cubicBezTo>
                    <a:pt x="89024" y="3638"/>
                    <a:pt x="88716" y="3163"/>
                    <a:pt x="88229" y="3080"/>
                  </a:cubicBezTo>
                  <a:cubicBezTo>
                    <a:pt x="74997" y="724"/>
                    <a:pt x="61693" y="0"/>
                    <a:pt x="50332" y="0"/>
                  </a:cubicBez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833;p73"/>
            <p:cNvSpPr/>
            <p:nvPr/>
          </p:nvSpPr>
          <p:spPr>
            <a:xfrm>
              <a:off x="3775921" y="1599575"/>
              <a:ext cx="1767823" cy="2005175"/>
            </a:xfrm>
            <a:custGeom>
              <a:avLst/>
              <a:gdLst/>
              <a:ahLst/>
              <a:cxnLst/>
              <a:rect l="l" t="t" r="r" b="b"/>
              <a:pathLst>
                <a:path w="90472" h="102619" extrusionOk="0">
                  <a:moveTo>
                    <a:pt x="50979" y="1374"/>
                  </a:moveTo>
                  <a:cubicBezTo>
                    <a:pt x="62263" y="1374"/>
                    <a:pt x="75599" y="2085"/>
                    <a:pt x="88799" y="4433"/>
                  </a:cubicBezTo>
                  <a:cubicBezTo>
                    <a:pt x="88846" y="4439"/>
                    <a:pt x="88888" y="4469"/>
                    <a:pt x="88906" y="4510"/>
                  </a:cubicBezTo>
                  <a:cubicBezTo>
                    <a:pt x="88929" y="4546"/>
                    <a:pt x="88935" y="4582"/>
                    <a:pt x="88929" y="4623"/>
                  </a:cubicBezTo>
                  <a:cubicBezTo>
                    <a:pt x="87423" y="10671"/>
                    <a:pt x="74283" y="64603"/>
                    <a:pt x="74063" y="99748"/>
                  </a:cubicBezTo>
                  <a:cubicBezTo>
                    <a:pt x="71990" y="99651"/>
                    <a:pt x="61507" y="99190"/>
                    <a:pt x="47413" y="99190"/>
                  </a:cubicBezTo>
                  <a:cubicBezTo>
                    <a:pt x="33982" y="99190"/>
                    <a:pt x="17271" y="99609"/>
                    <a:pt x="1430" y="101160"/>
                  </a:cubicBezTo>
                  <a:cubicBezTo>
                    <a:pt x="1489" y="100086"/>
                    <a:pt x="1619" y="97958"/>
                    <a:pt x="1839" y="95028"/>
                  </a:cubicBezTo>
                  <a:cubicBezTo>
                    <a:pt x="3185" y="77263"/>
                    <a:pt x="7632" y="32795"/>
                    <a:pt x="19913" y="3657"/>
                  </a:cubicBezTo>
                  <a:cubicBezTo>
                    <a:pt x="20055" y="3348"/>
                    <a:pt x="20340" y="3129"/>
                    <a:pt x="20678" y="3087"/>
                  </a:cubicBezTo>
                  <a:cubicBezTo>
                    <a:pt x="22130" y="2909"/>
                    <a:pt x="25214" y="2554"/>
                    <a:pt x="29560" y="2216"/>
                  </a:cubicBezTo>
                  <a:cubicBezTo>
                    <a:pt x="34820" y="1801"/>
                    <a:pt x="42292" y="1374"/>
                    <a:pt x="50979" y="1374"/>
                  </a:cubicBezTo>
                  <a:close/>
                  <a:moveTo>
                    <a:pt x="50966" y="0"/>
                  </a:moveTo>
                  <a:cubicBezTo>
                    <a:pt x="42239" y="0"/>
                    <a:pt x="34734" y="422"/>
                    <a:pt x="29448" y="840"/>
                  </a:cubicBezTo>
                  <a:cubicBezTo>
                    <a:pt x="25084" y="1184"/>
                    <a:pt x="21976" y="1540"/>
                    <a:pt x="20512" y="1723"/>
                  </a:cubicBezTo>
                  <a:cubicBezTo>
                    <a:pt x="19681" y="1824"/>
                    <a:pt x="18976" y="2358"/>
                    <a:pt x="18650" y="3123"/>
                  </a:cubicBezTo>
                  <a:cubicBezTo>
                    <a:pt x="6286" y="32446"/>
                    <a:pt x="1815" y="77091"/>
                    <a:pt x="463" y="94927"/>
                  </a:cubicBezTo>
                  <a:cubicBezTo>
                    <a:pt x="143" y="99268"/>
                    <a:pt x="6" y="101871"/>
                    <a:pt x="6" y="101895"/>
                  </a:cubicBezTo>
                  <a:cubicBezTo>
                    <a:pt x="1" y="102091"/>
                    <a:pt x="78" y="102286"/>
                    <a:pt x="220" y="102429"/>
                  </a:cubicBezTo>
                  <a:cubicBezTo>
                    <a:pt x="350" y="102553"/>
                    <a:pt x="516" y="102618"/>
                    <a:pt x="694" y="102618"/>
                  </a:cubicBezTo>
                  <a:lnTo>
                    <a:pt x="760" y="102606"/>
                  </a:lnTo>
                  <a:cubicBezTo>
                    <a:pt x="16788" y="100996"/>
                    <a:pt x="33787" y="100564"/>
                    <a:pt x="47407" y="100564"/>
                  </a:cubicBezTo>
                  <a:cubicBezTo>
                    <a:pt x="61470" y="100564"/>
                    <a:pt x="71932" y="101025"/>
                    <a:pt x="74004" y="101124"/>
                  </a:cubicBezTo>
                  <a:cubicBezTo>
                    <a:pt x="74019" y="101124"/>
                    <a:pt x="74033" y="101125"/>
                    <a:pt x="74048" y="101125"/>
                  </a:cubicBezTo>
                  <a:cubicBezTo>
                    <a:pt x="74829" y="101125"/>
                    <a:pt x="75475" y="100499"/>
                    <a:pt x="75487" y="99713"/>
                  </a:cubicBezTo>
                  <a:cubicBezTo>
                    <a:pt x="75665" y="64757"/>
                    <a:pt x="88775" y="10968"/>
                    <a:pt x="90264" y="4949"/>
                  </a:cubicBezTo>
                  <a:lnTo>
                    <a:pt x="90275" y="4949"/>
                  </a:lnTo>
                  <a:cubicBezTo>
                    <a:pt x="90471" y="4089"/>
                    <a:pt x="89914" y="3236"/>
                    <a:pt x="89042" y="3081"/>
                  </a:cubicBezTo>
                  <a:cubicBezTo>
                    <a:pt x="75743" y="714"/>
                    <a:pt x="62320" y="0"/>
                    <a:pt x="50966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834;p73"/>
            <p:cNvSpPr/>
            <p:nvPr/>
          </p:nvSpPr>
          <p:spPr>
            <a:xfrm>
              <a:off x="3789483" y="1612784"/>
              <a:ext cx="1739549" cy="1978796"/>
            </a:xfrm>
            <a:custGeom>
              <a:avLst/>
              <a:gdLst/>
              <a:ahLst/>
              <a:cxnLst/>
              <a:rect l="l" t="t" r="r" b="b"/>
              <a:pathLst>
                <a:path w="89025" h="101269" extrusionOk="0">
                  <a:moveTo>
                    <a:pt x="50347" y="1"/>
                  </a:moveTo>
                  <a:cubicBezTo>
                    <a:pt x="41775" y="1"/>
                    <a:pt x="34309" y="412"/>
                    <a:pt x="28813" y="846"/>
                  </a:cubicBezTo>
                  <a:cubicBezTo>
                    <a:pt x="42884" y="2186"/>
                    <a:pt x="68626" y="5074"/>
                    <a:pt x="81019" y="9147"/>
                  </a:cubicBezTo>
                  <a:cubicBezTo>
                    <a:pt x="81019" y="9147"/>
                    <a:pt x="68655" y="70675"/>
                    <a:pt x="66604" y="85487"/>
                  </a:cubicBezTo>
                  <a:cubicBezTo>
                    <a:pt x="65038" y="96724"/>
                    <a:pt x="24538" y="95242"/>
                    <a:pt x="457" y="97329"/>
                  </a:cubicBezTo>
                  <a:cubicBezTo>
                    <a:pt x="218" y="100537"/>
                    <a:pt x="85" y="101152"/>
                    <a:pt x="30" y="101252"/>
                  </a:cubicBezTo>
                  <a:lnTo>
                    <a:pt x="30" y="101252"/>
                  </a:lnTo>
                  <a:cubicBezTo>
                    <a:pt x="16083" y="99639"/>
                    <a:pt x="33064" y="99203"/>
                    <a:pt x="46711" y="99203"/>
                  </a:cubicBezTo>
                  <a:cubicBezTo>
                    <a:pt x="60273" y="99203"/>
                    <a:pt x="70542" y="99633"/>
                    <a:pt x="73334" y="99766"/>
                  </a:cubicBezTo>
                  <a:cubicBezTo>
                    <a:pt x="73341" y="99766"/>
                    <a:pt x="73348" y="99766"/>
                    <a:pt x="73356" y="99766"/>
                  </a:cubicBezTo>
                  <a:cubicBezTo>
                    <a:pt x="73755" y="99766"/>
                    <a:pt x="74087" y="99445"/>
                    <a:pt x="74105" y="99043"/>
                  </a:cubicBezTo>
                  <a:cubicBezTo>
                    <a:pt x="74283" y="64348"/>
                    <a:pt x="87067" y="11513"/>
                    <a:pt x="88905" y="4119"/>
                  </a:cubicBezTo>
                  <a:cubicBezTo>
                    <a:pt x="89024" y="3639"/>
                    <a:pt x="88716" y="3164"/>
                    <a:pt x="88229" y="3075"/>
                  </a:cubicBezTo>
                  <a:cubicBezTo>
                    <a:pt x="75003" y="723"/>
                    <a:pt x="61704" y="1"/>
                    <a:pt x="50347" y="1"/>
                  </a:cubicBezTo>
                  <a:close/>
                  <a:moveTo>
                    <a:pt x="30" y="101252"/>
                  </a:moveTo>
                  <a:cubicBezTo>
                    <a:pt x="20" y="101252"/>
                    <a:pt x="10" y="101253"/>
                    <a:pt x="0" y="101254"/>
                  </a:cubicBezTo>
                  <a:cubicBezTo>
                    <a:pt x="0" y="101254"/>
                    <a:pt x="4" y="101268"/>
                    <a:pt x="13" y="101268"/>
                  </a:cubicBezTo>
                  <a:cubicBezTo>
                    <a:pt x="17" y="101268"/>
                    <a:pt x="23" y="101264"/>
                    <a:pt x="30" y="101252"/>
                  </a:cubicBezTo>
                  <a:close/>
                </a:path>
              </a:pathLst>
            </a:custGeom>
            <a:solidFill>
              <a:srgbClr val="3D0800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835;p73"/>
            <p:cNvSpPr/>
            <p:nvPr/>
          </p:nvSpPr>
          <p:spPr>
            <a:xfrm>
              <a:off x="3789483" y="3591353"/>
              <a:ext cx="303241" cy="340328"/>
            </a:xfrm>
            <a:custGeom>
              <a:avLst/>
              <a:gdLst/>
              <a:ahLst/>
              <a:cxnLst/>
              <a:rect l="l" t="t" r="r" b="b"/>
              <a:pathLst>
                <a:path w="15519" h="17417" extrusionOk="0">
                  <a:moveTo>
                    <a:pt x="0" y="0"/>
                  </a:moveTo>
                  <a:cubicBezTo>
                    <a:pt x="0" y="0"/>
                    <a:pt x="11712" y="13722"/>
                    <a:pt x="15519" y="17416"/>
                  </a:cubicBezTo>
                  <a:lnTo>
                    <a:pt x="15311" y="14463"/>
                  </a:lnTo>
                  <a:lnTo>
                    <a:pt x="2900" y="0"/>
                  </a:lnTo>
                  <a:close/>
                </a:path>
              </a:pathLst>
            </a:custGeom>
            <a:solidFill>
              <a:srgbClr val="B39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836;p73"/>
            <p:cNvSpPr/>
            <p:nvPr/>
          </p:nvSpPr>
          <p:spPr>
            <a:xfrm>
              <a:off x="3771877" y="3577909"/>
              <a:ext cx="334642" cy="367313"/>
            </a:xfrm>
            <a:custGeom>
              <a:avLst/>
              <a:gdLst/>
              <a:ahLst/>
              <a:cxnLst/>
              <a:rect l="l" t="t" r="r" b="b"/>
              <a:pathLst>
                <a:path w="17126" h="18798" extrusionOk="0">
                  <a:moveTo>
                    <a:pt x="3481" y="1376"/>
                  </a:moveTo>
                  <a:lnTo>
                    <a:pt x="15542" y="15424"/>
                  </a:lnTo>
                  <a:lnTo>
                    <a:pt x="15601" y="16290"/>
                  </a:lnTo>
                  <a:cubicBezTo>
                    <a:pt x="11883" y="12370"/>
                    <a:pt x="4951" y="4341"/>
                    <a:pt x="2402" y="1376"/>
                  </a:cubicBezTo>
                  <a:close/>
                  <a:moveTo>
                    <a:pt x="901" y="1"/>
                  </a:moveTo>
                  <a:cubicBezTo>
                    <a:pt x="314" y="1"/>
                    <a:pt x="0" y="683"/>
                    <a:pt x="374" y="1133"/>
                  </a:cubicBezTo>
                  <a:cubicBezTo>
                    <a:pt x="860" y="1697"/>
                    <a:pt x="12156" y="14920"/>
                    <a:pt x="15945" y="18602"/>
                  </a:cubicBezTo>
                  <a:cubicBezTo>
                    <a:pt x="16070" y="18727"/>
                    <a:pt x="16242" y="18798"/>
                    <a:pt x="16425" y="18798"/>
                  </a:cubicBezTo>
                  <a:cubicBezTo>
                    <a:pt x="16526" y="18798"/>
                    <a:pt x="16621" y="18774"/>
                    <a:pt x="16710" y="18739"/>
                  </a:cubicBezTo>
                  <a:cubicBezTo>
                    <a:pt x="16971" y="18614"/>
                    <a:pt x="17125" y="18347"/>
                    <a:pt x="17107" y="18063"/>
                  </a:cubicBezTo>
                  <a:lnTo>
                    <a:pt x="16900" y="15104"/>
                  </a:lnTo>
                  <a:cubicBezTo>
                    <a:pt x="16888" y="14955"/>
                    <a:pt x="16829" y="14813"/>
                    <a:pt x="16734" y="14695"/>
                  </a:cubicBezTo>
                  <a:lnTo>
                    <a:pt x="4317" y="238"/>
                  </a:lnTo>
                  <a:cubicBezTo>
                    <a:pt x="4186" y="84"/>
                    <a:pt x="4003" y="1"/>
                    <a:pt x="380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837;p73"/>
            <p:cNvSpPr/>
            <p:nvPr/>
          </p:nvSpPr>
          <p:spPr>
            <a:xfrm>
              <a:off x="4617278" y="2038223"/>
              <a:ext cx="713953" cy="515192"/>
            </a:xfrm>
            <a:custGeom>
              <a:avLst/>
              <a:gdLst/>
              <a:ahLst/>
              <a:cxnLst/>
              <a:rect l="l" t="t" r="r" b="b"/>
              <a:pathLst>
                <a:path w="36538" h="26366" extrusionOk="0">
                  <a:moveTo>
                    <a:pt x="18313" y="1"/>
                  </a:moveTo>
                  <a:cubicBezTo>
                    <a:pt x="18169" y="1"/>
                    <a:pt x="18024" y="2"/>
                    <a:pt x="17878" y="6"/>
                  </a:cubicBezTo>
                  <a:cubicBezTo>
                    <a:pt x="0" y="438"/>
                    <a:pt x="1686" y="26365"/>
                    <a:pt x="18247" y="26365"/>
                  </a:cubicBezTo>
                  <a:cubicBezTo>
                    <a:pt x="18506" y="26365"/>
                    <a:pt x="18768" y="26359"/>
                    <a:pt x="19034" y="26346"/>
                  </a:cubicBezTo>
                  <a:cubicBezTo>
                    <a:pt x="36537" y="25493"/>
                    <a:pt x="35764" y="1"/>
                    <a:pt x="183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838;p73"/>
            <p:cNvSpPr/>
            <p:nvPr/>
          </p:nvSpPr>
          <p:spPr>
            <a:xfrm>
              <a:off x="4801038" y="2221417"/>
              <a:ext cx="369501" cy="323172"/>
            </a:xfrm>
            <a:custGeom>
              <a:avLst/>
              <a:gdLst/>
              <a:ahLst/>
              <a:cxnLst/>
              <a:rect l="l" t="t" r="r" b="b"/>
              <a:pathLst>
                <a:path w="18910" h="16539" extrusionOk="0">
                  <a:moveTo>
                    <a:pt x="9950" y="0"/>
                  </a:moveTo>
                  <a:cubicBezTo>
                    <a:pt x="9818" y="0"/>
                    <a:pt x="9684" y="4"/>
                    <a:pt x="9547" y="12"/>
                  </a:cubicBezTo>
                  <a:cubicBezTo>
                    <a:pt x="0" y="557"/>
                    <a:pt x="991" y="16437"/>
                    <a:pt x="10016" y="16538"/>
                  </a:cubicBezTo>
                  <a:cubicBezTo>
                    <a:pt x="10044" y="16538"/>
                    <a:pt x="10072" y="16538"/>
                    <a:pt x="10099" y="16538"/>
                  </a:cubicBezTo>
                  <a:cubicBezTo>
                    <a:pt x="18910" y="16538"/>
                    <a:pt x="18632" y="0"/>
                    <a:pt x="9950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839;p73"/>
            <p:cNvSpPr/>
            <p:nvPr/>
          </p:nvSpPr>
          <p:spPr>
            <a:xfrm>
              <a:off x="4079366" y="2058428"/>
              <a:ext cx="504757" cy="408679"/>
            </a:xfrm>
            <a:custGeom>
              <a:avLst/>
              <a:gdLst/>
              <a:ahLst/>
              <a:cxnLst/>
              <a:rect l="l" t="t" r="r" b="b"/>
              <a:pathLst>
                <a:path w="25832" h="20915" extrusionOk="0">
                  <a:moveTo>
                    <a:pt x="13686" y="0"/>
                  </a:moveTo>
                  <a:cubicBezTo>
                    <a:pt x="13589" y="0"/>
                    <a:pt x="13490" y="1"/>
                    <a:pt x="13391" y="4"/>
                  </a:cubicBezTo>
                  <a:cubicBezTo>
                    <a:pt x="0" y="325"/>
                    <a:pt x="1305" y="20914"/>
                    <a:pt x="13716" y="20914"/>
                  </a:cubicBezTo>
                  <a:cubicBezTo>
                    <a:pt x="13902" y="20914"/>
                    <a:pt x="14090" y="20909"/>
                    <a:pt x="14281" y="20900"/>
                  </a:cubicBezTo>
                  <a:cubicBezTo>
                    <a:pt x="15306" y="20853"/>
                    <a:pt x="16320" y="20663"/>
                    <a:pt x="17293" y="20343"/>
                  </a:cubicBezTo>
                  <a:cubicBezTo>
                    <a:pt x="19706" y="19518"/>
                    <a:pt x="21438" y="17906"/>
                    <a:pt x="22505" y="15901"/>
                  </a:cubicBezTo>
                  <a:cubicBezTo>
                    <a:pt x="25831" y="9724"/>
                    <a:pt x="22756" y="0"/>
                    <a:pt x="13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840;p73"/>
            <p:cNvSpPr/>
            <p:nvPr/>
          </p:nvSpPr>
          <p:spPr>
            <a:xfrm>
              <a:off x="4284132" y="2200156"/>
              <a:ext cx="250835" cy="255779"/>
            </a:xfrm>
            <a:custGeom>
              <a:avLst/>
              <a:gdLst/>
              <a:ahLst/>
              <a:cxnLst/>
              <a:rect l="l" t="t" r="r" b="b"/>
              <a:pathLst>
                <a:path w="12837" h="13090" extrusionOk="0">
                  <a:moveTo>
                    <a:pt x="7246" y="0"/>
                  </a:moveTo>
                  <a:cubicBezTo>
                    <a:pt x="7151" y="0"/>
                    <a:pt x="7054" y="3"/>
                    <a:pt x="6956" y="9"/>
                  </a:cubicBezTo>
                  <a:cubicBezTo>
                    <a:pt x="1" y="418"/>
                    <a:pt x="534" y="12384"/>
                    <a:pt x="6814" y="13090"/>
                  </a:cubicBezTo>
                  <a:cubicBezTo>
                    <a:pt x="9227" y="12265"/>
                    <a:pt x="10959" y="10653"/>
                    <a:pt x="12026" y="8648"/>
                  </a:cubicBezTo>
                  <a:cubicBezTo>
                    <a:pt x="12837" y="4850"/>
                    <a:pt x="11199" y="0"/>
                    <a:pt x="7246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841;p73"/>
            <p:cNvSpPr/>
            <p:nvPr/>
          </p:nvSpPr>
          <p:spPr>
            <a:xfrm>
              <a:off x="4646120" y="1931023"/>
              <a:ext cx="759637" cy="727103"/>
            </a:xfrm>
            <a:custGeom>
              <a:avLst/>
              <a:gdLst/>
              <a:ahLst/>
              <a:cxnLst/>
              <a:rect l="l" t="t" r="r" b="b"/>
              <a:pathLst>
                <a:path w="38876" h="37211" extrusionOk="0">
                  <a:moveTo>
                    <a:pt x="18821" y="1394"/>
                  </a:moveTo>
                  <a:cubicBezTo>
                    <a:pt x="28220" y="1412"/>
                    <a:pt x="35869" y="8979"/>
                    <a:pt x="36000" y="18377"/>
                  </a:cubicBezTo>
                  <a:cubicBezTo>
                    <a:pt x="36124" y="27782"/>
                    <a:pt x="28683" y="35550"/>
                    <a:pt x="19284" y="35823"/>
                  </a:cubicBezTo>
                  <a:cubicBezTo>
                    <a:pt x="19124" y="35827"/>
                    <a:pt x="18964" y="35829"/>
                    <a:pt x="18804" y="35829"/>
                  </a:cubicBezTo>
                  <a:cubicBezTo>
                    <a:pt x="9541" y="35829"/>
                    <a:pt x="1858" y="28422"/>
                    <a:pt x="1595" y="19089"/>
                  </a:cubicBezTo>
                  <a:cubicBezTo>
                    <a:pt x="1328" y="9583"/>
                    <a:pt x="8824" y="1661"/>
                    <a:pt x="18329" y="1394"/>
                  </a:cubicBezTo>
                  <a:close/>
                  <a:moveTo>
                    <a:pt x="18805" y="1"/>
                  </a:moveTo>
                  <a:cubicBezTo>
                    <a:pt x="16237" y="1"/>
                    <a:pt x="13648" y="533"/>
                    <a:pt x="11207" y="1626"/>
                  </a:cubicBezTo>
                  <a:cubicBezTo>
                    <a:pt x="4341" y="4697"/>
                    <a:pt x="0" y="11611"/>
                    <a:pt x="214" y="19130"/>
                  </a:cubicBezTo>
                  <a:cubicBezTo>
                    <a:pt x="498" y="29205"/>
                    <a:pt x="8782" y="37210"/>
                    <a:pt x="18803" y="37210"/>
                  </a:cubicBezTo>
                  <a:lnTo>
                    <a:pt x="19331" y="37204"/>
                  </a:lnTo>
                  <a:cubicBezTo>
                    <a:pt x="26850" y="36991"/>
                    <a:pt x="33509" y="32271"/>
                    <a:pt x="36190" y="25244"/>
                  </a:cubicBezTo>
                  <a:cubicBezTo>
                    <a:pt x="38876" y="18211"/>
                    <a:pt x="37061" y="10253"/>
                    <a:pt x="31588" y="5089"/>
                  </a:cubicBezTo>
                  <a:cubicBezTo>
                    <a:pt x="28063" y="1754"/>
                    <a:pt x="23467" y="1"/>
                    <a:pt x="1880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842;p73"/>
            <p:cNvSpPr/>
            <p:nvPr/>
          </p:nvSpPr>
          <p:spPr>
            <a:xfrm>
              <a:off x="3943482" y="1932078"/>
              <a:ext cx="644937" cy="649451"/>
            </a:xfrm>
            <a:custGeom>
              <a:avLst/>
              <a:gdLst/>
              <a:ahLst/>
              <a:cxnLst/>
              <a:rect l="l" t="t" r="r" b="b"/>
              <a:pathLst>
                <a:path w="33006" h="33237" extrusionOk="0">
                  <a:moveTo>
                    <a:pt x="16585" y="1381"/>
                  </a:moveTo>
                  <a:cubicBezTo>
                    <a:pt x="20402" y="1381"/>
                    <a:pt x="24079" y="2872"/>
                    <a:pt x="26826" y="5545"/>
                  </a:cubicBezTo>
                  <a:cubicBezTo>
                    <a:pt x="29732" y="8343"/>
                    <a:pt x="31392" y="12127"/>
                    <a:pt x="31499" y="16200"/>
                  </a:cubicBezTo>
                  <a:cubicBezTo>
                    <a:pt x="31635" y="20227"/>
                    <a:pt x="30171" y="24146"/>
                    <a:pt x="27425" y="27099"/>
                  </a:cubicBezTo>
                  <a:cubicBezTo>
                    <a:pt x="24692" y="30058"/>
                    <a:pt x="20985" y="31736"/>
                    <a:pt x="16995" y="31849"/>
                  </a:cubicBezTo>
                  <a:cubicBezTo>
                    <a:pt x="16852" y="31853"/>
                    <a:pt x="16709" y="31855"/>
                    <a:pt x="16567" y="31855"/>
                  </a:cubicBezTo>
                  <a:cubicBezTo>
                    <a:pt x="8516" y="31855"/>
                    <a:pt x="1870" y="25293"/>
                    <a:pt x="1637" y="17031"/>
                  </a:cubicBezTo>
                  <a:cubicBezTo>
                    <a:pt x="1399" y="8634"/>
                    <a:pt x="7910" y="1613"/>
                    <a:pt x="16147" y="1388"/>
                  </a:cubicBezTo>
                  <a:cubicBezTo>
                    <a:pt x="16293" y="1383"/>
                    <a:pt x="16439" y="1381"/>
                    <a:pt x="16585" y="1381"/>
                  </a:cubicBezTo>
                  <a:close/>
                  <a:moveTo>
                    <a:pt x="16556" y="0"/>
                  </a:moveTo>
                  <a:cubicBezTo>
                    <a:pt x="16406" y="0"/>
                    <a:pt x="16256" y="2"/>
                    <a:pt x="16105" y="6"/>
                  </a:cubicBezTo>
                  <a:cubicBezTo>
                    <a:pt x="7116" y="261"/>
                    <a:pt x="0" y="7917"/>
                    <a:pt x="261" y="17078"/>
                  </a:cubicBezTo>
                  <a:cubicBezTo>
                    <a:pt x="510" y="26085"/>
                    <a:pt x="7792" y="33237"/>
                    <a:pt x="16580" y="33237"/>
                  </a:cubicBezTo>
                  <a:lnTo>
                    <a:pt x="17036" y="33231"/>
                  </a:lnTo>
                  <a:cubicBezTo>
                    <a:pt x="21395" y="33112"/>
                    <a:pt x="25457" y="31262"/>
                    <a:pt x="28439" y="28042"/>
                  </a:cubicBezTo>
                  <a:cubicBezTo>
                    <a:pt x="31428" y="24816"/>
                    <a:pt x="33005" y="20600"/>
                    <a:pt x="32881" y="16165"/>
                  </a:cubicBezTo>
                  <a:cubicBezTo>
                    <a:pt x="32780" y="11771"/>
                    <a:pt x="30948" y="7596"/>
                    <a:pt x="27781" y="4548"/>
                  </a:cubicBezTo>
                  <a:cubicBezTo>
                    <a:pt x="24724" y="1600"/>
                    <a:pt x="20760" y="0"/>
                    <a:pt x="16556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843;p73"/>
            <p:cNvSpPr/>
            <p:nvPr/>
          </p:nvSpPr>
          <p:spPr>
            <a:xfrm>
              <a:off x="4558286" y="2237284"/>
              <a:ext cx="122731" cy="43125"/>
            </a:xfrm>
            <a:custGeom>
              <a:avLst/>
              <a:gdLst/>
              <a:ahLst/>
              <a:cxnLst/>
              <a:rect l="l" t="t" r="r" b="b"/>
              <a:pathLst>
                <a:path w="6281" h="2207" extrusionOk="0">
                  <a:moveTo>
                    <a:pt x="3229" y="0"/>
                  </a:moveTo>
                  <a:cubicBezTo>
                    <a:pt x="2311" y="0"/>
                    <a:pt x="1289" y="248"/>
                    <a:pt x="350" y="967"/>
                  </a:cubicBezTo>
                  <a:cubicBezTo>
                    <a:pt x="54" y="1204"/>
                    <a:pt x="0" y="1637"/>
                    <a:pt x="226" y="1939"/>
                  </a:cubicBezTo>
                  <a:cubicBezTo>
                    <a:pt x="356" y="2111"/>
                    <a:pt x="558" y="2206"/>
                    <a:pt x="771" y="2206"/>
                  </a:cubicBezTo>
                  <a:cubicBezTo>
                    <a:pt x="925" y="2206"/>
                    <a:pt x="1074" y="2159"/>
                    <a:pt x="1198" y="2064"/>
                  </a:cubicBezTo>
                  <a:cubicBezTo>
                    <a:pt x="1874" y="1539"/>
                    <a:pt x="2589" y="1373"/>
                    <a:pt x="3216" y="1373"/>
                  </a:cubicBezTo>
                  <a:cubicBezTo>
                    <a:pt x="3971" y="1373"/>
                    <a:pt x="4599" y="1613"/>
                    <a:pt x="4881" y="1755"/>
                  </a:cubicBezTo>
                  <a:cubicBezTo>
                    <a:pt x="4999" y="1945"/>
                    <a:pt x="5207" y="2064"/>
                    <a:pt x="5432" y="2070"/>
                  </a:cubicBezTo>
                  <a:cubicBezTo>
                    <a:pt x="5437" y="2070"/>
                    <a:pt x="5442" y="2070"/>
                    <a:pt x="5446" y="2070"/>
                  </a:cubicBezTo>
                  <a:cubicBezTo>
                    <a:pt x="5755" y="2070"/>
                    <a:pt x="6033" y="1882"/>
                    <a:pt x="6156" y="1595"/>
                  </a:cubicBezTo>
                  <a:cubicBezTo>
                    <a:pt x="6209" y="1441"/>
                    <a:pt x="6280" y="1050"/>
                    <a:pt x="5812" y="718"/>
                  </a:cubicBezTo>
                  <a:cubicBezTo>
                    <a:pt x="5352" y="383"/>
                    <a:pt x="4371" y="0"/>
                    <a:pt x="3229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44;p73"/>
            <p:cNvSpPr/>
            <p:nvPr/>
          </p:nvSpPr>
          <p:spPr>
            <a:xfrm>
              <a:off x="5344577" y="2163185"/>
              <a:ext cx="417257" cy="126053"/>
            </a:xfrm>
            <a:custGeom>
              <a:avLst/>
              <a:gdLst/>
              <a:ahLst/>
              <a:cxnLst/>
              <a:rect l="l" t="t" r="r" b="b"/>
              <a:pathLst>
                <a:path w="21354" h="6451" extrusionOk="0">
                  <a:moveTo>
                    <a:pt x="17074" y="1"/>
                  </a:moveTo>
                  <a:cubicBezTo>
                    <a:pt x="16973" y="1"/>
                    <a:pt x="16870" y="5"/>
                    <a:pt x="16764" y="15"/>
                  </a:cubicBezTo>
                  <a:cubicBezTo>
                    <a:pt x="13770" y="288"/>
                    <a:pt x="1240" y="4925"/>
                    <a:pt x="718" y="5115"/>
                  </a:cubicBezTo>
                  <a:cubicBezTo>
                    <a:pt x="1" y="5387"/>
                    <a:pt x="191" y="6443"/>
                    <a:pt x="956" y="6449"/>
                  </a:cubicBezTo>
                  <a:cubicBezTo>
                    <a:pt x="968" y="6450"/>
                    <a:pt x="981" y="6450"/>
                    <a:pt x="995" y="6450"/>
                  </a:cubicBezTo>
                  <a:cubicBezTo>
                    <a:pt x="1060" y="6450"/>
                    <a:pt x="1129" y="6438"/>
                    <a:pt x="1193" y="6413"/>
                  </a:cubicBezTo>
                  <a:cubicBezTo>
                    <a:pt x="1323" y="6360"/>
                    <a:pt x="14072" y="1646"/>
                    <a:pt x="16889" y="1397"/>
                  </a:cubicBezTo>
                  <a:cubicBezTo>
                    <a:pt x="16950" y="1391"/>
                    <a:pt x="17010" y="1388"/>
                    <a:pt x="17068" y="1388"/>
                  </a:cubicBezTo>
                  <a:cubicBezTo>
                    <a:pt x="19216" y="1388"/>
                    <a:pt x="19907" y="5293"/>
                    <a:pt x="19913" y="5328"/>
                  </a:cubicBezTo>
                  <a:cubicBezTo>
                    <a:pt x="19956" y="5680"/>
                    <a:pt x="20258" y="5937"/>
                    <a:pt x="20599" y="5937"/>
                  </a:cubicBezTo>
                  <a:cubicBezTo>
                    <a:pt x="20637" y="5937"/>
                    <a:pt x="20675" y="5933"/>
                    <a:pt x="20714" y="5927"/>
                  </a:cubicBezTo>
                  <a:cubicBezTo>
                    <a:pt x="21105" y="5856"/>
                    <a:pt x="21354" y="5476"/>
                    <a:pt x="21271" y="5091"/>
                  </a:cubicBezTo>
                  <a:cubicBezTo>
                    <a:pt x="21236" y="4884"/>
                    <a:pt x="20343" y="1"/>
                    <a:pt x="17074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845;p73"/>
            <p:cNvSpPr/>
            <p:nvPr/>
          </p:nvSpPr>
          <p:spPr>
            <a:xfrm>
              <a:off x="4406612" y="2646211"/>
              <a:ext cx="274400" cy="74623"/>
            </a:xfrm>
            <a:custGeom>
              <a:avLst/>
              <a:gdLst/>
              <a:ahLst/>
              <a:cxnLst/>
              <a:rect l="l" t="t" r="r" b="b"/>
              <a:pathLst>
                <a:path w="14043" h="3819" extrusionOk="0">
                  <a:moveTo>
                    <a:pt x="787" y="0"/>
                  </a:moveTo>
                  <a:cubicBezTo>
                    <a:pt x="583" y="0"/>
                    <a:pt x="380" y="90"/>
                    <a:pt x="243" y="260"/>
                  </a:cubicBezTo>
                  <a:cubicBezTo>
                    <a:pt x="0" y="569"/>
                    <a:pt x="66" y="1019"/>
                    <a:pt x="380" y="1251"/>
                  </a:cubicBezTo>
                  <a:cubicBezTo>
                    <a:pt x="552" y="1381"/>
                    <a:pt x="3706" y="3818"/>
                    <a:pt x="8403" y="3818"/>
                  </a:cubicBezTo>
                  <a:cubicBezTo>
                    <a:pt x="10146" y="3812"/>
                    <a:pt x="11878" y="3486"/>
                    <a:pt x="13508" y="2846"/>
                  </a:cubicBezTo>
                  <a:cubicBezTo>
                    <a:pt x="13864" y="2709"/>
                    <a:pt x="14042" y="2312"/>
                    <a:pt x="13906" y="1956"/>
                  </a:cubicBezTo>
                  <a:cubicBezTo>
                    <a:pt x="13800" y="1682"/>
                    <a:pt x="13536" y="1513"/>
                    <a:pt x="13258" y="1513"/>
                  </a:cubicBezTo>
                  <a:cubicBezTo>
                    <a:pt x="13175" y="1513"/>
                    <a:pt x="13091" y="1528"/>
                    <a:pt x="13010" y="1559"/>
                  </a:cubicBezTo>
                  <a:cubicBezTo>
                    <a:pt x="11351" y="2198"/>
                    <a:pt x="9797" y="2439"/>
                    <a:pt x="8397" y="2439"/>
                  </a:cubicBezTo>
                  <a:cubicBezTo>
                    <a:pt x="4206" y="2439"/>
                    <a:pt x="1389" y="281"/>
                    <a:pt x="1234" y="165"/>
                  </a:cubicBezTo>
                  <a:cubicBezTo>
                    <a:pt x="1104" y="54"/>
                    <a:pt x="945" y="0"/>
                    <a:pt x="787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846;p73"/>
            <p:cNvSpPr/>
            <p:nvPr/>
          </p:nvSpPr>
          <p:spPr>
            <a:xfrm>
              <a:off x="4154246" y="1765162"/>
              <a:ext cx="234890" cy="101315"/>
            </a:xfrm>
            <a:custGeom>
              <a:avLst/>
              <a:gdLst/>
              <a:ahLst/>
              <a:cxnLst/>
              <a:rect l="l" t="t" r="r" b="b"/>
              <a:pathLst>
                <a:path w="12021" h="5185" extrusionOk="0">
                  <a:moveTo>
                    <a:pt x="6061" y="0"/>
                  </a:moveTo>
                  <a:cubicBezTo>
                    <a:pt x="5956" y="0"/>
                    <a:pt x="5851" y="5"/>
                    <a:pt x="5746" y="15"/>
                  </a:cubicBezTo>
                  <a:cubicBezTo>
                    <a:pt x="2437" y="335"/>
                    <a:pt x="0" y="5085"/>
                    <a:pt x="0" y="5085"/>
                  </a:cubicBezTo>
                  <a:cubicBezTo>
                    <a:pt x="53" y="5155"/>
                    <a:pt x="204" y="5184"/>
                    <a:pt x="429" y="5184"/>
                  </a:cubicBezTo>
                  <a:cubicBezTo>
                    <a:pt x="1568" y="5184"/>
                    <a:pt x="4628" y="4438"/>
                    <a:pt x="6849" y="4344"/>
                  </a:cubicBezTo>
                  <a:cubicBezTo>
                    <a:pt x="7030" y="4337"/>
                    <a:pt x="7205" y="4333"/>
                    <a:pt x="7375" y="4333"/>
                  </a:cubicBezTo>
                  <a:cubicBezTo>
                    <a:pt x="9389" y="4333"/>
                    <a:pt x="10642" y="4804"/>
                    <a:pt x="11263" y="4804"/>
                  </a:cubicBezTo>
                  <a:cubicBezTo>
                    <a:pt x="11361" y="4804"/>
                    <a:pt x="11443" y="4792"/>
                    <a:pt x="11510" y="4765"/>
                  </a:cubicBezTo>
                  <a:cubicBezTo>
                    <a:pt x="12021" y="4564"/>
                    <a:pt x="9236" y="0"/>
                    <a:pt x="6061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847;p73"/>
            <p:cNvSpPr/>
            <p:nvPr/>
          </p:nvSpPr>
          <p:spPr>
            <a:xfrm>
              <a:off x="4139864" y="1751679"/>
              <a:ext cx="256091" cy="128261"/>
            </a:xfrm>
            <a:custGeom>
              <a:avLst/>
              <a:gdLst/>
              <a:ahLst/>
              <a:cxnLst/>
              <a:rect l="l" t="t" r="r" b="b"/>
              <a:pathLst>
                <a:path w="13106" h="6564" extrusionOk="0">
                  <a:moveTo>
                    <a:pt x="6791" y="1381"/>
                  </a:moveTo>
                  <a:cubicBezTo>
                    <a:pt x="8736" y="1381"/>
                    <a:pt x="10603" y="3510"/>
                    <a:pt x="11321" y="4702"/>
                  </a:cubicBezTo>
                  <a:lnTo>
                    <a:pt x="11226" y="4678"/>
                  </a:lnTo>
                  <a:cubicBezTo>
                    <a:pt x="10506" y="4542"/>
                    <a:pt x="9470" y="4335"/>
                    <a:pt x="8101" y="4335"/>
                  </a:cubicBezTo>
                  <a:cubicBezTo>
                    <a:pt x="7925" y="4335"/>
                    <a:pt x="7743" y="4339"/>
                    <a:pt x="7556" y="4346"/>
                  </a:cubicBezTo>
                  <a:cubicBezTo>
                    <a:pt x="6292" y="4400"/>
                    <a:pt x="4810" y="4649"/>
                    <a:pt x="3505" y="4868"/>
                  </a:cubicBezTo>
                  <a:cubicBezTo>
                    <a:pt x="2990" y="4957"/>
                    <a:pt x="2403" y="5052"/>
                    <a:pt x="1928" y="5117"/>
                  </a:cubicBezTo>
                  <a:cubicBezTo>
                    <a:pt x="2782" y="3801"/>
                    <a:pt x="4508" y="1589"/>
                    <a:pt x="6536" y="1399"/>
                  </a:cubicBezTo>
                  <a:lnTo>
                    <a:pt x="6791" y="1381"/>
                  </a:lnTo>
                  <a:close/>
                  <a:moveTo>
                    <a:pt x="6776" y="1"/>
                  </a:moveTo>
                  <a:cubicBezTo>
                    <a:pt x="6655" y="1"/>
                    <a:pt x="6533" y="6"/>
                    <a:pt x="6411" y="17"/>
                  </a:cubicBezTo>
                  <a:cubicBezTo>
                    <a:pt x="2764" y="373"/>
                    <a:pt x="226" y="5247"/>
                    <a:pt x="120" y="5455"/>
                  </a:cubicBezTo>
                  <a:cubicBezTo>
                    <a:pt x="1" y="5692"/>
                    <a:pt x="25" y="5971"/>
                    <a:pt x="179" y="6184"/>
                  </a:cubicBezTo>
                  <a:cubicBezTo>
                    <a:pt x="380" y="6457"/>
                    <a:pt x="677" y="6564"/>
                    <a:pt x="1181" y="6564"/>
                  </a:cubicBezTo>
                  <a:cubicBezTo>
                    <a:pt x="1738" y="6564"/>
                    <a:pt x="2468" y="6445"/>
                    <a:pt x="3737" y="6226"/>
                  </a:cubicBezTo>
                  <a:cubicBezTo>
                    <a:pt x="5006" y="6012"/>
                    <a:pt x="6435" y="5775"/>
                    <a:pt x="7615" y="5722"/>
                  </a:cubicBezTo>
                  <a:cubicBezTo>
                    <a:pt x="7752" y="5717"/>
                    <a:pt x="7886" y="5715"/>
                    <a:pt x="8018" y="5715"/>
                  </a:cubicBezTo>
                  <a:cubicBezTo>
                    <a:pt x="9307" y="5715"/>
                    <a:pt x="10340" y="5912"/>
                    <a:pt x="10959" y="6036"/>
                  </a:cubicBezTo>
                  <a:cubicBezTo>
                    <a:pt x="11371" y="6115"/>
                    <a:pt x="11735" y="6163"/>
                    <a:pt x="12027" y="6163"/>
                  </a:cubicBezTo>
                  <a:cubicBezTo>
                    <a:pt x="12218" y="6163"/>
                    <a:pt x="12379" y="6142"/>
                    <a:pt x="12501" y="6095"/>
                  </a:cubicBezTo>
                  <a:cubicBezTo>
                    <a:pt x="12803" y="5977"/>
                    <a:pt x="13106" y="5627"/>
                    <a:pt x="12958" y="5028"/>
                  </a:cubicBezTo>
                  <a:cubicBezTo>
                    <a:pt x="12649" y="3749"/>
                    <a:pt x="9932" y="1"/>
                    <a:pt x="6776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848;p73"/>
            <p:cNvSpPr/>
            <p:nvPr/>
          </p:nvSpPr>
          <p:spPr>
            <a:xfrm>
              <a:off x="4938134" y="1762837"/>
              <a:ext cx="234167" cy="106102"/>
            </a:xfrm>
            <a:custGeom>
              <a:avLst/>
              <a:gdLst/>
              <a:ahLst/>
              <a:cxnLst/>
              <a:rect l="l" t="t" r="r" b="b"/>
              <a:pathLst>
                <a:path w="11984" h="5430" extrusionOk="0">
                  <a:moveTo>
                    <a:pt x="6004" y="1"/>
                  </a:moveTo>
                  <a:cubicBezTo>
                    <a:pt x="2884" y="1"/>
                    <a:pt x="0" y="4302"/>
                    <a:pt x="497" y="4522"/>
                  </a:cubicBezTo>
                  <a:cubicBezTo>
                    <a:pt x="576" y="4557"/>
                    <a:pt x="677" y="4572"/>
                    <a:pt x="803" y="4572"/>
                  </a:cubicBezTo>
                  <a:cubicBezTo>
                    <a:pt x="1381" y="4572"/>
                    <a:pt x="2464" y="4264"/>
                    <a:pt x="4097" y="4264"/>
                  </a:cubicBezTo>
                  <a:cubicBezTo>
                    <a:pt x="4435" y="4264"/>
                    <a:pt x="4796" y="4277"/>
                    <a:pt x="5182" y="4309"/>
                  </a:cubicBezTo>
                  <a:cubicBezTo>
                    <a:pt x="7452" y="4502"/>
                    <a:pt x="10592" y="5430"/>
                    <a:pt x="11645" y="5430"/>
                  </a:cubicBezTo>
                  <a:cubicBezTo>
                    <a:pt x="11819" y="5430"/>
                    <a:pt x="11936" y="5404"/>
                    <a:pt x="11983" y="5347"/>
                  </a:cubicBezTo>
                  <a:cubicBezTo>
                    <a:pt x="11983" y="5347"/>
                    <a:pt x="9760" y="502"/>
                    <a:pt x="6469" y="33"/>
                  </a:cubicBezTo>
                  <a:cubicBezTo>
                    <a:pt x="6313" y="11"/>
                    <a:pt x="6158" y="1"/>
                    <a:pt x="6004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849;p73"/>
            <p:cNvSpPr/>
            <p:nvPr/>
          </p:nvSpPr>
          <p:spPr>
            <a:xfrm>
              <a:off x="4930924" y="1749412"/>
              <a:ext cx="255857" cy="132970"/>
            </a:xfrm>
            <a:custGeom>
              <a:avLst/>
              <a:gdLst/>
              <a:ahLst/>
              <a:cxnLst/>
              <a:rect l="l" t="t" r="r" b="b"/>
              <a:pathLst>
                <a:path w="13094" h="6805" extrusionOk="0">
                  <a:moveTo>
                    <a:pt x="6376" y="1377"/>
                  </a:moveTo>
                  <a:cubicBezTo>
                    <a:pt x="6498" y="1377"/>
                    <a:pt x="6621" y="1385"/>
                    <a:pt x="6743" y="1402"/>
                  </a:cubicBezTo>
                  <a:cubicBezTo>
                    <a:pt x="8765" y="1681"/>
                    <a:pt x="10395" y="3964"/>
                    <a:pt x="11196" y="5322"/>
                  </a:cubicBezTo>
                  <a:cubicBezTo>
                    <a:pt x="10716" y="5239"/>
                    <a:pt x="10135" y="5114"/>
                    <a:pt x="9625" y="5002"/>
                  </a:cubicBezTo>
                  <a:cubicBezTo>
                    <a:pt x="8326" y="4729"/>
                    <a:pt x="6861" y="4409"/>
                    <a:pt x="5598" y="4308"/>
                  </a:cubicBezTo>
                  <a:cubicBezTo>
                    <a:pt x="5195" y="4278"/>
                    <a:pt x="4816" y="4261"/>
                    <a:pt x="4460" y="4261"/>
                  </a:cubicBezTo>
                  <a:cubicBezTo>
                    <a:pt x="3612" y="4266"/>
                    <a:pt x="2764" y="4338"/>
                    <a:pt x="1922" y="4480"/>
                  </a:cubicBezTo>
                  <a:lnTo>
                    <a:pt x="1827" y="4492"/>
                  </a:lnTo>
                  <a:cubicBezTo>
                    <a:pt x="2579" y="3366"/>
                    <a:pt x="4473" y="1377"/>
                    <a:pt x="6376" y="1377"/>
                  </a:cubicBezTo>
                  <a:close/>
                  <a:moveTo>
                    <a:pt x="6382" y="0"/>
                  </a:moveTo>
                  <a:cubicBezTo>
                    <a:pt x="3299" y="0"/>
                    <a:pt x="531" y="3516"/>
                    <a:pt x="173" y="4753"/>
                  </a:cubicBezTo>
                  <a:cubicBezTo>
                    <a:pt x="1" y="5346"/>
                    <a:pt x="196" y="5666"/>
                    <a:pt x="588" y="5844"/>
                  </a:cubicBezTo>
                  <a:cubicBezTo>
                    <a:pt x="768" y="5922"/>
                    <a:pt x="939" y="5954"/>
                    <a:pt x="1147" y="5954"/>
                  </a:cubicBezTo>
                  <a:cubicBezTo>
                    <a:pt x="1396" y="5954"/>
                    <a:pt x="1696" y="5908"/>
                    <a:pt x="2129" y="5844"/>
                  </a:cubicBezTo>
                  <a:cubicBezTo>
                    <a:pt x="2721" y="5751"/>
                    <a:pt x="3477" y="5639"/>
                    <a:pt x="4434" y="5639"/>
                  </a:cubicBezTo>
                  <a:cubicBezTo>
                    <a:pt x="4762" y="5639"/>
                    <a:pt x="5114" y="5652"/>
                    <a:pt x="5492" y="5684"/>
                  </a:cubicBezTo>
                  <a:cubicBezTo>
                    <a:pt x="6660" y="5784"/>
                    <a:pt x="8047" y="6075"/>
                    <a:pt x="9334" y="6354"/>
                  </a:cubicBezTo>
                  <a:cubicBezTo>
                    <a:pt x="10627" y="6627"/>
                    <a:pt x="11451" y="6804"/>
                    <a:pt x="12014" y="6804"/>
                  </a:cubicBezTo>
                  <a:cubicBezTo>
                    <a:pt x="12429" y="6804"/>
                    <a:pt x="12696" y="6704"/>
                    <a:pt x="12886" y="6472"/>
                  </a:cubicBezTo>
                  <a:cubicBezTo>
                    <a:pt x="13058" y="6271"/>
                    <a:pt x="13094" y="5986"/>
                    <a:pt x="12981" y="5743"/>
                  </a:cubicBezTo>
                  <a:cubicBezTo>
                    <a:pt x="12886" y="5530"/>
                    <a:pt x="10567" y="543"/>
                    <a:pt x="6932" y="39"/>
                  </a:cubicBezTo>
                  <a:cubicBezTo>
                    <a:pt x="6748" y="13"/>
                    <a:pt x="6564" y="0"/>
                    <a:pt x="6382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850;p73"/>
            <p:cNvSpPr/>
            <p:nvPr/>
          </p:nvSpPr>
          <p:spPr>
            <a:xfrm>
              <a:off x="5052348" y="2683612"/>
              <a:ext cx="187975" cy="180745"/>
            </a:xfrm>
            <a:custGeom>
              <a:avLst/>
              <a:gdLst/>
              <a:ahLst/>
              <a:cxnLst/>
              <a:rect l="l" t="t" r="r" b="b"/>
              <a:pathLst>
                <a:path w="9620" h="9250" extrusionOk="0">
                  <a:moveTo>
                    <a:pt x="4988" y="1"/>
                  </a:moveTo>
                  <a:cubicBezTo>
                    <a:pt x="3120" y="1"/>
                    <a:pt x="1430" y="1127"/>
                    <a:pt x="718" y="2859"/>
                  </a:cubicBezTo>
                  <a:cubicBezTo>
                    <a:pt x="1" y="4584"/>
                    <a:pt x="398" y="6577"/>
                    <a:pt x="1721" y="7899"/>
                  </a:cubicBezTo>
                  <a:cubicBezTo>
                    <a:pt x="2607" y="8782"/>
                    <a:pt x="3787" y="9250"/>
                    <a:pt x="4989" y="9250"/>
                  </a:cubicBezTo>
                  <a:cubicBezTo>
                    <a:pt x="5588" y="9250"/>
                    <a:pt x="6191" y="9134"/>
                    <a:pt x="6767" y="8895"/>
                  </a:cubicBezTo>
                  <a:cubicBezTo>
                    <a:pt x="8492" y="8178"/>
                    <a:pt x="9619" y="6488"/>
                    <a:pt x="9613" y="4620"/>
                  </a:cubicBezTo>
                  <a:cubicBezTo>
                    <a:pt x="9613" y="2064"/>
                    <a:pt x="7544" y="1"/>
                    <a:pt x="4988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851;p73"/>
            <p:cNvSpPr/>
            <p:nvPr/>
          </p:nvSpPr>
          <p:spPr>
            <a:xfrm>
              <a:off x="3961322" y="2603671"/>
              <a:ext cx="153545" cy="153545"/>
            </a:xfrm>
            <a:custGeom>
              <a:avLst/>
              <a:gdLst/>
              <a:ahLst/>
              <a:cxnLst/>
              <a:rect l="l" t="t" r="r" b="b"/>
              <a:pathLst>
                <a:path w="7858" h="7858" extrusionOk="0">
                  <a:moveTo>
                    <a:pt x="3926" y="0"/>
                  </a:moveTo>
                  <a:cubicBezTo>
                    <a:pt x="1755" y="0"/>
                    <a:pt x="0" y="1761"/>
                    <a:pt x="0" y="3932"/>
                  </a:cubicBezTo>
                  <a:cubicBezTo>
                    <a:pt x="0" y="6096"/>
                    <a:pt x="1755" y="7857"/>
                    <a:pt x="3926" y="7857"/>
                  </a:cubicBezTo>
                  <a:cubicBezTo>
                    <a:pt x="6096" y="7857"/>
                    <a:pt x="7857" y="6096"/>
                    <a:pt x="7857" y="3932"/>
                  </a:cubicBezTo>
                  <a:cubicBezTo>
                    <a:pt x="7857" y="1761"/>
                    <a:pt x="6096" y="0"/>
                    <a:pt x="3926" y="0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852;p73"/>
            <p:cNvSpPr/>
            <p:nvPr/>
          </p:nvSpPr>
          <p:spPr>
            <a:xfrm>
              <a:off x="5319096" y="1698235"/>
              <a:ext cx="153897" cy="38865"/>
            </a:xfrm>
            <a:custGeom>
              <a:avLst/>
              <a:gdLst/>
              <a:ahLst/>
              <a:cxnLst/>
              <a:rect l="l" t="t" r="r" b="b"/>
              <a:pathLst>
                <a:path w="7876" h="1989" extrusionOk="0">
                  <a:moveTo>
                    <a:pt x="181" y="1"/>
                  </a:moveTo>
                  <a:cubicBezTo>
                    <a:pt x="119" y="1"/>
                    <a:pt x="64" y="60"/>
                    <a:pt x="36" y="167"/>
                  </a:cubicBezTo>
                  <a:cubicBezTo>
                    <a:pt x="0" y="274"/>
                    <a:pt x="42" y="381"/>
                    <a:pt x="107" y="404"/>
                  </a:cubicBezTo>
                  <a:cubicBezTo>
                    <a:pt x="724" y="588"/>
                    <a:pt x="1346" y="766"/>
                    <a:pt x="1975" y="914"/>
                  </a:cubicBezTo>
                  <a:lnTo>
                    <a:pt x="3849" y="1341"/>
                  </a:lnTo>
                  <a:lnTo>
                    <a:pt x="5746" y="1709"/>
                  </a:lnTo>
                  <a:cubicBezTo>
                    <a:pt x="6375" y="1816"/>
                    <a:pt x="7015" y="1904"/>
                    <a:pt x="7662" y="1987"/>
                  </a:cubicBezTo>
                  <a:cubicBezTo>
                    <a:pt x="7666" y="1988"/>
                    <a:pt x="7671" y="1989"/>
                    <a:pt x="7675" y="1989"/>
                  </a:cubicBezTo>
                  <a:cubicBezTo>
                    <a:pt x="7743" y="1989"/>
                    <a:pt x="7818" y="1908"/>
                    <a:pt x="7845" y="1786"/>
                  </a:cubicBezTo>
                  <a:cubicBezTo>
                    <a:pt x="7875" y="1661"/>
                    <a:pt x="7839" y="1537"/>
                    <a:pt x="7756" y="1513"/>
                  </a:cubicBezTo>
                  <a:cubicBezTo>
                    <a:pt x="7134" y="1329"/>
                    <a:pt x="6511" y="1169"/>
                    <a:pt x="5889" y="1021"/>
                  </a:cubicBezTo>
                  <a:lnTo>
                    <a:pt x="4009" y="606"/>
                  </a:lnTo>
                  <a:lnTo>
                    <a:pt x="2111" y="262"/>
                  </a:lnTo>
                  <a:cubicBezTo>
                    <a:pt x="1471" y="161"/>
                    <a:pt x="836" y="72"/>
                    <a:pt x="190" y="1"/>
                  </a:cubicBezTo>
                  <a:cubicBezTo>
                    <a:pt x="187" y="1"/>
                    <a:pt x="184" y="1"/>
                    <a:pt x="18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853;p73"/>
            <p:cNvSpPr/>
            <p:nvPr/>
          </p:nvSpPr>
          <p:spPr>
            <a:xfrm>
              <a:off x="5384205" y="1799710"/>
              <a:ext cx="64560" cy="293061"/>
            </a:xfrm>
            <a:custGeom>
              <a:avLst/>
              <a:gdLst/>
              <a:ahLst/>
              <a:cxnLst/>
              <a:rect l="l" t="t" r="r" b="b"/>
              <a:pathLst>
                <a:path w="3304" h="14998" extrusionOk="0">
                  <a:moveTo>
                    <a:pt x="3104" y="0"/>
                  </a:moveTo>
                  <a:cubicBezTo>
                    <a:pt x="3007" y="0"/>
                    <a:pt x="2910" y="86"/>
                    <a:pt x="2889" y="216"/>
                  </a:cubicBezTo>
                  <a:lnTo>
                    <a:pt x="2242" y="3839"/>
                  </a:lnTo>
                  <a:cubicBezTo>
                    <a:pt x="2041" y="5049"/>
                    <a:pt x="1792" y="6247"/>
                    <a:pt x="1560" y="7456"/>
                  </a:cubicBezTo>
                  <a:cubicBezTo>
                    <a:pt x="1335" y="8666"/>
                    <a:pt x="1086" y="9864"/>
                    <a:pt x="813" y="11056"/>
                  </a:cubicBezTo>
                  <a:lnTo>
                    <a:pt x="31" y="14655"/>
                  </a:lnTo>
                  <a:cubicBezTo>
                    <a:pt x="1" y="14803"/>
                    <a:pt x="48" y="14940"/>
                    <a:pt x="179" y="14987"/>
                  </a:cubicBezTo>
                  <a:cubicBezTo>
                    <a:pt x="199" y="14994"/>
                    <a:pt x="220" y="14997"/>
                    <a:pt x="241" y="14997"/>
                  </a:cubicBezTo>
                  <a:cubicBezTo>
                    <a:pt x="348" y="14997"/>
                    <a:pt x="454" y="14913"/>
                    <a:pt x="499" y="14779"/>
                  </a:cubicBezTo>
                  <a:cubicBezTo>
                    <a:pt x="873" y="13605"/>
                    <a:pt x="1216" y="12419"/>
                    <a:pt x="1507" y="11222"/>
                  </a:cubicBezTo>
                  <a:cubicBezTo>
                    <a:pt x="1792" y="10018"/>
                    <a:pt x="2082" y="8820"/>
                    <a:pt x="2308" y="7604"/>
                  </a:cubicBezTo>
                  <a:cubicBezTo>
                    <a:pt x="2527" y="6389"/>
                    <a:pt x="2734" y="5167"/>
                    <a:pt x="2906" y="3940"/>
                  </a:cubicBezTo>
                  <a:cubicBezTo>
                    <a:pt x="3078" y="2718"/>
                    <a:pt x="3203" y="1497"/>
                    <a:pt x="3298" y="263"/>
                  </a:cubicBezTo>
                  <a:cubicBezTo>
                    <a:pt x="3304" y="139"/>
                    <a:pt x="3244" y="26"/>
                    <a:pt x="3132" y="2"/>
                  </a:cubicBezTo>
                  <a:cubicBezTo>
                    <a:pt x="3123" y="1"/>
                    <a:pt x="3114" y="0"/>
                    <a:pt x="310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854;p73"/>
            <p:cNvSpPr/>
            <p:nvPr/>
          </p:nvSpPr>
          <p:spPr>
            <a:xfrm>
              <a:off x="5227549" y="2604745"/>
              <a:ext cx="57037" cy="457236"/>
            </a:xfrm>
            <a:custGeom>
              <a:avLst/>
              <a:gdLst/>
              <a:ahLst/>
              <a:cxnLst/>
              <a:rect l="l" t="t" r="r" b="b"/>
              <a:pathLst>
                <a:path w="2919" h="23400" extrusionOk="0">
                  <a:moveTo>
                    <a:pt x="2730" y="1"/>
                  </a:moveTo>
                  <a:cubicBezTo>
                    <a:pt x="2632" y="1"/>
                    <a:pt x="2529" y="141"/>
                    <a:pt x="2491" y="331"/>
                  </a:cubicBezTo>
                  <a:cubicBezTo>
                    <a:pt x="2159" y="2198"/>
                    <a:pt x="1851" y="4066"/>
                    <a:pt x="1596" y="5952"/>
                  </a:cubicBezTo>
                  <a:cubicBezTo>
                    <a:pt x="1347" y="7832"/>
                    <a:pt x="1092" y="9706"/>
                    <a:pt x="890" y="11597"/>
                  </a:cubicBezTo>
                  <a:cubicBezTo>
                    <a:pt x="695" y="13489"/>
                    <a:pt x="517" y="15380"/>
                    <a:pt x="357" y="17266"/>
                  </a:cubicBezTo>
                  <a:cubicBezTo>
                    <a:pt x="202" y="19158"/>
                    <a:pt x="90" y="21049"/>
                    <a:pt x="13" y="22947"/>
                  </a:cubicBezTo>
                  <a:cubicBezTo>
                    <a:pt x="1" y="23178"/>
                    <a:pt x="84" y="23374"/>
                    <a:pt x="208" y="23397"/>
                  </a:cubicBezTo>
                  <a:cubicBezTo>
                    <a:pt x="216" y="23399"/>
                    <a:pt x="224" y="23399"/>
                    <a:pt x="231" y="23399"/>
                  </a:cubicBezTo>
                  <a:cubicBezTo>
                    <a:pt x="354" y="23399"/>
                    <a:pt x="471" y="23222"/>
                    <a:pt x="493" y="22982"/>
                  </a:cubicBezTo>
                  <a:lnTo>
                    <a:pt x="1056" y="17325"/>
                  </a:lnTo>
                  <a:cubicBezTo>
                    <a:pt x="1234" y="15446"/>
                    <a:pt x="1448" y="13560"/>
                    <a:pt x="1643" y="11680"/>
                  </a:cubicBezTo>
                  <a:cubicBezTo>
                    <a:pt x="1833" y="9795"/>
                    <a:pt x="2035" y="7915"/>
                    <a:pt x="2260" y="6041"/>
                  </a:cubicBezTo>
                  <a:lnTo>
                    <a:pt x="2895" y="390"/>
                  </a:lnTo>
                  <a:cubicBezTo>
                    <a:pt x="2918" y="200"/>
                    <a:pt x="2871" y="34"/>
                    <a:pt x="2758" y="4"/>
                  </a:cubicBezTo>
                  <a:cubicBezTo>
                    <a:pt x="2749" y="2"/>
                    <a:pt x="2740" y="1"/>
                    <a:pt x="273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855;p73"/>
            <p:cNvSpPr/>
            <p:nvPr/>
          </p:nvSpPr>
          <p:spPr>
            <a:xfrm>
              <a:off x="5193138" y="3094610"/>
              <a:ext cx="30834" cy="277917"/>
            </a:xfrm>
            <a:custGeom>
              <a:avLst/>
              <a:gdLst/>
              <a:ahLst/>
              <a:cxnLst/>
              <a:rect l="l" t="t" r="r" b="b"/>
              <a:pathLst>
                <a:path w="1578" h="14223" extrusionOk="0">
                  <a:moveTo>
                    <a:pt x="1353" y="1"/>
                  </a:moveTo>
                  <a:cubicBezTo>
                    <a:pt x="1228" y="7"/>
                    <a:pt x="1133" y="107"/>
                    <a:pt x="1127" y="226"/>
                  </a:cubicBezTo>
                  <a:lnTo>
                    <a:pt x="884" y="3659"/>
                  </a:lnTo>
                  <a:cubicBezTo>
                    <a:pt x="813" y="4798"/>
                    <a:pt x="706" y="5942"/>
                    <a:pt x="623" y="7081"/>
                  </a:cubicBezTo>
                  <a:cubicBezTo>
                    <a:pt x="540" y="8225"/>
                    <a:pt x="445" y="9364"/>
                    <a:pt x="327" y="10496"/>
                  </a:cubicBezTo>
                  <a:lnTo>
                    <a:pt x="24" y="13924"/>
                  </a:lnTo>
                  <a:cubicBezTo>
                    <a:pt x="1" y="14054"/>
                    <a:pt x="84" y="14185"/>
                    <a:pt x="214" y="14220"/>
                  </a:cubicBezTo>
                  <a:cubicBezTo>
                    <a:pt x="225" y="14221"/>
                    <a:pt x="235" y="14222"/>
                    <a:pt x="245" y="14222"/>
                  </a:cubicBezTo>
                  <a:cubicBezTo>
                    <a:pt x="375" y="14222"/>
                    <a:pt x="488" y="14121"/>
                    <a:pt x="499" y="13989"/>
                  </a:cubicBezTo>
                  <a:cubicBezTo>
                    <a:pt x="712" y="12856"/>
                    <a:pt x="896" y="11712"/>
                    <a:pt x="1032" y="10573"/>
                  </a:cubicBezTo>
                  <a:cubicBezTo>
                    <a:pt x="1163" y="9429"/>
                    <a:pt x="1305" y="8296"/>
                    <a:pt x="1376" y="7140"/>
                  </a:cubicBezTo>
                  <a:cubicBezTo>
                    <a:pt x="1453" y="5984"/>
                    <a:pt x="1519" y="4833"/>
                    <a:pt x="1548" y="3689"/>
                  </a:cubicBezTo>
                  <a:cubicBezTo>
                    <a:pt x="1578" y="2539"/>
                    <a:pt x="1578" y="1382"/>
                    <a:pt x="1542" y="232"/>
                  </a:cubicBezTo>
                  <a:cubicBezTo>
                    <a:pt x="1542" y="119"/>
                    <a:pt x="1459" y="24"/>
                    <a:pt x="1353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856;p73"/>
            <p:cNvSpPr/>
            <p:nvPr/>
          </p:nvSpPr>
          <p:spPr>
            <a:xfrm>
              <a:off x="5174711" y="3435594"/>
              <a:ext cx="16023" cy="69035"/>
            </a:xfrm>
            <a:custGeom>
              <a:avLst/>
              <a:gdLst/>
              <a:ahLst/>
              <a:cxnLst/>
              <a:rect l="l" t="t" r="r" b="b"/>
              <a:pathLst>
                <a:path w="820" h="3533" extrusionOk="0">
                  <a:moveTo>
                    <a:pt x="364" y="1"/>
                  </a:moveTo>
                  <a:cubicBezTo>
                    <a:pt x="264" y="1"/>
                    <a:pt x="178" y="23"/>
                    <a:pt x="173" y="55"/>
                  </a:cubicBezTo>
                  <a:cubicBezTo>
                    <a:pt x="108" y="334"/>
                    <a:pt x="60" y="624"/>
                    <a:pt x="42" y="915"/>
                  </a:cubicBezTo>
                  <a:cubicBezTo>
                    <a:pt x="25" y="1206"/>
                    <a:pt x="1" y="1502"/>
                    <a:pt x="25" y="1781"/>
                  </a:cubicBezTo>
                  <a:cubicBezTo>
                    <a:pt x="48" y="2065"/>
                    <a:pt x="78" y="2350"/>
                    <a:pt x="113" y="2641"/>
                  </a:cubicBezTo>
                  <a:cubicBezTo>
                    <a:pt x="161" y="2925"/>
                    <a:pt x="226" y="3210"/>
                    <a:pt x="315" y="3489"/>
                  </a:cubicBezTo>
                  <a:cubicBezTo>
                    <a:pt x="324" y="3511"/>
                    <a:pt x="376" y="3533"/>
                    <a:pt x="458" y="3533"/>
                  </a:cubicBezTo>
                  <a:cubicBezTo>
                    <a:pt x="486" y="3533"/>
                    <a:pt x="518" y="3530"/>
                    <a:pt x="552" y="3524"/>
                  </a:cubicBezTo>
                  <a:cubicBezTo>
                    <a:pt x="683" y="3500"/>
                    <a:pt x="795" y="3459"/>
                    <a:pt x="795" y="3417"/>
                  </a:cubicBezTo>
                  <a:cubicBezTo>
                    <a:pt x="813" y="3139"/>
                    <a:pt x="819" y="2854"/>
                    <a:pt x="813" y="2575"/>
                  </a:cubicBezTo>
                  <a:cubicBezTo>
                    <a:pt x="795" y="2303"/>
                    <a:pt x="813" y="2012"/>
                    <a:pt x="784" y="1739"/>
                  </a:cubicBezTo>
                  <a:cubicBezTo>
                    <a:pt x="754" y="1461"/>
                    <a:pt x="736" y="1188"/>
                    <a:pt x="706" y="909"/>
                  </a:cubicBezTo>
                  <a:cubicBezTo>
                    <a:pt x="677" y="624"/>
                    <a:pt x="641" y="346"/>
                    <a:pt x="588" y="61"/>
                  </a:cubicBezTo>
                  <a:cubicBezTo>
                    <a:pt x="582" y="32"/>
                    <a:pt x="505" y="8"/>
                    <a:pt x="398" y="2"/>
                  </a:cubicBezTo>
                  <a:cubicBezTo>
                    <a:pt x="386" y="1"/>
                    <a:pt x="375" y="1"/>
                    <a:pt x="364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857;p73"/>
            <p:cNvSpPr/>
            <p:nvPr/>
          </p:nvSpPr>
          <p:spPr>
            <a:xfrm>
              <a:off x="4646706" y="3479092"/>
              <a:ext cx="505891" cy="24699"/>
            </a:xfrm>
            <a:custGeom>
              <a:avLst/>
              <a:gdLst/>
              <a:ahLst/>
              <a:cxnLst/>
              <a:rect l="l" t="t" r="r" b="b"/>
              <a:pathLst>
                <a:path w="25890" h="1264" extrusionOk="0">
                  <a:moveTo>
                    <a:pt x="15535" y="1"/>
                  </a:moveTo>
                  <a:cubicBezTo>
                    <a:pt x="14654" y="1"/>
                    <a:pt x="13773" y="10"/>
                    <a:pt x="12891" y="35"/>
                  </a:cubicBezTo>
                  <a:cubicBezTo>
                    <a:pt x="10798" y="94"/>
                    <a:pt x="8711" y="183"/>
                    <a:pt x="6623" y="314"/>
                  </a:cubicBezTo>
                  <a:cubicBezTo>
                    <a:pt x="4542" y="438"/>
                    <a:pt x="2467" y="622"/>
                    <a:pt x="391" y="853"/>
                  </a:cubicBezTo>
                  <a:cubicBezTo>
                    <a:pt x="178" y="877"/>
                    <a:pt x="12" y="954"/>
                    <a:pt x="6" y="1073"/>
                  </a:cubicBezTo>
                  <a:cubicBezTo>
                    <a:pt x="0" y="1184"/>
                    <a:pt x="161" y="1264"/>
                    <a:pt x="376" y="1264"/>
                  </a:cubicBezTo>
                  <a:cubicBezTo>
                    <a:pt x="391" y="1264"/>
                    <a:pt x="406" y="1263"/>
                    <a:pt x="421" y="1263"/>
                  </a:cubicBezTo>
                  <a:lnTo>
                    <a:pt x="6665" y="978"/>
                  </a:lnTo>
                  <a:cubicBezTo>
                    <a:pt x="8746" y="913"/>
                    <a:pt x="10828" y="853"/>
                    <a:pt x="12903" y="800"/>
                  </a:cubicBezTo>
                  <a:cubicBezTo>
                    <a:pt x="14571" y="757"/>
                    <a:pt x="16243" y="737"/>
                    <a:pt x="17919" y="737"/>
                  </a:cubicBezTo>
                  <a:cubicBezTo>
                    <a:pt x="18328" y="737"/>
                    <a:pt x="18738" y="738"/>
                    <a:pt x="19147" y="741"/>
                  </a:cubicBezTo>
                  <a:lnTo>
                    <a:pt x="25385" y="788"/>
                  </a:lnTo>
                  <a:cubicBezTo>
                    <a:pt x="25394" y="788"/>
                    <a:pt x="25402" y="788"/>
                    <a:pt x="25411" y="788"/>
                  </a:cubicBezTo>
                  <a:cubicBezTo>
                    <a:pt x="25655" y="788"/>
                    <a:pt x="25860" y="707"/>
                    <a:pt x="25877" y="581"/>
                  </a:cubicBezTo>
                  <a:cubicBezTo>
                    <a:pt x="25889" y="444"/>
                    <a:pt x="25682" y="320"/>
                    <a:pt x="25403" y="302"/>
                  </a:cubicBezTo>
                  <a:cubicBezTo>
                    <a:pt x="23328" y="166"/>
                    <a:pt x="21228" y="65"/>
                    <a:pt x="19147" y="35"/>
                  </a:cubicBezTo>
                  <a:cubicBezTo>
                    <a:pt x="17942" y="18"/>
                    <a:pt x="16739" y="1"/>
                    <a:pt x="1553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858;p73"/>
            <p:cNvSpPr/>
            <p:nvPr/>
          </p:nvSpPr>
          <p:spPr>
            <a:xfrm>
              <a:off x="4471721" y="2739713"/>
              <a:ext cx="124587" cy="30854"/>
            </a:xfrm>
            <a:custGeom>
              <a:avLst/>
              <a:gdLst/>
              <a:ahLst/>
              <a:cxnLst/>
              <a:rect l="l" t="t" r="r" b="b"/>
              <a:pathLst>
                <a:path w="6376" h="1579" extrusionOk="0">
                  <a:moveTo>
                    <a:pt x="241" y="0"/>
                  </a:moveTo>
                  <a:cubicBezTo>
                    <a:pt x="193" y="0"/>
                    <a:pt x="138" y="50"/>
                    <a:pt x="78" y="124"/>
                  </a:cubicBezTo>
                  <a:cubicBezTo>
                    <a:pt x="13" y="213"/>
                    <a:pt x="1" y="326"/>
                    <a:pt x="48" y="361"/>
                  </a:cubicBezTo>
                  <a:cubicBezTo>
                    <a:pt x="487" y="694"/>
                    <a:pt x="967" y="960"/>
                    <a:pt x="1483" y="1156"/>
                  </a:cubicBezTo>
                  <a:cubicBezTo>
                    <a:pt x="1999" y="1340"/>
                    <a:pt x="2533" y="1470"/>
                    <a:pt x="3078" y="1547"/>
                  </a:cubicBezTo>
                  <a:cubicBezTo>
                    <a:pt x="3310" y="1568"/>
                    <a:pt x="3544" y="1578"/>
                    <a:pt x="3778" y="1578"/>
                  </a:cubicBezTo>
                  <a:cubicBezTo>
                    <a:pt x="4095" y="1578"/>
                    <a:pt x="4413" y="1559"/>
                    <a:pt x="4727" y="1518"/>
                  </a:cubicBezTo>
                  <a:cubicBezTo>
                    <a:pt x="5272" y="1441"/>
                    <a:pt x="5800" y="1292"/>
                    <a:pt x="6298" y="1067"/>
                  </a:cubicBezTo>
                  <a:cubicBezTo>
                    <a:pt x="6358" y="1037"/>
                    <a:pt x="6375" y="931"/>
                    <a:pt x="6340" y="806"/>
                  </a:cubicBezTo>
                  <a:cubicBezTo>
                    <a:pt x="6301" y="689"/>
                    <a:pt x="6220" y="603"/>
                    <a:pt x="6156" y="603"/>
                  </a:cubicBezTo>
                  <a:cubicBezTo>
                    <a:pt x="6152" y="603"/>
                    <a:pt x="6148" y="604"/>
                    <a:pt x="6144" y="605"/>
                  </a:cubicBezTo>
                  <a:cubicBezTo>
                    <a:pt x="5652" y="711"/>
                    <a:pt x="5154" y="788"/>
                    <a:pt x="4656" y="824"/>
                  </a:cubicBezTo>
                  <a:cubicBezTo>
                    <a:pt x="4458" y="840"/>
                    <a:pt x="4259" y="849"/>
                    <a:pt x="4059" y="849"/>
                  </a:cubicBezTo>
                  <a:cubicBezTo>
                    <a:pt x="3758" y="849"/>
                    <a:pt x="3456" y="830"/>
                    <a:pt x="3155" y="794"/>
                  </a:cubicBezTo>
                  <a:cubicBezTo>
                    <a:pt x="2657" y="753"/>
                    <a:pt x="2165" y="664"/>
                    <a:pt x="1691" y="516"/>
                  </a:cubicBezTo>
                  <a:cubicBezTo>
                    <a:pt x="1205" y="385"/>
                    <a:pt x="724" y="213"/>
                    <a:pt x="268" y="6"/>
                  </a:cubicBezTo>
                  <a:cubicBezTo>
                    <a:pt x="259" y="2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859;p73"/>
            <p:cNvSpPr/>
            <p:nvPr/>
          </p:nvSpPr>
          <p:spPr>
            <a:xfrm>
              <a:off x="4488409" y="3491930"/>
              <a:ext cx="140805" cy="20204"/>
            </a:xfrm>
            <a:custGeom>
              <a:avLst/>
              <a:gdLst/>
              <a:ahLst/>
              <a:cxnLst/>
              <a:rect l="l" t="t" r="r" b="b"/>
              <a:pathLst>
                <a:path w="7206" h="1034" extrusionOk="0">
                  <a:moveTo>
                    <a:pt x="7040" y="1"/>
                  </a:moveTo>
                  <a:cubicBezTo>
                    <a:pt x="7038" y="1"/>
                    <a:pt x="7036" y="1"/>
                    <a:pt x="7033" y="1"/>
                  </a:cubicBezTo>
                  <a:cubicBezTo>
                    <a:pt x="6452" y="24"/>
                    <a:pt x="5877" y="42"/>
                    <a:pt x="5296" y="90"/>
                  </a:cubicBezTo>
                  <a:cubicBezTo>
                    <a:pt x="4721" y="143"/>
                    <a:pt x="4152" y="161"/>
                    <a:pt x="3570" y="220"/>
                  </a:cubicBezTo>
                  <a:cubicBezTo>
                    <a:pt x="2995" y="279"/>
                    <a:pt x="2420" y="321"/>
                    <a:pt x="1845" y="368"/>
                  </a:cubicBezTo>
                  <a:cubicBezTo>
                    <a:pt x="1264" y="410"/>
                    <a:pt x="689" y="469"/>
                    <a:pt x="107" y="534"/>
                  </a:cubicBezTo>
                  <a:cubicBezTo>
                    <a:pt x="48" y="546"/>
                    <a:pt x="1" y="623"/>
                    <a:pt x="1" y="736"/>
                  </a:cubicBezTo>
                  <a:cubicBezTo>
                    <a:pt x="1" y="849"/>
                    <a:pt x="48" y="944"/>
                    <a:pt x="107" y="949"/>
                  </a:cubicBezTo>
                  <a:cubicBezTo>
                    <a:pt x="652" y="999"/>
                    <a:pt x="1196" y="1033"/>
                    <a:pt x="1740" y="1033"/>
                  </a:cubicBezTo>
                  <a:cubicBezTo>
                    <a:pt x="1783" y="1033"/>
                    <a:pt x="1826" y="1033"/>
                    <a:pt x="1869" y="1033"/>
                  </a:cubicBezTo>
                  <a:cubicBezTo>
                    <a:pt x="2450" y="1027"/>
                    <a:pt x="3037" y="1021"/>
                    <a:pt x="3624" y="973"/>
                  </a:cubicBezTo>
                  <a:cubicBezTo>
                    <a:pt x="4211" y="926"/>
                    <a:pt x="4786" y="861"/>
                    <a:pt x="5373" y="795"/>
                  </a:cubicBezTo>
                  <a:cubicBezTo>
                    <a:pt x="5954" y="718"/>
                    <a:pt x="6529" y="612"/>
                    <a:pt x="7099" y="475"/>
                  </a:cubicBezTo>
                  <a:cubicBezTo>
                    <a:pt x="7164" y="463"/>
                    <a:pt x="7205" y="362"/>
                    <a:pt x="7194" y="232"/>
                  </a:cubicBezTo>
                  <a:cubicBezTo>
                    <a:pt x="7188" y="105"/>
                    <a:pt x="7120" y="1"/>
                    <a:pt x="704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860;p73"/>
            <p:cNvSpPr/>
            <p:nvPr/>
          </p:nvSpPr>
          <p:spPr>
            <a:xfrm>
              <a:off x="5220827" y="1675646"/>
              <a:ext cx="72669" cy="26555"/>
            </a:xfrm>
            <a:custGeom>
              <a:avLst/>
              <a:gdLst/>
              <a:ahLst/>
              <a:cxnLst/>
              <a:rect l="l" t="t" r="r" b="b"/>
              <a:pathLst>
                <a:path w="3719" h="1359" extrusionOk="0">
                  <a:moveTo>
                    <a:pt x="131" y="1"/>
                  </a:moveTo>
                  <a:cubicBezTo>
                    <a:pt x="102" y="1"/>
                    <a:pt x="60" y="60"/>
                    <a:pt x="31" y="173"/>
                  </a:cubicBezTo>
                  <a:cubicBezTo>
                    <a:pt x="1" y="285"/>
                    <a:pt x="1" y="386"/>
                    <a:pt x="31" y="404"/>
                  </a:cubicBezTo>
                  <a:cubicBezTo>
                    <a:pt x="309" y="534"/>
                    <a:pt x="594" y="653"/>
                    <a:pt x="884" y="760"/>
                  </a:cubicBezTo>
                  <a:lnTo>
                    <a:pt x="1756" y="1032"/>
                  </a:lnTo>
                  <a:lnTo>
                    <a:pt x="2646" y="1240"/>
                  </a:lnTo>
                  <a:cubicBezTo>
                    <a:pt x="2948" y="1299"/>
                    <a:pt x="3250" y="1341"/>
                    <a:pt x="3559" y="1359"/>
                  </a:cubicBezTo>
                  <a:cubicBezTo>
                    <a:pt x="3560" y="1359"/>
                    <a:pt x="3561" y="1359"/>
                    <a:pt x="3563" y="1359"/>
                  </a:cubicBezTo>
                  <a:cubicBezTo>
                    <a:pt x="3598" y="1359"/>
                    <a:pt x="3649" y="1283"/>
                    <a:pt x="3683" y="1157"/>
                  </a:cubicBezTo>
                  <a:cubicBezTo>
                    <a:pt x="3719" y="1032"/>
                    <a:pt x="3719" y="914"/>
                    <a:pt x="3683" y="890"/>
                  </a:cubicBezTo>
                  <a:cubicBezTo>
                    <a:pt x="3405" y="766"/>
                    <a:pt x="3114" y="653"/>
                    <a:pt x="2823" y="558"/>
                  </a:cubicBezTo>
                  <a:lnTo>
                    <a:pt x="1952" y="297"/>
                  </a:lnTo>
                  <a:lnTo>
                    <a:pt x="1050" y="107"/>
                  </a:lnTo>
                  <a:cubicBezTo>
                    <a:pt x="748" y="54"/>
                    <a:pt x="446" y="24"/>
                    <a:pt x="1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861;p73"/>
            <p:cNvSpPr/>
            <p:nvPr/>
          </p:nvSpPr>
          <p:spPr>
            <a:xfrm>
              <a:off x="5139831" y="1913300"/>
              <a:ext cx="173144" cy="138480"/>
            </a:xfrm>
            <a:custGeom>
              <a:avLst/>
              <a:gdLst/>
              <a:ahLst/>
              <a:cxnLst/>
              <a:rect l="l" t="t" r="r" b="b"/>
              <a:pathLst>
                <a:path w="8861" h="7087" extrusionOk="0">
                  <a:moveTo>
                    <a:pt x="232" y="1"/>
                  </a:moveTo>
                  <a:cubicBezTo>
                    <a:pt x="131" y="1"/>
                    <a:pt x="42" y="66"/>
                    <a:pt x="25" y="167"/>
                  </a:cubicBezTo>
                  <a:cubicBezTo>
                    <a:pt x="1" y="273"/>
                    <a:pt x="66" y="380"/>
                    <a:pt x="173" y="410"/>
                  </a:cubicBezTo>
                  <a:cubicBezTo>
                    <a:pt x="1062" y="605"/>
                    <a:pt x="1928" y="902"/>
                    <a:pt x="2752" y="1293"/>
                  </a:cubicBezTo>
                  <a:cubicBezTo>
                    <a:pt x="3571" y="1673"/>
                    <a:pt x="4342" y="2159"/>
                    <a:pt x="5041" y="2734"/>
                  </a:cubicBezTo>
                  <a:cubicBezTo>
                    <a:pt x="5753" y="3292"/>
                    <a:pt x="6393" y="3932"/>
                    <a:pt x="6945" y="4650"/>
                  </a:cubicBezTo>
                  <a:cubicBezTo>
                    <a:pt x="7508" y="5361"/>
                    <a:pt x="7982" y="6138"/>
                    <a:pt x="8362" y="6962"/>
                  </a:cubicBezTo>
                  <a:cubicBezTo>
                    <a:pt x="8408" y="7041"/>
                    <a:pt x="8493" y="7087"/>
                    <a:pt x="8582" y="7087"/>
                  </a:cubicBezTo>
                  <a:cubicBezTo>
                    <a:pt x="8608" y="7087"/>
                    <a:pt x="8633" y="7083"/>
                    <a:pt x="8658" y="7075"/>
                  </a:cubicBezTo>
                  <a:cubicBezTo>
                    <a:pt x="8783" y="7045"/>
                    <a:pt x="8860" y="6909"/>
                    <a:pt x="8813" y="6784"/>
                  </a:cubicBezTo>
                  <a:cubicBezTo>
                    <a:pt x="8516" y="5871"/>
                    <a:pt x="8077" y="5005"/>
                    <a:pt x="7508" y="4229"/>
                  </a:cubicBezTo>
                  <a:cubicBezTo>
                    <a:pt x="6933" y="3452"/>
                    <a:pt x="6263" y="2746"/>
                    <a:pt x="5510" y="2141"/>
                  </a:cubicBezTo>
                  <a:cubicBezTo>
                    <a:pt x="4745" y="1548"/>
                    <a:pt x="3909" y="1056"/>
                    <a:pt x="3019" y="683"/>
                  </a:cubicBezTo>
                  <a:cubicBezTo>
                    <a:pt x="2130" y="315"/>
                    <a:pt x="1187" y="84"/>
                    <a:pt x="23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862;p73"/>
            <p:cNvSpPr/>
            <p:nvPr/>
          </p:nvSpPr>
          <p:spPr>
            <a:xfrm>
              <a:off x="5229640" y="1897394"/>
              <a:ext cx="88204" cy="94066"/>
            </a:xfrm>
            <a:custGeom>
              <a:avLst/>
              <a:gdLst/>
              <a:ahLst/>
              <a:cxnLst/>
              <a:rect l="l" t="t" r="r" b="b"/>
              <a:pathLst>
                <a:path w="4514" h="4814" extrusionOk="0">
                  <a:moveTo>
                    <a:pt x="199" y="1"/>
                  </a:moveTo>
                  <a:cubicBezTo>
                    <a:pt x="152" y="1"/>
                    <a:pt x="85" y="49"/>
                    <a:pt x="48" y="145"/>
                  </a:cubicBezTo>
                  <a:cubicBezTo>
                    <a:pt x="1" y="245"/>
                    <a:pt x="6" y="352"/>
                    <a:pt x="60" y="382"/>
                  </a:cubicBezTo>
                  <a:cubicBezTo>
                    <a:pt x="499" y="631"/>
                    <a:pt x="920" y="910"/>
                    <a:pt x="1317" y="1224"/>
                  </a:cubicBezTo>
                  <a:cubicBezTo>
                    <a:pt x="1720" y="1520"/>
                    <a:pt x="2088" y="1864"/>
                    <a:pt x="2420" y="2244"/>
                  </a:cubicBezTo>
                  <a:cubicBezTo>
                    <a:pt x="2758" y="2605"/>
                    <a:pt x="3060" y="3003"/>
                    <a:pt x="3321" y="3430"/>
                  </a:cubicBezTo>
                  <a:cubicBezTo>
                    <a:pt x="3594" y="3851"/>
                    <a:pt x="3831" y="4295"/>
                    <a:pt x="4033" y="4752"/>
                  </a:cubicBezTo>
                  <a:cubicBezTo>
                    <a:pt x="4053" y="4792"/>
                    <a:pt x="4103" y="4814"/>
                    <a:pt x="4177" y="4814"/>
                  </a:cubicBezTo>
                  <a:cubicBezTo>
                    <a:pt x="4211" y="4814"/>
                    <a:pt x="4250" y="4809"/>
                    <a:pt x="4294" y="4799"/>
                  </a:cubicBezTo>
                  <a:cubicBezTo>
                    <a:pt x="4424" y="4770"/>
                    <a:pt x="4513" y="4681"/>
                    <a:pt x="4501" y="4616"/>
                  </a:cubicBezTo>
                  <a:cubicBezTo>
                    <a:pt x="4389" y="4076"/>
                    <a:pt x="4193" y="3554"/>
                    <a:pt x="3932" y="3074"/>
                  </a:cubicBezTo>
                  <a:cubicBezTo>
                    <a:pt x="3659" y="2594"/>
                    <a:pt x="3339" y="2143"/>
                    <a:pt x="2971" y="1728"/>
                  </a:cubicBezTo>
                  <a:cubicBezTo>
                    <a:pt x="2586" y="1336"/>
                    <a:pt x="2165" y="981"/>
                    <a:pt x="1708" y="678"/>
                  </a:cubicBezTo>
                  <a:cubicBezTo>
                    <a:pt x="1246" y="382"/>
                    <a:pt x="742" y="156"/>
                    <a:pt x="214" y="2"/>
                  </a:cubicBezTo>
                  <a:cubicBezTo>
                    <a:pt x="209" y="1"/>
                    <a:pt x="204" y="1"/>
                    <a:pt x="19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863;p73"/>
            <p:cNvSpPr/>
            <p:nvPr/>
          </p:nvSpPr>
          <p:spPr>
            <a:xfrm>
              <a:off x="4446475" y="1918068"/>
              <a:ext cx="136506" cy="189929"/>
            </a:xfrm>
            <a:custGeom>
              <a:avLst/>
              <a:gdLst/>
              <a:ahLst/>
              <a:cxnLst/>
              <a:rect l="l" t="t" r="r" b="b"/>
              <a:pathLst>
                <a:path w="6986" h="9720" extrusionOk="0">
                  <a:moveTo>
                    <a:pt x="233" y="0"/>
                  </a:moveTo>
                  <a:cubicBezTo>
                    <a:pt x="164" y="0"/>
                    <a:pt x="98" y="37"/>
                    <a:pt x="59" y="101"/>
                  </a:cubicBezTo>
                  <a:cubicBezTo>
                    <a:pt x="0" y="195"/>
                    <a:pt x="30" y="326"/>
                    <a:pt x="131" y="379"/>
                  </a:cubicBezTo>
                  <a:cubicBezTo>
                    <a:pt x="955" y="877"/>
                    <a:pt x="1726" y="1459"/>
                    <a:pt x="2425" y="2117"/>
                  </a:cubicBezTo>
                  <a:cubicBezTo>
                    <a:pt x="3131" y="2763"/>
                    <a:pt x="3760" y="3486"/>
                    <a:pt x="4293" y="4281"/>
                  </a:cubicBezTo>
                  <a:cubicBezTo>
                    <a:pt x="4851" y="5058"/>
                    <a:pt x="5313" y="5894"/>
                    <a:pt x="5675" y="6777"/>
                  </a:cubicBezTo>
                  <a:cubicBezTo>
                    <a:pt x="6043" y="7667"/>
                    <a:pt x="6315" y="8586"/>
                    <a:pt x="6493" y="9529"/>
                  </a:cubicBezTo>
                  <a:cubicBezTo>
                    <a:pt x="6521" y="9640"/>
                    <a:pt x="6616" y="9720"/>
                    <a:pt x="6731" y="9720"/>
                  </a:cubicBezTo>
                  <a:cubicBezTo>
                    <a:pt x="6738" y="9720"/>
                    <a:pt x="6746" y="9719"/>
                    <a:pt x="6754" y="9719"/>
                  </a:cubicBezTo>
                  <a:cubicBezTo>
                    <a:pt x="6885" y="9713"/>
                    <a:pt x="6985" y="9600"/>
                    <a:pt x="6980" y="9470"/>
                  </a:cubicBezTo>
                  <a:cubicBezTo>
                    <a:pt x="6902" y="8462"/>
                    <a:pt x="6683" y="7465"/>
                    <a:pt x="6327" y="6523"/>
                  </a:cubicBezTo>
                  <a:cubicBezTo>
                    <a:pt x="5616" y="4613"/>
                    <a:pt x="4424" y="2923"/>
                    <a:pt x="2870" y="1613"/>
                  </a:cubicBezTo>
                  <a:cubicBezTo>
                    <a:pt x="2099" y="960"/>
                    <a:pt x="1239" y="427"/>
                    <a:pt x="314" y="18"/>
                  </a:cubicBezTo>
                  <a:cubicBezTo>
                    <a:pt x="288" y="6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864;p73"/>
            <p:cNvSpPr/>
            <p:nvPr/>
          </p:nvSpPr>
          <p:spPr>
            <a:xfrm>
              <a:off x="4535912" y="1937061"/>
              <a:ext cx="75346" cy="107724"/>
            </a:xfrm>
            <a:custGeom>
              <a:avLst/>
              <a:gdLst/>
              <a:ahLst/>
              <a:cxnLst/>
              <a:rect l="l" t="t" r="r" b="b"/>
              <a:pathLst>
                <a:path w="3856" h="5513" extrusionOk="0">
                  <a:moveTo>
                    <a:pt x="259" y="0"/>
                  </a:moveTo>
                  <a:cubicBezTo>
                    <a:pt x="214" y="0"/>
                    <a:pt x="158" y="30"/>
                    <a:pt x="102" y="95"/>
                  </a:cubicBezTo>
                  <a:cubicBezTo>
                    <a:pt x="31" y="184"/>
                    <a:pt x="1" y="285"/>
                    <a:pt x="42" y="332"/>
                  </a:cubicBezTo>
                  <a:cubicBezTo>
                    <a:pt x="398" y="706"/>
                    <a:pt x="730" y="1091"/>
                    <a:pt x="1056" y="1495"/>
                  </a:cubicBezTo>
                  <a:cubicBezTo>
                    <a:pt x="1697" y="2289"/>
                    <a:pt x="2254" y="3143"/>
                    <a:pt x="2723" y="4050"/>
                  </a:cubicBezTo>
                  <a:cubicBezTo>
                    <a:pt x="2954" y="4501"/>
                    <a:pt x="3179" y="4969"/>
                    <a:pt x="3381" y="5444"/>
                  </a:cubicBezTo>
                  <a:cubicBezTo>
                    <a:pt x="3393" y="5485"/>
                    <a:pt x="3447" y="5513"/>
                    <a:pt x="3523" y="5513"/>
                  </a:cubicBezTo>
                  <a:cubicBezTo>
                    <a:pt x="3555" y="5513"/>
                    <a:pt x="3591" y="5508"/>
                    <a:pt x="3630" y="5497"/>
                  </a:cubicBezTo>
                  <a:cubicBezTo>
                    <a:pt x="3766" y="5462"/>
                    <a:pt x="3855" y="5379"/>
                    <a:pt x="3838" y="5301"/>
                  </a:cubicBezTo>
                  <a:cubicBezTo>
                    <a:pt x="3737" y="4774"/>
                    <a:pt x="3577" y="4252"/>
                    <a:pt x="3363" y="3754"/>
                  </a:cubicBezTo>
                  <a:cubicBezTo>
                    <a:pt x="3132" y="3256"/>
                    <a:pt x="2877" y="2775"/>
                    <a:pt x="2586" y="2319"/>
                  </a:cubicBezTo>
                  <a:cubicBezTo>
                    <a:pt x="2272" y="1868"/>
                    <a:pt x="1928" y="1447"/>
                    <a:pt x="1555" y="1050"/>
                  </a:cubicBezTo>
                  <a:cubicBezTo>
                    <a:pt x="1175" y="658"/>
                    <a:pt x="754" y="309"/>
                    <a:pt x="303" y="12"/>
                  </a:cubicBezTo>
                  <a:cubicBezTo>
                    <a:pt x="291" y="4"/>
                    <a:pt x="276" y="0"/>
                    <a:pt x="259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865;p73"/>
            <p:cNvSpPr/>
            <p:nvPr/>
          </p:nvSpPr>
          <p:spPr>
            <a:xfrm>
              <a:off x="4877050" y="3415663"/>
              <a:ext cx="245540" cy="17195"/>
            </a:xfrm>
            <a:custGeom>
              <a:avLst/>
              <a:gdLst/>
              <a:ahLst/>
              <a:cxnLst/>
              <a:rect l="l" t="t" r="r" b="b"/>
              <a:pathLst>
                <a:path w="12566" h="880" extrusionOk="0">
                  <a:moveTo>
                    <a:pt x="6921" y="0"/>
                  </a:moveTo>
                  <a:cubicBezTo>
                    <a:pt x="6697" y="0"/>
                    <a:pt x="6474" y="3"/>
                    <a:pt x="6250" y="8"/>
                  </a:cubicBezTo>
                  <a:cubicBezTo>
                    <a:pt x="5236" y="32"/>
                    <a:pt x="4228" y="61"/>
                    <a:pt x="3214" y="132"/>
                  </a:cubicBezTo>
                  <a:cubicBezTo>
                    <a:pt x="2200" y="209"/>
                    <a:pt x="1180" y="316"/>
                    <a:pt x="184" y="464"/>
                  </a:cubicBezTo>
                  <a:cubicBezTo>
                    <a:pt x="77" y="482"/>
                    <a:pt x="0" y="571"/>
                    <a:pt x="0" y="684"/>
                  </a:cubicBezTo>
                  <a:cubicBezTo>
                    <a:pt x="6" y="793"/>
                    <a:pt x="95" y="880"/>
                    <a:pt x="208" y="880"/>
                  </a:cubicBezTo>
                  <a:cubicBezTo>
                    <a:pt x="212" y="880"/>
                    <a:pt x="216" y="880"/>
                    <a:pt x="220" y="880"/>
                  </a:cubicBezTo>
                  <a:lnTo>
                    <a:pt x="3244" y="802"/>
                  </a:lnTo>
                  <a:cubicBezTo>
                    <a:pt x="4252" y="773"/>
                    <a:pt x="5248" y="779"/>
                    <a:pt x="6256" y="761"/>
                  </a:cubicBezTo>
                  <a:cubicBezTo>
                    <a:pt x="6676" y="756"/>
                    <a:pt x="7095" y="753"/>
                    <a:pt x="7513" y="753"/>
                  </a:cubicBezTo>
                  <a:cubicBezTo>
                    <a:pt x="8104" y="753"/>
                    <a:pt x="8693" y="759"/>
                    <a:pt x="9280" y="773"/>
                  </a:cubicBezTo>
                  <a:lnTo>
                    <a:pt x="12310" y="814"/>
                  </a:lnTo>
                  <a:cubicBezTo>
                    <a:pt x="12429" y="814"/>
                    <a:pt x="12536" y="725"/>
                    <a:pt x="12554" y="601"/>
                  </a:cubicBezTo>
                  <a:cubicBezTo>
                    <a:pt x="12565" y="464"/>
                    <a:pt x="12471" y="346"/>
                    <a:pt x="12340" y="334"/>
                  </a:cubicBezTo>
                  <a:cubicBezTo>
                    <a:pt x="11332" y="209"/>
                    <a:pt x="10318" y="109"/>
                    <a:pt x="9304" y="67"/>
                  </a:cubicBezTo>
                  <a:cubicBezTo>
                    <a:pt x="8512" y="30"/>
                    <a:pt x="7717" y="0"/>
                    <a:pt x="6921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866;p73"/>
            <p:cNvSpPr/>
            <p:nvPr/>
          </p:nvSpPr>
          <p:spPr>
            <a:xfrm>
              <a:off x="4963595" y="3368120"/>
              <a:ext cx="150184" cy="18387"/>
            </a:xfrm>
            <a:custGeom>
              <a:avLst/>
              <a:gdLst/>
              <a:ahLst/>
              <a:cxnLst/>
              <a:rect l="l" t="t" r="r" b="b"/>
              <a:pathLst>
                <a:path w="7686" h="941" extrusionOk="0">
                  <a:moveTo>
                    <a:pt x="3444" y="0"/>
                  </a:moveTo>
                  <a:cubicBezTo>
                    <a:pt x="2949" y="0"/>
                    <a:pt x="2459" y="16"/>
                    <a:pt x="1969" y="39"/>
                  </a:cubicBezTo>
                  <a:cubicBezTo>
                    <a:pt x="1347" y="75"/>
                    <a:pt x="724" y="146"/>
                    <a:pt x="113" y="253"/>
                  </a:cubicBezTo>
                  <a:cubicBezTo>
                    <a:pt x="54" y="271"/>
                    <a:pt x="1" y="336"/>
                    <a:pt x="7" y="454"/>
                  </a:cubicBezTo>
                  <a:cubicBezTo>
                    <a:pt x="13" y="573"/>
                    <a:pt x="72" y="662"/>
                    <a:pt x="143" y="662"/>
                  </a:cubicBezTo>
                  <a:lnTo>
                    <a:pt x="1987" y="703"/>
                  </a:lnTo>
                  <a:cubicBezTo>
                    <a:pt x="2598" y="703"/>
                    <a:pt x="3203" y="745"/>
                    <a:pt x="3814" y="757"/>
                  </a:cubicBezTo>
                  <a:cubicBezTo>
                    <a:pt x="4430" y="769"/>
                    <a:pt x="5041" y="792"/>
                    <a:pt x="5658" y="840"/>
                  </a:cubicBezTo>
                  <a:lnTo>
                    <a:pt x="7496" y="941"/>
                  </a:lnTo>
                  <a:cubicBezTo>
                    <a:pt x="7567" y="941"/>
                    <a:pt x="7644" y="869"/>
                    <a:pt x="7662" y="733"/>
                  </a:cubicBezTo>
                  <a:cubicBezTo>
                    <a:pt x="7686" y="603"/>
                    <a:pt x="7644" y="478"/>
                    <a:pt x="7561" y="460"/>
                  </a:cubicBezTo>
                  <a:cubicBezTo>
                    <a:pt x="6950" y="318"/>
                    <a:pt x="6334" y="211"/>
                    <a:pt x="5717" y="134"/>
                  </a:cubicBezTo>
                  <a:cubicBezTo>
                    <a:pt x="5094" y="75"/>
                    <a:pt x="4478" y="10"/>
                    <a:pt x="3849" y="4"/>
                  </a:cubicBezTo>
                  <a:cubicBezTo>
                    <a:pt x="3714" y="1"/>
                    <a:pt x="3579" y="0"/>
                    <a:pt x="344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867;p73"/>
            <p:cNvSpPr/>
            <p:nvPr/>
          </p:nvSpPr>
          <p:spPr>
            <a:xfrm>
              <a:off x="5047151" y="3315048"/>
              <a:ext cx="87500" cy="16531"/>
            </a:xfrm>
            <a:custGeom>
              <a:avLst/>
              <a:gdLst/>
              <a:ahLst/>
              <a:cxnLst/>
              <a:rect l="l" t="t" r="r" b="b"/>
              <a:pathLst>
                <a:path w="4478" h="846" extrusionOk="0">
                  <a:moveTo>
                    <a:pt x="2464" y="0"/>
                  </a:moveTo>
                  <a:cubicBezTo>
                    <a:pt x="2382" y="0"/>
                    <a:pt x="2300" y="3"/>
                    <a:pt x="2218" y="10"/>
                  </a:cubicBezTo>
                  <a:cubicBezTo>
                    <a:pt x="1844" y="39"/>
                    <a:pt x="1483" y="87"/>
                    <a:pt x="1115" y="146"/>
                  </a:cubicBezTo>
                  <a:cubicBezTo>
                    <a:pt x="747" y="211"/>
                    <a:pt x="397" y="312"/>
                    <a:pt x="53" y="449"/>
                  </a:cubicBezTo>
                  <a:cubicBezTo>
                    <a:pt x="18" y="466"/>
                    <a:pt x="0" y="538"/>
                    <a:pt x="24" y="650"/>
                  </a:cubicBezTo>
                  <a:cubicBezTo>
                    <a:pt x="48" y="757"/>
                    <a:pt x="95" y="846"/>
                    <a:pt x="137" y="846"/>
                  </a:cubicBezTo>
                  <a:lnTo>
                    <a:pt x="1192" y="804"/>
                  </a:lnTo>
                  <a:cubicBezTo>
                    <a:pt x="1892" y="781"/>
                    <a:pt x="2586" y="763"/>
                    <a:pt x="3285" y="763"/>
                  </a:cubicBezTo>
                  <a:lnTo>
                    <a:pt x="4347" y="763"/>
                  </a:lnTo>
                  <a:cubicBezTo>
                    <a:pt x="4388" y="763"/>
                    <a:pt x="4436" y="680"/>
                    <a:pt x="4453" y="544"/>
                  </a:cubicBezTo>
                  <a:cubicBezTo>
                    <a:pt x="4477" y="413"/>
                    <a:pt x="4465" y="294"/>
                    <a:pt x="4412" y="277"/>
                  </a:cubicBezTo>
                  <a:cubicBezTo>
                    <a:pt x="4056" y="170"/>
                    <a:pt x="3694" y="99"/>
                    <a:pt x="3327" y="57"/>
                  </a:cubicBezTo>
                  <a:cubicBezTo>
                    <a:pt x="3041" y="34"/>
                    <a:pt x="2752" y="0"/>
                    <a:pt x="246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868;p73"/>
            <p:cNvSpPr/>
            <p:nvPr/>
          </p:nvSpPr>
          <p:spPr>
            <a:xfrm>
              <a:off x="5190012" y="3638700"/>
              <a:ext cx="72435" cy="107236"/>
            </a:xfrm>
            <a:custGeom>
              <a:avLst/>
              <a:gdLst/>
              <a:ahLst/>
              <a:cxnLst/>
              <a:rect l="l" t="t" r="r" b="b"/>
              <a:pathLst>
                <a:path w="3707" h="5488" extrusionOk="0">
                  <a:moveTo>
                    <a:pt x="244" y="0"/>
                  </a:moveTo>
                  <a:cubicBezTo>
                    <a:pt x="200" y="0"/>
                    <a:pt x="139" y="31"/>
                    <a:pt x="89" y="104"/>
                  </a:cubicBezTo>
                  <a:cubicBezTo>
                    <a:pt x="18" y="198"/>
                    <a:pt x="1" y="305"/>
                    <a:pt x="42" y="341"/>
                  </a:cubicBezTo>
                  <a:cubicBezTo>
                    <a:pt x="392" y="679"/>
                    <a:pt x="688" y="1064"/>
                    <a:pt x="937" y="1485"/>
                  </a:cubicBezTo>
                  <a:cubicBezTo>
                    <a:pt x="1198" y="1906"/>
                    <a:pt x="1424" y="2345"/>
                    <a:pt x="1619" y="2802"/>
                  </a:cubicBezTo>
                  <a:cubicBezTo>
                    <a:pt x="1851" y="3252"/>
                    <a:pt x="2076" y="3721"/>
                    <a:pt x="2331" y="4189"/>
                  </a:cubicBezTo>
                  <a:cubicBezTo>
                    <a:pt x="2592" y="4658"/>
                    <a:pt x="2924" y="5085"/>
                    <a:pt x="3303" y="5464"/>
                  </a:cubicBezTo>
                  <a:cubicBezTo>
                    <a:pt x="3321" y="5479"/>
                    <a:pt x="3345" y="5487"/>
                    <a:pt x="3375" y="5487"/>
                  </a:cubicBezTo>
                  <a:cubicBezTo>
                    <a:pt x="3427" y="5487"/>
                    <a:pt x="3494" y="5462"/>
                    <a:pt x="3558" y="5405"/>
                  </a:cubicBezTo>
                  <a:cubicBezTo>
                    <a:pt x="3653" y="5316"/>
                    <a:pt x="3707" y="5203"/>
                    <a:pt x="3677" y="5144"/>
                  </a:cubicBezTo>
                  <a:cubicBezTo>
                    <a:pt x="3404" y="4735"/>
                    <a:pt x="3161" y="4302"/>
                    <a:pt x="2954" y="3857"/>
                  </a:cubicBezTo>
                  <a:cubicBezTo>
                    <a:pt x="2728" y="3412"/>
                    <a:pt x="2527" y="2944"/>
                    <a:pt x="2301" y="2470"/>
                  </a:cubicBezTo>
                  <a:cubicBezTo>
                    <a:pt x="2064" y="1995"/>
                    <a:pt x="1791" y="1539"/>
                    <a:pt x="1489" y="1106"/>
                  </a:cubicBezTo>
                  <a:cubicBezTo>
                    <a:pt x="1169" y="655"/>
                    <a:pt x="754" y="281"/>
                    <a:pt x="279" y="9"/>
                  </a:cubicBezTo>
                  <a:cubicBezTo>
                    <a:pt x="269" y="3"/>
                    <a:pt x="257" y="0"/>
                    <a:pt x="244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869;p73"/>
            <p:cNvSpPr/>
            <p:nvPr/>
          </p:nvSpPr>
          <p:spPr>
            <a:xfrm>
              <a:off x="5164062" y="3662109"/>
              <a:ext cx="39998" cy="82459"/>
            </a:xfrm>
            <a:custGeom>
              <a:avLst/>
              <a:gdLst/>
              <a:ahLst/>
              <a:cxnLst/>
              <a:rect l="l" t="t" r="r" b="b"/>
              <a:pathLst>
                <a:path w="2047" h="4220" extrusionOk="0">
                  <a:moveTo>
                    <a:pt x="313" y="0"/>
                  </a:moveTo>
                  <a:cubicBezTo>
                    <a:pt x="277" y="0"/>
                    <a:pt x="233" y="9"/>
                    <a:pt x="184" y="32"/>
                  </a:cubicBezTo>
                  <a:cubicBezTo>
                    <a:pt x="77" y="74"/>
                    <a:pt x="0" y="133"/>
                    <a:pt x="6" y="180"/>
                  </a:cubicBezTo>
                  <a:cubicBezTo>
                    <a:pt x="89" y="536"/>
                    <a:pt x="178" y="886"/>
                    <a:pt x="285" y="1224"/>
                  </a:cubicBezTo>
                  <a:lnTo>
                    <a:pt x="653" y="2238"/>
                  </a:lnTo>
                  <a:lnTo>
                    <a:pt x="1079" y="3234"/>
                  </a:lnTo>
                  <a:cubicBezTo>
                    <a:pt x="1234" y="3560"/>
                    <a:pt x="1400" y="3881"/>
                    <a:pt x="1584" y="4189"/>
                  </a:cubicBezTo>
                  <a:cubicBezTo>
                    <a:pt x="1596" y="4207"/>
                    <a:pt x="1627" y="4219"/>
                    <a:pt x="1672" y="4219"/>
                  </a:cubicBezTo>
                  <a:cubicBezTo>
                    <a:pt x="1713" y="4219"/>
                    <a:pt x="1766" y="4209"/>
                    <a:pt x="1827" y="4183"/>
                  </a:cubicBezTo>
                  <a:cubicBezTo>
                    <a:pt x="1957" y="4130"/>
                    <a:pt x="2046" y="4059"/>
                    <a:pt x="2040" y="4005"/>
                  </a:cubicBezTo>
                  <a:cubicBezTo>
                    <a:pt x="1951" y="3655"/>
                    <a:pt x="1850" y="3305"/>
                    <a:pt x="1732" y="2967"/>
                  </a:cubicBezTo>
                  <a:lnTo>
                    <a:pt x="1358" y="1959"/>
                  </a:lnTo>
                  <a:lnTo>
                    <a:pt x="913" y="975"/>
                  </a:lnTo>
                  <a:cubicBezTo>
                    <a:pt x="753" y="655"/>
                    <a:pt x="575" y="335"/>
                    <a:pt x="392" y="26"/>
                  </a:cubicBezTo>
                  <a:cubicBezTo>
                    <a:pt x="379" y="11"/>
                    <a:pt x="351" y="0"/>
                    <a:pt x="313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870;p73"/>
            <p:cNvSpPr/>
            <p:nvPr/>
          </p:nvSpPr>
          <p:spPr>
            <a:xfrm>
              <a:off x="3837455" y="3508715"/>
              <a:ext cx="161185" cy="25304"/>
            </a:xfrm>
            <a:custGeom>
              <a:avLst/>
              <a:gdLst/>
              <a:ahLst/>
              <a:cxnLst/>
              <a:rect l="l" t="t" r="r" b="b"/>
              <a:pathLst>
                <a:path w="8249" h="1295" extrusionOk="0">
                  <a:moveTo>
                    <a:pt x="6276" y="1"/>
                  </a:moveTo>
                  <a:cubicBezTo>
                    <a:pt x="6210" y="1"/>
                    <a:pt x="6144" y="1"/>
                    <a:pt x="6078" y="2"/>
                  </a:cubicBezTo>
                  <a:cubicBezTo>
                    <a:pt x="5402" y="25"/>
                    <a:pt x="4744" y="49"/>
                    <a:pt x="4068" y="120"/>
                  </a:cubicBezTo>
                  <a:cubicBezTo>
                    <a:pt x="3398" y="197"/>
                    <a:pt x="2734" y="292"/>
                    <a:pt x="2076" y="411"/>
                  </a:cubicBezTo>
                  <a:cubicBezTo>
                    <a:pt x="1417" y="535"/>
                    <a:pt x="759" y="689"/>
                    <a:pt x="119" y="885"/>
                  </a:cubicBezTo>
                  <a:cubicBezTo>
                    <a:pt x="42" y="927"/>
                    <a:pt x="0" y="1016"/>
                    <a:pt x="30" y="1099"/>
                  </a:cubicBezTo>
                  <a:cubicBezTo>
                    <a:pt x="47" y="1213"/>
                    <a:pt x="120" y="1295"/>
                    <a:pt x="194" y="1295"/>
                  </a:cubicBezTo>
                  <a:cubicBezTo>
                    <a:pt x="197" y="1295"/>
                    <a:pt x="199" y="1294"/>
                    <a:pt x="202" y="1294"/>
                  </a:cubicBezTo>
                  <a:lnTo>
                    <a:pt x="2171" y="1069"/>
                  </a:lnTo>
                  <a:cubicBezTo>
                    <a:pt x="2823" y="986"/>
                    <a:pt x="3475" y="938"/>
                    <a:pt x="4139" y="873"/>
                  </a:cubicBezTo>
                  <a:cubicBezTo>
                    <a:pt x="4797" y="802"/>
                    <a:pt x="5450" y="743"/>
                    <a:pt x="6108" y="707"/>
                  </a:cubicBezTo>
                  <a:lnTo>
                    <a:pt x="8088" y="565"/>
                  </a:lnTo>
                  <a:cubicBezTo>
                    <a:pt x="8171" y="559"/>
                    <a:pt x="8237" y="470"/>
                    <a:pt x="8243" y="340"/>
                  </a:cubicBezTo>
                  <a:cubicBezTo>
                    <a:pt x="8249" y="203"/>
                    <a:pt x="8183" y="90"/>
                    <a:pt x="8094" y="85"/>
                  </a:cubicBezTo>
                  <a:cubicBezTo>
                    <a:pt x="7490" y="26"/>
                    <a:pt x="6881" y="1"/>
                    <a:pt x="6276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871;p73"/>
            <p:cNvSpPr/>
            <p:nvPr/>
          </p:nvSpPr>
          <p:spPr>
            <a:xfrm>
              <a:off x="3831651" y="3338829"/>
              <a:ext cx="27942" cy="116615"/>
            </a:xfrm>
            <a:custGeom>
              <a:avLst/>
              <a:gdLst/>
              <a:ahLst/>
              <a:cxnLst/>
              <a:rect l="l" t="t" r="r" b="b"/>
              <a:pathLst>
                <a:path w="1430" h="5968" extrusionOk="0">
                  <a:moveTo>
                    <a:pt x="1084" y="0"/>
                  </a:moveTo>
                  <a:cubicBezTo>
                    <a:pt x="1021" y="0"/>
                    <a:pt x="973" y="21"/>
                    <a:pt x="955" y="56"/>
                  </a:cubicBezTo>
                  <a:cubicBezTo>
                    <a:pt x="748" y="507"/>
                    <a:pt x="576" y="969"/>
                    <a:pt x="440" y="1449"/>
                  </a:cubicBezTo>
                  <a:cubicBezTo>
                    <a:pt x="315" y="1930"/>
                    <a:pt x="185" y="2422"/>
                    <a:pt x="125" y="2908"/>
                  </a:cubicBezTo>
                  <a:cubicBezTo>
                    <a:pt x="66" y="3400"/>
                    <a:pt x="24" y="3892"/>
                    <a:pt x="7" y="4391"/>
                  </a:cubicBezTo>
                  <a:cubicBezTo>
                    <a:pt x="1" y="4889"/>
                    <a:pt x="30" y="5381"/>
                    <a:pt x="96" y="5873"/>
                  </a:cubicBezTo>
                  <a:cubicBezTo>
                    <a:pt x="108" y="5926"/>
                    <a:pt x="185" y="5968"/>
                    <a:pt x="297" y="5968"/>
                  </a:cubicBezTo>
                  <a:cubicBezTo>
                    <a:pt x="410" y="5968"/>
                    <a:pt x="505" y="5926"/>
                    <a:pt x="511" y="5867"/>
                  </a:cubicBezTo>
                  <a:cubicBezTo>
                    <a:pt x="564" y="5393"/>
                    <a:pt x="629" y="4912"/>
                    <a:pt x="677" y="4438"/>
                  </a:cubicBezTo>
                  <a:cubicBezTo>
                    <a:pt x="718" y="3964"/>
                    <a:pt x="807" y="3489"/>
                    <a:pt x="872" y="3021"/>
                  </a:cubicBezTo>
                  <a:cubicBezTo>
                    <a:pt x="944" y="2552"/>
                    <a:pt x="1021" y="2078"/>
                    <a:pt x="1127" y="1621"/>
                  </a:cubicBezTo>
                  <a:lnTo>
                    <a:pt x="1418" y="210"/>
                  </a:lnTo>
                  <a:cubicBezTo>
                    <a:pt x="1430" y="151"/>
                    <a:pt x="1359" y="86"/>
                    <a:pt x="1228" y="32"/>
                  </a:cubicBezTo>
                  <a:cubicBezTo>
                    <a:pt x="1177" y="10"/>
                    <a:pt x="1127" y="0"/>
                    <a:pt x="10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872;p73"/>
            <p:cNvSpPr/>
            <p:nvPr/>
          </p:nvSpPr>
          <p:spPr>
            <a:xfrm>
              <a:off x="4185061" y="1646746"/>
              <a:ext cx="470797" cy="49905"/>
            </a:xfrm>
            <a:custGeom>
              <a:avLst/>
              <a:gdLst/>
              <a:ahLst/>
              <a:cxnLst/>
              <a:rect l="l" t="t" r="r" b="b"/>
              <a:pathLst>
                <a:path w="24094" h="2554" extrusionOk="0">
                  <a:moveTo>
                    <a:pt x="21785" y="1"/>
                  </a:moveTo>
                  <a:cubicBezTo>
                    <a:pt x="20447" y="1"/>
                    <a:pt x="19111" y="25"/>
                    <a:pt x="17778" y="86"/>
                  </a:cubicBezTo>
                  <a:cubicBezTo>
                    <a:pt x="15827" y="175"/>
                    <a:pt x="13876" y="282"/>
                    <a:pt x="11937" y="472"/>
                  </a:cubicBezTo>
                  <a:cubicBezTo>
                    <a:pt x="9992" y="667"/>
                    <a:pt x="8053" y="887"/>
                    <a:pt x="6114" y="1154"/>
                  </a:cubicBezTo>
                  <a:cubicBezTo>
                    <a:pt x="4181" y="1426"/>
                    <a:pt x="2260" y="1752"/>
                    <a:pt x="350" y="2138"/>
                  </a:cubicBezTo>
                  <a:cubicBezTo>
                    <a:pt x="149" y="2179"/>
                    <a:pt x="1" y="2280"/>
                    <a:pt x="7" y="2393"/>
                  </a:cubicBezTo>
                  <a:cubicBezTo>
                    <a:pt x="17" y="2488"/>
                    <a:pt x="145" y="2554"/>
                    <a:pt x="318" y="2554"/>
                  </a:cubicBezTo>
                  <a:cubicBezTo>
                    <a:pt x="349" y="2554"/>
                    <a:pt x="382" y="2552"/>
                    <a:pt x="416" y="2547"/>
                  </a:cubicBezTo>
                  <a:cubicBezTo>
                    <a:pt x="2343" y="2280"/>
                    <a:pt x="4276" y="2043"/>
                    <a:pt x="6203" y="1812"/>
                  </a:cubicBezTo>
                  <a:cubicBezTo>
                    <a:pt x="8130" y="1586"/>
                    <a:pt x="10069" y="1414"/>
                    <a:pt x="12002" y="1231"/>
                  </a:cubicBezTo>
                  <a:cubicBezTo>
                    <a:pt x="13936" y="1041"/>
                    <a:pt x="15869" y="905"/>
                    <a:pt x="17814" y="792"/>
                  </a:cubicBezTo>
                  <a:cubicBezTo>
                    <a:pt x="19747" y="673"/>
                    <a:pt x="21692" y="572"/>
                    <a:pt x="23631" y="495"/>
                  </a:cubicBezTo>
                  <a:cubicBezTo>
                    <a:pt x="23868" y="489"/>
                    <a:pt x="24064" y="389"/>
                    <a:pt x="24075" y="258"/>
                  </a:cubicBezTo>
                  <a:cubicBezTo>
                    <a:pt x="24093" y="122"/>
                    <a:pt x="23892" y="15"/>
                    <a:pt x="23631" y="15"/>
                  </a:cubicBezTo>
                  <a:cubicBezTo>
                    <a:pt x="23015" y="6"/>
                    <a:pt x="22400" y="1"/>
                    <a:pt x="2178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873;p73"/>
            <p:cNvSpPr/>
            <p:nvPr/>
          </p:nvSpPr>
          <p:spPr>
            <a:xfrm>
              <a:off x="4707517" y="1644792"/>
              <a:ext cx="138500" cy="15300"/>
            </a:xfrm>
            <a:custGeom>
              <a:avLst/>
              <a:gdLst/>
              <a:ahLst/>
              <a:cxnLst/>
              <a:rect l="l" t="t" r="r" b="b"/>
              <a:pathLst>
                <a:path w="7088" h="783" extrusionOk="0">
                  <a:moveTo>
                    <a:pt x="1422" y="0"/>
                  </a:moveTo>
                  <a:cubicBezTo>
                    <a:pt x="997" y="0"/>
                    <a:pt x="570" y="7"/>
                    <a:pt x="143" y="20"/>
                  </a:cubicBezTo>
                  <a:cubicBezTo>
                    <a:pt x="84" y="20"/>
                    <a:pt x="31" y="91"/>
                    <a:pt x="13" y="204"/>
                  </a:cubicBezTo>
                  <a:cubicBezTo>
                    <a:pt x="1" y="317"/>
                    <a:pt x="42" y="417"/>
                    <a:pt x="114" y="423"/>
                  </a:cubicBezTo>
                  <a:cubicBezTo>
                    <a:pt x="671" y="536"/>
                    <a:pt x="1240" y="619"/>
                    <a:pt x="1810" y="672"/>
                  </a:cubicBezTo>
                  <a:lnTo>
                    <a:pt x="3529" y="779"/>
                  </a:lnTo>
                  <a:cubicBezTo>
                    <a:pt x="3814" y="779"/>
                    <a:pt x="4101" y="782"/>
                    <a:pt x="4389" y="782"/>
                  </a:cubicBezTo>
                  <a:cubicBezTo>
                    <a:pt x="4677" y="782"/>
                    <a:pt x="4964" y="779"/>
                    <a:pt x="5249" y="767"/>
                  </a:cubicBezTo>
                  <a:cubicBezTo>
                    <a:pt x="5818" y="744"/>
                    <a:pt x="6399" y="690"/>
                    <a:pt x="6963" y="619"/>
                  </a:cubicBezTo>
                  <a:cubicBezTo>
                    <a:pt x="7034" y="601"/>
                    <a:pt x="7087" y="512"/>
                    <a:pt x="7087" y="382"/>
                  </a:cubicBezTo>
                  <a:cubicBezTo>
                    <a:pt x="7087" y="246"/>
                    <a:pt x="7022" y="139"/>
                    <a:pt x="6945" y="127"/>
                  </a:cubicBezTo>
                  <a:cubicBezTo>
                    <a:pt x="6375" y="97"/>
                    <a:pt x="5812" y="79"/>
                    <a:pt x="5243" y="62"/>
                  </a:cubicBezTo>
                  <a:lnTo>
                    <a:pt x="3541" y="26"/>
                  </a:lnTo>
                  <a:lnTo>
                    <a:pt x="1845" y="2"/>
                  </a:lnTo>
                  <a:cubicBezTo>
                    <a:pt x="1704" y="1"/>
                    <a:pt x="1563" y="0"/>
                    <a:pt x="1422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874;p73"/>
            <p:cNvSpPr/>
            <p:nvPr/>
          </p:nvSpPr>
          <p:spPr>
            <a:xfrm>
              <a:off x="5567515" y="1895381"/>
              <a:ext cx="119604" cy="177677"/>
            </a:xfrm>
            <a:custGeom>
              <a:avLst/>
              <a:gdLst/>
              <a:ahLst/>
              <a:cxnLst/>
              <a:rect l="l" t="t" r="r" b="b"/>
              <a:pathLst>
                <a:path w="6121" h="9093" extrusionOk="0">
                  <a:moveTo>
                    <a:pt x="239" y="0"/>
                  </a:moveTo>
                  <a:cubicBezTo>
                    <a:pt x="203" y="0"/>
                    <a:pt x="167" y="10"/>
                    <a:pt x="137" y="28"/>
                  </a:cubicBezTo>
                  <a:cubicBezTo>
                    <a:pt x="42" y="76"/>
                    <a:pt x="1" y="188"/>
                    <a:pt x="42" y="283"/>
                  </a:cubicBezTo>
                  <a:cubicBezTo>
                    <a:pt x="457" y="1036"/>
                    <a:pt x="896" y="1789"/>
                    <a:pt x="1353" y="2531"/>
                  </a:cubicBezTo>
                  <a:lnTo>
                    <a:pt x="2723" y="4730"/>
                  </a:lnTo>
                  <a:lnTo>
                    <a:pt x="4163" y="6895"/>
                  </a:lnTo>
                  <a:cubicBezTo>
                    <a:pt x="4650" y="7612"/>
                    <a:pt x="5154" y="8318"/>
                    <a:pt x="5676" y="9018"/>
                  </a:cubicBezTo>
                  <a:cubicBezTo>
                    <a:pt x="5717" y="9067"/>
                    <a:pt x="5780" y="9093"/>
                    <a:pt x="5844" y="9093"/>
                  </a:cubicBezTo>
                  <a:cubicBezTo>
                    <a:pt x="5888" y="9093"/>
                    <a:pt x="5933" y="9080"/>
                    <a:pt x="5972" y="9053"/>
                  </a:cubicBezTo>
                  <a:cubicBezTo>
                    <a:pt x="6073" y="8988"/>
                    <a:pt x="6120" y="8858"/>
                    <a:pt x="6073" y="8739"/>
                  </a:cubicBezTo>
                  <a:cubicBezTo>
                    <a:pt x="5646" y="7986"/>
                    <a:pt x="5207" y="7245"/>
                    <a:pt x="4756" y="6509"/>
                  </a:cubicBezTo>
                  <a:lnTo>
                    <a:pt x="3363" y="4321"/>
                  </a:lnTo>
                  <a:lnTo>
                    <a:pt x="1916" y="2175"/>
                  </a:lnTo>
                  <a:cubicBezTo>
                    <a:pt x="1418" y="1463"/>
                    <a:pt x="914" y="758"/>
                    <a:pt x="386" y="70"/>
                  </a:cubicBezTo>
                  <a:cubicBezTo>
                    <a:pt x="350" y="23"/>
                    <a:pt x="294" y="0"/>
                    <a:pt x="239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875;p73"/>
            <p:cNvSpPr/>
            <p:nvPr/>
          </p:nvSpPr>
          <p:spPr>
            <a:xfrm>
              <a:off x="5639249" y="2107729"/>
              <a:ext cx="37204" cy="105809"/>
            </a:xfrm>
            <a:custGeom>
              <a:avLst/>
              <a:gdLst/>
              <a:ahLst/>
              <a:cxnLst/>
              <a:rect l="l" t="t" r="r" b="b"/>
              <a:pathLst>
                <a:path w="1904" h="5415" extrusionOk="0">
                  <a:moveTo>
                    <a:pt x="1662" y="0"/>
                  </a:moveTo>
                  <a:cubicBezTo>
                    <a:pt x="1561" y="0"/>
                    <a:pt x="1476" y="29"/>
                    <a:pt x="1471" y="78"/>
                  </a:cubicBezTo>
                  <a:cubicBezTo>
                    <a:pt x="1364" y="505"/>
                    <a:pt x="1275" y="944"/>
                    <a:pt x="1180" y="1371"/>
                  </a:cubicBezTo>
                  <a:cubicBezTo>
                    <a:pt x="1085" y="1803"/>
                    <a:pt x="973" y="2230"/>
                    <a:pt x="848" y="2645"/>
                  </a:cubicBezTo>
                  <a:cubicBezTo>
                    <a:pt x="736" y="3072"/>
                    <a:pt x="605" y="3493"/>
                    <a:pt x="451" y="3909"/>
                  </a:cubicBezTo>
                  <a:lnTo>
                    <a:pt x="24" y="5160"/>
                  </a:lnTo>
                  <a:cubicBezTo>
                    <a:pt x="0" y="5213"/>
                    <a:pt x="60" y="5302"/>
                    <a:pt x="178" y="5361"/>
                  </a:cubicBezTo>
                  <a:cubicBezTo>
                    <a:pt x="247" y="5396"/>
                    <a:pt x="316" y="5414"/>
                    <a:pt x="369" y="5414"/>
                  </a:cubicBezTo>
                  <a:cubicBezTo>
                    <a:pt x="407" y="5414"/>
                    <a:pt x="436" y="5405"/>
                    <a:pt x="451" y="5385"/>
                  </a:cubicBezTo>
                  <a:cubicBezTo>
                    <a:pt x="712" y="4994"/>
                    <a:pt x="931" y="4585"/>
                    <a:pt x="1115" y="4158"/>
                  </a:cubicBezTo>
                  <a:cubicBezTo>
                    <a:pt x="1293" y="3737"/>
                    <a:pt x="1447" y="3298"/>
                    <a:pt x="1572" y="2853"/>
                  </a:cubicBezTo>
                  <a:cubicBezTo>
                    <a:pt x="1684" y="2402"/>
                    <a:pt x="1767" y="1952"/>
                    <a:pt x="1833" y="1489"/>
                  </a:cubicBezTo>
                  <a:cubicBezTo>
                    <a:pt x="1886" y="1033"/>
                    <a:pt x="1904" y="564"/>
                    <a:pt x="1874" y="108"/>
                  </a:cubicBezTo>
                  <a:cubicBezTo>
                    <a:pt x="1874" y="54"/>
                    <a:pt x="1803" y="7"/>
                    <a:pt x="1690" y="1"/>
                  </a:cubicBezTo>
                  <a:cubicBezTo>
                    <a:pt x="1681" y="0"/>
                    <a:pt x="1671" y="0"/>
                    <a:pt x="1662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876;p73"/>
            <p:cNvSpPr/>
            <p:nvPr/>
          </p:nvSpPr>
          <p:spPr>
            <a:xfrm>
              <a:off x="5293596" y="3533024"/>
              <a:ext cx="158333" cy="161518"/>
            </a:xfrm>
            <a:custGeom>
              <a:avLst/>
              <a:gdLst/>
              <a:ahLst/>
              <a:cxnLst/>
              <a:rect l="l" t="t" r="r" b="b"/>
              <a:pathLst>
                <a:path w="8103" h="8266" extrusionOk="0">
                  <a:moveTo>
                    <a:pt x="266" y="1"/>
                  </a:moveTo>
                  <a:cubicBezTo>
                    <a:pt x="127" y="1"/>
                    <a:pt x="1" y="145"/>
                    <a:pt x="78" y="299"/>
                  </a:cubicBezTo>
                  <a:cubicBezTo>
                    <a:pt x="540" y="1094"/>
                    <a:pt x="1056" y="1859"/>
                    <a:pt x="1620" y="2582"/>
                  </a:cubicBezTo>
                  <a:cubicBezTo>
                    <a:pt x="2183" y="3312"/>
                    <a:pt x="2764" y="4023"/>
                    <a:pt x="3404" y="4681"/>
                  </a:cubicBezTo>
                  <a:cubicBezTo>
                    <a:pt x="4051" y="5340"/>
                    <a:pt x="4727" y="5974"/>
                    <a:pt x="5421" y="6573"/>
                  </a:cubicBezTo>
                  <a:cubicBezTo>
                    <a:pt x="6120" y="7166"/>
                    <a:pt x="6856" y="7723"/>
                    <a:pt x="7626" y="8227"/>
                  </a:cubicBezTo>
                  <a:cubicBezTo>
                    <a:pt x="7670" y="8254"/>
                    <a:pt x="7713" y="8265"/>
                    <a:pt x="7755" y="8265"/>
                  </a:cubicBezTo>
                  <a:cubicBezTo>
                    <a:pt x="7956" y="8265"/>
                    <a:pt x="8103" y="7992"/>
                    <a:pt x="7911" y="7830"/>
                  </a:cubicBezTo>
                  <a:cubicBezTo>
                    <a:pt x="7223" y="7255"/>
                    <a:pt x="6565" y="6644"/>
                    <a:pt x="5889" y="6045"/>
                  </a:cubicBezTo>
                  <a:cubicBezTo>
                    <a:pt x="5213" y="5446"/>
                    <a:pt x="4584" y="4800"/>
                    <a:pt x="3956" y="4165"/>
                  </a:cubicBezTo>
                  <a:cubicBezTo>
                    <a:pt x="3327" y="3525"/>
                    <a:pt x="2723" y="2855"/>
                    <a:pt x="2141" y="2167"/>
                  </a:cubicBezTo>
                  <a:cubicBezTo>
                    <a:pt x="1554" y="1479"/>
                    <a:pt x="973" y="780"/>
                    <a:pt x="422" y="74"/>
                  </a:cubicBezTo>
                  <a:cubicBezTo>
                    <a:pt x="375" y="23"/>
                    <a:pt x="320" y="1"/>
                    <a:pt x="266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877;p73"/>
            <p:cNvSpPr/>
            <p:nvPr/>
          </p:nvSpPr>
          <p:spPr>
            <a:xfrm>
              <a:off x="5362769" y="3549966"/>
              <a:ext cx="81716" cy="71008"/>
            </a:xfrm>
            <a:custGeom>
              <a:avLst/>
              <a:gdLst/>
              <a:ahLst/>
              <a:cxnLst/>
              <a:rect l="l" t="t" r="r" b="b"/>
              <a:pathLst>
                <a:path w="4182" h="3634" extrusionOk="0">
                  <a:moveTo>
                    <a:pt x="271" y="0"/>
                  </a:moveTo>
                  <a:cubicBezTo>
                    <a:pt x="230" y="0"/>
                    <a:pt x="169" y="36"/>
                    <a:pt x="108" y="102"/>
                  </a:cubicBezTo>
                  <a:cubicBezTo>
                    <a:pt x="36" y="185"/>
                    <a:pt x="1" y="286"/>
                    <a:pt x="30" y="316"/>
                  </a:cubicBezTo>
                  <a:cubicBezTo>
                    <a:pt x="309" y="636"/>
                    <a:pt x="600" y="944"/>
                    <a:pt x="902" y="1235"/>
                  </a:cubicBezTo>
                  <a:lnTo>
                    <a:pt x="1833" y="2089"/>
                  </a:lnTo>
                  <a:lnTo>
                    <a:pt x="2800" y="2889"/>
                  </a:lnTo>
                  <a:cubicBezTo>
                    <a:pt x="3126" y="3150"/>
                    <a:pt x="3476" y="3393"/>
                    <a:pt x="3826" y="3625"/>
                  </a:cubicBezTo>
                  <a:cubicBezTo>
                    <a:pt x="3834" y="3631"/>
                    <a:pt x="3844" y="3633"/>
                    <a:pt x="3856" y="3633"/>
                  </a:cubicBezTo>
                  <a:cubicBezTo>
                    <a:pt x="3903" y="3633"/>
                    <a:pt x="3974" y="3588"/>
                    <a:pt x="4045" y="3512"/>
                  </a:cubicBezTo>
                  <a:cubicBezTo>
                    <a:pt x="4134" y="3417"/>
                    <a:pt x="4181" y="3298"/>
                    <a:pt x="4146" y="3257"/>
                  </a:cubicBezTo>
                  <a:cubicBezTo>
                    <a:pt x="3861" y="2943"/>
                    <a:pt x="3565" y="2646"/>
                    <a:pt x="3262" y="2356"/>
                  </a:cubicBezTo>
                  <a:lnTo>
                    <a:pt x="2319" y="1520"/>
                  </a:lnTo>
                  <a:lnTo>
                    <a:pt x="1335" y="731"/>
                  </a:lnTo>
                  <a:cubicBezTo>
                    <a:pt x="1003" y="470"/>
                    <a:pt x="653" y="233"/>
                    <a:pt x="297" y="7"/>
                  </a:cubicBezTo>
                  <a:cubicBezTo>
                    <a:pt x="290" y="3"/>
                    <a:pt x="281" y="0"/>
                    <a:pt x="271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878;p73"/>
            <p:cNvSpPr/>
            <p:nvPr/>
          </p:nvSpPr>
          <p:spPr>
            <a:xfrm>
              <a:off x="5386648" y="3505061"/>
              <a:ext cx="81013" cy="66123"/>
            </a:xfrm>
            <a:custGeom>
              <a:avLst/>
              <a:gdLst/>
              <a:ahLst/>
              <a:cxnLst/>
              <a:rect l="l" t="t" r="r" b="b"/>
              <a:pathLst>
                <a:path w="4146" h="3384" extrusionOk="0">
                  <a:moveTo>
                    <a:pt x="291" y="1"/>
                  </a:moveTo>
                  <a:cubicBezTo>
                    <a:pt x="250" y="1"/>
                    <a:pt x="189" y="38"/>
                    <a:pt x="125" y="94"/>
                  </a:cubicBezTo>
                  <a:cubicBezTo>
                    <a:pt x="48" y="171"/>
                    <a:pt x="0" y="266"/>
                    <a:pt x="30" y="301"/>
                  </a:cubicBezTo>
                  <a:cubicBezTo>
                    <a:pt x="273" y="633"/>
                    <a:pt x="546" y="948"/>
                    <a:pt x="836" y="1238"/>
                  </a:cubicBezTo>
                  <a:cubicBezTo>
                    <a:pt x="1133" y="1523"/>
                    <a:pt x="1429" y="1813"/>
                    <a:pt x="1756" y="2068"/>
                  </a:cubicBezTo>
                  <a:cubicBezTo>
                    <a:pt x="2082" y="2317"/>
                    <a:pt x="2420" y="2555"/>
                    <a:pt x="2758" y="2786"/>
                  </a:cubicBezTo>
                  <a:cubicBezTo>
                    <a:pt x="3108" y="3005"/>
                    <a:pt x="3469" y="3207"/>
                    <a:pt x="3849" y="3379"/>
                  </a:cubicBezTo>
                  <a:cubicBezTo>
                    <a:pt x="3855" y="3382"/>
                    <a:pt x="3862" y="3384"/>
                    <a:pt x="3870" y="3384"/>
                  </a:cubicBezTo>
                  <a:cubicBezTo>
                    <a:pt x="3916" y="3384"/>
                    <a:pt x="3990" y="3327"/>
                    <a:pt x="4050" y="3231"/>
                  </a:cubicBezTo>
                  <a:cubicBezTo>
                    <a:pt x="4116" y="3118"/>
                    <a:pt x="4145" y="2999"/>
                    <a:pt x="4098" y="2970"/>
                  </a:cubicBezTo>
                  <a:cubicBezTo>
                    <a:pt x="3790" y="2709"/>
                    <a:pt x="3481" y="2442"/>
                    <a:pt x="3167" y="2205"/>
                  </a:cubicBezTo>
                  <a:cubicBezTo>
                    <a:pt x="2847" y="1967"/>
                    <a:pt x="2544" y="1713"/>
                    <a:pt x="2224" y="1475"/>
                  </a:cubicBezTo>
                  <a:cubicBezTo>
                    <a:pt x="1904" y="1238"/>
                    <a:pt x="1601" y="983"/>
                    <a:pt x="1281" y="740"/>
                  </a:cubicBezTo>
                  <a:cubicBezTo>
                    <a:pt x="967" y="497"/>
                    <a:pt x="647" y="248"/>
                    <a:pt x="321" y="11"/>
                  </a:cubicBezTo>
                  <a:cubicBezTo>
                    <a:pt x="313" y="4"/>
                    <a:pt x="303" y="1"/>
                    <a:pt x="291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879;p73"/>
            <p:cNvSpPr/>
            <p:nvPr/>
          </p:nvSpPr>
          <p:spPr>
            <a:xfrm>
              <a:off x="5416779" y="3447788"/>
              <a:ext cx="60261" cy="39549"/>
            </a:xfrm>
            <a:custGeom>
              <a:avLst/>
              <a:gdLst/>
              <a:ahLst/>
              <a:cxnLst/>
              <a:rect l="l" t="t" r="r" b="b"/>
              <a:pathLst>
                <a:path w="3084" h="2024" extrusionOk="0">
                  <a:moveTo>
                    <a:pt x="226" y="0"/>
                  </a:moveTo>
                  <a:cubicBezTo>
                    <a:pt x="196" y="0"/>
                    <a:pt x="145" y="48"/>
                    <a:pt x="89" y="143"/>
                  </a:cubicBezTo>
                  <a:cubicBezTo>
                    <a:pt x="30" y="238"/>
                    <a:pt x="0" y="333"/>
                    <a:pt x="24" y="356"/>
                  </a:cubicBezTo>
                  <a:cubicBezTo>
                    <a:pt x="225" y="540"/>
                    <a:pt x="439" y="712"/>
                    <a:pt x="658" y="878"/>
                  </a:cubicBezTo>
                  <a:lnTo>
                    <a:pt x="1334" y="1323"/>
                  </a:lnTo>
                  <a:lnTo>
                    <a:pt x="2052" y="1708"/>
                  </a:lnTo>
                  <a:cubicBezTo>
                    <a:pt x="2295" y="1827"/>
                    <a:pt x="2550" y="1934"/>
                    <a:pt x="2811" y="2023"/>
                  </a:cubicBezTo>
                  <a:cubicBezTo>
                    <a:pt x="2813" y="2023"/>
                    <a:pt x="2815" y="2024"/>
                    <a:pt x="2818" y="2024"/>
                  </a:cubicBezTo>
                  <a:cubicBezTo>
                    <a:pt x="2851" y="2024"/>
                    <a:pt x="2917" y="1955"/>
                    <a:pt x="2983" y="1857"/>
                  </a:cubicBezTo>
                  <a:cubicBezTo>
                    <a:pt x="3048" y="1744"/>
                    <a:pt x="3084" y="1625"/>
                    <a:pt x="3054" y="1602"/>
                  </a:cubicBezTo>
                  <a:cubicBezTo>
                    <a:pt x="2846" y="1424"/>
                    <a:pt x="2633" y="1252"/>
                    <a:pt x="2408" y="1098"/>
                  </a:cubicBezTo>
                  <a:lnTo>
                    <a:pt x="1720" y="671"/>
                  </a:lnTo>
                  <a:lnTo>
                    <a:pt x="996" y="297"/>
                  </a:lnTo>
                  <a:cubicBezTo>
                    <a:pt x="747" y="178"/>
                    <a:pt x="492" y="78"/>
                    <a:pt x="231" y="0"/>
                  </a:cubicBezTo>
                  <a:cubicBezTo>
                    <a:pt x="230" y="0"/>
                    <a:pt x="228" y="0"/>
                    <a:pt x="226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880;p73"/>
            <p:cNvSpPr/>
            <p:nvPr/>
          </p:nvSpPr>
          <p:spPr>
            <a:xfrm>
              <a:off x="5448748" y="3010781"/>
              <a:ext cx="55650" cy="380209"/>
            </a:xfrm>
            <a:custGeom>
              <a:avLst/>
              <a:gdLst/>
              <a:ahLst/>
              <a:cxnLst/>
              <a:rect l="l" t="t" r="r" b="b"/>
              <a:pathLst>
                <a:path w="2848" h="19458" extrusionOk="0">
                  <a:moveTo>
                    <a:pt x="2612" y="1"/>
                  </a:moveTo>
                  <a:cubicBezTo>
                    <a:pt x="2492" y="1"/>
                    <a:pt x="2382" y="143"/>
                    <a:pt x="2355" y="335"/>
                  </a:cubicBezTo>
                  <a:lnTo>
                    <a:pt x="1774" y="5038"/>
                  </a:lnTo>
                  <a:cubicBezTo>
                    <a:pt x="1596" y="6597"/>
                    <a:pt x="1376" y="8157"/>
                    <a:pt x="1199" y="9728"/>
                  </a:cubicBezTo>
                  <a:cubicBezTo>
                    <a:pt x="1021" y="11300"/>
                    <a:pt x="819" y="12859"/>
                    <a:pt x="612" y="14419"/>
                  </a:cubicBezTo>
                  <a:lnTo>
                    <a:pt x="19" y="19121"/>
                  </a:lnTo>
                  <a:cubicBezTo>
                    <a:pt x="1" y="19281"/>
                    <a:pt x="54" y="19423"/>
                    <a:pt x="167" y="19453"/>
                  </a:cubicBezTo>
                  <a:cubicBezTo>
                    <a:pt x="178" y="19456"/>
                    <a:pt x="190" y="19458"/>
                    <a:pt x="202" y="19458"/>
                  </a:cubicBezTo>
                  <a:cubicBezTo>
                    <a:pt x="303" y="19458"/>
                    <a:pt x="401" y="19346"/>
                    <a:pt x="428" y="19186"/>
                  </a:cubicBezTo>
                  <a:cubicBezTo>
                    <a:pt x="736" y="17633"/>
                    <a:pt x="1027" y="16073"/>
                    <a:pt x="1270" y="14513"/>
                  </a:cubicBezTo>
                  <a:cubicBezTo>
                    <a:pt x="1513" y="12960"/>
                    <a:pt x="1738" y="11389"/>
                    <a:pt x="1952" y="9823"/>
                  </a:cubicBezTo>
                  <a:cubicBezTo>
                    <a:pt x="2153" y="8252"/>
                    <a:pt x="2331" y="6680"/>
                    <a:pt x="2479" y="5109"/>
                  </a:cubicBezTo>
                  <a:cubicBezTo>
                    <a:pt x="2628" y="3538"/>
                    <a:pt x="2746" y="1960"/>
                    <a:pt x="2835" y="377"/>
                  </a:cubicBezTo>
                  <a:cubicBezTo>
                    <a:pt x="2847" y="187"/>
                    <a:pt x="2776" y="21"/>
                    <a:pt x="2639" y="3"/>
                  </a:cubicBezTo>
                  <a:cubicBezTo>
                    <a:pt x="2630" y="2"/>
                    <a:pt x="2621" y="1"/>
                    <a:pt x="2612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881;p73"/>
            <p:cNvSpPr/>
            <p:nvPr/>
          </p:nvSpPr>
          <p:spPr>
            <a:xfrm>
              <a:off x="5605639" y="2274684"/>
              <a:ext cx="30619" cy="117279"/>
            </a:xfrm>
            <a:custGeom>
              <a:avLst/>
              <a:gdLst/>
              <a:ahLst/>
              <a:cxnLst/>
              <a:rect l="l" t="t" r="r" b="b"/>
              <a:pathLst>
                <a:path w="1567" h="6002" extrusionOk="0">
                  <a:moveTo>
                    <a:pt x="1287" y="1"/>
                  </a:moveTo>
                  <a:cubicBezTo>
                    <a:pt x="1225" y="1"/>
                    <a:pt x="1174" y="20"/>
                    <a:pt x="1163" y="55"/>
                  </a:cubicBezTo>
                  <a:cubicBezTo>
                    <a:pt x="973" y="512"/>
                    <a:pt x="807" y="986"/>
                    <a:pt x="677" y="1466"/>
                  </a:cubicBezTo>
                  <a:cubicBezTo>
                    <a:pt x="552" y="1941"/>
                    <a:pt x="416" y="2415"/>
                    <a:pt x="327" y="2901"/>
                  </a:cubicBezTo>
                  <a:cubicBezTo>
                    <a:pt x="238" y="3393"/>
                    <a:pt x="167" y="3880"/>
                    <a:pt x="96" y="4378"/>
                  </a:cubicBezTo>
                  <a:cubicBezTo>
                    <a:pt x="36" y="4870"/>
                    <a:pt x="7" y="5362"/>
                    <a:pt x="1" y="5860"/>
                  </a:cubicBezTo>
                  <a:cubicBezTo>
                    <a:pt x="1" y="5919"/>
                    <a:pt x="84" y="5985"/>
                    <a:pt x="214" y="5997"/>
                  </a:cubicBezTo>
                  <a:cubicBezTo>
                    <a:pt x="238" y="6000"/>
                    <a:pt x="261" y="6001"/>
                    <a:pt x="284" y="6001"/>
                  </a:cubicBezTo>
                  <a:cubicBezTo>
                    <a:pt x="389" y="6001"/>
                    <a:pt x="471" y="5968"/>
                    <a:pt x="481" y="5919"/>
                  </a:cubicBezTo>
                  <a:cubicBezTo>
                    <a:pt x="594" y="5433"/>
                    <a:pt x="712" y="4953"/>
                    <a:pt x="795" y="4479"/>
                  </a:cubicBezTo>
                  <a:cubicBezTo>
                    <a:pt x="878" y="4004"/>
                    <a:pt x="997" y="3530"/>
                    <a:pt x="1068" y="3049"/>
                  </a:cubicBezTo>
                  <a:cubicBezTo>
                    <a:pt x="1145" y="2569"/>
                    <a:pt x="1240" y="2095"/>
                    <a:pt x="1329" y="1614"/>
                  </a:cubicBezTo>
                  <a:cubicBezTo>
                    <a:pt x="1418" y="1128"/>
                    <a:pt x="1489" y="648"/>
                    <a:pt x="1560" y="162"/>
                  </a:cubicBezTo>
                  <a:cubicBezTo>
                    <a:pt x="1566" y="108"/>
                    <a:pt x="1501" y="55"/>
                    <a:pt x="1394" y="19"/>
                  </a:cubicBezTo>
                  <a:cubicBezTo>
                    <a:pt x="1358" y="7"/>
                    <a:pt x="1321" y="1"/>
                    <a:pt x="1287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882;p73"/>
            <p:cNvSpPr/>
            <p:nvPr/>
          </p:nvSpPr>
          <p:spPr>
            <a:xfrm>
              <a:off x="5245057" y="3638289"/>
              <a:ext cx="111476" cy="127694"/>
            </a:xfrm>
            <a:custGeom>
              <a:avLst/>
              <a:gdLst/>
              <a:ahLst/>
              <a:cxnLst/>
              <a:rect l="l" t="t" r="r" b="b"/>
              <a:pathLst>
                <a:path w="5705" h="6535" extrusionOk="0">
                  <a:moveTo>
                    <a:pt x="270" y="0"/>
                  </a:moveTo>
                  <a:cubicBezTo>
                    <a:pt x="226" y="0"/>
                    <a:pt x="175" y="19"/>
                    <a:pt x="125" y="59"/>
                  </a:cubicBezTo>
                  <a:cubicBezTo>
                    <a:pt x="36" y="125"/>
                    <a:pt x="0" y="237"/>
                    <a:pt x="42" y="297"/>
                  </a:cubicBezTo>
                  <a:cubicBezTo>
                    <a:pt x="433" y="854"/>
                    <a:pt x="836" y="1399"/>
                    <a:pt x="1257" y="1933"/>
                  </a:cubicBezTo>
                  <a:lnTo>
                    <a:pt x="2532" y="3505"/>
                  </a:lnTo>
                  <a:lnTo>
                    <a:pt x="3866" y="5040"/>
                  </a:lnTo>
                  <a:cubicBezTo>
                    <a:pt x="4323" y="5550"/>
                    <a:pt x="4809" y="6037"/>
                    <a:pt x="5319" y="6499"/>
                  </a:cubicBezTo>
                  <a:cubicBezTo>
                    <a:pt x="5343" y="6523"/>
                    <a:pt x="5376" y="6535"/>
                    <a:pt x="5412" y="6535"/>
                  </a:cubicBezTo>
                  <a:cubicBezTo>
                    <a:pt x="5468" y="6535"/>
                    <a:pt x="5532" y="6506"/>
                    <a:pt x="5586" y="6446"/>
                  </a:cubicBezTo>
                  <a:cubicBezTo>
                    <a:pt x="5675" y="6351"/>
                    <a:pt x="5705" y="6220"/>
                    <a:pt x="5651" y="6149"/>
                  </a:cubicBezTo>
                  <a:lnTo>
                    <a:pt x="4406" y="4590"/>
                  </a:lnTo>
                  <a:lnTo>
                    <a:pt x="3113" y="3018"/>
                  </a:lnTo>
                  <a:lnTo>
                    <a:pt x="1767" y="1494"/>
                  </a:lnTo>
                  <a:cubicBezTo>
                    <a:pt x="1311" y="1002"/>
                    <a:pt x="842" y="510"/>
                    <a:pt x="356" y="36"/>
                  </a:cubicBezTo>
                  <a:cubicBezTo>
                    <a:pt x="335" y="12"/>
                    <a:pt x="305" y="0"/>
                    <a:pt x="270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883;p73"/>
            <p:cNvSpPr/>
            <p:nvPr/>
          </p:nvSpPr>
          <p:spPr>
            <a:xfrm>
              <a:off x="4215564" y="3755709"/>
              <a:ext cx="727767" cy="36364"/>
            </a:xfrm>
            <a:custGeom>
              <a:avLst/>
              <a:gdLst/>
              <a:ahLst/>
              <a:cxnLst/>
              <a:rect l="l" t="t" r="r" b="b"/>
              <a:pathLst>
                <a:path w="37245" h="1861" extrusionOk="0">
                  <a:moveTo>
                    <a:pt x="22468" y="0"/>
                  </a:moveTo>
                  <a:cubicBezTo>
                    <a:pt x="21154" y="0"/>
                    <a:pt x="19841" y="13"/>
                    <a:pt x="18530" y="39"/>
                  </a:cubicBezTo>
                  <a:cubicBezTo>
                    <a:pt x="15523" y="105"/>
                    <a:pt x="12523" y="259"/>
                    <a:pt x="9522" y="490"/>
                  </a:cubicBezTo>
                  <a:cubicBezTo>
                    <a:pt x="6522" y="721"/>
                    <a:pt x="3533" y="1042"/>
                    <a:pt x="551" y="1445"/>
                  </a:cubicBezTo>
                  <a:cubicBezTo>
                    <a:pt x="248" y="1486"/>
                    <a:pt x="11" y="1581"/>
                    <a:pt x="5" y="1700"/>
                  </a:cubicBezTo>
                  <a:cubicBezTo>
                    <a:pt x="0" y="1799"/>
                    <a:pt x="187" y="1861"/>
                    <a:pt x="446" y="1861"/>
                  </a:cubicBezTo>
                  <a:cubicBezTo>
                    <a:pt x="496" y="1861"/>
                    <a:pt x="549" y="1859"/>
                    <a:pt x="604" y="1854"/>
                  </a:cubicBezTo>
                  <a:cubicBezTo>
                    <a:pt x="3587" y="1575"/>
                    <a:pt x="6575" y="1344"/>
                    <a:pt x="9564" y="1160"/>
                  </a:cubicBezTo>
                  <a:cubicBezTo>
                    <a:pt x="12552" y="970"/>
                    <a:pt x="15547" y="846"/>
                    <a:pt x="18542" y="792"/>
                  </a:cubicBezTo>
                  <a:cubicBezTo>
                    <a:pt x="20114" y="758"/>
                    <a:pt x="21686" y="742"/>
                    <a:pt x="23258" y="742"/>
                  </a:cubicBezTo>
                  <a:cubicBezTo>
                    <a:pt x="24681" y="742"/>
                    <a:pt x="26103" y="755"/>
                    <a:pt x="27525" y="781"/>
                  </a:cubicBezTo>
                  <a:cubicBezTo>
                    <a:pt x="30520" y="834"/>
                    <a:pt x="33514" y="935"/>
                    <a:pt x="36509" y="1089"/>
                  </a:cubicBezTo>
                  <a:cubicBezTo>
                    <a:pt x="36548" y="1091"/>
                    <a:pt x="36586" y="1092"/>
                    <a:pt x="36624" y="1092"/>
                  </a:cubicBezTo>
                  <a:cubicBezTo>
                    <a:pt x="36935" y="1092"/>
                    <a:pt x="37188" y="1027"/>
                    <a:pt x="37214" y="905"/>
                  </a:cubicBezTo>
                  <a:cubicBezTo>
                    <a:pt x="37244" y="775"/>
                    <a:pt x="36948" y="638"/>
                    <a:pt x="36544" y="603"/>
                  </a:cubicBezTo>
                  <a:cubicBezTo>
                    <a:pt x="33550" y="342"/>
                    <a:pt x="30549" y="158"/>
                    <a:pt x="27549" y="69"/>
                  </a:cubicBezTo>
                  <a:cubicBezTo>
                    <a:pt x="25853" y="22"/>
                    <a:pt x="24160" y="0"/>
                    <a:pt x="22468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884;p73"/>
            <p:cNvSpPr/>
            <p:nvPr/>
          </p:nvSpPr>
          <p:spPr>
            <a:xfrm>
              <a:off x="5014577" y="3754029"/>
              <a:ext cx="251695" cy="24718"/>
            </a:xfrm>
            <a:custGeom>
              <a:avLst/>
              <a:gdLst/>
              <a:ahLst/>
              <a:cxnLst/>
              <a:rect l="l" t="t" r="r" b="b"/>
              <a:pathLst>
                <a:path w="12881" h="1265" extrusionOk="0">
                  <a:moveTo>
                    <a:pt x="203" y="1"/>
                  </a:moveTo>
                  <a:cubicBezTo>
                    <a:pt x="102" y="1"/>
                    <a:pt x="24" y="76"/>
                    <a:pt x="7" y="173"/>
                  </a:cubicBezTo>
                  <a:cubicBezTo>
                    <a:pt x="1" y="291"/>
                    <a:pt x="84" y="398"/>
                    <a:pt x="202" y="410"/>
                  </a:cubicBezTo>
                  <a:cubicBezTo>
                    <a:pt x="1228" y="540"/>
                    <a:pt x="2260" y="647"/>
                    <a:pt x="3298" y="736"/>
                  </a:cubicBezTo>
                  <a:lnTo>
                    <a:pt x="6387" y="991"/>
                  </a:lnTo>
                  <a:lnTo>
                    <a:pt x="9494" y="1169"/>
                  </a:lnTo>
                  <a:cubicBezTo>
                    <a:pt x="10526" y="1222"/>
                    <a:pt x="11564" y="1252"/>
                    <a:pt x="12602" y="1264"/>
                  </a:cubicBezTo>
                  <a:cubicBezTo>
                    <a:pt x="12605" y="1264"/>
                    <a:pt x="12609" y="1264"/>
                    <a:pt x="12613" y="1264"/>
                  </a:cubicBezTo>
                  <a:cubicBezTo>
                    <a:pt x="12733" y="1264"/>
                    <a:pt x="12840" y="1171"/>
                    <a:pt x="12863" y="1050"/>
                  </a:cubicBezTo>
                  <a:cubicBezTo>
                    <a:pt x="12880" y="914"/>
                    <a:pt x="12780" y="790"/>
                    <a:pt x="12643" y="784"/>
                  </a:cubicBezTo>
                  <a:cubicBezTo>
                    <a:pt x="11617" y="659"/>
                    <a:pt x="10586" y="552"/>
                    <a:pt x="9548" y="463"/>
                  </a:cubicBezTo>
                  <a:lnTo>
                    <a:pt x="6441" y="238"/>
                  </a:lnTo>
                  <a:lnTo>
                    <a:pt x="3327" y="72"/>
                  </a:lnTo>
                  <a:cubicBezTo>
                    <a:pt x="2290" y="31"/>
                    <a:pt x="1252" y="7"/>
                    <a:pt x="214" y="1"/>
                  </a:cubicBezTo>
                  <a:cubicBezTo>
                    <a:pt x="210" y="1"/>
                    <a:pt x="207" y="1"/>
                    <a:pt x="203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885;p73"/>
            <p:cNvSpPr/>
            <p:nvPr/>
          </p:nvSpPr>
          <p:spPr>
            <a:xfrm>
              <a:off x="5555576" y="1968268"/>
              <a:ext cx="85312" cy="121539"/>
            </a:xfrm>
            <a:custGeom>
              <a:avLst/>
              <a:gdLst/>
              <a:ahLst/>
              <a:cxnLst/>
              <a:rect l="l" t="t" r="r" b="b"/>
              <a:pathLst>
                <a:path w="4366" h="6220" extrusionOk="0">
                  <a:moveTo>
                    <a:pt x="291" y="0"/>
                  </a:moveTo>
                  <a:cubicBezTo>
                    <a:pt x="254" y="0"/>
                    <a:pt x="209" y="9"/>
                    <a:pt x="161" y="28"/>
                  </a:cubicBezTo>
                  <a:cubicBezTo>
                    <a:pt x="60" y="75"/>
                    <a:pt x="1" y="170"/>
                    <a:pt x="19" y="230"/>
                  </a:cubicBezTo>
                  <a:cubicBezTo>
                    <a:pt x="244" y="787"/>
                    <a:pt x="493" y="1333"/>
                    <a:pt x="778" y="1860"/>
                  </a:cubicBezTo>
                  <a:cubicBezTo>
                    <a:pt x="1074" y="2382"/>
                    <a:pt x="1353" y="2904"/>
                    <a:pt x="1697" y="3402"/>
                  </a:cubicBezTo>
                  <a:cubicBezTo>
                    <a:pt x="2035" y="3900"/>
                    <a:pt x="2385" y="4380"/>
                    <a:pt x="2758" y="4855"/>
                  </a:cubicBezTo>
                  <a:cubicBezTo>
                    <a:pt x="3126" y="5323"/>
                    <a:pt x="3523" y="5768"/>
                    <a:pt x="3950" y="6189"/>
                  </a:cubicBezTo>
                  <a:cubicBezTo>
                    <a:pt x="3971" y="6210"/>
                    <a:pt x="4000" y="6220"/>
                    <a:pt x="4033" y="6220"/>
                  </a:cubicBezTo>
                  <a:cubicBezTo>
                    <a:pt x="4086" y="6220"/>
                    <a:pt x="4152" y="6195"/>
                    <a:pt x="4217" y="6148"/>
                  </a:cubicBezTo>
                  <a:cubicBezTo>
                    <a:pt x="4318" y="6065"/>
                    <a:pt x="4365" y="5946"/>
                    <a:pt x="4318" y="5881"/>
                  </a:cubicBezTo>
                  <a:lnTo>
                    <a:pt x="3322" y="4434"/>
                  </a:lnTo>
                  <a:cubicBezTo>
                    <a:pt x="2978" y="3959"/>
                    <a:pt x="2658" y="3455"/>
                    <a:pt x="2325" y="2981"/>
                  </a:cubicBezTo>
                  <a:cubicBezTo>
                    <a:pt x="1993" y="2507"/>
                    <a:pt x="1667" y="2014"/>
                    <a:pt x="1353" y="1522"/>
                  </a:cubicBezTo>
                  <a:lnTo>
                    <a:pt x="386" y="40"/>
                  </a:lnTo>
                  <a:cubicBezTo>
                    <a:pt x="370" y="14"/>
                    <a:pt x="336" y="0"/>
                    <a:pt x="291" y="0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886;p73"/>
            <p:cNvSpPr/>
            <p:nvPr/>
          </p:nvSpPr>
          <p:spPr>
            <a:xfrm>
              <a:off x="5536700" y="2024642"/>
              <a:ext cx="80309" cy="98188"/>
            </a:xfrm>
            <a:custGeom>
              <a:avLst/>
              <a:gdLst/>
              <a:ahLst/>
              <a:cxnLst/>
              <a:rect l="l" t="t" r="r" b="b"/>
              <a:pathLst>
                <a:path w="4110" h="5025" extrusionOk="0">
                  <a:moveTo>
                    <a:pt x="307" y="1"/>
                  </a:moveTo>
                  <a:cubicBezTo>
                    <a:pt x="266" y="1"/>
                    <a:pt x="211" y="23"/>
                    <a:pt x="149" y="66"/>
                  </a:cubicBezTo>
                  <a:cubicBezTo>
                    <a:pt x="54" y="132"/>
                    <a:pt x="0" y="226"/>
                    <a:pt x="30" y="274"/>
                  </a:cubicBezTo>
                  <a:cubicBezTo>
                    <a:pt x="291" y="701"/>
                    <a:pt x="564" y="1128"/>
                    <a:pt x="854" y="1531"/>
                  </a:cubicBezTo>
                  <a:lnTo>
                    <a:pt x="1744" y="2735"/>
                  </a:lnTo>
                  <a:lnTo>
                    <a:pt x="2687" y="3897"/>
                  </a:lnTo>
                  <a:cubicBezTo>
                    <a:pt x="3001" y="4277"/>
                    <a:pt x="3345" y="4644"/>
                    <a:pt x="3695" y="5000"/>
                  </a:cubicBezTo>
                  <a:cubicBezTo>
                    <a:pt x="3709" y="5017"/>
                    <a:pt x="3732" y="5025"/>
                    <a:pt x="3760" y="5025"/>
                  </a:cubicBezTo>
                  <a:cubicBezTo>
                    <a:pt x="3811" y="5025"/>
                    <a:pt x="3879" y="4998"/>
                    <a:pt x="3944" y="4953"/>
                  </a:cubicBezTo>
                  <a:cubicBezTo>
                    <a:pt x="4050" y="4875"/>
                    <a:pt x="4110" y="4763"/>
                    <a:pt x="4068" y="4703"/>
                  </a:cubicBezTo>
                  <a:cubicBezTo>
                    <a:pt x="3813" y="4277"/>
                    <a:pt x="3529" y="3861"/>
                    <a:pt x="3238" y="3458"/>
                  </a:cubicBezTo>
                  <a:lnTo>
                    <a:pt x="2337" y="2266"/>
                  </a:lnTo>
                  <a:lnTo>
                    <a:pt x="1382" y="1116"/>
                  </a:lnTo>
                  <a:cubicBezTo>
                    <a:pt x="1056" y="742"/>
                    <a:pt x="712" y="375"/>
                    <a:pt x="356" y="19"/>
                  </a:cubicBezTo>
                  <a:cubicBezTo>
                    <a:pt x="344" y="7"/>
                    <a:pt x="327" y="1"/>
                    <a:pt x="307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887;p73"/>
            <p:cNvSpPr/>
            <p:nvPr/>
          </p:nvSpPr>
          <p:spPr>
            <a:xfrm>
              <a:off x="4072097" y="3771986"/>
              <a:ext cx="91310" cy="21689"/>
            </a:xfrm>
            <a:custGeom>
              <a:avLst/>
              <a:gdLst/>
              <a:ahLst/>
              <a:cxnLst/>
              <a:rect l="l" t="t" r="r" b="b"/>
              <a:pathLst>
                <a:path w="4673" h="1110" extrusionOk="0">
                  <a:moveTo>
                    <a:pt x="4524" y="1"/>
                  </a:moveTo>
                  <a:cubicBezTo>
                    <a:pt x="4139" y="1"/>
                    <a:pt x="3760" y="19"/>
                    <a:pt x="3386" y="60"/>
                  </a:cubicBezTo>
                  <a:lnTo>
                    <a:pt x="2271" y="197"/>
                  </a:lnTo>
                  <a:lnTo>
                    <a:pt x="1162" y="404"/>
                  </a:lnTo>
                  <a:cubicBezTo>
                    <a:pt x="795" y="487"/>
                    <a:pt x="433" y="582"/>
                    <a:pt x="65" y="701"/>
                  </a:cubicBezTo>
                  <a:cubicBezTo>
                    <a:pt x="30" y="713"/>
                    <a:pt x="0" y="790"/>
                    <a:pt x="18" y="902"/>
                  </a:cubicBezTo>
                  <a:cubicBezTo>
                    <a:pt x="30" y="1015"/>
                    <a:pt x="77" y="1110"/>
                    <a:pt x="119" y="1110"/>
                  </a:cubicBezTo>
                  <a:cubicBezTo>
                    <a:pt x="498" y="1110"/>
                    <a:pt x="878" y="1104"/>
                    <a:pt x="1251" y="1062"/>
                  </a:cubicBezTo>
                  <a:lnTo>
                    <a:pt x="2378" y="950"/>
                  </a:lnTo>
                  <a:lnTo>
                    <a:pt x="3499" y="754"/>
                  </a:lnTo>
                  <a:cubicBezTo>
                    <a:pt x="3872" y="683"/>
                    <a:pt x="4240" y="582"/>
                    <a:pt x="4602" y="475"/>
                  </a:cubicBezTo>
                  <a:cubicBezTo>
                    <a:pt x="4649" y="463"/>
                    <a:pt x="4673" y="369"/>
                    <a:pt x="4649" y="238"/>
                  </a:cubicBezTo>
                  <a:cubicBezTo>
                    <a:pt x="4625" y="102"/>
                    <a:pt x="4566" y="1"/>
                    <a:pt x="4524" y="1"/>
                  </a:cubicBezTo>
                  <a:close/>
                </a:path>
              </a:pathLst>
            </a:custGeom>
            <a:solidFill>
              <a:srgbClr val="4C1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14230" y="2898097"/>
                <a:ext cx="6391519" cy="1571712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2. 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một cách hợp </a:t>
                </a:r>
                <a:r>
                  <a:rPr lang="en-US" sz="240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lí:</a:t>
                </a: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16)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230</m:t>
                        </m:r>
                      </m:e>
                    </m:d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sz="240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158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...</m:t>
                    </m:r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150</m:t>
                    </m:r>
                  </m:oMath>
                </a14:m>
                <a:endParaRPr lang="en-US" sz="24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30" y="2898097"/>
                <a:ext cx="6391519" cy="1571712"/>
              </a:xfrm>
              <a:prstGeom prst="rect">
                <a:avLst/>
              </a:prstGeom>
              <a:blipFill>
                <a:blip r:embed="rId7"/>
                <a:stretch>
                  <a:fillRect l="-1330" t="-760" b="-456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8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t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9500"/>
                            </p:stCondLst>
                            <p:childTnLst>
                              <p:par>
                                <p:cTn id="1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9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9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ddleGameBigVolum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8500"/>
                            </p:stCondLst>
                            <p:childTnLst>
                              <p:par>
                                <p:cTn id="3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59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7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7500"/>
                            </p:stCondLst>
                            <p:childTnLst>
                              <p:par>
                                <p:cTn id="4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8000"/>
                            </p:stCondLst>
                            <p:childTnLst>
                              <p:par>
                                <p:cTn id="4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59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7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9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d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6" grpId="1"/>
      <p:bldP spid="37" grpId="0"/>
      <p:bldP spid="37" grpId="1"/>
      <p:bldP spid="38" grpId="0"/>
      <p:bldP spid="38" grpId="1"/>
      <p:bldP spid="40" grpId="0"/>
      <p:bldP spid="40" grpId="1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462714" y="318753"/>
            <a:ext cx="7249704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Double Wave 127"/>
          <p:cNvSpPr/>
          <p:nvPr/>
        </p:nvSpPr>
        <p:spPr>
          <a:xfrm rot="8202422">
            <a:off x="-1778701" y="-1053733"/>
            <a:ext cx="3971109" cy="2364377"/>
          </a:xfrm>
          <a:prstGeom prst="doubleWave">
            <a:avLst/>
          </a:prstGeom>
          <a:solidFill>
            <a:srgbClr val="3B6A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uble Wave 132"/>
          <p:cNvSpPr/>
          <p:nvPr/>
        </p:nvSpPr>
        <p:spPr>
          <a:xfrm rot="8202422">
            <a:off x="10188646" y="5675812"/>
            <a:ext cx="3971109" cy="2364377"/>
          </a:xfrm>
          <a:prstGeom prst="doubleWave">
            <a:avLst/>
          </a:prstGeom>
          <a:solidFill>
            <a:srgbClr val="EB67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6" y="348232"/>
            <a:ext cx="905875" cy="91329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19" y="258433"/>
            <a:ext cx="641998" cy="41392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50" y="5916938"/>
            <a:ext cx="742511" cy="819656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6300248"/>
            <a:ext cx="404832" cy="341857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018899" y="5961620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3993" y="289360"/>
            <a:ext cx="764395" cy="82863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8388" y="372774"/>
            <a:ext cx="347321" cy="185238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00684">
            <a:off x="11709399" y="316919"/>
            <a:ext cx="374940" cy="464926"/>
          </a:xfrm>
          <a:prstGeom prst="rect">
            <a:avLst/>
          </a:prstGeom>
        </p:spPr>
      </p:pic>
      <p:sp>
        <p:nvSpPr>
          <p:cNvPr id="160" name="Google Shape;837;p16"/>
          <p:cNvSpPr/>
          <p:nvPr/>
        </p:nvSpPr>
        <p:spPr>
          <a:xfrm rot="10800000">
            <a:off x="9386020" y="-325067"/>
            <a:ext cx="3500337" cy="1424313"/>
          </a:xfrm>
          <a:custGeom>
            <a:avLst/>
            <a:gdLst/>
            <a:ahLst/>
            <a:cxnLst/>
            <a:rect l="l" t="t" r="r" b="b"/>
            <a:pathLst>
              <a:path w="76942" h="24001" extrusionOk="0">
                <a:moveTo>
                  <a:pt x="53323" y="0"/>
                </a:moveTo>
                <a:cubicBezTo>
                  <a:pt x="53125" y="0"/>
                  <a:pt x="52927" y="4"/>
                  <a:pt x="52729" y="12"/>
                </a:cubicBezTo>
                <a:cubicBezTo>
                  <a:pt x="52646" y="15"/>
                  <a:pt x="52579" y="87"/>
                  <a:pt x="52585" y="173"/>
                </a:cubicBezTo>
                <a:cubicBezTo>
                  <a:pt x="52588" y="252"/>
                  <a:pt x="52658" y="321"/>
                  <a:pt x="52725" y="321"/>
                </a:cubicBezTo>
                <a:cubicBezTo>
                  <a:pt x="52731" y="321"/>
                  <a:pt x="52737" y="321"/>
                  <a:pt x="52743" y="320"/>
                </a:cubicBezTo>
                <a:cubicBezTo>
                  <a:pt x="52941" y="312"/>
                  <a:pt x="53139" y="309"/>
                  <a:pt x="53337" y="309"/>
                </a:cubicBezTo>
                <a:cubicBezTo>
                  <a:pt x="53680" y="309"/>
                  <a:pt x="54023" y="320"/>
                  <a:pt x="54365" y="344"/>
                </a:cubicBezTo>
                <a:lnTo>
                  <a:pt x="54376" y="344"/>
                </a:lnTo>
                <a:cubicBezTo>
                  <a:pt x="54457" y="344"/>
                  <a:pt x="54523" y="284"/>
                  <a:pt x="54531" y="203"/>
                </a:cubicBezTo>
                <a:cubicBezTo>
                  <a:pt x="54537" y="117"/>
                  <a:pt x="54471" y="45"/>
                  <a:pt x="54387" y="40"/>
                </a:cubicBezTo>
                <a:cubicBezTo>
                  <a:pt x="54034" y="13"/>
                  <a:pt x="53679" y="0"/>
                  <a:pt x="53323" y="0"/>
                </a:cubicBezTo>
                <a:close/>
                <a:moveTo>
                  <a:pt x="49486" y="531"/>
                </a:moveTo>
                <a:cubicBezTo>
                  <a:pt x="49477" y="531"/>
                  <a:pt x="49468" y="531"/>
                  <a:pt x="49459" y="533"/>
                </a:cubicBezTo>
                <a:cubicBezTo>
                  <a:pt x="48950" y="677"/>
                  <a:pt x="48437" y="854"/>
                  <a:pt x="47895" y="1067"/>
                </a:cubicBezTo>
                <a:cubicBezTo>
                  <a:pt x="47814" y="1100"/>
                  <a:pt x="47776" y="1189"/>
                  <a:pt x="47809" y="1269"/>
                </a:cubicBezTo>
                <a:cubicBezTo>
                  <a:pt x="47828" y="1327"/>
                  <a:pt x="47886" y="1366"/>
                  <a:pt x="47950" y="1366"/>
                </a:cubicBezTo>
                <a:cubicBezTo>
                  <a:pt x="47969" y="1366"/>
                  <a:pt x="47986" y="1361"/>
                  <a:pt x="48005" y="1355"/>
                </a:cubicBezTo>
                <a:cubicBezTo>
                  <a:pt x="48543" y="1145"/>
                  <a:pt x="49044" y="970"/>
                  <a:pt x="49542" y="829"/>
                </a:cubicBezTo>
                <a:cubicBezTo>
                  <a:pt x="49702" y="761"/>
                  <a:pt x="49646" y="531"/>
                  <a:pt x="49486" y="531"/>
                </a:cubicBezTo>
                <a:close/>
                <a:moveTo>
                  <a:pt x="57606" y="602"/>
                </a:moveTo>
                <a:cubicBezTo>
                  <a:pt x="57539" y="602"/>
                  <a:pt x="57476" y="646"/>
                  <a:pt x="57458" y="716"/>
                </a:cubicBezTo>
                <a:cubicBezTo>
                  <a:pt x="57433" y="796"/>
                  <a:pt x="57480" y="884"/>
                  <a:pt x="57563" y="907"/>
                </a:cubicBezTo>
                <a:cubicBezTo>
                  <a:pt x="58081" y="1048"/>
                  <a:pt x="58599" y="1219"/>
                  <a:pt x="59111" y="1410"/>
                </a:cubicBezTo>
                <a:cubicBezTo>
                  <a:pt x="59128" y="1416"/>
                  <a:pt x="59144" y="1422"/>
                  <a:pt x="59164" y="1422"/>
                </a:cubicBezTo>
                <a:cubicBezTo>
                  <a:pt x="59227" y="1422"/>
                  <a:pt x="59285" y="1380"/>
                  <a:pt x="59308" y="1322"/>
                </a:cubicBezTo>
                <a:cubicBezTo>
                  <a:pt x="59338" y="1242"/>
                  <a:pt x="59299" y="1153"/>
                  <a:pt x="59219" y="1123"/>
                </a:cubicBezTo>
                <a:cubicBezTo>
                  <a:pt x="58698" y="926"/>
                  <a:pt x="58170" y="754"/>
                  <a:pt x="57646" y="608"/>
                </a:cubicBezTo>
                <a:cubicBezTo>
                  <a:pt x="57633" y="604"/>
                  <a:pt x="57619" y="602"/>
                  <a:pt x="57606" y="602"/>
                </a:cubicBezTo>
                <a:close/>
                <a:moveTo>
                  <a:pt x="16657" y="2753"/>
                </a:moveTo>
                <a:cubicBezTo>
                  <a:pt x="16653" y="2753"/>
                  <a:pt x="16650" y="2753"/>
                  <a:pt x="16646" y="2753"/>
                </a:cubicBezTo>
                <a:cubicBezTo>
                  <a:pt x="16098" y="2803"/>
                  <a:pt x="15547" y="2875"/>
                  <a:pt x="15004" y="2969"/>
                </a:cubicBezTo>
                <a:cubicBezTo>
                  <a:pt x="14807" y="2983"/>
                  <a:pt x="14823" y="3274"/>
                  <a:pt x="15016" y="3274"/>
                </a:cubicBezTo>
                <a:cubicBezTo>
                  <a:pt x="15020" y="3274"/>
                  <a:pt x="15025" y="3274"/>
                  <a:pt x="15029" y="3274"/>
                </a:cubicBezTo>
                <a:lnTo>
                  <a:pt x="15057" y="3274"/>
                </a:lnTo>
                <a:cubicBezTo>
                  <a:pt x="15589" y="3180"/>
                  <a:pt x="16134" y="3108"/>
                  <a:pt x="16668" y="3061"/>
                </a:cubicBezTo>
                <a:cubicBezTo>
                  <a:pt x="16754" y="3052"/>
                  <a:pt x="16818" y="2978"/>
                  <a:pt x="16812" y="2892"/>
                </a:cubicBezTo>
                <a:cubicBezTo>
                  <a:pt x="16802" y="2812"/>
                  <a:pt x="16735" y="2753"/>
                  <a:pt x="16657" y="2753"/>
                </a:cubicBezTo>
                <a:close/>
                <a:moveTo>
                  <a:pt x="19931" y="2766"/>
                </a:moveTo>
                <a:cubicBezTo>
                  <a:pt x="19855" y="2766"/>
                  <a:pt x="19788" y="2826"/>
                  <a:pt x="19783" y="2906"/>
                </a:cubicBezTo>
                <a:cubicBezTo>
                  <a:pt x="19775" y="2991"/>
                  <a:pt x="19836" y="3069"/>
                  <a:pt x="19922" y="3075"/>
                </a:cubicBezTo>
                <a:cubicBezTo>
                  <a:pt x="20345" y="3116"/>
                  <a:pt x="20766" y="3171"/>
                  <a:pt x="21179" y="3241"/>
                </a:cubicBezTo>
                <a:lnTo>
                  <a:pt x="21533" y="3307"/>
                </a:lnTo>
                <a:lnTo>
                  <a:pt x="21561" y="3307"/>
                </a:lnTo>
                <a:cubicBezTo>
                  <a:pt x="21633" y="3307"/>
                  <a:pt x="21696" y="3257"/>
                  <a:pt x="21713" y="3185"/>
                </a:cubicBezTo>
                <a:cubicBezTo>
                  <a:pt x="21730" y="3102"/>
                  <a:pt x="21674" y="3019"/>
                  <a:pt x="21591" y="3005"/>
                </a:cubicBezTo>
                <a:lnTo>
                  <a:pt x="21231" y="2942"/>
                </a:lnTo>
                <a:cubicBezTo>
                  <a:pt x="20813" y="2867"/>
                  <a:pt x="20379" y="2809"/>
                  <a:pt x="19949" y="2767"/>
                </a:cubicBezTo>
                <a:cubicBezTo>
                  <a:pt x="19943" y="2766"/>
                  <a:pt x="19937" y="2766"/>
                  <a:pt x="19931" y="2766"/>
                </a:cubicBezTo>
                <a:close/>
                <a:moveTo>
                  <a:pt x="44972" y="2472"/>
                </a:moveTo>
                <a:cubicBezTo>
                  <a:pt x="44953" y="2472"/>
                  <a:pt x="44932" y="2476"/>
                  <a:pt x="44910" y="2485"/>
                </a:cubicBezTo>
                <a:lnTo>
                  <a:pt x="43686" y="3144"/>
                </a:lnTo>
                <a:lnTo>
                  <a:pt x="43465" y="3263"/>
                </a:lnTo>
                <a:cubicBezTo>
                  <a:pt x="43393" y="3304"/>
                  <a:pt x="43365" y="3398"/>
                  <a:pt x="43401" y="3473"/>
                </a:cubicBezTo>
                <a:cubicBezTo>
                  <a:pt x="43431" y="3523"/>
                  <a:pt x="43484" y="3554"/>
                  <a:pt x="43539" y="3554"/>
                </a:cubicBezTo>
                <a:cubicBezTo>
                  <a:pt x="43567" y="3554"/>
                  <a:pt x="43592" y="3545"/>
                  <a:pt x="43614" y="3531"/>
                </a:cubicBezTo>
                <a:lnTo>
                  <a:pt x="43836" y="3415"/>
                </a:lnTo>
                <a:cubicBezTo>
                  <a:pt x="44240" y="3194"/>
                  <a:pt x="44647" y="2972"/>
                  <a:pt x="45057" y="2756"/>
                </a:cubicBezTo>
                <a:cubicBezTo>
                  <a:pt x="45190" y="2664"/>
                  <a:pt x="45111" y="2472"/>
                  <a:pt x="44972" y="2472"/>
                </a:cubicBezTo>
                <a:close/>
                <a:moveTo>
                  <a:pt x="62127" y="2521"/>
                </a:moveTo>
                <a:cubicBezTo>
                  <a:pt x="62074" y="2521"/>
                  <a:pt x="62023" y="2549"/>
                  <a:pt x="61993" y="2598"/>
                </a:cubicBezTo>
                <a:cubicBezTo>
                  <a:pt x="61952" y="2673"/>
                  <a:pt x="61979" y="2767"/>
                  <a:pt x="62054" y="2809"/>
                </a:cubicBezTo>
                <a:cubicBezTo>
                  <a:pt x="62517" y="3075"/>
                  <a:pt x="62982" y="3365"/>
                  <a:pt x="63433" y="3675"/>
                </a:cubicBezTo>
                <a:cubicBezTo>
                  <a:pt x="63457" y="3690"/>
                  <a:pt x="63481" y="3698"/>
                  <a:pt x="63509" y="3698"/>
                </a:cubicBezTo>
                <a:cubicBezTo>
                  <a:pt x="63513" y="3698"/>
                  <a:pt x="63517" y="3698"/>
                  <a:pt x="63522" y="3697"/>
                </a:cubicBezTo>
                <a:cubicBezTo>
                  <a:pt x="63524" y="3698"/>
                  <a:pt x="63527" y="3698"/>
                  <a:pt x="63529" y="3698"/>
                </a:cubicBezTo>
                <a:cubicBezTo>
                  <a:pt x="63576" y="3698"/>
                  <a:pt x="63620" y="3673"/>
                  <a:pt x="63649" y="3634"/>
                </a:cubicBezTo>
                <a:cubicBezTo>
                  <a:pt x="63693" y="3562"/>
                  <a:pt x="63674" y="3468"/>
                  <a:pt x="63607" y="3418"/>
                </a:cubicBezTo>
                <a:cubicBezTo>
                  <a:pt x="63151" y="3108"/>
                  <a:pt x="62677" y="2811"/>
                  <a:pt x="62206" y="2543"/>
                </a:cubicBezTo>
                <a:cubicBezTo>
                  <a:pt x="62181" y="2528"/>
                  <a:pt x="62154" y="2521"/>
                  <a:pt x="62127" y="2521"/>
                </a:cubicBezTo>
                <a:close/>
                <a:moveTo>
                  <a:pt x="24735" y="3811"/>
                </a:moveTo>
                <a:cubicBezTo>
                  <a:pt x="24575" y="3811"/>
                  <a:pt x="24517" y="4060"/>
                  <a:pt x="24695" y="4113"/>
                </a:cubicBezTo>
                <a:cubicBezTo>
                  <a:pt x="25218" y="4273"/>
                  <a:pt x="25736" y="4440"/>
                  <a:pt x="26257" y="4608"/>
                </a:cubicBezTo>
                <a:lnTo>
                  <a:pt x="26304" y="4617"/>
                </a:lnTo>
                <a:cubicBezTo>
                  <a:pt x="26370" y="4614"/>
                  <a:pt x="26431" y="4572"/>
                  <a:pt x="26450" y="4509"/>
                </a:cubicBezTo>
                <a:cubicBezTo>
                  <a:pt x="26478" y="4428"/>
                  <a:pt x="26434" y="4340"/>
                  <a:pt x="26354" y="4315"/>
                </a:cubicBezTo>
                <a:cubicBezTo>
                  <a:pt x="25830" y="4146"/>
                  <a:pt x="25307" y="3980"/>
                  <a:pt x="24786" y="3819"/>
                </a:cubicBezTo>
                <a:cubicBezTo>
                  <a:pt x="24768" y="3814"/>
                  <a:pt x="24751" y="3811"/>
                  <a:pt x="24735" y="3811"/>
                </a:cubicBezTo>
                <a:close/>
                <a:moveTo>
                  <a:pt x="11841" y="3805"/>
                </a:moveTo>
                <a:cubicBezTo>
                  <a:pt x="11830" y="3805"/>
                  <a:pt x="11818" y="3806"/>
                  <a:pt x="11806" y="3808"/>
                </a:cubicBezTo>
                <a:cubicBezTo>
                  <a:pt x="11291" y="3994"/>
                  <a:pt x="10771" y="4196"/>
                  <a:pt x="10270" y="4423"/>
                </a:cubicBezTo>
                <a:cubicBezTo>
                  <a:pt x="10192" y="4459"/>
                  <a:pt x="10159" y="4548"/>
                  <a:pt x="10195" y="4625"/>
                </a:cubicBezTo>
                <a:cubicBezTo>
                  <a:pt x="10217" y="4680"/>
                  <a:pt x="10272" y="4716"/>
                  <a:pt x="10333" y="4716"/>
                </a:cubicBezTo>
                <a:cubicBezTo>
                  <a:pt x="10353" y="4716"/>
                  <a:pt x="10375" y="4711"/>
                  <a:pt x="10394" y="4703"/>
                </a:cubicBezTo>
                <a:cubicBezTo>
                  <a:pt x="10893" y="4481"/>
                  <a:pt x="11402" y="4279"/>
                  <a:pt x="11912" y="4099"/>
                </a:cubicBezTo>
                <a:cubicBezTo>
                  <a:pt x="12061" y="4022"/>
                  <a:pt x="11994" y="3805"/>
                  <a:pt x="11841" y="3805"/>
                </a:cubicBezTo>
                <a:close/>
                <a:moveTo>
                  <a:pt x="40603" y="4748"/>
                </a:moveTo>
                <a:cubicBezTo>
                  <a:pt x="40588" y="4748"/>
                  <a:pt x="40572" y="4750"/>
                  <a:pt x="40555" y="4755"/>
                </a:cubicBezTo>
                <a:cubicBezTo>
                  <a:pt x="40020" y="4999"/>
                  <a:pt x="39525" y="5204"/>
                  <a:pt x="39048" y="5378"/>
                </a:cubicBezTo>
                <a:cubicBezTo>
                  <a:pt x="38880" y="5430"/>
                  <a:pt x="38920" y="5675"/>
                  <a:pt x="39092" y="5675"/>
                </a:cubicBezTo>
                <a:cubicBezTo>
                  <a:pt x="39095" y="5675"/>
                  <a:pt x="39098" y="5675"/>
                  <a:pt x="39101" y="5674"/>
                </a:cubicBezTo>
                <a:cubicBezTo>
                  <a:pt x="39118" y="5674"/>
                  <a:pt x="39134" y="5674"/>
                  <a:pt x="39151" y="5669"/>
                </a:cubicBezTo>
                <a:cubicBezTo>
                  <a:pt x="39641" y="5489"/>
                  <a:pt x="40139" y="5284"/>
                  <a:pt x="40682" y="5035"/>
                </a:cubicBezTo>
                <a:cubicBezTo>
                  <a:pt x="40817" y="4947"/>
                  <a:pt x="40745" y="4748"/>
                  <a:pt x="40603" y="4748"/>
                </a:cubicBezTo>
                <a:close/>
                <a:moveTo>
                  <a:pt x="29437" y="5294"/>
                </a:moveTo>
                <a:cubicBezTo>
                  <a:pt x="29370" y="5294"/>
                  <a:pt x="29309" y="5338"/>
                  <a:pt x="29291" y="5406"/>
                </a:cubicBezTo>
                <a:cubicBezTo>
                  <a:pt x="29266" y="5486"/>
                  <a:pt x="29313" y="5572"/>
                  <a:pt x="29396" y="5594"/>
                </a:cubicBezTo>
                <a:cubicBezTo>
                  <a:pt x="29972" y="5760"/>
                  <a:pt x="30496" y="5896"/>
                  <a:pt x="30994" y="6009"/>
                </a:cubicBezTo>
                <a:lnTo>
                  <a:pt x="31030" y="6018"/>
                </a:lnTo>
                <a:cubicBezTo>
                  <a:pt x="31099" y="6015"/>
                  <a:pt x="31163" y="5965"/>
                  <a:pt x="31177" y="5896"/>
                </a:cubicBezTo>
                <a:cubicBezTo>
                  <a:pt x="31199" y="5813"/>
                  <a:pt x="31146" y="5730"/>
                  <a:pt x="31063" y="5713"/>
                </a:cubicBezTo>
                <a:cubicBezTo>
                  <a:pt x="30573" y="5600"/>
                  <a:pt x="30053" y="5464"/>
                  <a:pt x="29482" y="5301"/>
                </a:cubicBezTo>
                <a:cubicBezTo>
                  <a:pt x="29467" y="5296"/>
                  <a:pt x="29452" y="5294"/>
                  <a:pt x="29437" y="5294"/>
                </a:cubicBezTo>
                <a:close/>
                <a:moveTo>
                  <a:pt x="35916" y="6119"/>
                </a:moveTo>
                <a:cubicBezTo>
                  <a:pt x="35910" y="6119"/>
                  <a:pt x="35904" y="6120"/>
                  <a:pt x="35898" y="6120"/>
                </a:cubicBezTo>
                <a:cubicBezTo>
                  <a:pt x="35517" y="6155"/>
                  <a:pt x="35134" y="6174"/>
                  <a:pt x="34751" y="6174"/>
                </a:cubicBezTo>
                <a:cubicBezTo>
                  <a:pt x="34593" y="6174"/>
                  <a:pt x="34435" y="6171"/>
                  <a:pt x="34278" y="6164"/>
                </a:cubicBezTo>
                <a:lnTo>
                  <a:pt x="34275" y="6164"/>
                </a:lnTo>
                <a:cubicBezTo>
                  <a:pt x="34192" y="6164"/>
                  <a:pt x="34123" y="6231"/>
                  <a:pt x="34120" y="6314"/>
                </a:cubicBezTo>
                <a:cubicBezTo>
                  <a:pt x="34117" y="6400"/>
                  <a:pt x="34184" y="6469"/>
                  <a:pt x="34269" y="6475"/>
                </a:cubicBezTo>
                <a:cubicBezTo>
                  <a:pt x="34427" y="6480"/>
                  <a:pt x="34588" y="6480"/>
                  <a:pt x="34746" y="6480"/>
                </a:cubicBezTo>
                <a:cubicBezTo>
                  <a:pt x="35147" y="6480"/>
                  <a:pt x="35546" y="6464"/>
                  <a:pt x="35931" y="6425"/>
                </a:cubicBezTo>
                <a:cubicBezTo>
                  <a:pt x="36127" y="6406"/>
                  <a:pt x="36104" y="6119"/>
                  <a:pt x="35916" y="6119"/>
                </a:cubicBezTo>
                <a:close/>
                <a:moveTo>
                  <a:pt x="66096" y="5423"/>
                </a:moveTo>
                <a:cubicBezTo>
                  <a:pt x="65975" y="5423"/>
                  <a:pt x="65875" y="5583"/>
                  <a:pt x="65991" y="5691"/>
                </a:cubicBezTo>
                <a:cubicBezTo>
                  <a:pt x="66393" y="6059"/>
                  <a:pt x="66783" y="6441"/>
                  <a:pt x="67157" y="6835"/>
                </a:cubicBezTo>
                <a:cubicBezTo>
                  <a:pt x="67188" y="6865"/>
                  <a:pt x="67226" y="6882"/>
                  <a:pt x="67268" y="6882"/>
                </a:cubicBezTo>
                <a:cubicBezTo>
                  <a:pt x="67309" y="6882"/>
                  <a:pt x="67345" y="6868"/>
                  <a:pt x="67376" y="6840"/>
                </a:cubicBezTo>
                <a:cubicBezTo>
                  <a:pt x="67437" y="6782"/>
                  <a:pt x="67437" y="6685"/>
                  <a:pt x="67379" y="6621"/>
                </a:cubicBezTo>
                <a:cubicBezTo>
                  <a:pt x="67002" y="6225"/>
                  <a:pt x="66603" y="5838"/>
                  <a:pt x="66199" y="5467"/>
                </a:cubicBezTo>
                <a:cubicBezTo>
                  <a:pt x="66166" y="5436"/>
                  <a:pt x="66130" y="5423"/>
                  <a:pt x="66096" y="5423"/>
                </a:cubicBezTo>
                <a:close/>
                <a:moveTo>
                  <a:pt x="7452" y="5980"/>
                </a:moveTo>
                <a:cubicBezTo>
                  <a:pt x="7424" y="5980"/>
                  <a:pt x="7396" y="5988"/>
                  <a:pt x="7371" y="6004"/>
                </a:cubicBezTo>
                <a:cubicBezTo>
                  <a:pt x="6908" y="6306"/>
                  <a:pt x="6457" y="6627"/>
                  <a:pt x="6022" y="6965"/>
                </a:cubicBezTo>
                <a:cubicBezTo>
                  <a:pt x="5956" y="7017"/>
                  <a:pt x="5942" y="7114"/>
                  <a:pt x="5995" y="7181"/>
                </a:cubicBezTo>
                <a:cubicBezTo>
                  <a:pt x="6025" y="7217"/>
                  <a:pt x="6069" y="7239"/>
                  <a:pt x="6117" y="7239"/>
                </a:cubicBezTo>
                <a:cubicBezTo>
                  <a:pt x="6150" y="7239"/>
                  <a:pt x="6183" y="7228"/>
                  <a:pt x="6211" y="7208"/>
                </a:cubicBezTo>
                <a:cubicBezTo>
                  <a:pt x="6640" y="6876"/>
                  <a:pt x="7086" y="6558"/>
                  <a:pt x="7537" y="6264"/>
                </a:cubicBezTo>
                <a:cubicBezTo>
                  <a:pt x="7609" y="6217"/>
                  <a:pt x="7628" y="6120"/>
                  <a:pt x="7581" y="6048"/>
                </a:cubicBezTo>
                <a:cubicBezTo>
                  <a:pt x="7551" y="6004"/>
                  <a:pt x="7502" y="5980"/>
                  <a:pt x="7452" y="5980"/>
                </a:cubicBezTo>
                <a:close/>
                <a:moveTo>
                  <a:pt x="3681" y="9157"/>
                </a:moveTo>
                <a:cubicBezTo>
                  <a:pt x="3648" y="9157"/>
                  <a:pt x="3615" y="9168"/>
                  <a:pt x="3583" y="9194"/>
                </a:cubicBezTo>
                <a:cubicBezTo>
                  <a:pt x="3207" y="9603"/>
                  <a:pt x="2847" y="10024"/>
                  <a:pt x="2514" y="10456"/>
                </a:cubicBezTo>
                <a:cubicBezTo>
                  <a:pt x="2462" y="10523"/>
                  <a:pt x="2473" y="10619"/>
                  <a:pt x="2539" y="10672"/>
                </a:cubicBezTo>
                <a:cubicBezTo>
                  <a:pt x="2567" y="10691"/>
                  <a:pt x="2600" y="10703"/>
                  <a:pt x="2636" y="10703"/>
                </a:cubicBezTo>
                <a:cubicBezTo>
                  <a:pt x="2639" y="10703"/>
                  <a:pt x="2641" y="10703"/>
                  <a:pt x="2644" y="10703"/>
                </a:cubicBezTo>
                <a:cubicBezTo>
                  <a:pt x="2688" y="10703"/>
                  <a:pt x="2729" y="10681"/>
                  <a:pt x="2755" y="10644"/>
                </a:cubicBezTo>
                <a:cubicBezTo>
                  <a:pt x="3085" y="10221"/>
                  <a:pt x="3439" y="9803"/>
                  <a:pt x="3807" y="9404"/>
                </a:cubicBezTo>
                <a:cubicBezTo>
                  <a:pt x="3889" y="9290"/>
                  <a:pt x="3794" y="9157"/>
                  <a:pt x="3681" y="9157"/>
                </a:cubicBezTo>
                <a:close/>
                <a:moveTo>
                  <a:pt x="69378" y="9087"/>
                </a:moveTo>
                <a:cubicBezTo>
                  <a:pt x="69346" y="9087"/>
                  <a:pt x="69313" y="9097"/>
                  <a:pt x="69286" y="9119"/>
                </a:cubicBezTo>
                <a:cubicBezTo>
                  <a:pt x="69223" y="9171"/>
                  <a:pt x="69209" y="9263"/>
                  <a:pt x="69256" y="9332"/>
                </a:cubicBezTo>
                <a:cubicBezTo>
                  <a:pt x="69577" y="9761"/>
                  <a:pt x="69895" y="10210"/>
                  <a:pt x="70203" y="10664"/>
                </a:cubicBezTo>
                <a:cubicBezTo>
                  <a:pt x="70232" y="10706"/>
                  <a:pt x="70276" y="10730"/>
                  <a:pt x="70325" y="10730"/>
                </a:cubicBezTo>
                <a:cubicBezTo>
                  <a:pt x="70328" y="10730"/>
                  <a:pt x="70330" y="10730"/>
                  <a:pt x="70333" y="10730"/>
                </a:cubicBezTo>
                <a:cubicBezTo>
                  <a:pt x="70334" y="10730"/>
                  <a:pt x="70335" y="10730"/>
                  <a:pt x="70336" y="10730"/>
                </a:cubicBezTo>
                <a:cubicBezTo>
                  <a:pt x="70456" y="10730"/>
                  <a:pt x="70529" y="10594"/>
                  <a:pt x="70460" y="10492"/>
                </a:cubicBezTo>
                <a:cubicBezTo>
                  <a:pt x="70147" y="10032"/>
                  <a:pt x="69826" y="9578"/>
                  <a:pt x="69502" y="9149"/>
                </a:cubicBezTo>
                <a:cubicBezTo>
                  <a:pt x="69471" y="9108"/>
                  <a:pt x="69425" y="9087"/>
                  <a:pt x="69378" y="9087"/>
                </a:cubicBezTo>
                <a:close/>
                <a:moveTo>
                  <a:pt x="862" y="13158"/>
                </a:moveTo>
                <a:cubicBezTo>
                  <a:pt x="806" y="13158"/>
                  <a:pt x="753" y="13188"/>
                  <a:pt x="726" y="13239"/>
                </a:cubicBezTo>
                <a:cubicBezTo>
                  <a:pt x="471" y="13732"/>
                  <a:pt x="236" y="14235"/>
                  <a:pt x="34" y="14742"/>
                </a:cubicBezTo>
                <a:cubicBezTo>
                  <a:pt x="0" y="14822"/>
                  <a:pt x="39" y="14911"/>
                  <a:pt x="119" y="14942"/>
                </a:cubicBezTo>
                <a:cubicBezTo>
                  <a:pt x="136" y="14950"/>
                  <a:pt x="155" y="14953"/>
                  <a:pt x="175" y="14953"/>
                </a:cubicBezTo>
                <a:cubicBezTo>
                  <a:pt x="177" y="14953"/>
                  <a:pt x="179" y="14953"/>
                  <a:pt x="181" y="14953"/>
                </a:cubicBezTo>
                <a:cubicBezTo>
                  <a:pt x="242" y="14953"/>
                  <a:pt x="295" y="14915"/>
                  <a:pt x="316" y="14856"/>
                </a:cubicBezTo>
                <a:cubicBezTo>
                  <a:pt x="521" y="14360"/>
                  <a:pt x="748" y="13862"/>
                  <a:pt x="997" y="13383"/>
                </a:cubicBezTo>
                <a:cubicBezTo>
                  <a:pt x="1039" y="13308"/>
                  <a:pt x="1008" y="13214"/>
                  <a:pt x="933" y="13175"/>
                </a:cubicBezTo>
                <a:cubicBezTo>
                  <a:pt x="910" y="13164"/>
                  <a:pt x="886" y="13158"/>
                  <a:pt x="862" y="13158"/>
                </a:cubicBezTo>
                <a:close/>
                <a:moveTo>
                  <a:pt x="72058" y="13232"/>
                </a:moveTo>
                <a:cubicBezTo>
                  <a:pt x="71958" y="13232"/>
                  <a:pt x="71860" y="13333"/>
                  <a:pt x="71914" y="13452"/>
                </a:cubicBezTo>
                <a:cubicBezTo>
                  <a:pt x="72169" y="13903"/>
                  <a:pt x="72429" y="14388"/>
                  <a:pt x="72689" y="14892"/>
                </a:cubicBezTo>
                <a:cubicBezTo>
                  <a:pt x="72714" y="14942"/>
                  <a:pt x="72769" y="14975"/>
                  <a:pt x="72828" y="14975"/>
                </a:cubicBezTo>
                <a:cubicBezTo>
                  <a:pt x="72852" y="14975"/>
                  <a:pt x="72875" y="14969"/>
                  <a:pt x="72897" y="14955"/>
                </a:cubicBezTo>
                <a:cubicBezTo>
                  <a:pt x="72972" y="14919"/>
                  <a:pt x="73002" y="14825"/>
                  <a:pt x="72963" y="14748"/>
                </a:cubicBezTo>
                <a:cubicBezTo>
                  <a:pt x="72703" y="14244"/>
                  <a:pt x="72440" y="13756"/>
                  <a:pt x="72182" y="13300"/>
                </a:cubicBezTo>
                <a:cubicBezTo>
                  <a:pt x="72149" y="13252"/>
                  <a:pt x="72103" y="13232"/>
                  <a:pt x="72058" y="13232"/>
                </a:cubicBezTo>
                <a:close/>
                <a:moveTo>
                  <a:pt x="74249" y="17625"/>
                </a:moveTo>
                <a:cubicBezTo>
                  <a:pt x="74228" y="17625"/>
                  <a:pt x="74207" y="17630"/>
                  <a:pt x="74187" y="17638"/>
                </a:cubicBezTo>
                <a:cubicBezTo>
                  <a:pt x="74109" y="17674"/>
                  <a:pt x="74073" y="17766"/>
                  <a:pt x="74112" y="17843"/>
                </a:cubicBezTo>
                <a:cubicBezTo>
                  <a:pt x="74334" y="18342"/>
                  <a:pt x="74555" y="18840"/>
                  <a:pt x="74768" y="19347"/>
                </a:cubicBezTo>
                <a:cubicBezTo>
                  <a:pt x="74793" y="19402"/>
                  <a:pt x="74849" y="19438"/>
                  <a:pt x="74910" y="19438"/>
                </a:cubicBezTo>
                <a:cubicBezTo>
                  <a:pt x="74932" y="19438"/>
                  <a:pt x="74951" y="19433"/>
                  <a:pt x="74971" y="19424"/>
                </a:cubicBezTo>
                <a:cubicBezTo>
                  <a:pt x="75048" y="19391"/>
                  <a:pt x="75087" y="19300"/>
                  <a:pt x="75054" y="19219"/>
                </a:cubicBezTo>
                <a:cubicBezTo>
                  <a:pt x="74835" y="18718"/>
                  <a:pt x="74616" y="18217"/>
                  <a:pt x="74392" y="17716"/>
                </a:cubicBezTo>
                <a:cubicBezTo>
                  <a:pt x="74365" y="17659"/>
                  <a:pt x="74309" y="17625"/>
                  <a:pt x="74249" y="17625"/>
                </a:cubicBezTo>
                <a:close/>
                <a:moveTo>
                  <a:pt x="76172" y="22181"/>
                </a:moveTo>
                <a:cubicBezTo>
                  <a:pt x="76080" y="22181"/>
                  <a:pt x="75989" y="22262"/>
                  <a:pt x="76017" y="22378"/>
                </a:cubicBezTo>
                <a:cubicBezTo>
                  <a:pt x="76222" y="22888"/>
                  <a:pt x="76424" y="23395"/>
                  <a:pt x="76624" y="23904"/>
                </a:cubicBezTo>
                <a:cubicBezTo>
                  <a:pt x="76648" y="23962"/>
                  <a:pt x="76707" y="24001"/>
                  <a:pt x="76770" y="24001"/>
                </a:cubicBezTo>
                <a:cubicBezTo>
                  <a:pt x="76787" y="24001"/>
                  <a:pt x="76806" y="23995"/>
                  <a:pt x="76826" y="23990"/>
                </a:cubicBezTo>
                <a:cubicBezTo>
                  <a:pt x="76903" y="23957"/>
                  <a:pt x="76942" y="23868"/>
                  <a:pt x="76911" y="23788"/>
                </a:cubicBezTo>
                <a:cubicBezTo>
                  <a:pt x="76712" y="23278"/>
                  <a:pt x="76510" y="22772"/>
                  <a:pt x="76305" y="22262"/>
                </a:cubicBezTo>
                <a:cubicBezTo>
                  <a:pt x="76274" y="22205"/>
                  <a:pt x="76223" y="22181"/>
                  <a:pt x="76172" y="22181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628650" y="2118913"/>
                <a:ext cx="11140445" cy="1044388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2.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một cách hợp lí: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−20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16)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230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4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158 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...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150</m:t>
                    </m:r>
                  </m:oMath>
                </a14:m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118913"/>
                <a:ext cx="11140445" cy="1044388"/>
              </a:xfrm>
              <a:prstGeom prst="rect">
                <a:avLst/>
              </a:prstGeom>
              <a:blipFill>
                <a:blip r:embed="rId10"/>
                <a:stretch>
                  <a:fillRect l="-765" t="-1734" b="-867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58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420;p7"/>
          <p:cNvSpPr/>
          <p:nvPr/>
        </p:nvSpPr>
        <p:spPr>
          <a:xfrm>
            <a:off x="-1173482" y="-1099093"/>
            <a:ext cx="4214518" cy="2797266"/>
          </a:xfrm>
          <a:custGeom>
            <a:avLst/>
            <a:gdLst/>
            <a:ahLst/>
            <a:cxnLst/>
            <a:rect l="l" t="t" r="r" b="b"/>
            <a:pathLst>
              <a:path w="191026" h="144191" extrusionOk="0">
                <a:moveTo>
                  <a:pt x="88023" y="0"/>
                </a:moveTo>
                <a:cubicBezTo>
                  <a:pt x="83673" y="0"/>
                  <a:pt x="79324" y="130"/>
                  <a:pt x="74982" y="391"/>
                </a:cubicBezTo>
                <a:cubicBezTo>
                  <a:pt x="56516" y="1487"/>
                  <a:pt x="37252" y="5321"/>
                  <a:pt x="23191" y="17327"/>
                </a:cubicBezTo>
                <a:cubicBezTo>
                  <a:pt x="12189" y="26708"/>
                  <a:pt x="5387" y="40404"/>
                  <a:pt x="2694" y="54624"/>
                </a:cubicBezTo>
                <a:cubicBezTo>
                  <a:pt x="1" y="68844"/>
                  <a:pt x="1210" y="83566"/>
                  <a:pt x="4269" y="97695"/>
                </a:cubicBezTo>
                <a:cubicBezTo>
                  <a:pt x="6666" y="108697"/>
                  <a:pt x="10295" y="119676"/>
                  <a:pt x="17142" y="128600"/>
                </a:cubicBezTo>
                <a:cubicBezTo>
                  <a:pt x="23990" y="137525"/>
                  <a:pt x="34513" y="144190"/>
                  <a:pt x="45765" y="144190"/>
                </a:cubicBezTo>
                <a:cubicBezTo>
                  <a:pt x="57018" y="144190"/>
                  <a:pt x="68431" y="136361"/>
                  <a:pt x="70485" y="125291"/>
                </a:cubicBezTo>
                <a:cubicBezTo>
                  <a:pt x="72083" y="116526"/>
                  <a:pt x="68020" y="107829"/>
                  <a:pt x="66810" y="98996"/>
                </a:cubicBezTo>
                <a:cubicBezTo>
                  <a:pt x="64231" y="79914"/>
                  <a:pt x="77127" y="59919"/>
                  <a:pt x="95593" y="54418"/>
                </a:cubicBezTo>
                <a:cubicBezTo>
                  <a:pt x="100404" y="52977"/>
                  <a:pt x="105390" y="52450"/>
                  <a:pt x="110416" y="52450"/>
                </a:cubicBezTo>
                <a:cubicBezTo>
                  <a:pt x="115023" y="52450"/>
                  <a:pt x="119665" y="52893"/>
                  <a:pt x="124239" y="53483"/>
                </a:cubicBezTo>
                <a:cubicBezTo>
                  <a:pt x="133087" y="54604"/>
                  <a:pt x="141936" y="56276"/>
                  <a:pt x="150858" y="56276"/>
                </a:cubicBezTo>
                <a:cubicBezTo>
                  <a:pt x="151556" y="56276"/>
                  <a:pt x="152254" y="56266"/>
                  <a:pt x="152953" y="56244"/>
                </a:cubicBezTo>
                <a:cubicBezTo>
                  <a:pt x="162562" y="55925"/>
                  <a:pt x="172514" y="53186"/>
                  <a:pt x="179430" y="46475"/>
                </a:cubicBezTo>
                <a:cubicBezTo>
                  <a:pt x="184315" y="41705"/>
                  <a:pt x="191026" y="28192"/>
                  <a:pt x="184931" y="21915"/>
                </a:cubicBezTo>
                <a:cubicBezTo>
                  <a:pt x="183060" y="19998"/>
                  <a:pt x="179088" y="19427"/>
                  <a:pt x="176669" y="18400"/>
                </a:cubicBezTo>
                <a:cubicBezTo>
                  <a:pt x="172058" y="16414"/>
                  <a:pt x="167401" y="14565"/>
                  <a:pt x="162677" y="12876"/>
                </a:cubicBezTo>
                <a:cubicBezTo>
                  <a:pt x="153295" y="9544"/>
                  <a:pt x="143709" y="6850"/>
                  <a:pt x="133985" y="4819"/>
                </a:cubicBezTo>
                <a:cubicBezTo>
                  <a:pt x="118886" y="1632"/>
                  <a:pt x="103453" y="0"/>
                  <a:pt x="88023" y="0"/>
                </a:cubicBezTo>
                <a:close/>
              </a:path>
            </a:pathLst>
          </a:custGeom>
          <a:solidFill>
            <a:srgbClr val="F1D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421;p7"/>
          <p:cNvSpPr/>
          <p:nvPr/>
        </p:nvSpPr>
        <p:spPr>
          <a:xfrm rot="20490976" flipH="1">
            <a:off x="9766864" y="5767679"/>
            <a:ext cx="3634273" cy="1898184"/>
          </a:xfrm>
          <a:custGeom>
            <a:avLst/>
            <a:gdLst/>
            <a:ahLst/>
            <a:cxnLst/>
            <a:rect l="l" t="t" r="r" b="b"/>
            <a:pathLst>
              <a:path w="145376" h="75930" extrusionOk="0">
                <a:moveTo>
                  <a:pt x="34203" y="0"/>
                </a:moveTo>
                <a:cubicBezTo>
                  <a:pt x="26785" y="0"/>
                  <a:pt x="19424" y="1647"/>
                  <a:pt x="13331" y="5763"/>
                </a:cubicBezTo>
                <a:cubicBezTo>
                  <a:pt x="6027" y="10693"/>
                  <a:pt x="1142" y="19047"/>
                  <a:pt x="412" y="27812"/>
                </a:cubicBezTo>
                <a:cubicBezTo>
                  <a:pt x="1" y="33085"/>
                  <a:pt x="1051" y="38426"/>
                  <a:pt x="3356" y="43174"/>
                </a:cubicBezTo>
                <a:cubicBezTo>
                  <a:pt x="5342" y="47259"/>
                  <a:pt x="8263" y="49542"/>
                  <a:pt x="11139" y="52783"/>
                </a:cubicBezTo>
                <a:cubicBezTo>
                  <a:pt x="14312" y="56321"/>
                  <a:pt x="16047" y="60635"/>
                  <a:pt x="19676" y="63922"/>
                </a:cubicBezTo>
                <a:cubicBezTo>
                  <a:pt x="23191" y="67117"/>
                  <a:pt x="27368" y="69628"/>
                  <a:pt x="31796" y="71386"/>
                </a:cubicBezTo>
                <a:cubicBezTo>
                  <a:pt x="41200" y="75106"/>
                  <a:pt x="51540" y="75768"/>
                  <a:pt x="61652" y="75905"/>
                </a:cubicBezTo>
                <a:cubicBezTo>
                  <a:pt x="62973" y="75922"/>
                  <a:pt x="64294" y="75930"/>
                  <a:pt x="65616" y="75930"/>
                </a:cubicBezTo>
                <a:cubicBezTo>
                  <a:pt x="78814" y="75930"/>
                  <a:pt x="92019" y="75102"/>
                  <a:pt x="105111" y="73463"/>
                </a:cubicBezTo>
                <a:cubicBezTo>
                  <a:pt x="115086" y="72207"/>
                  <a:pt x="125722" y="70130"/>
                  <a:pt x="132821" y="63009"/>
                </a:cubicBezTo>
                <a:cubicBezTo>
                  <a:pt x="138505" y="57280"/>
                  <a:pt x="141015" y="49199"/>
                  <a:pt x="142773" y="41325"/>
                </a:cubicBezTo>
                <a:cubicBezTo>
                  <a:pt x="144462" y="33770"/>
                  <a:pt x="145375" y="25027"/>
                  <a:pt x="140445" y="19047"/>
                </a:cubicBezTo>
                <a:cubicBezTo>
                  <a:pt x="136761" y="14603"/>
                  <a:pt x="130685" y="12940"/>
                  <a:pt x="124825" y="12940"/>
                </a:cubicBezTo>
                <a:cubicBezTo>
                  <a:pt x="124184" y="12940"/>
                  <a:pt x="123547" y="12960"/>
                  <a:pt x="122915" y="12999"/>
                </a:cubicBezTo>
                <a:cubicBezTo>
                  <a:pt x="116501" y="13364"/>
                  <a:pt x="110247" y="15281"/>
                  <a:pt x="103856" y="15783"/>
                </a:cubicBezTo>
                <a:cubicBezTo>
                  <a:pt x="102655" y="15878"/>
                  <a:pt x="101455" y="15923"/>
                  <a:pt x="100257" y="15923"/>
                </a:cubicBezTo>
                <a:cubicBezTo>
                  <a:pt x="91073" y="15923"/>
                  <a:pt x="81995" y="13280"/>
                  <a:pt x="73293" y="10191"/>
                </a:cubicBezTo>
                <a:cubicBezTo>
                  <a:pt x="63455" y="6699"/>
                  <a:pt x="53754" y="2567"/>
                  <a:pt x="43483" y="810"/>
                </a:cubicBezTo>
                <a:cubicBezTo>
                  <a:pt x="40439" y="290"/>
                  <a:pt x="37316" y="0"/>
                  <a:pt x="34203" y="0"/>
                </a:cubicBezTo>
                <a:close/>
              </a:path>
            </a:pathLst>
          </a:custGeom>
          <a:solidFill>
            <a:srgbClr val="F668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2" name="Google Shape;477;p7"/>
          <p:cNvGrpSpPr/>
          <p:nvPr/>
        </p:nvGrpSpPr>
        <p:grpSpPr>
          <a:xfrm>
            <a:off x="8927" y="299540"/>
            <a:ext cx="542147" cy="799404"/>
            <a:chOff x="9592" y="59773"/>
            <a:chExt cx="898189" cy="1324394"/>
          </a:xfrm>
        </p:grpSpPr>
        <p:sp>
          <p:nvSpPr>
            <p:cNvPr id="123" name="Google Shape;478;p7"/>
            <p:cNvSpPr/>
            <p:nvPr/>
          </p:nvSpPr>
          <p:spPr>
            <a:xfrm rot="979958">
              <a:off x="175364" y="124054"/>
              <a:ext cx="567198" cy="1195994"/>
            </a:xfrm>
            <a:custGeom>
              <a:avLst/>
              <a:gdLst/>
              <a:ahLst/>
              <a:cxnLst/>
              <a:rect l="l" t="t" r="r" b="b"/>
              <a:pathLst>
                <a:path w="22689" h="47842" extrusionOk="0">
                  <a:moveTo>
                    <a:pt x="0" y="0"/>
                  </a:moveTo>
                  <a:lnTo>
                    <a:pt x="0" y="13170"/>
                  </a:lnTo>
                  <a:lnTo>
                    <a:pt x="8880" y="13170"/>
                  </a:lnTo>
                  <a:lnTo>
                    <a:pt x="8880" y="47842"/>
                  </a:lnTo>
                  <a:lnTo>
                    <a:pt x="22689" y="47842"/>
                  </a:lnTo>
                  <a:lnTo>
                    <a:pt x="22689" y="936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FD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79;p7"/>
            <p:cNvSpPr/>
            <p:nvPr/>
          </p:nvSpPr>
          <p:spPr>
            <a:xfrm rot="979958">
              <a:off x="175364" y="124054"/>
              <a:ext cx="567198" cy="1195994"/>
            </a:xfrm>
            <a:custGeom>
              <a:avLst/>
              <a:gdLst/>
              <a:ahLst/>
              <a:cxnLst/>
              <a:rect l="l" t="t" r="r" b="b"/>
              <a:pathLst>
                <a:path w="22689" h="47842" extrusionOk="0">
                  <a:moveTo>
                    <a:pt x="0" y="0"/>
                  </a:moveTo>
                  <a:lnTo>
                    <a:pt x="0" y="13170"/>
                  </a:lnTo>
                  <a:lnTo>
                    <a:pt x="8880" y="13170"/>
                  </a:lnTo>
                  <a:lnTo>
                    <a:pt x="8880" y="47842"/>
                  </a:lnTo>
                  <a:lnTo>
                    <a:pt x="22689" y="47842"/>
                  </a:lnTo>
                  <a:lnTo>
                    <a:pt x="22689" y="936"/>
                  </a:lnTo>
                  <a:lnTo>
                    <a:pt x="13741" y="0"/>
                  </a:ln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80;p7"/>
            <p:cNvSpPr/>
            <p:nvPr/>
          </p:nvSpPr>
          <p:spPr>
            <a:xfrm rot="979958">
              <a:off x="453706" y="176549"/>
              <a:ext cx="281337" cy="1183444"/>
            </a:xfrm>
            <a:custGeom>
              <a:avLst/>
              <a:gdLst/>
              <a:ahLst/>
              <a:cxnLst/>
              <a:rect l="l" t="t" r="r" b="b"/>
              <a:pathLst>
                <a:path w="11254" h="47340" extrusionOk="0">
                  <a:moveTo>
                    <a:pt x="6985" y="0"/>
                  </a:moveTo>
                  <a:lnTo>
                    <a:pt x="6985" y="0"/>
                  </a:lnTo>
                  <a:cubicBezTo>
                    <a:pt x="7579" y="480"/>
                    <a:pt x="8058" y="1096"/>
                    <a:pt x="8355" y="1940"/>
                  </a:cubicBezTo>
                  <a:cubicBezTo>
                    <a:pt x="9131" y="4109"/>
                    <a:pt x="8903" y="6665"/>
                    <a:pt x="8812" y="8902"/>
                  </a:cubicBezTo>
                  <a:cubicBezTo>
                    <a:pt x="8583" y="14700"/>
                    <a:pt x="8697" y="20520"/>
                    <a:pt x="8606" y="26295"/>
                  </a:cubicBezTo>
                  <a:cubicBezTo>
                    <a:pt x="8583" y="29468"/>
                    <a:pt x="8629" y="32640"/>
                    <a:pt x="8583" y="35813"/>
                  </a:cubicBezTo>
                  <a:cubicBezTo>
                    <a:pt x="8538" y="38621"/>
                    <a:pt x="8971" y="42295"/>
                    <a:pt x="6871" y="44441"/>
                  </a:cubicBezTo>
                  <a:cubicBezTo>
                    <a:pt x="5068" y="46267"/>
                    <a:pt x="2398" y="46609"/>
                    <a:pt x="1" y="47340"/>
                  </a:cubicBezTo>
                  <a:lnTo>
                    <a:pt x="11254" y="47340"/>
                  </a:lnTo>
                  <a:lnTo>
                    <a:pt x="11254" y="434"/>
                  </a:lnTo>
                  <a:lnTo>
                    <a:pt x="6985" y="0"/>
                  </a:ln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81;p7"/>
            <p:cNvSpPr/>
            <p:nvPr/>
          </p:nvSpPr>
          <p:spPr>
            <a:xfrm rot="979958">
              <a:off x="385737" y="174990"/>
              <a:ext cx="260788" cy="81071"/>
            </a:xfrm>
            <a:custGeom>
              <a:avLst/>
              <a:gdLst/>
              <a:ahLst/>
              <a:cxnLst/>
              <a:rect l="l" t="t" r="r" b="b"/>
              <a:pathLst>
                <a:path w="10432" h="3243" extrusionOk="0">
                  <a:moveTo>
                    <a:pt x="5964" y="0"/>
                  </a:moveTo>
                  <a:cubicBezTo>
                    <a:pt x="5633" y="0"/>
                    <a:pt x="5277" y="17"/>
                    <a:pt x="4885" y="48"/>
                  </a:cubicBezTo>
                  <a:cubicBezTo>
                    <a:pt x="3196" y="185"/>
                    <a:pt x="1210" y="436"/>
                    <a:pt x="160" y="1874"/>
                  </a:cubicBezTo>
                  <a:cubicBezTo>
                    <a:pt x="0" y="2102"/>
                    <a:pt x="137" y="2376"/>
                    <a:pt x="320" y="2513"/>
                  </a:cubicBezTo>
                  <a:cubicBezTo>
                    <a:pt x="1121" y="3110"/>
                    <a:pt x="2153" y="3242"/>
                    <a:pt x="3182" y="3242"/>
                  </a:cubicBezTo>
                  <a:cubicBezTo>
                    <a:pt x="3765" y="3242"/>
                    <a:pt x="4348" y="3200"/>
                    <a:pt x="4885" y="3175"/>
                  </a:cubicBezTo>
                  <a:cubicBezTo>
                    <a:pt x="4970" y="3173"/>
                    <a:pt x="5055" y="3172"/>
                    <a:pt x="5140" y="3172"/>
                  </a:cubicBezTo>
                  <a:cubicBezTo>
                    <a:pt x="5550" y="3172"/>
                    <a:pt x="5965" y="3193"/>
                    <a:pt x="6375" y="3193"/>
                  </a:cubicBezTo>
                  <a:cubicBezTo>
                    <a:pt x="6751" y="3193"/>
                    <a:pt x="7123" y="3175"/>
                    <a:pt x="7487" y="3106"/>
                  </a:cubicBezTo>
                  <a:cubicBezTo>
                    <a:pt x="8469" y="2924"/>
                    <a:pt x="9108" y="2467"/>
                    <a:pt x="10044" y="2102"/>
                  </a:cubicBezTo>
                  <a:cubicBezTo>
                    <a:pt x="10363" y="1988"/>
                    <a:pt x="10432" y="1600"/>
                    <a:pt x="10135" y="1417"/>
                  </a:cubicBezTo>
                  <a:cubicBezTo>
                    <a:pt x="8581" y="394"/>
                    <a:pt x="7578" y="0"/>
                    <a:pt x="5964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82;p7"/>
            <p:cNvSpPr/>
            <p:nvPr/>
          </p:nvSpPr>
          <p:spPr>
            <a:xfrm rot="979958">
              <a:off x="652228" y="241710"/>
              <a:ext cx="76246" cy="64197"/>
            </a:xfrm>
            <a:custGeom>
              <a:avLst/>
              <a:gdLst/>
              <a:ahLst/>
              <a:cxnLst/>
              <a:rect l="l" t="t" r="r" b="b"/>
              <a:pathLst>
                <a:path w="3050" h="2568" extrusionOk="0">
                  <a:moveTo>
                    <a:pt x="377" y="2032"/>
                  </a:moveTo>
                  <a:cubicBezTo>
                    <a:pt x="378" y="2034"/>
                    <a:pt x="378" y="2035"/>
                    <a:pt x="379" y="2036"/>
                  </a:cubicBezTo>
                  <a:lnTo>
                    <a:pt x="379" y="2036"/>
                  </a:lnTo>
                  <a:cubicBezTo>
                    <a:pt x="379" y="2036"/>
                    <a:pt x="379" y="2035"/>
                    <a:pt x="379" y="2035"/>
                  </a:cubicBezTo>
                  <a:cubicBezTo>
                    <a:pt x="378" y="2034"/>
                    <a:pt x="378" y="2033"/>
                    <a:pt x="377" y="2032"/>
                  </a:cubicBezTo>
                  <a:close/>
                  <a:moveTo>
                    <a:pt x="379" y="2036"/>
                  </a:moveTo>
                  <a:cubicBezTo>
                    <a:pt x="379" y="2046"/>
                    <a:pt x="385" y="2052"/>
                    <a:pt x="390" y="2057"/>
                  </a:cubicBezTo>
                  <a:lnTo>
                    <a:pt x="390" y="2057"/>
                  </a:lnTo>
                  <a:cubicBezTo>
                    <a:pt x="386" y="2050"/>
                    <a:pt x="383" y="2043"/>
                    <a:pt x="379" y="2036"/>
                  </a:cubicBezTo>
                  <a:close/>
                  <a:moveTo>
                    <a:pt x="390" y="2057"/>
                  </a:moveTo>
                  <a:cubicBezTo>
                    <a:pt x="394" y="2065"/>
                    <a:pt x="398" y="2073"/>
                    <a:pt x="402" y="2080"/>
                  </a:cubicBezTo>
                  <a:cubicBezTo>
                    <a:pt x="402" y="2069"/>
                    <a:pt x="396" y="2063"/>
                    <a:pt x="390" y="2057"/>
                  </a:cubicBezTo>
                  <a:close/>
                  <a:moveTo>
                    <a:pt x="1478" y="0"/>
                  </a:moveTo>
                  <a:cubicBezTo>
                    <a:pt x="1378" y="0"/>
                    <a:pt x="1272" y="9"/>
                    <a:pt x="1155" y="26"/>
                  </a:cubicBezTo>
                  <a:cubicBezTo>
                    <a:pt x="1087" y="49"/>
                    <a:pt x="1041" y="49"/>
                    <a:pt x="972" y="72"/>
                  </a:cubicBezTo>
                  <a:cubicBezTo>
                    <a:pt x="767" y="140"/>
                    <a:pt x="584" y="232"/>
                    <a:pt x="425" y="391"/>
                  </a:cubicBezTo>
                  <a:cubicBezTo>
                    <a:pt x="301" y="552"/>
                    <a:pt x="238" y="633"/>
                    <a:pt x="238" y="633"/>
                  </a:cubicBezTo>
                  <a:cubicBezTo>
                    <a:pt x="239" y="633"/>
                    <a:pt x="266" y="598"/>
                    <a:pt x="322" y="530"/>
                  </a:cubicBezTo>
                  <a:lnTo>
                    <a:pt x="322" y="530"/>
                  </a:lnTo>
                  <a:cubicBezTo>
                    <a:pt x="60" y="870"/>
                    <a:pt x="1" y="1238"/>
                    <a:pt x="124" y="1592"/>
                  </a:cubicBezTo>
                  <a:lnTo>
                    <a:pt x="124" y="1592"/>
                  </a:lnTo>
                  <a:cubicBezTo>
                    <a:pt x="118" y="1580"/>
                    <a:pt x="111" y="1568"/>
                    <a:pt x="105" y="1556"/>
                  </a:cubicBezTo>
                  <a:lnTo>
                    <a:pt x="105" y="1556"/>
                  </a:lnTo>
                  <a:cubicBezTo>
                    <a:pt x="166" y="1731"/>
                    <a:pt x="256" y="1888"/>
                    <a:pt x="370" y="2024"/>
                  </a:cubicBezTo>
                  <a:lnTo>
                    <a:pt x="370" y="2024"/>
                  </a:lnTo>
                  <a:cubicBezTo>
                    <a:pt x="373" y="2027"/>
                    <a:pt x="375" y="2030"/>
                    <a:pt x="377" y="2032"/>
                  </a:cubicBezTo>
                  <a:lnTo>
                    <a:pt x="377" y="2032"/>
                  </a:lnTo>
                  <a:cubicBezTo>
                    <a:pt x="377" y="2032"/>
                    <a:pt x="377" y="2032"/>
                    <a:pt x="377" y="2032"/>
                  </a:cubicBezTo>
                  <a:lnTo>
                    <a:pt x="377" y="2032"/>
                  </a:lnTo>
                  <a:cubicBezTo>
                    <a:pt x="662" y="2367"/>
                    <a:pt x="1090" y="2567"/>
                    <a:pt x="1549" y="2567"/>
                  </a:cubicBezTo>
                  <a:cubicBezTo>
                    <a:pt x="1600" y="2567"/>
                    <a:pt x="1651" y="2565"/>
                    <a:pt x="1703" y="2560"/>
                  </a:cubicBezTo>
                  <a:cubicBezTo>
                    <a:pt x="2251" y="2491"/>
                    <a:pt x="2753" y="2217"/>
                    <a:pt x="2913" y="1624"/>
                  </a:cubicBezTo>
                  <a:cubicBezTo>
                    <a:pt x="3050" y="1122"/>
                    <a:pt x="2844" y="437"/>
                    <a:pt x="2319" y="209"/>
                  </a:cubicBezTo>
                  <a:cubicBezTo>
                    <a:pt x="2013" y="73"/>
                    <a:pt x="1771" y="0"/>
                    <a:pt x="1478" y="0"/>
                  </a:cubicBezTo>
                  <a:close/>
                </a:path>
              </a:pathLst>
            </a:custGeom>
            <a:solidFill>
              <a:srgbClr val="F8F8F8">
                <a:alpha val="34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83;p7"/>
            <p:cNvSpPr/>
            <p:nvPr/>
          </p:nvSpPr>
          <p:spPr>
            <a:xfrm rot="979958">
              <a:off x="167951" y="117123"/>
              <a:ext cx="581473" cy="1209693"/>
            </a:xfrm>
            <a:custGeom>
              <a:avLst/>
              <a:gdLst/>
              <a:ahLst/>
              <a:cxnLst/>
              <a:rect l="l" t="t" r="r" b="b"/>
              <a:pathLst>
                <a:path w="23260" h="48390" extrusionOk="0">
                  <a:moveTo>
                    <a:pt x="13993" y="548"/>
                  </a:moveTo>
                  <a:lnTo>
                    <a:pt x="22689" y="1484"/>
                  </a:lnTo>
                  <a:lnTo>
                    <a:pt x="22689" y="47819"/>
                  </a:lnTo>
                  <a:lnTo>
                    <a:pt x="9450" y="47819"/>
                  </a:lnTo>
                  <a:lnTo>
                    <a:pt x="9450" y="13444"/>
                  </a:lnTo>
                  <a:cubicBezTo>
                    <a:pt x="9450" y="13284"/>
                    <a:pt x="9336" y="13170"/>
                    <a:pt x="9177" y="13170"/>
                  </a:cubicBezTo>
                  <a:lnTo>
                    <a:pt x="571" y="13170"/>
                  </a:lnTo>
                  <a:lnTo>
                    <a:pt x="571" y="571"/>
                  </a:lnTo>
                  <a:lnTo>
                    <a:pt x="13993" y="548"/>
                  </a:lnTo>
                  <a:close/>
                  <a:moveTo>
                    <a:pt x="297" y="0"/>
                  </a:moveTo>
                  <a:cubicBezTo>
                    <a:pt x="138" y="0"/>
                    <a:pt x="1" y="114"/>
                    <a:pt x="1" y="274"/>
                  </a:cubicBezTo>
                  <a:lnTo>
                    <a:pt x="1" y="13444"/>
                  </a:lnTo>
                  <a:cubicBezTo>
                    <a:pt x="1" y="13604"/>
                    <a:pt x="138" y="13741"/>
                    <a:pt x="297" y="13741"/>
                  </a:cubicBezTo>
                  <a:lnTo>
                    <a:pt x="8880" y="13741"/>
                  </a:lnTo>
                  <a:lnTo>
                    <a:pt x="8880" y="48116"/>
                  </a:lnTo>
                  <a:cubicBezTo>
                    <a:pt x="8880" y="48276"/>
                    <a:pt x="9017" y="48390"/>
                    <a:pt x="9177" y="48390"/>
                  </a:cubicBezTo>
                  <a:lnTo>
                    <a:pt x="22986" y="48390"/>
                  </a:lnTo>
                  <a:cubicBezTo>
                    <a:pt x="23146" y="48390"/>
                    <a:pt x="23260" y="48276"/>
                    <a:pt x="23260" y="48116"/>
                  </a:cubicBezTo>
                  <a:lnTo>
                    <a:pt x="23260" y="1210"/>
                  </a:lnTo>
                  <a:cubicBezTo>
                    <a:pt x="23260" y="1073"/>
                    <a:pt x="23146" y="959"/>
                    <a:pt x="23009" y="936"/>
                  </a:cubicBezTo>
                  <a:lnTo>
                    <a:pt x="14038" y="0"/>
                  </a:ln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484;p7"/>
          <p:cNvSpPr/>
          <p:nvPr/>
        </p:nvSpPr>
        <p:spPr>
          <a:xfrm>
            <a:off x="9468421" y="5837965"/>
            <a:ext cx="182575" cy="178025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" name="Google Shape;2093;p38"/>
          <p:cNvGrpSpPr/>
          <p:nvPr/>
        </p:nvGrpSpPr>
        <p:grpSpPr>
          <a:xfrm rot="12722674">
            <a:off x="10269784" y="4540306"/>
            <a:ext cx="2113477" cy="2595318"/>
            <a:chOff x="-423200" y="430025"/>
            <a:chExt cx="3060575" cy="3393075"/>
          </a:xfrm>
        </p:grpSpPr>
        <p:sp>
          <p:nvSpPr>
            <p:cNvPr id="131" name="Google Shape;2094;p38"/>
            <p:cNvSpPr/>
            <p:nvPr/>
          </p:nvSpPr>
          <p:spPr>
            <a:xfrm>
              <a:off x="-423200" y="559000"/>
              <a:ext cx="2315225" cy="1905675"/>
            </a:xfrm>
            <a:custGeom>
              <a:avLst/>
              <a:gdLst/>
              <a:ahLst/>
              <a:cxnLst/>
              <a:rect l="l" t="t" r="r" b="b"/>
              <a:pathLst>
                <a:path w="92609" h="76227" extrusionOk="0">
                  <a:moveTo>
                    <a:pt x="42557" y="1"/>
                  </a:moveTo>
                  <a:cubicBezTo>
                    <a:pt x="36940" y="1"/>
                    <a:pt x="30914" y="2334"/>
                    <a:pt x="25184" y="7747"/>
                  </a:cubicBezTo>
                  <a:cubicBezTo>
                    <a:pt x="13878" y="18426"/>
                    <a:pt x="1" y="29271"/>
                    <a:pt x="16614" y="50169"/>
                  </a:cubicBezTo>
                  <a:cubicBezTo>
                    <a:pt x="29252" y="66075"/>
                    <a:pt x="40968" y="76227"/>
                    <a:pt x="53129" y="76227"/>
                  </a:cubicBezTo>
                  <a:cubicBezTo>
                    <a:pt x="58697" y="76227"/>
                    <a:pt x="64358" y="74098"/>
                    <a:pt x="70243" y="69419"/>
                  </a:cubicBezTo>
                  <a:cubicBezTo>
                    <a:pt x="92608" y="51669"/>
                    <a:pt x="69123" y="23420"/>
                    <a:pt x="61657" y="11438"/>
                  </a:cubicBezTo>
                  <a:cubicBezTo>
                    <a:pt x="57322" y="4472"/>
                    <a:pt x="50332" y="1"/>
                    <a:pt x="42557" y="1"/>
                  </a:cubicBezTo>
                  <a:close/>
                </a:path>
              </a:pathLst>
            </a:custGeom>
            <a:solidFill>
              <a:srgbClr val="787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095;p38"/>
            <p:cNvSpPr/>
            <p:nvPr/>
          </p:nvSpPr>
          <p:spPr>
            <a:xfrm>
              <a:off x="-423200" y="430025"/>
              <a:ext cx="2315225" cy="2236925"/>
            </a:xfrm>
            <a:custGeom>
              <a:avLst/>
              <a:gdLst/>
              <a:ahLst/>
              <a:cxnLst/>
              <a:rect l="l" t="t" r="r" b="b"/>
              <a:pathLst>
                <a:path w="92609" h="89477" fill="none" extrusionOk="0">
                  <a:moveTo>
                    <a:pt x="70243" y="74578"/>
                  </a:moveTo>
                  <a:cubicBezTo>
                    <a:pt x="51504" y="89477"/>
                    <a:pt x="35040" y="78517"/>
                    <a:pt x="16614" y="55328"/>
                  </a:cubicBezTo>
                  <a:cubicBezTo>
                    <a:pt x="1" y="34430"/>
                    <a:pt x="13878" y="23585"/>
                    <a:pt x="25184" y="12906"/>
                  </a:cubicBezTo>
                  <a:cubicBezTo>
                    <a:pt x="38847" y="1"/>
                    <a:pt x="54191" y="4599"/>
                    <a:pt x="61657" y="16597"/>
                  </a:cubicBezTo>
                  <a:cubicBezTo>
                    <a:pt x="69123" y="28579"/>
                    <a:pt x="92608" y="56828"/>
                    <a:pt x="70243" y="74578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096;p38"/>
            <p:cNvSpPr/>
            <p:nvPr/>
          </p:nvSpPr>
          <p:spPr>
            <a:xfrm>
              <a:off x="-331300" y="638125"/>
              <a:ext cx="2123200" cy="1747450"/>
            </a:xfrm>
            <a:custGeom>
              <a:avLst/>
              <a:gdLst/>
              <a:ahLst/>
              <a:cxnLst/>
              <a:rect l="l" t="t" r="r" b="b"/>
              <a:pathLst>
                <a:path w="84928" h="69898" extrusionOk="0">
                  <a:moveTo>
                    <a:pt x="39029" y="1"/>
                  </a:moveTo>
                  <a:cubicBezTo>
                    <a:pt x="33878" y="1"/>
                    <a:pt x="28351" y="2140"/>
                    <a:pt x="23090" y="7103"/>
                  </a:cubicBezTo>
                  <a:cubicBezTo>
                    <a:pt x="12724" y="16893"/>
                    <a:pt x="0" y="26831"/>
                    <a:pt x="15245" y="45998"/>
                  </a:cubicBezTo>
                  <a:cubicBezTo>
                    <a:pt x="26836" y="60586"/>
                    <a:pt x="37581" y="69898"/>
                    <a:pt x="48737" y="69898"/>
                  </a:cubicBezTo>
                  <a:cubicBezTo>
                    <a:pt x="53841" y="69898"/>
                    <a:pt x="59030" y="67949"/>
                    <a:pt x="64425" y="63666"/>
                  </a:cubicBezTo>
                  <a:cubicBezTo>
                    <a:pt x="84927" y="47366"/>
                    <a:pt x="63387" y="21475"/>
                    <a:pt x="56547" y="10482"/>
                  </a:cubicBezTo>
                  <a:cubicBezTo>
                    <a:pt x="52566" y="4100"/>
                    <a:pt x="46158" y="1"/>
                    <a:pt x="3902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097;p38"/>
            <p:cNvSpPr/>
            <p:nvPr/>
          </p:nvSpPr>
          <p:spPr>
            <a:xfrm>
              <a:off x="-331300" y="519850"/>
              <a:ext cx="2123200" cy="2051100"/>
            </a:xfrm>
            <a:custGeom>
              <a:avLst/>
              <a:gdLst/>
              <a:ahLst/>
              <a:cxnLst/>
              <a:rect l="l" t="t" r="r" b="b"/>
              <a:pathLst>
                <a:path w="84928" h="82044" fill="none" extrusionOk="0">
                  <a:moveTo>
                    <a:pt x="64425" y="68397"/>
                  </a:moveTo>
                  <a:cubicBezTo>
                    <a:pt x="47235" y="82043"/>
                    <a:pt x="32138" y="71990"/>
                    <a:pt x="15245" y="50729"/>
                  </a:cubicBezTo>
                  <a:cubicBezTo>
                    <a:pt x="0" y="31562"/>
                    <a:pt x="12724" y="21624"/>
                    <a:pt x="23090" y="11834"/>
                  </a:cubicBezTo>
                  <a:cubicBezTo>
                    <a:pt x="35632" y="1"/>
                    <a:pt x="49691" y="4220"/>
                    <a:pt x="56547" y="15213"/>
                  </a:cubicBezTo>
                  <a:cubicBezTo>
                    <a:pt x="63387" y="26206"/>
                    <a:pt x="84927" y="52097"/>
                    <a:pt x="64425" y="68397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098;p38"/>
            <p:cNvSpPr/>
            <p:nvPr/>
          </p:nvSpPr>
          <p:spPr>
            <a:xfrm>
              <a:off x="-113350" y="1519425"/>
              <a:ext cx="431825" cy="680700"/>
            </a:xfrm>
            <a:custGeom>
              <a:avLst/>
              <a:gdLst/>
              <a:ahLst/>
              <a:cxnLst/>
              <a:rect l="l" t="t" r="r" b="b"/>
              <a:pathLst>
                <a:path w="17273" h="27228" extrusionOk="0">
                  <a:moveTo>
                    <a:pt x="6247" y="1"/>
                  </a:moveTo>
                  <a:cubicBezTo>
                    <a:pt x="4055" y="2588"/>
                    <a:pt x="2605" y="5588"/>
                    <a:pt x="1665" y="8208"/>
                  </a:cubicBezTo>
                  <a:cubicBezTo>
                    <a:pt x="347" y="11818"/>
                    <a:pt x="1" y="14702"/>
                    <a:pt x="1" y="14702"/>
                  </a:cubicBezTo>
                  <a:cubicBezTo>
                    <a:pt x="8983" y="24953"/>
                    <a:pt x="14850" y="27227"/>
                    <a:pt x="14850" y="27227"/>
                  </a:cubicBezTo>
                  <a:cubicBezTo>
                    <a:pt x="14207" y="20009"/>
                    <a:pt x="17273" y="13614"/>
                    <a:pt x="17273" y="13614"/>
                  </a:cubicBezTo>
                  <a:cubicBezTo>
                    <a:pt x="17026" y="13350"/>
                    <a:pt x="16795" y="13087"/>
                    <a:pt x="16548" y="12823"/>
                  </a:cubicBezTo>
                  <a:cubicBezTo>
                    <a:pt x="11883" y="7615"/>
                    <a:pt x="6247" y="1"/>
                    <a:pt x="6247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099;p38"/>
            <p:cNvSpPr/>
            <p:nvPr/>
          </p:nvSpPr>
          <p:spPr>
            <a:xfrm>
              <a:off x="-113350" y="1724625"/>
              <a:ext cx="431825" cy="475500"/>
            </a:xfrm>
            <a:custGeom>
              <a:avLst/>
              <a:gdLst/>
              <a:ahLst/>
              <a:cxnLst/>
              <a:rect l="l" t="t" r="r" b="b"/>
              <a:pathLst>
                <a:path w="17273" h="19020" extrusionOk="0">
                  <a:moveTo>
                    <a:pt x="1665" y="0"/>
                  </a:moveTo>
                  <a:cubicBezTo>
                    <a:pt x="347" y="3610"/>
                    <a:pt x="1" y="6494"/>
                    <a:pt x="1" y="6494"/>
                  </a:cubicBezTo>
                  <a:cubicBezTo>
                    <a:pt x="8983" y="16745"/>
                    <a:pt x="14850" y="19019"/>
                    <a:pt x="14850" y="19019"/>
                  </a:cubicBezTo>
                  <a:cubicBezTo>
                    <a:pt x="14207" y="11801"/>
                    <a:pt x="17273" y="5406"/>
                    <a:pt x="17273" y="5406"/>
                  </a:cubicBezTo>
                  <a:cubicBezTo>
                    <a:pt x="17026" y="5142"/>
                    <a:pt x="16795" y="4879"/>
                    <a:pt x="16548" y="4615"/>
                  </a:cubicBezTo>
                  <a:cubicBezTo>
                    <a:pt x="14850" y="6098"/>
                    <a:pt x="13416" y="7911"/>
                    <a:pt x="12263" y="9873"/>
                  </a:cubicBezTo>
                  <a:cubicBezTo>
                    <a:pt x="11999" y="10318"/>
                    <a:pt x="11719" y="10795"/>
                    <a:pt x="11224" y="10960"/>
                  </a:cubicBezTo>
                  <a:cubicBezTo>
                    <a:pt x="11116" y="10994"/>
                    <a:pt x="11009" y="11009"/>
                    <a:pt x="10902" y="11009"/>
                  </a:cubicBezTo>
                  <a:cubicBezTo>
                    <a:pt x="10280" y="11009"/>
                    <a:pt x="9699" y="10481"/>
                    <a:pt x="9263" y="9988"/>
                  </a:cubicBezTo>
                  <a:cubicBezTo>
                    <a:pt x="6461" y="6873"/>
                    <a:pt x="3923" y="3527"/>
                    <a:pt x="1665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100;p38"/>
            <p:cNvSpPr/>
            <p:nvPr/>
          </p:nvSpPr>
          <p:spPr>
            <a:xfrm>
              <a:off x="-113350" y="1519425"/>
              <a:ext cx="431825" cy="680700"/>
            </a:xfrm>
            <a:custGeom>
              <a:avLst/>
              <a:gdLst/>
              <a:ahLst/>
              <a:cxnLst/>
              <a:rect l="l" t="t" r="r" b="b"/>
              <a:pathLst>
                <a:path w="17273" h="27228" fill="none" extrusionOk="0">
                  <a:moveTo>
                    <a:pt x="14850" y="27227"/>
                  </a:moveTo>
                  <a:cubicBezTo>
                    <a:pt x="14850" y="27227"/>
                    <a:pt x="8983" y="24953"/>
                    <a:pt x="1" y="14702"/>
                  </a:cubicBezTo>
                  <a:cubicBezTo>
                    <a:pt x="1" y="14702"/>
                    <a:pt x="1039" y="6148"/>
                    <a:pt x="6247" y="1"/>
                  </a:cubicBezTo>
                  <a:cubicBezTo>
                    <a:pt x="6247" y="1"/>
                    <a:pt x="12493" y="8423"/>
                    <a:pt x="17273" y="13614"/>
                  </a:cubicBezTo>
                  <a:cubicBezTo>
                    <a:pt x="17273" y="13614"/>
                    <a:pt x="14207" y="20009"/>
                    <a:pt x="14850" y="27227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101;p38"/>
            <p:cNvSpPr/>
            <p:nvPr/>
          </p:nvSpPr>
          <p:spPr>
            <a:xfrm>
              <a:off x="243475" y="1876650"/>
              <a:ext cx="749500" cy="412850"/>
            </a:xfrm>
            <a:custGeom>
              <a:avLst/>
              <a:gdLst/>
              <a:ahLst/>
              <a:cxnLst/>
              <a:rect l="l" t="t" r="r" b="b"/>
              <a:pathLst>
                <a:path w="29980" h="16514" extrusionOk="0">
                  <a:moveTo>
                    <a:pt x="2571" y="1"/>
                  </a:moveTo>
                  <a:cubicBezTo>
                    <a:pt x="0" y="5670"/>
                    <a:pt x="17" y="11389"/>
                    <a:pt x="132" y="13466"/>
                  </a:cubicBezTo>
                  <a:cubicBezTo>
                    <a:pt x="165" y="13944"/>
                    <a:pt x="495" y="14372"/>
                    <a:pt x="973" y="14521"/>
                  </a:cubicBezTo>
                  <a:cubicBezTo>
                    <a:pt x="1714" y="14751"/>
                    <a:pt x="2456" y="14966"/>
                    <a:pt x="3198" y="15163"/>
                  </a:cubicBezTo>
                  <a:cubicBezTo>
                    <a:pt x="6888" y="16130"/>
                    <a:pt x="10534" y="16513"/>
                    <a:pt x="13895" y="16513"/>
                  </a:cubicBezTo>
                  <a:cubicBezTo>
                    <a:pt x="22171" y="16513"/>
                    <a:pt x="28725" y="14191"/>
                    <a:pt x="29979" y="12526"/>
                  </a:cubicBezTo>
                  <a:cubicBezTo>
                    <a:pt x="29979" y="12526"/>
                    <a:pt x="26222" y="12164"/>
                    <a:pt x="18558" y="9494"/>
                  </a:cubicBezTo>
                  <a:cubicBezTo>
                    <a:pt x="13564" y="7763"/>
                    <a:pt x="8851" y="4846"/>
                    <a:pt x="5505" y="2308"/>
                  </a:cubicBezTo>
                  <a:cubicBezTo>
                    <a:pt x="3692" y="957"/>
                    <a:pt x="2571" y="1"/>
                    <a:pt x="257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102;p38"/>
            <p:cNvSpPr/>
            <p:nvPr/>
          </p:nvSpPr>
          <p:spPr>
            <a:xfrm>
              <a:off x="243475" y="1876650"/>
              <a:ext cx="749500" cy="462750"/>
            </a:xfrm>
            <a:custGeom>
              <a:avLst/>
              <a:gdLst/>
              <a:ahLst/>
              <a:cxnLst/>
              <a:rect l="l" t="t" r="r" b="b"/>
              <a:pathLst>
                <a:path w="29980" h="18510" fill="none" extrusionOk="0">
                  <a:moveTo>
                    <a:pt x="2571" y="1"/>
                  </a:moveTo>
                  <a:cubicBezTo>
                    <a:pt x="2571" y="1"/>
                    <a:pt x="3692" y="957"/>
                    <a:pt x="5505" y="2308"/>
                  </a:cubicBezTo>
                  <a:cubicBezTo>
                    <a:pt x="8851" y="4846"/>
                    <a:pt x="13564" y="7763"/>
                    <a:pt x="18558" y="9494"/>
                  </a:cubicBezTo>
                  <a:cubicBezTo>
                    <a:pt x="26222" y="12164"/>
                    <a:pt x="29979" y="12526"/>
                    <a:pt x="29979" y="12526"/>
                  </a:cubicBezTo>
                  <a:cubicBezTo>
                    <a:pt x="28216" y="14867"/>
                    <a:pt x="15970" y="18509"/>
                    <a:pt x="3198" y="15163"/>
                  </a:cubicBezTo>
                  <a:cubicBezTo>
                    <a:pt x="2456" y="14966"/>
                    <a:pt x="1714" y="14751"/>
                    <a:pt x="973" y="14521"/>
                  </a:cubicBezTo>
                  <a:cubicBezTo>
                    <a:pt x="495" y="14372"/>
                    <a:pt x="165" y="13944"/>
                    <a:pt x="132" y="13466"/>
                  </a:cubicBezTo>
                  <a:cubicBezTo>
                    <a:pt x="17" y="11389"/>
                    <a:pt x="0" y="5670"/>
                    <a:pt x="2571" y="1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103;p38"/>
            <p:cNvSpPr/>
            <p:nvPr/>
          </p:nvSpPr>
          <p:spPr>
            <a:xfrm>
              <a:off x="243475" y="1876650"/>
              <a:ext cx="137625" cy="379100"/>
            </a:xfrm>
            <a:custGeom>
              <a:avLst/>
              <a:gdLst/>
              <a:ahLst/>
              <a:cxnLst/>
              <a:rect l="l" t="t" r="r" b="b"/>
              <a:pathLst>
                <a:path w="5505" h="15164" extrusionOk="0">
                  <a:moveTo>
                    <a:pt x="2571" y="1"/>
                  </a:moveTo>
                  <a:cubicBezTo>
                    <a:pt x="0" y="5670"/>
                    <a:pt x="17" y="11389"/>
                    <a:pt x="132" y="13466"/>
                  </a:cubicBezTo>
                  <a:cubicBezTo>
                    <a:pt x="165" y="13944"/>
                    <a:pt x="495" y="14372"/>
                    <a:pt x="973" y="14521"/>
                  </a:cubicBezTo>
                  <a:cubicBezTo>
                    <a:pt x="1714" y="14751"/>
                    <a:pt x="2456" y="14966"/>
                    <a:pt x="3198" y="15163"/>
                  </a:cubicBezTo>
                  <a:cubicBezTo>
                    <a:pt x="3346" y="12329"/>
                    <a:pt x="3857" y="7582"/>
                    <a:pt x="5505" y="2308"/>
                  </a:cubicBezTo>
                  <a:cubicBezTo>
                    <a:pt x="3692" y="957"/>
                    <a:pt x="2571" y="1"/>
                    <a:pt x="257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104;p38"/>
            <p:cNvSpPr/>
            <p:nvPr/>
          </p:nvSpPr>
          <p:spPr>
            <a:xfrm>
              <a:off x="243475" y="1876650"/>
              <a:ext cx="137625" cy="379100"/>
            </a:xfrm>
            <a:custGeom>
              <a:avLst/>
              <a:gdLst/>
              <a:ahLst/>
              <a:cxnLst/>
              <a:rect l="l" t="t" r="r" b="b"/>
              <a:pathLst>
                <a:path w="5505" h="15164" fill="none" extrusionOk="0">
                  <a:moveTo>
                    <a:pt x="2571" y="1"/>
                  </a:moveTo>
                  <a:cubicBezTo>
                    <a:pt x="2571" y="1"/>
                    <a:pt x="3692" y="957"/>
                    <a:pt x="5505" y="2308"/>
                  </a:cubicBezTo>
                  <a:cubicBezTo>
                    <a:pt x="3857" y="7582"/>
                    <a:pt x="3346" y="12329"/>
                    <a:pt x="3198" y="15163"/>
                  </a:cubicBezTo>
                  <a:cubicBezTo>
                    <a:pt x="2456" y="14966"/>
                    <a:pt x="1714" y="14751"/>
                    <a:pt x="973" y="14521"/>
                  </a:cubicBezTo>
                  <a:cubicBezTo>
                    <a:pt x="495" y="14372"/>
                    <a:pt x="165" y="13944"/>
                    <a:pt x="132" y="13466"/>
                  </a:cubicBezTo>
                  <a:cubicBezTo>
                    <a:pt x="17" y="11389"/>
                    <a:pt x="0" y="5670"/>
                    <a:pt x="2571" y="1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105;p38"/>
            <p:cNvSpPr/>
            <p:nvPr/>
          </p:nvSpPr>
          <p:spPr>
            <a:xfrm>
              <a:off x="890350" y="770775"/>
              <a:ext cx="540200" cy="495275"/>
            </a:xfrm>
            <a:custGeom>
              <a:avLst/>
              <a:gdLst/>
              <a:ahLst/>
              <a:cxnLst/>
              <a:rect l="l" t="t" r="r" b="b"/>
              <a:pathLst>
                <a:path w="21608" h="19811" extrusionOk="0">
                  <a:moveTo>
                    <a:pt x="12576" y="1"/>
                  </a:moveTo>
                  <a:cubicBezTo>
                    <a:pt x="12576" y="1"/>
                    <a:pt x="9444" y="100"/>
                    <a:pt x="6066" y="644"/>
                  </a:cubicBezTo>
                  <a:cubicBezTo>
                    <a:pt x="3907" y="973"/>
                    <a:pt x="1632" y="1484"/>
                    <a:pt x="1" y="2275"/>
                  </a:cubicBezTo>
                  <a:cubicBezTo>
                    <a:pt x="1" y="2275"/>
                    <a:pt x="6247" y="9823"/>
                    <a:pt x="9263" y="19267"/>
                  </a:cubicBezTo>
                  <a:cubicBezTo>
                    <a:pt x="9263" y="19267"/>
                    <a:pt x="12194" y="19028"/>
                    <a:pt x="15261" y="19028"/>
                  </a:cubicBezTo>
                  <a:cubicBezTo>
                    <a:pt x="17827" y="19028"/>
                    <a:pt x="20489" y="19195"/>
                    <a:pt x="21607" y="19811"/>
                  </a:cubicBezTo>
                  <a:cubicBezTo>
                    <a:pt x="21607" y="19811"/>
                    <a:pt x="20998" y="17570"/>
                    <a:pt x="19893" y="14488"/>
                  </a:cubicBezTo>
                  <a:cubicBezTo>
                    <a:pt x="18311" y="10021"/>
                    <a:pt x="15724" y="3808"/>
                    <a:pt x="12576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106;p38"/>
            <p:cNvSpPr/>
            <p:nvPr/>
          </p:nvSpPr>
          <p:spPr>
            <a:xfrm>
              <a:off x="890350" y="786850"/>
              <a:ext cx="540200" cy="479200"/>
            </a:xfrm>
            <a:custGeom>
              <a:avLst/>
              <a:gdLst/>
              <a:ahLst/>
              <a:cxnLst/>
              <a:rect l="l" t="t" r="r" b="b"/>
              <a:pathLst>
                <a:path w="21608" h="19168" extrusionOk="0">
                  <a:moveTo>
                    <a:pt x="6066" y="1"/>
                  </a:moveTo>
                  <a:cubicBezTo>
                    <a:pt x="3907" y="330"/>
                    <a:pt x="1632" y="841"/>
                    <a:pt x="1" y="1632"/>
                  </a:cubicBezTo>
                  <a:cubicBezTo>
                    <a:pt x="1" y="1632"/>
                    <a:pt x="6247" y="9180"/>
                    <a:pt x="9263" y="18624"/>
                  </a:cubicBezTo>
                  <a:cubicBezTo>
                    <a:pt x="9263" y="18624"/>
                    <a:pt x="12194" y="18385"/>
                    <a:pt x="15261" y="18385"/>
                  </a:cubicBezTo>
                  <a:cubicBezTo>
                    <a:pt x="17827" y="18385"/>
                    <a:pt x="20489" y="18552"/>
                    <a:pt x="21607" y="19168"/>
                  </a:cubicBezTo>
                  <a:cubicBezTo>
                    <a:pt x="21607" y="19168"/>
                    <a:pt x="20998" y="16927"/>
                    <a:pt x="19893" y="13845"/>
                  </a:cubicBezTo>
                  <a:cubicBezTo>
                    <a:pt x="18641" y="13630"/>
                    <a:pt x="17372" y="13482"/>
                    <a:pt x="16185" y="13054"/>
                  </a:cubicBezTo>
                  <a:cubicBezTo>
                    <a:pt x="11949" y="11587"/>
                    <a:pt x="9494" y="7252"/>
                    <a:pt x="7582" y="3198"/>
                  </a:cubicBezTo>
                  <a:cubicBezTo>
                    <a:pt x="7120" y="2225"/>
                    <a:pt x="6626" y="1121"/>
                    <a:pt x="6066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107;p38"/>
            <p:cNvSpPr/>
            <p:nvPr/>
          </p:nvSpPr>
          <p:spPr>
            <a:xfrm>
              <a:off x="890350" y="770775"/>
              <a:ext cx="540200" cy="495275"/>
            </a:xfrm>
            <a:custGeom>
              <a:avLst/>
              <a:gdLst/>
              <a:ahLst/>
              <a:cxnLst/>
              <a:rect l="l" t="t" r="r" b="b"/>
              <a:pathLst>
                <a:path w="21608" h="19811" fill="none" extrusionOk="0">
                  <a:moveTo>
                    <a:pt x="21607" y="19811"/>
                  </a:moveTo>
                  <a:cubicBezTo>
                    <a:pt x="21607" y="19811"/>
                    <a:pt x="17916" y="6428"/>
                    <a:pt x="12576" y="1"/>
                  </a:cubicBezTo>
                  <a:cubicBezTo>
                    <a:pt x="12576" y="1"/>
                    <a:pt x="4170" y="281"/>
                    <a:pt x="1" y="2275"/>
                  </a:cubicBezTo>
                  <a:cubicBezTo>
                    <a:pt x="1" y="2275"/>
                    <a:pt x="6247" y="9823"/>
                    <a:pt x="9263" y="19267"/>
                  </a:cubicBezTo>
                  <a:cubicBezTo>
                    <a:pt x="9263" y="19267"/>
                    <a:pt x="19152" y="18460"/>
                    <a:pt x="21607" y="19811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108;p38"/>
            <p:cNvSpPr/>
            <p:nvPr/>
          </p:nvSpPr>
          <p:spPr>
            <a:xfrm>
              <a:off x="1100900" y="1198150"/>
              <a:ext cx="366725" cy="743225"/>
            </a:xfrm>
            <a:custGeom>
              <a:avLst/>
              <a:gdLst/>
              <a:ahLst/>
              <a:cxnLst/>
              <a:rect l="l" t="t" r="r" b="b"/>
              <a:pathLst>
                <a:path w="14669" h="29729" extrusionOk="0">
                  <a:moveTo>
                    <a:pt x="5298" y="0"/>
                  </a:moveTo>
                  <a:cubicBezTo>
                    <a:pt x="3647" y="0"/>
                    <a:pt x="1858" y="143"/>
                    <a:pt x="17" y="524"/>
                  </a:cubicBezTo>
                  <a:cubicBezTo>
                    <a:pt x="17" y="524"/>
                    <a:pt x="1" y="1892"/>
                    <a:pt x="890" y="3886"/>
                  </a:cubicBezTo>
                  <a:cubicBezTo>
                    <a:pt x="2572" y="7611"/>
                    <a:pt x="4928" y="13841"/>
                    <a:pt x="5505" y="18933"/>
                  </a:cubicBezTo>
                  <a:cubicBezTo>
                    <a:pt x="6395" y="26778"/>
                    <a:pt x="6560" y="29728"/>
                    <a:pt x="6560" y="29728"/>
                  </a:cubicBezTo>
                  <a:cubicBezTo>
                    <a:pt x="9164" y="28558"/>
                    <a:pt x="14669" y="17170"/>
                    <a:pt x="14240" y="4348"/>
                  </a:cubicBezTo>
                  <a:cubicBezTo>
                    <a:pt x="14224" y="3639"/>
                    <a:pt x="14174" y="2914"/>
                    <a:pt x="14108" y="2205"/>
                  </a:cubicBezTo>
                  <a:cubicBezTo>
                    <a:pt x="14075" y="1661"/>
                    <a:pt x="13696" y="1200"/>
                    <a:pt x="13169" y="1051"/>
                  </a:cubicBezTo>
                  <a:cubicBezTo>
                    <a:pt x="11783" y="668"/>
                    <a:pt x="8865" y="0"/>
                    <a:pt x="5298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109;p38"/>
            <p:cNvSpPr/>
            <p:nvPr/>
          </p:nvSpPr>
          <p:spPr>
            <a:xfrm>
              <a:off x="1100900" y="1181150"/>
              <a:ext cx="366725" cy="760225"/>
            </a:xfrm>
            <a:custGeom>
              <a:avLst/>
              <a:gdLst/>
              <a:ahLst/>
              <a:cxnLst/>
              <a:rect l="l" t="t" r="r" b="b"/>
              <a:pathLst>
                <a:path w="14669" h="30409" fill="none" extrusionOk="0">
                  <a:moveTo>
                    <a:pt x="17" y="1204"/>
                  </a:moveTo>
                  <a:cubicBezTo>
                    <a:pt x="17" y="1204"/>
                    <a:pt x="1" y="2572"/>
                    <a:pt x="890" y="4566"/>
                  </a:cubicBezTo>
                  <a:cubicBezTo>
                    <a:pt x="2572" y="8291"/>
                    <a:pt x="4928" y="14521"/>
                    <a:pt x="5505" y="19613"/>
                  </a:cubicBezTo>
                  <a:cubicBezTo>
                    <a:pt x="6395" y="27458"/>
                    <a:pt x="6560" y="30408"/>
                    <a:pt x="6560" y="30408"/>
                  </a:cubicBezTo>
                  <a:cubicBezTo>
                    <a:pt x="9164" y="29238"/>
                    <a:pt x="14669" y="17850"/>
                    <a:pt x="14240" y="5028"/>
                  </a:cubicBezTo>
                  <a:cubicBezTo>
                    <a:pt x="14224" y="4319"/>
                    <a:pt x="14174" y="3594"/>
                    <a:pt x="14108" y="2885"/>
                  </a:cubicBezTo>
                  <a:cubicBezTo>
                    <a:pt x="14075" y="2341"/>
                    <a:pt x="13696" y="1880"/>
                    <a:pt x="13169" y="1731"/>
                  </a:cubicBezTo>
                  <a:cubicBezTo>
                    <a:pt x="11142" y="1171"/>
                    <a:pt x="5835" y="1"/>
                    <a:pt x="17" y="1204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110;p38"/>
            <p:cNvSpPr/>
            <p:nvPr/>
          </p:nvSpPr>
          <p:spPr>
            <a:xfrm>
              <a:off x="1101300" y="1198150"/>
              <a:ext cx="355625" cy="108700"/>
            </a:xfrm>
            <a:custGeom>
              <a:avLst/>
              <a:gdLst/>
              <a:ahLst/>
              <a:cxnLst/>
              <a:rect l="l" t="t" r="r" b="b"/>
              <a:pathLst>
                <a:path w="14225" h="4348" extrusionOk="0">
                  <a:moveTo>
                    <a:pt x="5282" y="0"/>
                  </a:moveTo>
                  <a:cubicBezTo>
                    <a:pt x="3631" y="0"/>
                    <a:pt x="1842" y="143"/>
                    <a:pt x="1" y="524"/>
                  </a:cubicBezTo>
                  <a:cubicBezTo>
                    <a:pt x="1" y="524"/>
                    <a:pt x="677" y="1793"/>
                    <a:pt x="1567" y="3787"/>
                  </a:cubicBezTo>
                  <a:cubicBezTo>
                    <a:pt x="2957" y="3676"/>
                    <a:pt x="4298" y="3629"/>
                    <a:pt x="5569" y="3629"/>
                  </a:cubicBezTo>
                  <a:cubicBezTo>
                    <a:pt x="9180" y="3629"/>
                    <a:pt x="12225" y="4006"/>
                    <a:pt x="14224" y="4348"/>
                  </a:cubicBezTo>
                  <a:cubicBezTo>
                    <a:pt x="14208" y="3639"/>
                    <a:pt x="14158" y="2914"/>
                    <a:pt x="14092" y="2205"/>
                  </a:cubicBezTo>
                  <a:cubicBezTo>
                    <a:pt x="14059" y="1661"/>
                    <a:pt x="13680" y="1200"/>
                    <a:pt x="13153" y="1051"/>
                  </a:cubicBezTo>
                  <a:cubicBezTo>
                    <a:pt x="11767" y="668"/>
                    <a:pt x="8849" y="0"/>
                    <a:pt x="5282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111;p38"/>
            <p:cNvSpPr/>
            <p:nvPr/>
          </p:nvSpPr>
          <p:spPr>
            <a:xfrm>
              <a:off x="1101300" y="1181150"/>
              <a:ext cx="355625" cy="125700"/>
            </a:xfrm>
            <a:custGeom>
              <a:avLst/>
              <a:gdLst/>
              <a:ahLst/>
              <a:cxnLst/>
              <a:rect l="l" t="t" r="r" b="b"/>
              <a:pathLst>
                <a:path w="14225" h="5028" fill="none" extrusionOk="0">
                  <a:moveTo>
                    <a:pt x="1" y="1204"/>
                  </a:moveTo>
                  <a:cubicBezTo>
                    <a:pt x="1" y="1204"/>
                    <a:pt x="677" y="2473"/>
                    <a:pt x="1567" y="4467"/>
                  </a:cubicBezTo>
                  <a:cubicBezTo>
                    <a:pt x="6907" y="4039"/>
                    <a:pt x="11521" y="4566"/>
                    <a:pt x="14224" y="5028"/>
                  </a:cubicBezTo>
                  <a:cubicBezTo>
                    <a:pt x="14208" y="4319"/>
                    <a:pt x="14158" y="3594"/>
                    <a:pt x="14092" y="2885"/>
                  </a:cubicBezTo>
                  <a:cubicBezTo>
                    <a:pt x="14059" y="2341"/>
                    <a:pt x="13680" y="1880"/>
                    <a:pt x="13153" y="1731"/>
                  </a:cubicBezTo>
                  <a:cubicBezTo>
                    <a:pt x="11126" y="1171"/>
                    <a:pt x="5819" y="1"/>
                    <a:pt x="1" y="1204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112;p38"/>
            <p:cNvSpPr/>
            <p:nvPr/>
          </p:nvSpPr>
          <p:spPr>
            <a:xfrm>
              <a:off x="-2925" y="795925"/>
              <a:ext cx="1285150" cy="1395775"/>
            </a:xfrm>
            <a:custGeom>
              <a:avLst/>
              <a:gdLst/>
              <a:ahLst/>
              <a:cxnLst/>
              <a:rect l="l" t="t" r="r" b="b"/>
              <a:pathLst>
                <a:path w="51406" h="55831" extrusionOk="0">
                  <a:moveTo>
                    <a:pt x="36556" y="0"/>
                  </a:moveTo>
                  <a:cubicBezTo>
                    <a:pt x="22085" y="2917"/>
                    <a:pt x="13120" y="9971"/>
                    <a:pt x="7681" y="16547"/>
                  </a:cubicBezTo>
                  <a:cubicBezTo>
                    <a:pt x="1698" y="23799"/>
                    <a:pt x="1" y="30474"/>
                    <a:pt x="1" y="30474"/>
                  </a:cubicBezTo>
                  <a:cubicBezTo>
                    <a:pt x="1" y="30474"/>
                    <a:pt x="8950" y="43098"/>
                    <a:pt x="20816" y="50366"/>
                  </a:cubicBezTo>
                  <a:cubicBezTo>
                    <a:pt x="26851" y="54074"/>
                    <a:pt x="33016" y="55830"/>
                    <a:pt x="38015" y="55830"/>
                  </a:cubicBezTo>
                  <a:cubicBezTo>
                    <a:pt x="41549" y="55830"/>
                    <a:pt x="44500" y="54953"/>
                    <a:pt x="46411" y="53267"/>
                  </a:cubicBezTo>
                  <a:cubicBezTo>
                    <a:pt x="49444" y="50580"/>
                    <a:pt x="50993" y="47779"/>
                    <a:pt x="51257" y="43362"/>
                  </a:cubicBezTo>
                  <a:cubicBezTo>
                    <a:pt x="51405" y="41087"/>
                    <a:pt x="51207" y="38368"/>
                    <a:pt x="50697" y="35022"/>
                  </a:cubicBezTo>
                  <a:cubicBezTo>
                    <a:pt x="48620" y="21162"/>
                    <a:pt x="36556" y="0"/>
                    <a:pt x="36556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113;p38"/>
            <p:cNvSpPr/>
            <p:nvPr/>
          </p:nvSpPr>
          <p:spPr>
            <a:xfrm>
              <a:off x="-2925" y="1209600"/>
              <a:ext cx="1281425" cy="982100"/>
            </a:xfrm>
            <a:custGeom>
              <a:avLst/>
              <a:gdLst/>
              <a:ahLst/>
              <a:cxnLst/>
              <a:rect l="l" t="t" r="r" b="b"/>
              <a:pathLst>
                <a:path w="51257" h="39284" extrusionOk="0">
                  <a:moveTo>
                    <a:pt x="7681" y="0"/>
                  </a:moveTo>
                  <a:cubicBezTo>
                    <a:pt x="1698" y="7252"/>
                    <a:pt x="1" y="13927"/>
                    <a:pt x="1" y="13927"/>
                  </a:cubicBezTo>
                  <a:cubicBezTo>
                    <a:pt x="1" y="13927"/>
                    <a:pt x="8950" y="26551"/>
                    <a:pt x="20816" y="33819"/>
                  </a:cubicBezTo>
                  <a:cubicBezTo>
                    <a:pt x="26851" y="37527"/>
                    <a:pt x="33016" y="39283"/>
                    <a:pt x="38015" y="39283"/>
                  </a:cubicBezTo>
                  <a:cubicBezTo>
                    <a:pt x="41549" y="39283"/>
                    <a:pt x="44500" y="38406"/>
                    <a:pt x="46411" y="36720"/>
                  </a:cubicBezTo>
                  <a:cubicBezTo>
                    <a:pt x="49444" y="34033"/>
                    <a:pt x="50993" y="31232"/>
                    <a:pt x="51257" y="26815"/>
                  </a:cubicBezTo>
                  <a:cubicBezTo>
                    <a:pt x="50041" y="26425"/>
                    <a:pt x="48781" y="26205"/>
                    <a:pt x="47495" y="26205"/>
                  </a:cubicBezTo>
                  <a:cubicBezTo>
                    <a:pt x="46063" y="26205"/>
                    <a:pt x="44600" y="26478"/>
                    <a:pt x="43132" y="27095"/>
                  </a:cubicBezTo>
                  <a:cubicBezTo>
                    <a:pt x="41236" y="27886"/>
                    <a:pt x="39423" y="29056"/>
                    <a:pt x="37973" y="30523"/>
                  </a:cubicBezTo>
                  <a:cubicBezTo>
                    <a:pt x="36770" y="31726"/>
                    <a:pt x="36243" y="32995"/>
                    <a:pt x="34413" y="33308"/>
                  </a:cubicBezTo>
                  <a:cubicBezTo>
                    <a:pt x="34170" y="33349"/>
                    <a:pt x="33929" y="33368"/>
                    <a:pt x="33691" y="33368"/>
                  </a:cubicBezTo>
                  <a:cubicBezTo>
                    <a:pt x="31518" y="33368"/>
                    <a:pt x="29538" y="31767"/>
                    <a:pt x="27920" y="30193"/>
                  </a:cubicBezTo>
                  <a:cubicBezTo>
                    <a:pt x="21080" y="23519"/>
                    <a:pt x="15361" y="15707"/>
                    <a:pt x="11026" y="7186"/>
                  </a:cubicBezTo>
                  <a:cubicBezTo>
                    <a:pt x="9823" y="4829"/>
                    <a:pt x="8736" y="2423"/>
                    <a:pt x="768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114;p38"/>
            <p:cNvSpPr/>
            <p:nvPr/>
          </p:nvSpPr>
          <p:spPr>
            <a:xfrm>
              <a:off x="-2925" y="795925"/>
              <a:ext cx="1304500" cy="1433450"/>
            </a:xfrm>
            <a:custGeom>
              <a:avLst/>
              <a:gdLst/>
              <a:ahLst/>
              <a:cxnLst/>
              <a:rect l="l" t="t" r="r" b="b"/>
              <a:pathLst>
                <a:path w="52180" h="57338" fill="none" extrusionOk="0">
                  <a:moveTo>
                    <a:pt x="36539" y="0"/>
                  </a:moveTo>
                  <a:cubicBezTo>
                    <a:pt x="36539" y="0"/>
                    <a:pt x="48620" y="21162"/>
                    <a:pt x="50697" y="35022"/>
                  </a:cubicBezTo>
                  <a:cubicBezTo>
                    <a:pt x="52180" y="44862"/>
                    <a:pt x="51026" y="49196"/>
                    <a:pt x="46411" y="53267"/>
                  </a:cubicBezTo>
                  <a:cubicBezTo>
                    <a:pt x="41797" y="57338"/>
                    <a:pt x="31117" y="56695"/>
                    <a:pt x="20816" y="50366"/>
                  </a:cubicBezTo>
                  <a:cubicBezTo>
                    <a:pt x="8950" y="43098"/>
                    <a:pt x="1" y="30474"/>
                    <a:pt x="1" y="30474"/>
                  </a:cubicBezTo>
                  <a:cubicBezTo>
                    <a:pt x="1" y="30474"/>
                    <a:pt x="6164" y="6148"/>
                    <a:pt x="36539" y="0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115;p38"/>
            <p:cNvSpPr/>
            <p:nvPr/>
          </p:nvSpPr>
          <p:spPr>
            <a:xfrm>
              <a:off x="1027150" y="1018400"/>
              <a:ext cx="372075" cy="1064700"/>
            </a:xfrm>
            <a:custGeom>
              <a:avLst/>
              <a:gdLst/>
              <a:ahLst/>
              <a:cxnLst/>
              <a:rect l="l" t="t" r="r" b="b"/>
              <a:pathLst>
                <a:path w="14883" h="42588" extrusionOk="0">
                  <a:moveTo>
                    <a:pt x="0" y="1"/>
                  </a:moveTo>
                  <a:lnTo>
                    <a:pt x="0" y="1"/>
                  </a:lnTo>
                  <a:cubicBezTo>
                    <a:pt x="8373" y="18229"/>
                    <a:pt x="10334" y="42588"/>
                    <a:pt x="10334" y="42588"/>
                  </a:cubicBezTo>
                  <a:cubicBezTo>
                    <a:pt x="10334" y="42588"/>
                    <a:pt x="14158" y="40215"/>
                    <a:pt x="14520" y="37644"/>
                  </a:cubicBezTo>
                  <a:cubicBezTo>
                    <a:pt x="14883" y="35089"/>
                    <a:pt x="14421" y="23289"/>
                    <a:pt x="10087" y="13070"/>
                  </a:cubicBezTo>
                  <a:cubicBezTo>
                    <a:pt x="5736" y="2852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116;p38"/>
            <p:cNvSpPr/>
            <p:nvPr/>
          </p:nvSpPr>
          <p:spPr>
            <a:xfrm>
              <a:off x="164350" y="1758000"/>
              <a:ext cx="874350" cy="537575"/>
            </a:xfrm>
            <a:custGeom>
              <a:avLst/>
              <a:gdLst/>
              <a:ahLst/>
              <a:cxnLst/>
              <a:rect l="l" t="t" r="r" b="b"/>
              <a:pathLst>
                <a:path w="34974" h="2150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709" y="9658"/>
                    <a:pt x="11768" y="15410"/>
                  </a:cubicBezTo>
                  <a:cubicBezTo>
                    <a:pt x="19256" y="20754"/>
                    <a:pt x="28836" y="21503"/>
                    <a:pt x="30883" y="21503"/>
                  </a:cubicBezTo>
                  <a:cubicBezTo>
                    <a:pt x="31039" y="21503"/>
                    <a:pt x="31152" y="21499"/>
                    <a:pt x="31216" y="21492"/>
                  </a:cubicBezTo>
                  <a:cubicBezTo>
                    <a:pt x="32123" y="21393"/>
                    <a:pt x="34875" y="19745"/>
                    <a:pt x="34924" y="18871"/>
                  </a:cubicBezTo>
                  <a:cubicBezTo>
                    <a:pt x="34974" y="17981"/>
                    <a:pt x="14636" y="16679"/>
                    <a:pt x="1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117;p38"/>
            <p:cNvSpPr/>
            <p:nvPr/>
          </p:nvSpPr>
          <p:spPr>
            <a:xfrm>
              <a:off x="1027150" y="1018400"/>
              <a:ext cx="372075" cy="1064700"/>
            </a:xfrm>
            <a:custGeom>
              <a:avLst/>
              <a:gdLst/>
              <a:ahLst/>
              <a:cxnLst/>
              <a:rect l="l" t="t" r="r" b="b"/>
              <a:pathLst>
                <a:path w="14883" h="42588" fill="none" extrusionOk="0">
                  <a:moveTo>
                    <a:pt x="10334" y="42588"/>
                  </a:moveTo>
                  <a:cubicBezTo>
                    <a:pt x="10334" y="42588"/>
                    <a:pt x="8373" y="18229"/>
                    <a:pt x="0" y="1"/>
                  </a:cubicBezTo>
                  <a:cubicBezTo>
                    <a:pt x="0" y="1"/>
                    <a:pt x="5736" y="2852"/>
                    <a:pt x="10087" y="13070"/>
                  </a:cubicBezTo>
                  <a:cubicBezTo>
                    <a:pt x="14421" y="23289"/>
                    <a:pt x="14883" y="35089"/>
                    <a:pt x="14520" y="37644"/>
                  </a:cubicBezTo>
                  <a:cubicBezTo>
                    <a:pt x="14158" y="40215"/>
                    <a:pt x="10334" y="42588"/>
                    <a:pt x="10334" y="42588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118;p38"/>
            <p:cNvSpPr/>
            <p:nvPr/>
          </p:nvSpPr>
          <p:spPr>
            <a:xfrm>
              <a:off x="164350" y="1758000"/>
              <a:ext cx="874350" cy="539775"/>
            </a:xfrm>
            <a:custGeom>
              <a:avLst/>
              <a:gdLst/>
              <a:ahLst/>
              <a:cxnLst/>
              <a:rect l="l" t="t" r="r" b="b"/>
              <a:pathLst>
                <a:path w="34974" h="21591" fill="none" extrusionOk="0">
                  <a:moveTo>
                    <a:pt x="1" y="0"/>
                  </a:moveTo>
                  <a:cubicBezTo>
                    <a:pt x="1" y="0"/>
                    <a:pt x="3709" y="9658"/>
                    <a:pt x="11768" y="15410"/>
                  </a:cubicBezTo>
                  <a:cubicBezTo>
                    <a:pt x="19828" y="21162"/>
                    <a:pt x="30310" y="21591"/>
                    <a:pt x="31216" y="21492"/>
                  </a:cubicBezTo>
                  <a:cubicBezTo>
                    <a:pt x="32123" y="21393"/>
                    <a:pt x="34875" y="19745"/>
                    <a:pt x="34924" y="18871"/>
                  </a:cubicBezTo>
                  <a:cubicBezTo>
                    <a:pt x="34974" y="17981"/>
                    <a:pt x="14636" y="16679"/>
                    <a:pt x="1" y="0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119;p38"/>
            <p:cNvSpPr/>
            <p:nvPr/>
          </p:nvSpPr>
          <p:spPr>
            <a:xfrm>
              <a:off x="990075" y="1959650"/>
              <a:ext cx="308625" cy="250175"/>
            </a:xfrm>
            <a:custGeom>
              <a:avLst/>
              <a:gdLst/>
              <a:ahLst/>
              <a:cxnLst/>
              <a:rect l="l" t="t" r="r" b="b"/>
              <a:pathLst>
                <a:path w="12345" h="10007" extrusionOk="0">
                  <a:moveTo>
                    <a:pt x="9083" y="0"/>
                  </a:moveTo>
                  <a:cubicBezTo>
                    <a:pt x="7068" y="0"/>
                    <a:pt x="3934" y="1879"/>
                    <a:pt x="2159" y="3916"/>
                  </a:cubicBezTo>
                  <a:cubicBezTo>
                    <a:pt x="264" y="6092"/>
                    <a:pt x="0" y="8432"/>
                    <a:pt x="1533" y="9701"/>
                  </a:cubicBezTo>
                  <a:cubicBezTo>
                    <a:pt x="1783" y="9908"/>
                    <a:pt x="2148" y="10006"/>
                    <a:pt x="2595" y="10006"/>
                  </a:cubicBezTo>
                  <a:cubicBezTo>
                    <a:pt x="4893" y="10006"/>
                    <a:pt x="9360" y="7400"/>
                    <a:pt x="11471" y="3455"/>
                  </a:cubicBezTo>
                  <a:cubicBezTo>
                    <a:pt x="12344" y="1856"/>
                    <a:pt x="11454" y="290"/>
                    <a:pt x="9477" y="27"/>
                  </a:cubicBezTo>
                  <a:cubicBezTo>
                    <a:pt x="9351" y="9"/>
                    <a:pt x="9220" y="0"/>
                    <a:pt x="9083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120;p38"/>
            <p:cNvSpPr/>
            <p:nvPr/>
          </p:nvSpPr>
          <p:spPr>
            <a:xfrm>
              <a:off x="990075" y="1953300"/>
              <a:ext cx="308625" cy="280600"/>
            </a:xfrm>
            <a:custGeom>
              <a:avLst/>
              <a:gdLst/>
              <a:ahLst/>
              <a:cxnLst/>
              <a:rect l="l" t="t" r="r" b="b"/>
              <a:pathLst>
                <a:path w="12345" h="11224" fill="none" extrusionOk="0">
                  <a:moveTo>
                    <a:pt x="11471" y="3709"/>
                  </a:moveTo>
                  <a:cubicBezTo>
                    <a:pt x="12344" y="2110"/>
                    <a:pt x="11454" y="544"/>
                    <a:pt x="9477" y="281"/>
                  </a:cubicBezTo>
                  <a:cubicBezTo>
                    <a:pt x="7499" y="0"/>
                    <a:pt x="4054" y="1995"/>
                    <a:pt x="2159" y="4170"/>
                  </a:cubicBezTo>
                  <a:cubicBezTo>
                    <a:pt x="264" y="6346"/>
                    <a:pt x="0" y="8686"/>
                    <a:pt x="1533" y="9955"/>
                  </a:cubicBezTo>
                  <a:cubicBezTo>
                    <a:pt x="3066" y="11224"/>
                    <a:pt x="8949" y="8422"/>
                    <a:pt x="11471" y="3709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121;p38"/>
            <p:cNvSpPr/>
            <p:nvPr/>
          </p:nvSpPr>
          <p:spPr>
            <a:xfrm>
              <a:off x="1086075" y="2217000"/>
              <a:ext cx="1551300" cy="1545175"/>
            </a:xfrm>
            <a:custGeom>
              <a:avLst/>
              <a:gdLst/>
              <a:ahLst/>
              <a:cxnLst/>
              <a:rect l="l" t="t" r="r" b="b"/>
              <a:pathLst>
                <a:path w="62052" h="61807" extrusionOk="0">
                  <a:moveTo>
                    <a:pt x="48354" y="1"/>
                  </a:moveTo>
                  <a:cubicBezTo>
                    <a:pt x="47052" y="1"/>
                    <a:pt x="45496" y="1147"/>
                    <a:pt x="44466" y="2044"/>
                  </a:cubicBezTo>
                  <a:cubicBezTo>
                    <a:pt x="43791" y="2637"/>
                    <a:pt x="43346" y="3132"/>
                    <a:pt x="43346" y="3132"/>
                  </a:cubicBezTo>
                  <a:cubicBezTo>
                    <a:pt x="40264" y="4302"/>
                    <a:pt x="40659" y="4945"/>
                    <a:pt x="41302" y="15031"/>
                  </a:cubicBezTo>
                  <a:cubicBezTo>
                    <a:pt x="41928" y="25134"/>
                    <a:pt x="36918" y="31594"/>
                    <a:pt x="36918" y="31594"/>
                  </a:cubicBezTo>
                  <a:cubicBezTo>
                    <a:pt x="34495" y="25760"/>
                    <a:pt x="25332" y="24541"/>
                    <a:pt x="25332" y="24540"/>
                  </a:cubicBezTo>
                  <a:lnTo>
                    <a:pt x="25332" y="24540"/>
                  </a:lnTo>
                  <a:cubicBezTo>
                    <a:pt x="29106" y="28661"/>
                    <a:pt x="29320" y="33968"/>
                    <a:pt x="29320" y="33968"/>
                  </a:cubicBezTo>
                  <a:cubicBezTo>
                    <a:pt x="28553" y="33354"/>
                    <a:pt x="27154" y="33190"/>
                    <a:pt x="25380" y="33190"/>
                  </a:cubicBezTo>
                  <a:cubicBezTo>
                    <a:pt x="23358" y="33190"/>
                    <a:pt x="20849" y="33402"/>
                    <a:pt x="18227" y="33402"/>
                  </a:cubicBezTo>
                  <a:cubicBezTo>
                    <a:pt x="16970" y="33402"/>
                    <a:pt x="15688" y="33354"/>
                    <a:pt x="14421" y="33210"/>
                  </a:cubicBezTo>
                  <a:cubicBezTo>
                    <a:pt x="9355" y="32647"/>
                    <a:pt x="4126" y="27496"/>
                    <a:pt x="2650" y="27496"/>
                  </a:cubicBezTo>
                  <a:cubicBezTo>
                    <a:pt x="2311" y="27496"/>
                    <a:pt x="2170" y="27768"/>
                    <a:pt x="2275" y="28430"/>
                  </a:cubicBezTo>
                  <a:cubicBezTo>
                    <a:pt x="2835" y="31957"/>
                    <a:pt x="2275" y="36407"/>
                    <a:pt x="2275" y="37544"/>
                  </a:cubicBezTo>
                  <a:cubicBezTo>
                    <a:pt x="2258" y="38698"/>
                    <a:pt x="0" y="43823"/>
                    <a:pt x="1599" y="44845"/>
                  </a:cubicBezTo>
                  <a:cubicBezTo>
                    <a:pt x="1777" y="44961"/>
                    <a:pt x="1952" y="45012"/>
                    <a:pt x="2123" y="45012"/>
                  </a:cubicBezTo>
                  <a:cubicBezTo>
                    <a:pt x="3438" y="45012"/>
                    <a:pt x="4491" y="41969"/>
                    <a:pt x="4549" y="41780"/>
                  </a:cubicBezTo>
                  <a:lnTo>
                    <a:pt x="4549" y="41780"/>
                  </a:lnTo>
                  <a:cubicBezTo>
                    <a:pt x="4516" y="42093"/>
                    <a:pt x="3692" y="48867"/>
                    <a:pt x="5637" y="49410"/>
                  </a:cubicBezTo>
                  <a:cubicBezTo>
                    <a:pt x="5731" y="49438"/>
                    <a:pt x="5822" y="49451"/>
                    <a:pt x="5910" y="49451"/>
                  </a:cubicBezTo>
                  <a:cubicBezTo>
                    <a:pt x="7684" y="49451"/>
                    <a:pt x="8208" y="44169"/>
                    <a:pt x="8208" y="44169"/>
                  </a:cubicBezTo>
                  <a:cubicBezTo>
                    <a:pt x="9246" y="51586"/>
                    <a:pt x="16844" y="56827"/>
                    <a:pt x="16844" y="56827"/>
                  </a:cubicBezTo>
                  <a:cubicBezTo>
                    <a:pt x="15443" y="54553"/>
                    <a:pt x="14421" y="49411"/>
                    <a:pt x="14421" y="49410"/>
                  </a:cubicBezTo>
                  <a:lnTo>
                    <a:pt x="14421" y="49410"/>
                  </a:lnTo>
                  <a:cubicBezTo>
                    <a:pt x="21755" y="59398"/>
                    <a:pt x="30622" y="61475"/>
                    <a:pt x="35632" y="61771"/>
                  </a:cubicBezTo>
                  <a:cubicBezTo>
                    <a:pt x="36097" y="61796"/>
                    <a:pt x="36528" y="61806"/>
                    <a:pt x="36922" y="61806"/>
                  </a:cubicBezTo>
                  <a:cubicBezTo>
                    <a:pt x="38594" y="61806"/>
                    <a:pt x="39588" y="61623"/>
                    <a:pt x="39588" y="61623"/>
                  </a:cubicBezTo>
                  <a:cubicBezTo>
                    <a:pt x="35023" y="58310"/>
                    <a:pt x="33424" y="52493"/>
                    <a:pt x="33424" y="52492"/>
                  </a:cubicBezTo>
                  <a:lnTo>
                    <a:pt x="33424" y="52492"/>
                  </a:lnTo>
                  <a:cubicBezTo>
                    <a:pt x="39552" y="57027"/>
                    <a:pt x="46536" y="57421"/>
                    <a:pt x="48777" y="57421"/>
                  </a:cubicBezTo>
                  <a:cubicBezTo>
                    <a:pt x="49248" y="57421"/>
                    <a:pt x="49510" y="57404"/>
                    <a:pt x="49510" y="57404"/>
                  </a:cubicBezTo>
                  <a:cubicBezTo>
                    <a:pt x="44681" y="55723"/>
                    <a:pt x="41401" y="48949"/>
                    <a:pt x="41302" y="48735"/>
                  </a:cubicBezTo>
                  <a:lnTo>
                    <a:pt x="41302" y="48735"/>
                  </a:lnTo>
                  <a:cubicBezTo>
                    <a:pt x="45966" y="53616"/>
                    <a:pt x="51255" y="54522"/>
                    <a:pt x="54539" y="54522"/>
                  </a:cubicBezTo>
                  <a:cubicBezTo>
                    <a:pt x="56477" y="54522"/>
                    <a:pt x="57717" y="54206"/>
                    <a:pt x="57717" y="54206"/>
                  </a:cubicBezTo>
                  <a:cubicBezTo>
                    <a:pt x="57717" y="54206"/>
                    <a:pt x="56580" y="53185"/>
                    <a:pt x="56020" y="48850"/>
                  </a:cubicBezTo>
                  <a:cubicBezTo>
                    <a:pt x="55443" y="44516"/>
                    <a:pt x="56580" y="38583"/>
                    <a:pt x="56580" y="38582"/>
                  </a:cubicBezTo>
                  <a:lnTo>
                    <a:pt x="56580" y="38582"/>
                  </a:lnTo>
                  <a:cubicBezTo>
                    <a:pt x="56349" y="41318"/>
                    <a:pt x="57272" y="44730"/>
                    <a:pt x="57272" y="44730"/>
                  </a:cubicBezTo>
                  <a:cubicBezTo>
                    <a:pt x="57272" y="44730"/>
                    <a:pt x="57041" y="42340"/>
                    <a:pt x="57602" y="39324"/>
                  </a:cubicBezTo>
                  <a:cubicBezTo>
                    <a:pt x="58179" y="36291"/>
                    <a:pt x="58179" y="33968"/>
                    <a:pt x="58179" y="33968"/>
                  </a:cubicBezTo>
                  <a:cubicBezTo>
                    <a:pt x="60239" y="30952"/>
                    <a:pt x="62052" y="24425"/>
                    <a:pt x="59316" y="17206"/>
                  </a:cubicBezTo>
                  <a:cubicBezTo>
                    <a:pt x="57740" y="13045"/>
                    <a:pt x="55361" y="12166"/>
                    <a:pt x="53631" y="12166"/>
                  </a:cubicBezTo>
                  <a:cubicBezTo>
                    <a:pt x="52483" y="12166"/>
                    <a:pt x="51622" y="12552"/>
                    <a:pt x="51471" y="12625"/>
                  </a:cubicBezTo>
                  <a:cubicBezTo>
                    <a:pt x="53523" y="11284"/>
                    <a:pt x="56275" y="11096"/>
                    <a:pt x="57657" y="11096"/>
                  </a:cubicBezTo>
                  <a:cubicBezTo>
                    <a:pt x="58195" y="11096"/>
                    <a:pt x="58525" y="11125"/>
                    <a:pt x="58525" y="11125"/>
                  </a:cubicBezTo>
                  <a:cubicBezTo>
                    <a:pt x="57607" y="10011"/>
                    <a:pt x="56184" y="9658"/>
                    <a:pt x="54748" y="9658"/>
                  </a:cubicBezTo>
                  <a:cubicBezTo>
                    <a:pt x="52340" y="9658"/>
                    <a:pt x="49895" y="10651"/>
                    <a:pt x="49740" y="10713"/>
                  </a:cubicBezTo>
                  <a:cubicBezTo>
                    <a:pt x="50004" y="10565"/>
                    <a:pt x="56547" y="6593"/>
                    <a:pt x="54981" y="4219"/>
                  </a:cubicBezTo>
                  <a:cubicBezTo>
                    <a:pt x="54600" y="3644"/>
                    <a:pt x="54021" y="3425"/>
                    <a:pt x="53360" y="3425"/>
                  </a:cubicBezTo>
                  <a:cubicBezTo>
                    <a:pt x="51335" y="3425"/>
                    <a:pt x="48546" y="5480"/>
                    <a:pt x="48372" y="5604"/>
                  </a:cubicBezTo>
                  <a:cubicBezTo>
                    <a:pt x="48554" y="5439"/>
                    <a:pt x="51619" y="2472"/>
                    <a:pt x="49625" y="511"/>
                  </a:cubicBezTo>
                  <a:cubicBezTo>
                    <a:pt x="49259" y="149"/>
                    <a:pt x="48823" y="1"/>
                    <a:pt x="48354" y="1"/>
                  </a:cubicBezTo>
                  <a:close/>
                </a:path>
              </a:pathLst>
            </a:custGeom>
            <a:solidFill>
              <a:srgbClr val="9B4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122;p38"/>
            <p:cNvSpPr/>
            <p:nvPr/>
          </p:nvSpPr>
          <p:spPr>
            <a:xfrm>
              <a:off x="1086075" y="2268075"/>
              <a:ext cx="1150000" cy="1493225"/>
            </a:xfrm>
            <a:custGeom>
              <a:avLst/>
              <a:gdLst/>
              <a:ahLst/>
              <a:cxnLst/>
              <a:rect l="l" t="t" r="r" b="b"/>
              <a:pathLst>
                <a:path w="46000" h="59729" extrusionOk="0">
                  <a:moveTo>
                    <a:pt x="44466" y="1"/>
                  </a:moveTo>
                  <a:cubicBezTo>
                    <a:pt x="43791" y="594"/>
                    <a:pt x="43346" y="1089"/>
                    <a:pt x="43346" y="1089"/>
                  </a:cubicBezTo>
                  <a:cubicBezTo>
                    <a:pt x="40264" y="2259"/>
                    <a:pt x="40659" y="2902"/>
                    <a:pt x="41302" y="12988"/>
                  </a:cubicBezTo>
                  <a:cubicBezTo>
                    <a:pt x="41928" y="23091"/>
                    <a:pt x="36918" y="29551"/>
                    <a:pt x="36918" y="29551"/>
                  </a:cubicBezTo>
                  <a:cubicBezTo>
                    <a:pt x="34495" y="23717"/>
                    <a:pt x="25332" y="22498"/>
                    <a:pt x="25332" y="22497"/>
                  </a:cubicBezTo>
                  <a:lnTo>
                    <a:pt x="25332" y="22497"/>
                  </a:lnTo>
                  <a:cubicBezTo>
                    <a:pt x="29106" y="26618"/>
                    <a:pt x="29320" y="31925"/>
                    <a:pt x="29320" y="31925"/>
                  </a:cubicBezTo>
                  <a:cubicBezTo>
                    <a:pt x="28553" y="31311"/>
                    <a:pt x="27154" y="31147"/>
                    <a:pt x="25380" y="31147"/>
                  </a:cubicBezTo>
                  <a:cubicBezTo>
                    <a:pt x="23358" y="31147"/>
                    <a:pt x="20849" y="31359"/>
                    <a:pt x="18227" y="31359"/>
                  </a:cubicBezTo>
                  <a:cubicBezTo>
                    <a:pt x="16970" y="31359"/>
                    <a:pt x="15688" y="31311"/>
                    <a:pt x="14421" y="31167"/>
                  </a:cubicBezTo>
                  <a:cubicBezTo>
                    <a:pt x="9355" y="30604"/>
                    <a:pt x="4126" y="25453"/>
                    <a:pt x="2650" y="25453"/>
                  </a:cubicBezTo>
                  <a:cubicBezTo>
                    <a:pt x="2311" y="25453"/>
                    <a:pt x="2170" y="25725"/>
                    <a:pt x="2275" y="26387"/>
                  </a:cubicBezTo>
                  <a:cubicBezTo>
                    <a:pt x="2835" y="29914"/>
                    <a:pt x="2275" y="34364"/>
                    <a:pt x="2275" y="35501"/>
                  </a:cubicBezTo>
                  <a:cubicBezTo>
                    <a:pt x="2258" y="36655"/>
                    <a:pt x="0" y="41780"/>
                    <a:pt x="1599" y="42802"/>
                  </a:cubicBezTo>
                  <a:cubicBezTo>
                    <a:pt x="1777" y="42918"/>
                    <a:pt x="1952" y="42969"/>
                    <a:pt x="2123" y="42969"/>
                  </a:cubicBezTo>
                  <a:cubicBezTo>
                    <a:pt x="3438" y="42969"/>
                    <a:pt x="4491" y="39926"/>
                    <a:pt x="4549" y="39737"/>
                  </a:cubicBezTo>
                  <a:lnTo>
                    <a:pt x="4549" y="39737"/>
                  </a:lnTo>
                  <a:cubicBezTo>
                    <a:pt x="4516" y="40050"/>
                    <a:pt x="3692" y="46824"/>
                    <a:pt x="5637" y="47367"/>
                  </a:cubicBezTo>
                  <a:cubicBezTo>
                    <a:pt x="5731" y="47395"/>
                    <a:pt x="5822" y="47408"/>
                    <a:pt x="5910" y="47408"/>
                  </a:cubicBezTo>
                  <a:cubicBezTo>
                    <a:pt x="7684" y="47408"/>
                    <a:pt x="8208" y="42126"/>
                    <a:pt x="8208" y="42126"/>
                  </a:cubicBezTo>
                  <a:cubicBezTo>
                    <a:pt x="9230" y="49543"/>
                    <a:pt x="16844" y="54784"/>
                    <a:pt x="16844" y="54784"/>
                  </a:cubicBezTo>
                  <a:cubicBezTo>
                    <a:pt x="15443" y="52510"/>
                    <a:pt x="14421" y="47368"/>
                    <a:pt x="14421" y="47367"/>
                  </a:cubicBezTo>
                  <a:lnTo>
                    <a:pt x="14421" y="47367"/>
                  </a:lnTo>
                  <a:cubicBezTo>
                    <a:pt x="21755" y="57355"/>
                    <a:pt x="30622" y="59432"/>
                    <a:pt x="35632" y="59728"/>
                  </a:cubicBezTo>
                  <a:cubicBezTo>
                    <a:pt x="34611" y="59481"/>
                    <a:pt x="33605" y="59184"/>
                    <a:pt x="32666" y="58756"/>
                  </a:cubicBezTo>
                  <a:cubicBezTo>
                    <a:pt x="28513" y="56877"/>
                    <a:pt x="25826" y="52196"/>
                    <a:pt x="26271" y="47664"/>
                  </a:cubicBezTo>
                  <a:cubicBezTo>
                    <a:pt x="26733" y="43132"/>
                    <a:pt x="30293" y="39077"/>
                    <a:pt x="34726" y="38056"/>
                  </a:cubicBezTo>
                  <a:cubicBezTo>
                    <a:pt x="39885" y="35880"/>
                    <a:pt x="42736" y="30326"/>
                    <a:pt x="44219" y="24937"/>
                  </a:cubicBezTo>
                  <a:cubicBezTo>
                    <a:pt x="45455" y="20388"/>
                    <a:pt x="45999" y="15658"/>
                    <a:pt x="45851" y="10944"/>
                  </a:cubicBezTo>
                  <a:cubicBezTo>
                    <a:pt x="45735" y="7665"/>
                    <a:pt x="45323" y="3808"/>
                    <a:pt x="44466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123;p38"/>
            <p:cNvSpPr/>
            <p:nvPr/>
          </p:nvSpPr>
          <p:spPr>
            <a:xfrm>
              <a:off x="1086075" y="2179075"/>
              <a:ext cx="1551300" cy="1644025"/>
            </a:xfrm>
            <a:custGeom>
              <a:avLst/>
              <a:gdLst/>
              <a:ahLst/>
              <a:cxnLst/>
              <a:rect l="l" t="t" r="r" b="b"/>
              <a:pathLst>
                <a:path w="62052" h="65761" fill="none" extrusionOk="0">
                  <a:moveTo>
                    <a:pt x="43346" y="4649"/>
                  </a:moveTo>
                  <a:cubicBezTo>
                    <a:pt x="43346" y="4649"/>
                    <a:pt x="47565" y="1"/>
                    <a:pt x="49625" y="2028"/>
                  </a:cubicBezTo>
                  <a:cubicBezTo>
                    <a:pt x="51685" y="4039"/>
                    <a:pt x="48372" y="7121"/>
                    <a:pt x="48372" y="7121"/>
                  </a:cubicBezTo>
                  <a:cubicBezTo>
                    <a:pt x="48372" y="7121"/>
                    <a:pt x="53383" y="3330"/>
                    <a:pt x="54981" y="5736"/>
                  </a:cubicBezTo>
                  <a:cubicBezTo>
                    <a:pt x="56580" y="8159"/>
                    <a:pt x="49740" y="12230"/>
                    <a:pt x="49740" y="12230"/>
                  </a:cubicBezTo>
                  <a:cubicBezTo>
                    <a:pt x="49740" y="12230"/>
                    <a:pt x="56020" y="9609"/>
                    <a:pt x="58525" y="12642"/>
                  </a:cubicBezTo>
                  <a:cubicBezTo>
                    <a:pt x="58525" y="12642"/>
                    <a:pt x="54306" y="12279"/>
                    <a:pt x="51454" y="14142"/>
                  </a:cubicBezTo>
                  <a:cubicBezTo>
                    <a:pt x="51454" y="14142"/>
                    <a:pt x="56580" y="11505"/>
                    <a:pt x="59316" y="18723"/>
                  </a:cubicBezTo>
                  <a:cubicBezTo>
                    <a:pt x="62052" y="25942"/>
                    <a:pt x="60239" y="32469"/>
                    <a:pt x="58179" y="35485"/>
                  </a:cubicBezTo>
                  <a:cubicBezTo>
                    <a:pt x="58179" y="35485"/>
                    <a:pt x="58179" y="37808"/>
                    <a:pt x="57602" y="40841"/>
                  </a:cubicBezTo>
                  <a:cubicBezTo>
                    <a:pt x="57041" y="43857"/>
                    <a:pt x="57272" y="46263"/>
                    <a:pt x="57272" y="46263"/>
                  </a:cubicBezTo>
                  <a:cubicBezTo>
                    <a:pt x="57272" y="46263"/>
                    <a:pt x="56349" y="42835"/>
                    <a:pt x="56580" y="40099"/>
                  </a:cubicBezTo>
                  <a:cubicBezTo>
                    <a:pt x="56580" y="40099"/>
                    <a:pt x="55443" y="46033"/>
                    <a:pt x="56020" y="50367"/>
                  </a:cubicBezTo>
                  <a:cubicBezTo>
                    <a:pt x="56580" y="54702"/>
                    <a:pt x="57717" y="55723"/>
                    <a:pt x="57717" y="55723"/>
                  </a:cubicBezTo>
                  <a:cubicBezTo>
                    <a:pt x="57717" y="55723"/>
                    <a:pt x="48718" y="58014"/>
                    <a:pt x="41302" y="50252"/>
                  </a:cubicBezTo>
                  <a:cubicBezTo>
                    <a:pt x="41302" y="50252"/>
                    <a:pt x="44598" y="57207"/>
                    <a:pt x="49510" y="58921"/>
                  </a:cubicBezTo>
                  <a:cubicBezTo>
                    <a:pt x="49510" y="58921"/>
                    <a:pt x="40840" y="59498"/>
                    <a:pt x="33424" y="54009"/>
                  </a:cubicBezTo>
                  <a:cubicBezTo>
                    <a:pt x="33424" y="54009"/>
                    <a:pt x="35023" y="59827"/>
                    <a:pt x="39588" y="63140"/>
                  </a:cubicBezTo>
                  <a:cubicBezTo>
                    <a:pt x="39588" y="63140"/>
                    <a:pt x="25315" y="65760"/>
                    <a:pt x="14421" y="50927"/>
                  </a:cubicBezTo>
                  <a:cubicBezTo>
                    <a:pt x="14421" y="50927"/>
                    <a:pt x="15443" y="56069"/>
                    <a:pt x="16844" y="58344"/>
                  </a:cubicBezTo>
                  <a:cubicBezTo>
                    <a:pt x="16844" y="58344"/>
                    <a:pt x="9230" y="53103"/>
                    <a:pt x="8208" y="45686"/>
                  </a:cubicBezTo>
                  <a:cubicBezTo>
                    <a:pt x="8208" y="45686"/>
                    <a:pt x="7631" y="51504"/>
                    <a:pt x="5637" y="50927"/>
                  </a:cubicBezTo>
                  <a:cubicBezTo>
                    <a:pt x="3643" y="50367"/>
                    <a:pt x="4565" y="43297"/>
                    <a:pt x="4565" y="43297"/>
                  </a:cubicBezTo>
                  <a:cubicBezTo>
                    <a:pt x="4565" y="43297"/>
                    <a:pt x="3198" y="47400"/>
                    <a:pt x="1599" y="46362"/>
                  </a:cubicBezTo>
                  <a:cubicBezTo>
                    <a:pt x="0" y="45340"/>
                    <a:pt x="2258" y="40215"/>
                    <a:pt x="2275" y="39061"/>
                  </a:cubicBezTo>
                  <a:cubicBezTo>
                    <a:pt x="2275" y="37924"/>
                    <a:pt x="2835" y="33474"/>
                    <a:pt x="2275" y="29947"/>
                  </a:cubicBezTo>
                  <a:cubicBezTo>
                    <a:pt x="1714" y="26404"/>
                    <a:pt x="8191" y="34034"/>
                    <a:pt x="14421" y="34727"/>
                  </a:cubicBezTo>
                  <a:cubicBezTo>
                    <a:pt x="20651" y="35435"/>
                    <a:pt x="27260" y="33837"/>
                    <a:pt x="29320" y="35485"/>
                  </a:cubicBezTo>
                  <a:cubicBezTo>
                    <a:pt x="29320" y="35485"/>
                    <a:pt x="29106" y="30178"/>
                    <a:pt x="25332" y="26057"/>
                  </a:cubicBezTo>
                  <a:cubicBezTo>
                    <a:pt x="25332" y="26057"/>
                    <a:pt x="34495" y="27277"/>
                    <a:pt x="36918" y="33111"/>
                  </a:cubicBezTo>
                  <a:cubicBezTo>
                    <a:pt x="36918" y="33111"/>
                    <a:pt x="41928" y="26651"/>
                    <a:pt x="41302" y="16564"/>
                  </a:cubicBezTo>
                  <a:cubicBezTo>
                    <a:pt x="40659" y="6462"/>
                    <a:pt x="40264" y="5819"/>
                    <a:pt x="43346" y="4649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124;p38"/>
            <p:cNvSpPr/>
            <p:nvPr/>
          </p:nvSpPr>
          <p:spPr>
            <a:xfrm>
              <a:off x="869750" y="1979700"/>
              <a:ext cx="1518425" cy="1257600"/>
            </a:xfrm>
            <a:custGeom>
              <a:avLst/>
              <a:gdLst/>
              <a:ahLst/>
              <a:cxnLst/>
              <a:rect l="l" t="t" r="r" b="b"/>
              <a:pathLst>
                <a:path w="60737" h="50304" extrusionOk="0">
                  <a:moveTo>
                    <a:pt x="33260" y="1"/>
                  </a:moveTo>
                  <a:cubicBezTo>
                    <a:pt x="24695" y="1"/>
                    <a:pt x="18080" y="6542"/>
                    <a:pt x="18080" y="6542"/>
                  </a:cubicBezTo>
                  <a:cubicBezTo>
                    <a:pt x="17569" y="6114"/>
                    <a:pt x="16712" y="4845"/>
                    <a:pt x="15971" y="3724"/>
                  </a:cubicBezTo>
                  <a:cubicBezTo>
                    <a:pt x="15361" y="2801"/>
                    <a:pt x="14834" y="1960"/>
                    <a:pt x="14652" y="1812"/>
                  </a:cubicBezTo>
                  <a:cubicBezTo>
                    <a:pt x="14560" y="1734"/>
                    <a:pt x="14360" y="1687"/>
                    <a:pt x="14082" y="1687"/>
                  </a:cubicBezTo>
                  <a:cubicBezTo>
                    <a:pt x="13123" y="1687"/>
                    <a:pt x="11229" y="2245"/>
                    <a:pt x="9543" y="4021"/>
                  </a:cubicBezTo>
                  <a:cubicBezTo>
                    <a:pt x="7351" y="6311"/>
                    <a:pt x="7565" y="8091"/>
                    <a:pt x="7565" y="8091"/>
                  </a:cubicBezTo>
                  <a:cubicBezTo>
                    <a:pt x="9510" y="9970"/>
                    <a:pt x="10928" y="12096"/>
                    <a:pt x="10928" y="12096"/>
                  </a:cubicBezTo>
                  <a:cubicBezTo>
                    <a:pt x="1" y="26534"/>
                    <a:pt x="8917" y="37757"/>
                    <a:pt x="8917" y="37757"/>
                  </a:cubicBezTo>
                  <a:cubicBezTo>
                    <a:pt x="8917" y="37757"/>
                    <a:pt x="8603" y="37685"/>
                    <a:pt x="8140" y="37685"/>
                  </a:cubicBezTo>
                  <a:cubicBezTo>
                    <a:pt x="7009" y="37685"/>
                    <a:pt x="4991" y="38116"/>
                    <a:pt x="4500" y="41086"/>
                  </a:cubicBezTo>
                  <a:cubicBezTo>
                    <a:pt x="3895" y="44849"/>
                    <a:pt x="7174" y="50303"/>
                    <a:pt x="10730" y="50303"/>
                  </a:cubicBezTo>
                  <a:cubicBezTo>
                    <a:pt x="11146" y="50303"/>
                    <a:pt x="11565" y="50229"/>
                    <a:pt x="11982" y="50069"/>
                  </a:cubicBezTo>
                  <a:cubicBezTo>
                    <a:pt x="15971" y="48536"/>
                    <a:pt x="14290" y="44630"/>
                    <a:pt x="14290" y="44630"/>
                  </a:cubicBezTo>
                  <a:cubicBezTo>
                    <a:pt x="13202" y="42240"/>
                    <a:pt x="12329" y="38730"/>
                    <a:pt x="12328" y="38730"/>
                  </a:cubicBezTo>
                  <a:lnTo>
                    <a:pt x="12328" y="38730"/>
                  </a:lnTo>
                  <a:cubicBezTo>
                    <a:pt x="15206" y="42276"/>
                    <a:pt x="20070" y="45506"/>
                    <a:pt x="26090" y="45506"/>
                  </a:cubicBezTo>
                  <a:cubicBezTo>
                    <a:pt x="27344" y="45506"/>
                    <a:pt x="28649" y="45365"/>
                    <a:pt x="29996" y="45058"/>
                  </a:cubicBezTo>
                  <a:cubicBezTo>
                    <a:pt x="31494" y="44716"/>
                    <a:pt x="32812" y="44578"/>
                    <a:pt x="33964" y="44578"/>
                  </a:cubicBezTo>
                  <a:cubicBezTo>
                    <a:pt x="38805" y="44578"/>
                    <a:pt x="40709" y="47020"/>
                    <a:pt x="40709" y="47020"/>
                  </a:cubicBezTo>
                  <a:cubicBezTo>
                    <a:pt x="40742" y="46855"/>
                    <a:pt x="40758" y="46690"/>
                    <a:pt x="40791" y="46542"/>
                  </a:cubicBezTo>
                  <a:cubicBezTo>
                    <a:pt x="41698" y="40905"/>
                    <a:pt x="36853" y="36488"/>
                    <a:pt x="36852" y="36488"/>
                  </a:cubicBezTo>
                  <a:lnTo>
                    <a:pt x="36852" y="36488"/>
                  </a:lnTo>
                  <a:cubicBezTo>
                    <a:pt x="42967" y="37939"/>
                    <a:pt x="45126" y="43872"/>
                    <a:pt x="45126" y="43872"/>
                  </a:cubicBezTo>
                  <a:cubicBezTo>
                    <a:pt x="57602" y="31560"/>
                    <a:pt x="51916" y="13992"/>
                    <a:pt x="51834" y="13728"/>
                  </a:cubicBezTo>
                  <a:lnTo>
                    <a:pt x="51834" y="13728"/>
                  </a:lnTo>
                  <a:cubicBezTo>
                    <a:pt x="52951" y="14453"/>
                    <a:pt x="54003" y="14766"/>
                    <a:pt x="54936" y="14766"/>
                  </a:cubicBezTo>
                  <a:cubicBezTo>
                    <a:pt x="58906" y="14766"/>
                    <a:pt x="60737" y="9090"/>
                    <a:pt x="56333" y="5207"/>
                  </a:cubicBezTo>
                  <a:cubicBezTo>
                    <a:pt x="54239" y="3363"/>
                    <a:pt x="52570" y="2710"/>
                    <a:pt x="51258" y="2710"/>
                  </a:cubicBezTo>
                  <a:cubicBezTo>
                    <a:pt x="48078" y="2710"/>
                    <a:pt x="46988" y="6542"/>
                    <a:pt x="46988" y="6542"/>
                  </a:cubicBezTo>
                  <a:cubicBezTo>
                    <a:pt x="42313" y="1636"/>
                    <a:pt x="37543" y="1"/>
                    <a:pt x="33260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125;p38"/>
            <p:cNvSpPr/>
            <p:nvPr/>
          </p:nvSpPr>
          <p:spPr>
            <a:xfrm>
              <a:off x="869750" y="2021875"/>
              <a:ext cx="1019800" cy="1215425"/>
            </a:xfrm>
            <a:custGeom>
              <a:avLst/>
              <a:gdLst/>
              <a:ahLst/>
              <a:cxnLst/>
              <a:rect l="l" t="t" r="r" b="b"/>
              <a:pathLst>
                <a:path w="40792" h="48617" extrusionOk="0">
                  <a:moveTo>
                    <a:pt x="14089" y="0"/>
                  </a:moveTo>
                  <a:cubicBezTo>
                    <a:pt x="13133" y="0"/>
                    <a:pt x="11229" y="558"/>
                    <a:pt x="9543" y="2334"/>
                  </a:cubicBezTo>
                  <a:cubicBezTo>
                    <a:pt x="7351" y="4624"/>
                    <a:pt x="7565" y="6404"/>
                    <a:pt x="7565" y="6404"/>
                  </a:cubicBezTo>
                  <a:cubicBezTo>
                    <a:pt x="9510" y="8283"/>
                    <a:pt x="10928" y="10409"/>
                    <a:pt x="10928" y="10409"/>
                  </a:cubicBezTo>
                  <a:cubicBezTo>
                    <a:pt x="1" y="24847"/>
                    <a:pt x="8917" y="36070"/>
                    <a:pt x="8917" y="36070"/>
                  </a:cubicBezTo>
                  <a:cubicBezTo>
                    <a:pt x="8917" y="36070"/>
                    <a:pt x="8603" y="35998"/>
                    <a:pt x="8140" y="35998"/>
                  </a:cubicBezTo>
                  <a:cubicBezTo>
                    <a:pt x="7009" y="35998"/>
                    <a:pt x="4991" y="36429"/>
                    <a:pt x="4500" y="39399"/>
                  </a:cubicBezTo>
                  <a:cubicBezTo>
                    <a:pt x="3895" y="43162"/>
                    <a:pt x="7174" y="48616"/>
                    <a:pt x="10730" y="48616"/>
                  </a:cubicBezTo>
                  <a:cubicBezTo>
                    <a:pt x="11146" y="48616"/>
                    <a:pt x="11565" y="48542"/>
                    <a:pt x="11982" y="48382"/>
                  </a:cubicBezTo>
                  <a:cubicBezTo>
                    <a:pt x="15971" y="46849"/>
                    <a:pt x="14290" y="42943"/>
                    <a:pt x="14290" y="42943"/>
                  </a:cubicBezTo>
                  <a:cubicBezTo>
                    <a:pt x="13202" y="40553"/>
                    <a:pt x="12329" y="37043"/>
                    <a:pt x="12328" y="37043"/>
                  </a:cubicBezTo>
                  <a:lnTo>
                    <a:pt x="12328" y="37043"/>
                  </a:lnTo>
                  <a:cubicBezTo>
                    <a:pt x="15206" y="40589"/>
                    <a:pt x="20070" y="43819"/>
                    <a:pt x="26090" y="43819"/>
                  </a:cubicBezTo>
                  <a:cubicBezTo>
                    <a:pt x="27344" y="43819"/>
                    <a:pt x="28649" y="43678"/>
                    <a:pt x="29996" y="43371"/>
                  </a:cubicBezTo>
                  <a:cubicBezTo>
                    <a:pt x="31494" y="43029"/>
                    <a:pt x="32812" y="42891"/>
                    <a:pt x="33964" y="42891"/>
                  </a:cubicBezTo>
                  <a:cubicBezTo>
                    <a:pt x="38805" y="42891"/>
                    <a:pt x="40709" y="45333"/>
                    <a:pt x="40709" y="45333"/>
                  </a:cubicBezTo>
                  <a:cubicBezTo>
                    <a:pt x="40742" y="45168"/>
                    <a:pt x="40758" y="45003"/>
                    <a:pt x="40791" y="44855"/>
                  </a:cubicBezTo>
                  <a:cubicBezTo>
                    <a:pt x="40478" y="44509"/>
                    <a:pt x="40149" y="44179"/>
                    <a:pt x="39786" y="43882"/>
                  </a:cubicBezTo>
                  <a:cubicBezTo>
                    <a:pt x="35781" y="40635"/>
                    <a:pt x="29930" y="41591"/>
                    <a:pt x="24904" y="40405"/>
                  </a:cubicBezTo>
                  <a:cubicBezTo>
                    <a:pt x="20371" y="39333"/>
                    <a:pt x="16333" y="36301"/>
                    <a:pt x="14026" y="32247"/>
                  </a:cubicBezTo>
                  <a:cubicBezTo>
                    <a:pt x="11702" y="28192"/>
                    <a:pt x="11158" y="23182"/>
                    <a:pt x="12559" y="18716"/>
                  </a:cubicBezTo>
                  <a:cubicBezTo>
                    <a:pt x="13614" y="15321"/>
                    <a:pt x="15740" y="11794"/>
                    <a:pt x="14438" y="8481"/>
                  </a:cubicBezTo>
                  <a:cubicBezTo>
                    <a:pt x="14125" y="7640"/>
                    <a:pt x="13581" y="6882"/>
                    <a:pt x="13449" y="5992"/>
                  </a:cubicBezTo>
                  <a:cubicBezTo>
                    <a:pt x="13235" y="4591"/>
                    <a:pt x="14141" y="3207"/>
                    <a:pt x="15312" y="2416"/>
                  </a:cubicBezTo>
                  <a:cubicBezTo>
                    <a:pt x="15526" y="2268"/>
                    <a:pt x="15757" y="2152"/>
                    <a:pt x="15971" y="2037"/>
                  </a:cubicBezTo>
                  <a:cubicBezTo>
                    <a:pt x="15361" y="1114"/>
                    <a:pt x="14834" y="273"/>
                    <a:pt x="14652" y="125"/>
                  </a:cubicBezTo>
                  <a:cubicBezTo>
                    <a:pt x="14563" y="47"/>
                    <a:pt x="14366" y="0"/>
                    <a:pt x="14089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126;p38"/>
            <p:cNvSpPr/>
            <p:nvPr/>
          </p:nvSpPr>
          <p:spPr>
            <a:xfrm>
              <a:off x="869750" y="1775300"/>
              <a:ext cx="1544300" cy="1494450"/>
            </a:xfrm>
            <a:custGeom>
              <a:avLst/>
              <a:gdLst/>
              <a:ahLst/>
              <a:cxnLst/>
              <a:rect l="l" t="t" r="r" b="b"/>
              <a:pathLst>
                <a:path w="61772" h="59778" fill="none" extrusionOk="0">
                  <a:moveTo>
                    <a:pt x="14290" y="52806"/>
                  </a:moveTo>
                  <a:cubicBezTo>
                    <a:pt x="14290" y="52806"/>
                    <a:pt x="15971" y="56728"/>
                    <a:pt x="11982" y="58245"/>
                  </a:cubicBezTo>
                  <a:cubicBezTo>
                    <a:pt x="7994" y="59777"/>
                    <a:pt x="3824" y="53465"/>
                    <a:pt x="4500" y="49262"/>
                  </a:cubicBezTo>
                  <a:cubicBezTo>
                    <a:pt x="5192" y="45076"/>
                    <a:pt x="8917" y="45933"/>
                    <a:pt x="8917" y="45933"/>
                  </a:cubicBezTo>
                  <a:cubicBezTo>
                    <a:pt x="8917" y="45933"/>
                    <a:pt x="1" y="34710"/>
                    <a:pt x="10928" y="20272"/>
                  </a:cubicBezTo>
                  <a:cubicBezTo>
                    <a:pt x="10928" y="20272"/>
                    <a:pt x="9510" y="18163"/>
                    <a:pt x="7565" y="16267"/>
                  </a:cubicBezTo>
                  <a:cubicBezTo>
                    <a:pt x="7565" y="16267"/>
                    <a:pt x="7351" y="14487"/>
                    <a:pt x="9543" y="12197"/>
                  </a:cubicBezTo>
                  <a:cubicBezTo>
                    <a:pt x="11735" y="9906"/>
                    <a:pt x="14257" y="9642"/>
                    <a:pt x="14652" y="9988"/>
                  </a:cubicBezTo>
                  <a:cubicBezTo>
                    <a:pt x="15048" y="10334"/>
                    <a:pt x="17141" y="13944"/>
                    <a:pt x="18080" y="14718"/>
                  </a:cubicBezTo>
                  <a:cubicBezTo>
                    <a:pt x="18080" y="14718"/>
                    <a:pt x="32963" y="1"/>
                    <a:pt x="46988" y="14718"/>
                  </a:cubicBezTo>
                  <a:cubicBezTo>
                    <a:pt x="46988" y="14718"/>
                    <a:pt x="49164" y="7071"/>
                    <a:pt x="56333" y="13383"/>
                  </a:cubicBezTo>
                  <a:cubicBezTo>
                    <a:pt x="61772" y="18179"/>
                    <a:pt x="57701" y="25711"/>
                    <a:pt x="51834" y="21887"/>
                  </a:cubicBezTo>
                  <a:cubicBezTo>
                    <a:pt x="51834" y="21887"/>
                    <a:pt x="57701" y="39637"/>
                    <a:pt x="45126" y="52048"/>
                  </a:cubicBezTo>
                  <a:cubicBezTo>
                    <a:pt x="45126" y="52048"/>
                    <a:pt x="42967" y="46115"/>
                    <a:pt x="36852" y="44664"/>
                  </a:cubicBezTo>
                  <a:cubicBezTo>
                    <a:pt x="36852" y="44664"/>
                    <a:pt x="41978" y="49328"/>
                    <a:pt x="40709" y="55196"/>
                  </a:cubicBezTo>
                  <a:cubicBezTo>
                    <a:pt x="40709" y="55196"/>
                    <a:pt x="37792" y="51454"/>
                    <a:pt x="29996" y="53234"/>
                  </a:cubicBezTo>
                  <a:cubicBezTo>
                    <a:pt x="22184" y="55014"/>
                    <a:pt x="15806" y="51191"/>
                    <a:pt x="12328" y="46906"/>
                  </a:cubicBezTo>
                  <a:cubicBezTo>
                    <a:pt x="12328" y="46906"/>
                    <a:pt x="13202" y="50416"/>
                    <a:pt x="14290" y="52806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127;p38"/>
            <p:cNvSpPr/>
            <p:nvPr/>
          </p:nvSpPr>
          <p:spPr>
            <a:xfrm>
              <a:off x="2103775" y="2109875"/>
              <a:ext cx="234050" cy="216750"/>
            </a:xfrm>
            <a:custGeom>
              <a:avLst/>
              <a:gdLst/>
              <a:ahLst/>
              <a:cxnLst/>
              <a:rect l="l" t="t" r="r" b="b"/>
              <a:pathLst>
                <a:path w="9362" h="8670" fill="none" extrusionOk="0">
                  <a:moveTo>
                    <a:pt x="6544" y="1335"/>
                  </a:moveTo>
                  <a:cubicBezTo>
                    <a:pt x="6544" y="1335"/>
                    <a:pt x="9362" y="4499"/>
                    <a:pt x="7565" y="6593"/>
                  </a:cubicBezTo>
                  <a:cubicBezTo>
                    <a:pt x="5785" y="8669"/>
                    <a:pt x="2473" y="6345"/>
                    <a:pt x="1072" y="4796"/>
                  </a:cubicBezTo>
                  <a:cubicBezTo>
                    <a:pt x="1072" y="4796"/>
                    <a:pt x="3577" y="5521"/>
                    <a:pt x="3330" y="3494"/>
                  </a:cubicBezTo>
                  <a:cubicBezTo>
                    <a:pt x="3066" y="1450"/>
                    <a:pt x="264" y="0"/>
                    <a:pt x="1" y="2555"/>
                  </a:cubicBezTo>
                </a:path>
              </a:pathLst>
            </a:custGeom>
            <a:noFill/>
            <a:ln w="148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128;p38"/>
            <p:cNvSpPr/>
            <p:nvPr/>
          </p:nvSpPr>
          <p:spPr>
            <a:xfrm>
              <a:off x="1037450" y="2978825"/>
              <a:ext cx="166075" cy="225000"/>
            </a:xfrm>
            <a:custGeom>
              <a:avLst/>
              <a:gdLst/>
              <a:ahLst/>
              <a:cxnLst/>
              <a:rect l="l" t="t" r="r" b="b"/>
              <a:pathLst>
                <a:path w="6643" h="9000" fill="none" extrusionOk="0">
                  <a:moveTo>
                    <a:pt x="0" y="5604"/>
                  </a:moveTo>
                  <a:cubicBezTo>
                    <a:pt x="0" y="5604"/>
                    <a:pt x="1286" y="8670"/>
                    <a:pt x="3412" y="8835"/>
                  </a:cubicBezTo>
                  <a:cubicBezTo>
                    <a:pt x="5522" y="8999"/>
                    <a:pt x="6642" y="7055"/>
                    <a:pt x="4220" y="3050"/>
                  </a:cubicBezTo>
                  <a:cubicBezTo>
                    <a:pt x="4220" y="3050"/>
                    <a:pt x="3577" y="4451"/>
                    <a:pt x="2126" y="3495"/>
                  </a:cubicBezTo>
                  <a:cubicBezTo>
                    <a:pt x="693" y="2539"/>
                    <a:pt x="1335" y="1"/>
                    <a:pt x="2802" y="248"/>
                  </a:cubicBezTo>
                </a:path>
              </a:pathLst>
            </a:custGeom>
            <a:noFill/>
            <a:ln w="148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129;p38"/>
            <p:cNvSpPr/>
            <p:nvPr/>
          </p:nvSpPr>
          <p:spPr>
            <a:xfrm>
              <a:off x="1705350" y="2322525"/>
              <a:ext cx="398925" cy="324675"/>
            </a:xfrm>
            <a:custGeom>
              <a:avLst/>
              <a:gdLst/>
              <a:ahLst/>
              <a:cxnLst/>
              <a:rect l="l" t="t" r="r" b="b"/>
              <a:pathLst>
                <a:path w="15957" h="12987" extrusionOk="0">
                  <a:moveTo>
                    <a:pt x="8451" y="1"/>
                  </a:moveTo>
                  <a:cubicBezTo>
                    <a:pt x="7305" y="1"/>
                    <a:pt x="6117" y="396"/>
                    <a:pt x="4994" y="1317"/>
                  </a:cubicBezTo>
                  <a:cubicBezTo>
                    <a:pt x="0" y="5437"/>
                    <a:pt x="3247" y="12211"/>
                    <a:pt x="7895" y="12920"/>
                  </a:cubicBezTo>
                  <a:cubicBezTo>
                    <a:pt x="8170" y="12964"/>
                    <a:pt x="8449" y="12987"/>
                    <a:pt x="8732" y="12987"/>
                  </a:cubicBezTo>
                  <a:cubicBezTo>
                    <a:pt x="9926" y="12987"/>
                    <a:pt x="11182" y="12577"/>
                    <a:pt x="12394" y="11618"/>
                  </a:cubicBezTo>
                  <a:cubicBezTo>
                    <a:pt x="13432" y="10793"/>
                    <a:pt x="14108" y="9854"/>
                    <a:pt x="14471" y="8849"/>
                  </a:cubicBezTo>
                  <a:cubicBezTo>
                    <a:pt x="15957" y="4813"/>
                    <a:pt x="12454" y="1"/>
                    <a:pt x="8451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130;p38"/>
            <p:cNvSpPr/>
            <p:nvPr/>
          </p:nvSpPr>
          <p:spPr>
            <a:xfrm>
              <a:off x="1764675" y="2322050"/>
              <a:ext cx="318525" cy="331525"/>
            </a:xfrm>
            <a:custGeom>
              <a:avLst/>
              <a:gdLst/>
              <a:ahLst/>
              <a:cxnLst/>
              <a:rect l="l" t="t" r="r" b="b"/>
              <a:pathLst>
                <a:path w="12741" h="13261" extrusionOk="0">
                  <a:moveTo>
                    <a:pt x="6000" y="1"/>
                  </a:moveTo>
                  <a:cubicBezTo>
                    <a:pt x="5588" y="34"/>
                    <a:pt x="5176" y="67"/>
                    <a:pt x="4780" y="199"/>
                  </a:cubicBezTo>
                  <a:cubicBezTo>
                    <a:pt x="3989" y="413"/>
                    <a:pt x="3264" y="825"/>
                    <a:pt x="2621" y="1336"/>
                  </a:cubicBezTo>
                  <a:cubicBezTo>
                    <a:pt x="3264" y="825"/>
                    <a:pt x="4006" y="429"/>
                    <a:pt x="4797" y="215"/>
                  </a:cubicBezTo>
                  <a:cubicBezTo>
                    <a:pt x="5192" y="100"/>
                    <a:pt x="5604" y="67"/>
                    <a:pt x="6000" y="50"/>
                  </a:cubicBezTo>
                  <a:cubicBezTo>
                    <a:pt x="6412" y="67"/>
                    <a:pt x="6824" y="83"/>
                    <a:pt x="7219" y="199"/>
                  </a:cubicBezTo>
                  <a:cubicBezTo>
                    <a:pt x="8010" y="380"/>
                    <a:pt x="8752" y="775"/>
                    <a:pt x="9395" y="1270"/>
                  </a:cubicBezTo>
                  <a:cubicBezTo>
                    <a:pt x="10054" y="1748"/>
                    <a:pt x="10598" y="2358"/>
                    <a:pt x="11043" y="3033"/>
                  </a:cubicBezTo>
                  <a:cubicBezTo>
                    <a:pt x="11488" y="3709"/>
                    <a:pt x="11818" y="4451"/>
                    <a:pt x="12015" y="5225"/>
                  </a:cubicBezTo>
                  <a:cubicBezTo>
                    <a:pt x="12114" y="5604"/>
                    <a:pt x="12164" y="6000"/>
                    <a:pt x="12197" y="6396"/>
                  </a:cubicBezTo>
                  <a:cubicBezTo>
                    <a:pt x="12213" y="6791"/>
                    <a:pt x="12213" y="7187"/>
                    <a:pt x="12147" y="7582"/>
                  </a:cubicBezTo>
                  <a:cubicBezTo>
                    <a:pt x="12048" y="8357"/>
                    <a:pt x="11768" y="9115"/>
                    <a:pt x="11356" y="9774"/>
                  </a:cubicBezTo>
                  <a:cubicBezTo>
                    <a:pt x="10928" y="10450"/>
                    <a:pt x="10384" y="11027"/>
                    <a:pt x="9741" y="11488"/>
                  </a:cubicBezTo>
                  <a:cubicBezTo>
                    <a:pt x="9115" y="11983"/>
                    <a:pt x="8422" y="12362"/>
                    <a:pt x="7664" y="12559"/>
                  </a:cubicBezTo>
                  <a:cubicBezTo>
                    <a:pt x="7212" y="12687"/>
                    <a:pt x="6748" y="12756"/>
                    <a:pt x="6283" y="12756"/>
                  </a:cubicBezTo>
                  <a:cubicBezTo>
                    <a:pt x="5968" y="12756"/>
                    <a:pt x="5653" y="12725"/>
                    <a:pt x="5341" y="12658"/>
                  </a:cubicBezTo>
                  <a:cubicBezTo>
                    <a:pt x="3791" y="12378"/>
                    <a:pt x="2374" y="11406"/>
                    <a:pt x="1451" y="10087"/>
                  </a:cubicBezTo>
                  <a:cubicBezTo>
                    <a:pt x="512" y="8785"/>
                    <a:pt x="1" y="7121"/>
                    <a:pt x="215" y="5489"/>
                  </a:cubicBezTo>
                  <a:cubicBezTo>
                    <a:pt x="314" y="4682"/>
                    <a:pt x="594" y="3890"/>
                    <a:pt x="1022" y="3198"/>
                  </a:cubicBezTo>
                  <a:cubicBezTo>
                    <a:pt x="1434" y="2490"/>
                    <a:pt x="1994" y="1864"/>
                    <a:pt x="2620" y="1336"/>
                  </a:cubicBezTo>
                  <a:lnTo>
                    <a:pt x="2620" y="1336"/>
                  </a:lnTo>
                  <a:cubicBezTo>
                    <a:pt x="1994" y="1864"/>
                    <a:pt x="1434" y="2473"/>
                    <a:pt x="989" y="3182"/>
                  </a:cubicBezTo>
                  <a:cubicBezTo>
                    <a:pt x="561" y="3874"/>
                    <a:pt x="264" y="4665"/>
                    <a:pt x="132" y="5489"/>
                  </a:cubicBezTo>
                  <a:cubicBezTo>
                    <a:pt x="1" y="6297"/>
                    <a:pt x="50" y="7137"/>
                    <a:pt x="231" y="7961"/>
                  </a:cubicBezTo>
                  <a:cubicBezTo>
                    <a:pt x="429" y="8769"/>
                    <a:pt x="759" y="9543"/>
                    <a:pt x="1220" y="10252"/>
                  </a:cubicBezTo>
                  <a:cubicBezTo>
                    <a:pt x="2127" y="11653"/>
                    <a:pt x="3561" y="12774"/>
                    <a:pt x="5242" y="13136"/>
                  </a:cubicBezTo>
                  <a:cubicBezTo>
                    <a:pt x="5627" y="13219"/>
                    <a:pt x="6023" y="13261"/>
                    <a:pt x="6417" y="13261"/>
                  </a:cubicBezTo>
                  <a:cubicBezTo>
                    <a:pt x="6884" y="13261"/>
                    <a:pt x="7350" y="13203"/>
                    <a:pt x="7796" y="13087"/>
                  </a:cubicBezTo>
                  <a:cubicBezTo>
                    <a:pt x="8637" y="12873"/>
                    <a:pt x="9411" y="12461"/>
                    <a:pt x="10087" y="11950"/>
                  </a:cubicBezTo>
                  <a:cubicBezTo>
                    <a:pt x="10763" y="11422"/>
                    <a:pt x="11356" y="10796"/>
                    <a:pt x="11818" y="10071"/>
                  </a:cubicBezTo>
                  <a:cubicBezTo>
                    <a:pt x="12263" y="9329"/>
                    <a:pt x="12543" y="8489"/>
                    <a:pt x="12642" y="7648"/>
                  </a:cubicBezTo>
                  <a:cubicBezTo>
                    <a:pt x="12741" y="6791"/>
                    <a:pt x="12625" y="5934"/>
                    <a:pt x="12394" y="5126"/>
                  </a:cubicBezTo>
                  <a:cubicBezTo>
                    <a:pt x="12147" y="4319"/>
                    <a:pt x="11768" y="3544"/>
                    <a:pt x="11274" y="2869"/>
                  </a:cubicBezTo>
                  <a:cubicBezTo>
                    <a:pt x="10779" y="2193"/>
                    <a:pt x="10186" y="1600"/>
                    <a:pt x="9494" y="1122"/>
                  </a:cubicBezTo>
                  <a:cubicBezTo>
                    <a:pt x="8818" y="644"/>
                    <a:pt x="8043" y="281"/>
                    <a:pt x="7236" y="116"/>
                  </a:cubicBezTo>
                  <a:cubicBezTo>
                    <a:pt x="6840" y="17"/>
                    <a:pt x="6412" y="1"/>
                    <a:pt x="600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131;p38"/>
            <p:cNvSpPr/>
            <p:nvPr/>
          </p:nvSpPr>
          <p:spPr>
            <a:xfrm>
              <a:off x="1806300" y="2418200"/>
              <a:ext cx="260825" cy="229000"/>
            </a:xfrm>
            <a:custGeom>
              <a:avLst/>
              <a:gdLst/>
              <a:ahLst/>
              <a:cxnLst/>
              <a:rect l="l" t="t" r="r" b="b"/>
              <a:pathLst>
                <a:path w="10433" h="9160" extrusionOk="0">
                  <a:moveTo>
                    <a:pt x="5841" y="0"/>
                  </a:moveTo>
                  <a:cubicBezTo>
                    <a:pt x="5091" y="0"/>
                    <a:pt x="4305" y="228"/>
                    <a:pt x="3527" y="753"/>
                  </a:cubicBezTo>
                  <a:cubicBezTo>
                    <a:pt x="0" y="3159"/>
                    <a:pt x="1154" y="7576"/>
                    <a:pt x="3857" y="9093"/>
                  </a:cubicBezTo>
                  <a:cubicBezTo>
                    <a:pt x="4132" y="9137"/>
                    <a:pt x="4411" y="9160"/>
                    <a:pt x="4694" y="9160"/>
                  </a:cubicBezTo>
                  <a:cubicBezTo>
                    <a:pt x="5888" y="9160"/>
                    <a:pt x="7144" y="8750"/>
                    <a:pt x="8356" y="7791"/>
                  </a:cubicBezTo>
                  <a:cubicBezTo>
                    <a:pt x="9394" y="6966"/>
                    <a:pt x="10070" y="6027"/>
                    <a:pt x="10433" y="5022"/>
                  </a:cubicBezTo>
                  <a:cubicBezTo>
                    <a:pt x="10395" y="2491"/>
                    <a:pt x="8318" y="0"/>
                    <a:pt x="5841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132;p38"/>
            <p:cNvSpPr/>
            <p:nvPr/>
          </p:nvSpPr>
          <p:spPr>
            <a:xfrm>
              <a:off x="1255825" y="2682025"/>
              <a:ext cx="399275" cy="324925"/>
            </a:xfrm>
            <a:custGeom>
              <a:avLst/>
              <a:gdLst/>
              <a:ahLst/>
              <a:cxnLst/>
              <a:rect l="l" t="t" r="r" b="b"/>
              <a:pathLst>
                <a:path w="15971" h="12997" extrusionOk="0">
                  <a:moveTo>
                    <a:pt x="8747" y="0"/>
                  </a:moveTo>
                  <a:cubicBezTo>
                    <a:pt x="7733" y="0"/>
                    <a:pt x="6670" y="311"/>
                    <a:pt x="5620" y="1028"/>
                  </a:cubicBezTo>
                  <a:cubicBezTo>
                    <a:pt x="0" y="4852"/>
                    <a:pt x="3181" y="12417"/>
                    <a:pt x="8159" y="12960"/>
                  </a:cubicBezTo>
                  <a:cubicBezTo>
                    <a:pt x="8360" y="12985"/>
                    <a:pt x="8564" y="12997"/>
                    <a:pt x="8770" y="12997"/>
                  </a:cubicBezTo>
                  <a:cubicBezTo>
                    <a:pt x="9830" y="12997"/>
                    <a:pt x="10950" y="12670"/>
                    <a:pt x="12081" y="11939"/>
                  </a:cubicBezTo>
                  <a:cubicBezTo>
                    <a:pt x="13400" y="11065"/>
                    <a:pt x="14207" y="9977"/>
                    <a:pt x="14603" y="8791"/>
                  </a:cubicBezTo>
                  <a:cubicBezTo>
                    <a:pt x="15970" y="4846"/>
                    <a:pt x="12743" y="0"/>
                    <a:pt x="8747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133;p38"/>
            <p:cNvSpPr/>
            <p:nvPr/>
          </p:nvSpPr>
          <p:spPr>
            <a:xfrm>
              <a:off x="1314750" y="2681550"/>
              <a:ext cx="321000" cy="332125"/>
            </a:xfrm>
            <a:custGeom>
              <a:avLst/>
              <a:gdLst/>
              <a:ahLst/>
              <a:cxnLst/>
              <a:rect l="l" t="t" r="r" b="b"/>
              <a:pathLst>
                <a:path w="12840" h="13285" extrusionOk="0">
                  <a:moveTo>
                    <a:pt x="6437" y="1"/>
                  </a:moveTo>
                  <a:cubicBezTo>
                    <a:pt x="6129" y="1"/>
                    <a:pt x="5822" y="30"/>
                    <a:pt x="5521" y="91"/>
                  </a:cubicBezTo>
                  <a:cubicBezTo>
                    <a:pt x="4714" y="240"/>
                    <a:pt x="3939" y="569"/>
                    <a:pt x="3263" y="1047"/>
                  </a:cubicBezTo>
                  <a:cubicBezTo>
                    <a:pt x="3939" y="586"/>
                    <a:pt x="4714" y="256"/>
                    <a:pt x="5521" y="108"/>
                  </a:cubicBezTo>
                  <a:cubicBezTo>
                    <a:pt x="5780" y="60"/>
                    <a:pt x="6043" y="38"/>
                    <a:pt x="6305" y="38"/>
                  </a:cubicBezTo>
                  <a:cubicBezTo>
                    <a:pt x="6861" y="38"/>
                    <a:pt x="7418" y="138"/>
                    <a:pt x="7944" y="305"/>
                  </a:cubicBezTo>
                  <a:cubicBezTo>
                    <a:pt x="9493" y="849"/>
                    <a:pt x="10729" y="2069"/>
                    <a:pt x="11488" y="3486"/>
                  </a:cubicBezTo>
                  <a:cubicBezTo>
                    <a:pt x="11883" y="4195"/>
                    <a:pt x="12147" y="4953"/>
                    <a:pt x="12262" y="5744"/>
                  </a:cubicBezTo>
                  <a:cubicBezTo>
                    <a:pt x="12345" y="6140"/>
                    <a:pt x="12361" y="6535"/>
                    <a:pt x="12345" y="6931"/>
                  </a:cubicBezTo>
                  <a:cubicBezTo>
                    <a:pt x="12328" y="7326"/>
                    <a:pt x="12295" y="7722"/>
                    <a:pt x="12196" y="8118"/>
                  </a:cubicBezTo>
                  <a:cubicBezTo>
                    <a:pt x="11850" y="9667"/>
                    <a:pt x="10795" y="10969"/>
                    <a:pt x="9444" y="11793"/>
                  </a:cubicBezTo>
                  <a:cubicBezTo>
                    <a:pt x="8510" y="12400"/>
                    <a:pt x="7404" y="12758"/>
                    <a:pt x="6299" y="12758"/>
                  </a:cubicBezTo>
                  <a:cubicBezTo>
                    <a:pt x="5843" y="12758"/>
                    <a:pt x="5387" y="12697"/>
                    <a:pt x="4945" y="12567"/>
                  </a:cubicBezTo>
                  <a:cubicBezTo>
                    <a:pt x="3428" y="12139"/>
                    <a:pt x="2110" y="11035"/>
                    <a:pt x="1302" y="9650"/>
                  </a:cubicBezTo>
                  <a:cubicBezTo>
                    <a:pt x="495" y="8266"/>
                    <a:pt x="149" y="6568"/>
                    <a:pt x="495" y="4953"/>
                  </a:cubicBezTo>
                  <a:cubicBezTo>
                    <a:pt x="659" y="4162"/>
                    <a:pt x="1006" y="3404"/>
                    <a:pt x="1500" y="2745"/>
                  </a:cubicBezTo>
                  <a:cubicBezTo>
                    <a:pt x="1978" y="2069"/>
                    <a:pt x="2588" y="1509"/>
                    <a:pt x="3263" y="1047"/>
                  </a:cubicBezTo>
                  <a:lnTo>
                    <a:pt x="3263" y="1047"/>
                  </a:lnTo>
                  <a:cubicBezTo>
                    <a:pt x="1896" y="1954"/>
                    <a:pt x="808" y="3322"/>
                    <a:pt x="412" y="4937"/>
                  </a:cubicBezTo>
                  <a:cubicBezTo>
                    <a:pt x="0" y="6552"/>
                    <a:pt x="264" y="8315"/>
                    <a:pt x="1055" y="9782"/>
                  </a:cubicBezTo>
                  <a:cubicBezTo>
                    <a:pt x="1253" y="10161"/>
                    <a:pt x="1500" y="10507"/>
                    <a:pt x="1747" y="10837"/>
                  </a:cubicBezTo>
                  <a:cubicBezTo>
                    <a:pt x="2011" y="11167"/>
                    <a:pt x="2291" y="11480"/>
                    <a:pt x="2604" y="11760"/>
                  </a:cubicBezTo>
                  <a:cubicBezTo>
                    <a:pt x="3231" y="12337"/>
                    <a:pt x="3989" y="12765"/>
                    <a:pt x="4813" y="13029"/>
                  </a:cubicBezTo>
                  <a:cubicBezTo>
                    <a:pt x="5358" y="13193"/>
                    <a:pt x="5926" y="13284"/>
                    <a:pt x="6496" y="13284"/>
                  </a:cubicBezTo>
                  <a:cubicBezTo>
                    <a:pt x="6787" y="13284"/>
                    <a:pt x="7078" y="13260"/>
                    <a:pt x="7367" y="13210"/>
                  </a:cubicBezTo>
                  <a:cubicBezTo>
                    <a:pt x="8224" y="13062"/>
                    <a:pt x="9032" y="12716"/>
                    <a:pt x="9741" y="12271"/>
                  </a:cubicBezTo>
                  <a:cubicBezTo>
                    <a:pt x="10466" y="11809"/>
                    <a:pt x="11125" y="11249"/>
                    <a:pt x="11636" y="10557"/>
                  </a:cubicBezTo>
                  <a:cubicBezTo>
                    <a:pt x="12147" y="9865"/>
                    <a:pt x="12493" y="9057"/>
                    <a:pt x="12674" y="8216"/>
                  </a:cubicBezTo>
                  <a:cubicBezTo>
                    <a:pt x="12839" y="7376"/>
                    <a:pt x="12823" y="6502"/>
                    <a:pt x="12641" y="5678"/>
                  </a:cubicBezTo>
                  <a:cubicBezTo>
                    <a:pt x="12493" y="4854"/>
                    <a:pt x="12163" y="4063"/>
                    <a:pt x="11735" y="3338"/>
                  </a:cubicBezTo>
                  <a:cubicBezTo>
                    <a:pt x="10894" y="1904"/>
                    <a:pt x="9559" y="734"/>
                    <a:pt x="7977" y="240"/>
                  </a:cubicBezTo>
                  <a:cubicBezTo>
                    <a:pt x="7480" y="84"/>
                    <a:pt x="6957" y="1"/>
                    <a:pt x="6437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134;p38"/>
            <p:cNvSpPr/>
            <p:nvPr/>
          </p:nvSpPr>
          <p:spPr>
            <a:xfrm>
              <a:off x="1358825" y="2776825"/>
              <a:ext cx="262075" cy="230375"/>
            </a:xfrm>
            <a:custGeom>
              <a:avLst/>
              <a:gdLst/>
              <a:ahLst/>
              <a:cxnLst/>
              <a:rect l="l" t="t" r="r" b="b"/>
              <a:pathLst>
                <a:path w="10483" h="9215" extrusionOk="0">
                  <a:moveTo>
                    <a:pt x="5908" y="1"/>
                  </a:moveTo>
                  <a:cubicBezTo>
                    <a:pt x="5158" y="1"/>
                    <a:pt x="4371" y="232"/>
                    <a:pt x="3594" y="763"/>
                  </a:cubicBezTo>
                  <a:cubicBezTo>
                    <a:pt x="1" y="3202"/>
                    <a:pt x="1270" y="7718"/>
                    <a:pt x="4039" y="9185"/>
                  </a:cubicBezTo>
                  <a:cubicBezTo>
                    <a:pt x="4224" y="9205"/>
                    <a:pt x="4412" y="9215"/>
                    <a:pt x="4601" y="9215"/>
                  </a:cubicBezTo>
                  <a:cubicBezTo>
                    <a:pt x="5675" y="9215"/>
                    <a:pt x="6812" y="8889"/>
                    <a:pt x="7961" y="8147"/>
                  </a:cubicBezTo>
                  <a:cubicBezTo>
                    <a:pt x="9280" y="7273"/>
                    <a:pt x="10087" y="6185"/>
                    <a:pt x="10483" y="4999"/>
                  </a:cubicBezTo>
                  <a:cubicBezTo>
                    <a:pt x="10432" y="2485"/>
                    <a:pt x="8368" y="1"/>
                    <a:pt x="5908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135;p38"/>
            <p:cNvSpPr/>
            <p:nvPr/>
          </p:nvSpPr>
          <p:spPr>
            <a:xfrm>
              <a:off x="1411975" y="2303875"/>
              <a:ext cx="253850" cy="277775"/>
            </a:xfrm>
            <a:custGeom>
              <a:avLst/>
              <a:gdLst/>
              <a:ahLst/>
              <a:cxnLst/>
              <a:rect l="l" t="t" r="r" b="b"/>
              <a:pathLst>
                <a:path w="10154" h="11111" extrusionOk="0">
                  <a:moveTo>
                    <a:pt x="3979" y="1"/>
                  </a:moveTo>
                  <a:cubicBezTo>
                    <a:pt x="2536" y="1"/>
                    <a:pt x="1085" y="825"/>
                    <a:pt x="413" y="2475"/>
                  </a:cubicBezTo>
                  <a:cubicBezTo>
                    <a:pt x="67" y="3365"/>
                    <a:pt x="1" y="4486"/>
                    <a:pt x="149" y="5623"/>
                  </a:cubicBezTo>
                  <a:cubicBezTo>
                    <a:pt x="297" y="6859"/>
                    <a:pt x="709" y="8144"/>
                    <a:pt x="1220" y="9249"/>
                  </a:cubicBezTo>
                  <a:cubicBezTo>
                    <a:pt x="1550" y="9974"/>
                    <a:pt x="1929" y="10617"/>
                    <a:pt x="2325" y="11111"/>
                  </a:cubicBezTo>
                  <a:cubicBezTo>
                    <a:pt x="4187" y="7930"/>
                    <a:pt x="7022" y="5672"/>
                    <a:pt x="9032" y="4370"/>
                  </a:cubicBezTo>
                  <a:cubicBezTo>
                    <a:pt x="9444" y="4107"/>
                    <a:pt x="9824" y="3876"/>
                    <a:pt x="10153" y="3678"/>
                  </a:cubicBezTo>
                  <a:cubicBezTo>
                    <a:pt x="9444" y="3282"/>
                    <a:pt x="7879" y="2343"/>
                    <a:pt x="6560" y="1041"/>
                  </a:cubicBezTo>
                  <a:cubicBezTo>
                    <a:pt x="5901" y="382"/>
                    <a:pt x="5011" y="36"/>
                    <a:pt x="4105" y="3"/>
                  </a:cubicBezTo>
                  <a:cubicBezTo>
                    <a:pt x="4063" y="1"/>
                    <a:pt x="4021" y="1"/>
                    <a:pt x="3979" y="1"/>
                  </a:cubicBezTo>
                  <a:close/>
                </a:path>
              </a:pathLst>
            </a:custGeom>
            <a:solidFill>
              <a:srgbClr val="890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136;p38"/>
            <p:cNvSpPr/>
            <p:nvPr/>
          </p:nvSpPr>
          <p:spPr>
            <a:xfrm>
              <a:off x="1411975" y="2303875"/>
              <a:ext cx="102625" cy="140575"/>
            </a:xfrm>
            <a:custGeom>
              <a:avLst/>
              <a:gdLst/>
              <a:ahLst/>
              <a:cxnLst/>
              <a:rect l="l" t="t" r="r" b="b"/>
              <a:pathLst>
                <a:path w="4105" h="5623" extrusionOk="0">
                  <a:moveTo>
                    <a:pt x="3979" y="1"/>
                  </a:moveTo>
                  <a:cubicBezTo>
                    <a:pt x="2536" y="1"/>
                    <a:pt x="1085" y="825"/>
                    <a:pt x="413" y="2475"/>
                  </a:cubicBezTo>
                  <a:cubicBezTo>
                    <a:pt x="67" y="3365"/>
                    <a:pt x="1" y="4486"/>
                    <a:pt x="149" y="5623"/>
                  </a:cubicBezTo>
                  <a:cubicBezTo>
                    <a:pt x="1006" y="5326"/>
                    <a:pt x="2176" y="4634"/>
                    <a:pt x="2176" y="3019"/>
                  </a:cubicBezTo>
                  <a:cubicBezTo>
                    <a:pt x="2176" y="3019"/>
                    <a:pt x="3824" y="2162"/>
                    <a:pt x="4105" y="3"/>
                  </a:cubicBezTo>
                  <a:cubicBezTo>
                    <a:pt x="4063" y="1"/>
                    <a:pt x="4021" y="1"/>
                    <a:pt x="3979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137;p38"/>
            <p:cNvSpPr/>
            <p:nvPr/>
          </p:nvSpPr>
          <p:spPr>
            <a:xfrm>
              <a:off x="1442475" y="2389625"/>
              <a:ext cx="195325" cy="192025"/>
            </a:xfrm>
            <a:custGeom>
              <a:avLst/>
              <a:gdLst/>
              <a:ahLst/>
              <a:cxnLst/>
              <a:rect l="l" t="t" r="r" b="b"/>
              <a:pathLst>
                <a:path w="7813" h="7681" extrusionOk="0">
                  <a:moveTo>
                    <a:pt x="5721" y="0"/>
                  </a:moveTo>
                  <a:cubicBezTo>
                    <a:pt x="4817" y="0"/>
                    <a:pt x="869" y="2869"/>
                    <a:pt x="0" y="5819"/>
                  </a:cubicBezTo>
                  <a:cubicBezTo>
                    <a:pt x="330" y="6544"/>
                    <a:pt x="709" y="7187"/>
                    <a:pt x="1105" y="7681"/>
                  </a:cubicBezTo>
                  <a:cubicBezTo>
                    <a:pt x="2967" y="4500"/>
                    <a:pt x="5802" y="2242"/>
                    <a:pt x="7812" y="940"/>
                  </a:cubicBezTo>
                  <a:cubicBezTo>
                    <a:pt x="7367" y="627"/>
                    <a:pt x="6444" y="34"/>
                    <a:pt x="5736" y="1"/>
                  </a:cubicBezTo>
                  <a:cubicBezTo>
                    <a:pt x="5731" y="1"/>
                    <a:pt x="5726" y="0"/>
                    <a:pt x="5721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138;p38"/>
            <p:cNvSpPr/>
            <p:nvPr/>
          </p:nvSpPr>
          <p:spPr>
            <a:xfrm>
              <a:off x="1411975" y="2302700"/>
              <a:ext cx="253850" cy="278950"/>
            </a:xfrm>
            <a:custGeom>
              <a:avLst/>
              <a:gdLst/>
              <a:ahLst/>
              <a:cxnLst/>
              <a:rect l="l" t="t" r="r" b="b"/>
              <a:pathLst>
                <a:path w="10154" h="11158" fill="none" extrusionOk="0">
                  <a:moveTo>
                    <a:pt x="413" y="2522"/>
                  </a:moveTo>
                  <a:cubicBezTo>
                    <a:pt x="1105" y="824"/>
                    <a:pt x="2621" y="0"/>
                    <a:pt x="4105" y="50"/>
                  </a:cubicBezTo>
                  <a:cubicBezTo>
                    <a:pt x="5011" y="83"/>
                    <a:pt x="5901" y="429"/>
                    <a:pt x="6560" y="1088"/>
                  </a:cubicBezTo>
                  <a:cubicBezTo>
                    <a:pt x="7879" y="2390"/>
                    <a:pt x="9444" y="3329"/>
                    <a:pt x="10153" y="3725"/>
                  </a:cubicBezTo>
                  <a:cubicBezTo>
                    <a:pt x="9824" y="3923"/>
                    <a:pt x="9444" y="4154"/>
                    <a:pt x="9032" y="4417"/>
                  </a:cubicBezTo>
                  <a:cubicBezTo>
                    <a:pt x="7022" y="5719"/>
                    <a:pt x="4187" y="7977"/>
                    <a:pt x="2325" y="11158"/>
                  </a:cubicBezTo>
                  <a:cubicBezTo>
                    <a:pt x="1929" y="10664"/>
                    <a:pt x="1550" y="10021"/>
                    <a:pt x="1220" y="9296"/>
                  </a:cubicBezTo>
                  <a:cubicBezTo>
                    <a:pt x="709" y="8191"/>
                    <a:pt x="297" y="6906"/>
                    <a:pt x="149" y="5670"/>
                  </a:cubicBezTo>
                  <a:cubicBezTo>
                    <a:pt x="1" y="4533"/>
                    <a:pt x="67" y="3412"/>
                    <a:pt x="413" y="2522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139;p38"/>
            <p:cNvSpPr/>
            <p:nvPr/>
          </p:nvSpPr>
          <p:spPr>
            <a:xfrm>
              <a:off x="1691750" y="2357075"/>
              <a:ext cx="12375" cy="44125"/>
            </a:xfrm>
            <a:custGeom>
              <a:avLst/>
              <a:gdLst/>
              <a:ahLst/>
              <a:cxnLst/>
              <a:rect l="l" t="t" r="r" b="b"/>
              <a:pathLst>
                <a:path w="495" h="1765" fill="none" extrusionOk="0">
                  <a:moveTo>
                    <a:pt x="0" y="1"/>
                  </a:moveTo>
                  <a:cubicBezTo>
                    <a:pt x="0" y="1"/>
                    <a:pt x="495" y="924"/>
                    <a:pt x="0" y="1764"/>
                  </a:cubicBezTo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140;p38"/>
            <p:cNvSpPr/>
            <p:nvPr/>
          </p:nvSpPr>
          <p:spPr>
            <a:xfrm>
              <a:off x="1422275" y="2593175"/>
              <a:ext cx="65125" cy="29275"/>
            </a:xfrm>
            <a:custGeom>
              <a:avLst/>
              <a:gdLst/>
              <a:ahLst/>
              <a:cxnLst/>
              <a:rect l="l" t="t" r="r" b="b"/>
              <a:pathLst>
                <a:path w="2605" h="1171" fill="none" extrusionOk="0">
                  <a:moveTo>
                    <a:pt x="2605" y="627"/>
                  </a:moveTo>
                  <a:cubicBezTo>
                    <a:pt x="2605" y="627"/>
                    <a:pt x="1056" y="1171"/>
                    <a:pt x="1" y="0"/>
                  </a:cubicBezTo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141;p38"/>
            <p:cNvSpPr/>
            <p:nvPr/>
          </p:nvSpPr>
          <p:spPr>
            <a:xfrm>
              <a:off x="1454825" y="2379325"/>
              <a:ext cx="242300" cy="231600"/>
            </a:xfrm>
            <a:custGeom>
              <a:avLst/>
              <a:gdLst/>
              <a:ahLst/>
              <a:cxnLst/>
              <a:rect l="l" t="t" r="r" b="b"/>
              <a:pathLst>
                <a:path w="9692" h="9264" fill="none" extrusionOk="0">
                  <a:moveTo>
                    <a:pt x="1" y="9263"/>
                  </a:moveTo>
                  <a:cubicBezTo>
                    <a:pt x="199" y="8868"/>
                    <a:pt x="396" y="8472"/>
                    <a:pt x="611" y="8093"/>
                  </a:cubicBezTo>
                  <a:cubicBezTo>
                    <a:pt x="2852" y="4253"/>
                    <a:pt x="6527" y="1764"/>
                    <a:pt x="8439" y="660"/>
                  </a:cubicBezTo>
                  <a:cubicBezTo>
                    <a:pt x="9214" y="215"/>
                    <a:pt x="9692" y="1"/>
                    <a:pt x="9692" y="1"/>
                  </a:cubicBezTo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142;p38"/>
            <p:cNvSpPr/>
            <p:nvPr/>
          </p:nvSpPr>
          <p:spPr>
            <a:xfrm>
              <a:off x="1377775" y="2274675"/>
              <a:ext cx="68850" cy="82425"/>
            </a:xfrm>
            <a:custGeom>
              <a:avLst/>
              <a:gdLst/>
              <a:ahLst/>
              <a:cxnLst/>
              <a:rect l="l" t="t" r="r" b="b"/>
              <a:pathLst>
                <a:path w="2754" h="3297" extrusionOk="0">
                  <a:moveTo>
                    <a:pt x="2753" y="1"/>
                  </a:moveTo>
                  <a:cubicBezTo>
                    <a:pt x="2358" y="1"/>
                    <a:pt x="1962" y="116"/>
                    <a:pt x="1616" y="297"/>
                  </a:cubicBezTo>
                  <a:cubicBezTo>
                    <a:pt x="1253" y="479"/>
                    <a:pt x="940" y="742"/>
                    <a:pt x="677" y="1055"/>
                  </a:cubicBezTo>
                  <a:cubicBezTo>
                    <a:pt x="413" y="1368"/>
                    <a:pt x="215" y="1731"/>
                    <a:pt x="116" y="2127"/>
                  </a:cubicBezTo>
                  <a:cubicBezTo>
                    <a:pt x="1" y="2506"/>
                    <a:pt x="1" y="2918"/>
                    <a:pt x="67" y="3297"/>
                  </a:cubicBezTo>
                  <a:cubicBezTo>
                    <a:pt x="232" y="2934"/>
                    <a:pt x="347" y="2605"/>
                    <a:pt x="528" y="2291"/>
                  </a:cubicBezTo>
                  <a:cubicBezTo>
                    <a:pt x="693" y="1962"/>
                    <a:pt x="891" y="1682"/>
                    <a:pt x="1105" y="1418"/>
                  </a:cubicBezTo>
                  <a:cubicBezTo>
                    <a:pt x="1336" y="1154"/>
                    <a:pt x="1583" y="907"/>
                    <a:pt x="1863" y="660"/>
                  </a:cubicBezTo>
                  <a:cubicBezTo>
                    <a:pt x="2127" y="429"/>
                    <a:pt x="2424" y="215"/>
                    <a:pt x="2753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143;p38"/>
            <p:cNvSpPr/>
            <p:nvPr/>
          </p:nvSpPr>
          <p:spPr>
            <a:xfrm>
              <a:off x="1577625" y="2534675"/>
              <a:ext cx="85725" cy="76875"/>
            </a:xfrm>
            <a:custGeom>
              <a:avLst/>
              <a:gdLst/>
              <a:ahLst/>
              <a:cxnLst/>
              <a:rect l="l" t="t" r="r" b="b"/>
              <a:pathLst>
                <a:path w="3429" h="3075" extrusionOk="0">
                  <a:moveTo>
                    <a:pt x="2650" y="1"/>
                  </a:moveTo>
                  <a:cubicBezTo>
                    <a:pt x="2439" y="1"/>
                    <a:pt x="2243" y="51"/>
                    <a:pt x="2060" y="115"/>
                  </a:cubicBezTo>
                  <a:cubicBezTo>
                    <a:pt x="2357" y="132"/>
                    <a:pt x="2670" y="165"/>
                    <a:pt x="2884" y="297"/>
                  </a:cubicBezTo>
                  <a:cubicBezTo>
                    <a:pt x="2934" y="330"/>
                    <a:pt x="2967" y="363"/>
                    <a:pt x="2983" y="412"/>
                  </a:cubicBezTo>
                  <a:cubicBezTo>
                    <a:pt x="3000" y="445"/>
                    <a:pt x="3000" y="478"/>
                    <a:pt x="3016" y="544"/>
                  </a:cubicBezTo>
                  <a:cubicBezTo>
                    <a:pt x="3016" y="676"/>
                    <a:pt x="3000" y="808"/>
                    <a:pt x="2983" y="940"/>
                  </a:cubicBezTo>
                  <a:cubicBezTo>
                    <a:pt x="2934" y="1203"/>
                    <a:pt x="2868" y="1483"/>
                    <a:pt x="2736" y="1714"/>
                  </a:cubicBezTo>
                  <a:cubicBezTo>
                    <a:pt x="2637" y="1961"/>
                    <a:pt x="2489" y="2176"/>
                    <a:pt x="2308" y="2274"/>
                  </a:cubicBezTo>
                  <a:cubicBezTo>
                    <a:pt x="2110" y="2390"/>
                    <a:pt x="1830" y="2472"/>
                    <a:pt x="1566" y="2522"/>
                  </a:cubicBezTo>
                  <a:cubicBezTo>
                    <a:pt x="1356" y="2559"/>
                    <a:pt x="1146" y="2577"/>
                    <a:pt x="949" y="2577"/>
                  </a:cubicBezTo>
                  <a:cubicBezTo>
                    <a:pt x="884" y="2577"/>
                    <a:pt x="820" y="2575"/>
                    <a:pt x="758" y="2571"/>
                  </a:cubicBezTo>
                  <a:cubicBezTo>
                    <a:pt x="626" y="2571"/>
                    <a:pt x="511" y="2522"/>
                    <a:pt x="429" y="2489"/>
                  </a:cubicBezTo>
                  <a:cubicBezTo>
                    <a:pt x="412" y="2472"/>
                    <a:pt x="379" y="2423"/>
                    <a:pt x="346" y="2373"/>
                  </a:cubicBezTo>
                  <a:cubicBezTo>
                    <a:pt x="313" y="2324"/>
                    <a:pt x="297" y="2258"/>
                    <a:pt x="280" y="2192"/>
                  </a:cubicBezTo>
                  <a:cubicBezTo>
                    <a:pt x="214" y="1928"/>
                    <a:pt x="231" y="1632"/>
                    <a:pt x="247" y="1335"/>
                  </a:cubicBezTo>
                  <a:lnTo>
                    <a:pt x="247" y="1335"/>
                  </a:lnTo>
                  <a:cubicBezTo>
                    <a:pt x="116" y="1599"/>
                    <a:pt x="17" y="1895"/>
                    <a:pt x="0" y="2225"/>
                  </a:cubicBezTo>
                  <a:cubicBezTo>
                    <a:pt x="17" y="2307"/>
                    <a:pt x="17" y="2390"/>
                    <a:pt x="50" y="2489"/>
                  </a:cubicBezTo>
                  <a:cubicBezTo>
                    <a:pt x="66" y="2571"/>
                    <a:pt x="99" y="2654"/>
                    <a:pt x="181" y="2752"/>
                  </a:cubicBezTo>
                  <a:cubicBezTo>
                    <a:pt x="330" y="2901"/>
                    <a:pt x="511" y="2967"/>
                    <a:pt x="676" y="3000"/>
                  </a:cubicBezTo>
                  <a:cubicBezTo>
                    <a:pt x="862" y="3056"/>
                    <a:pt x="1044" y="3075"/>
                    <a:pt x="1226" y="3075"/>
                  </a:cubicBezTo>
                  <a:cubicBezTo>
                    <a:pt x="1365" y="3075"/>
                    <a:pt x="1505" y="3063"/>
                    <a:pt x="1648" y="3049"/>
                  </a:cubicBezTo>
                  <a:cubicBezTo>
                    <a:pt x="1961" y="3000"/>
                    <a:pt x="2275" y="2934"/>
                    <a:pt x="2588" y="2752"/>
                  </a:cubicBezTo>
                  <a:cubicBezTo>
                    <a:pt x="2769" y="2654"/>
                    <a:pt x="2884" y="2522"/>
                    <a:pt x="3000" y="2373"/>
                  </a:cubicBezTo>
                  <a:cubicBezTo>
                    <a:pt x="3099" y="2225"/>
                    <a:pt x="3181" y="2077"/>
                    <a:pt x="3230" y="1928"/>
                  </a:cubicBezTo>
                  <a:cubicBezTo>
                    <a:pt x="3346" y="1615"/>
                    <a:pt x="3412" y="1302"/>
                    <a:pt x="3428" y="972"/>
                  </a:cubicBezTo>
                  <a:cubicBezTo>
                    <a:pt x="3428" y="824"/>
                    <a:pt x="3412" y="659"/>
                    <a:pt x="3379" y="478"/>
                  </a:cubicBezTo>
                  <a:cubicBezTo>
                    <a:pt x="3362" y="412"/>
                    <a:pt x="3313" y="280"/>
                    <a:pt x="3230" y="214"/>
                  </a:cubicBezTo>
                  <a:cubicBezTo>
                    <a:pt x="3165" y="132"/>
                    <a:pt x="3082" y="83"/>
                    <a:pt x="3000" y="50"/>
                  </a:cubicBezTo>
                  <a:cubicBezTo>
                    <a:pt x="2879" y="15"/>
                    <a:pt x="2762" y="1"/>
                    <a:pt x="265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144;p38"/>
            <p:cNvSpPr/>
            <p:nvPr/>
          </p:nvSpPr>
          <p:spPr>
            <a:xfrm>
              <a:off x="1106200" y="2605800"/>
              <a:ext cx="235475" cy="172375"/>
            </a:xfrm>
            <a:custGeom>
              <a:avLst/>
              <a:gdLst/>
              <a:ahLst/>
              <a:cxnLst/>
              <a:rect l="l" t="t" r="r" b="b"/>
              <a:pathLst>
                <a:path w="9419" h="6895" extrusionOk="0">
                  <a:moveTo>
                    <a:pt x="6273" y="0"/>
                  </a:moveTo>
                  <a:cubicBezTo>
                    <a:pt x="3605" y="0"/>
                    <a:pt x="0" y="4580"/>
                    <a:pt x="2079" y="6483"/>
                  </a:cubicBezTo>
                  <a:cubicBezTo>
                    <a:pt x="2389" y="6768"/>
                    <a:pt x="2773" y="6894"/>
                    <a:pt x="3198" y="6894"/>
                  </a:cubicBezTo>
                  <a:cubicBezTo>
                    <a:pt x="5644" y="6894"/>
                    <a:pt x="9418" y="2714"/>
                    <a:pt x="7831" y="748"/>
                  </a:cubicBezTo>
                  <a:cubicBezTo>
                    <a:pt x="7405" y="223"/>
                    <a:pt x="6862" y="0"/>
                    <a:pt x="6273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145;p38"/>
            <p:cNvSpPr/>
            <p:nvPr/>
          </p:nvSpPr>
          <p:spPr>
            <a:xfrm>
              <a:off x="1670600" y="2143500"/>
              <a:ext cx="235125" cy="172375"/>
            </a:xfrm>
            <a:custGeom>
              <a:avLst/>
              <a:gdLst/>
              <a:ahLst/>
              <a:cxnLst/>
              <a:rect l="l" t="t" r="r" b="b"/>
              <a:pathLst>
                <a:path w="9405" h="6895" extrusionOk="0">
                  <a:moveTo>
                    <a:pt x="6267" y="0"/>
                  </a:moveTo>
                  <a:cubicBezTo>
                    <a:pt x="3608" y="0"/>
                    <a:pt x="1" y="4580"/>
                    <a:pt x="2066" y="6484"/>
                  </a:cubicBezTo>
                  <a:cubicBezTo>
                    <a:pt x="2376" y="6769"/>
                    <a:pt x="2760" y="6895"/>
                    <a:pt x="3184" y="6895"/>
                  </a:cubicBezTo>
                  <a:cubicBezTo>
                    <a:pt x="5630" y="6895"/>
                    <a:pt x="9405" y="2714"/>
                    <a:pt x="7818" y="748"/>
                  </a:cubicBezTo>
                  <a:cubicBezTo>
                    <a:pt x="7395" y="224"/>
                    <a:pt x="6854" y="0"/>
                    <a:pt x="626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146;p38"/>
            <p:cNvSpPr/>
            <p:nvPr/>
          </p:nvSpPr>
          <p:spPr>
            <a:xfrm>
              <a:off x="2004825" y="2593175"/>
              <a:ext cx="136875" cy="118300"/>
            </a:xfrm>
            <a:custGeom>
              <a:avLst/>
              <a:gdLst/>
              <a:ahLst/>
              <a:cxnLst/>
              <a:rect l="l" t="t" r="r" b="b"/>
              <a:pathLst>
                <a:path w="5475" h="4732" extrusionOk="0">
                  <a:moveTo>
                    <a:pt x="4552" y="0"/>
                  </a:moveTo>
                  <a:cubicBezTo>
                    <a:pt x="4173" y="0"/>
                    <a:pt x="4074" y="1863"/>
                    <a:pt x="2838" y="2951"/>
                  </a:cubicBezTo>
                  <a:cubicBezTo>
                    <a:pt x="1602" y="4038"/>
                    <a:pt x="514" y="3709"/>
                    <a:pt x="201" y="3956"/>
                  </a:cubicBezTo>
                  <a:cubicBezTo>
                    <a:pt x="0" y="4114"/>
                    <a:pt x="989" y="4732"/>
                    <a:pt x="2120" y="4732"/>
                  </a:cubicBezTo>
                  <a:cubicBezTo>
                    <a:pt x="2755" y="4732"/>
                    <a:pt x="3436" y="4537"/>
                    <a:pt x="3975" y="3956"/>
                  </a:cubicBezTo>
                  <a:cubicBezTo>
                    <a:pt x="5475" y="2341"/>
                    <a:pt x="5079" y="0"/>
                    <a:pt x="4552" y="0"/>
                  </a:cubicBezTo>
                  <a:close/>
                </a:path>
              </a:pathLst>
            </a:custGeom>
            <a:solidFill>
              <a:srgbClr val="9B4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147;p38"/>
            <p:cNvSpPr/>
            <p:nvPr/>
          </p:nvSpPr>
          <p:spPr>
            <a:xfrm>
              <a:off x="1563950" y="2947925"/>
              <a:ext cx="136900" cy="118325"/>
            </a:xfrm>
            <a:custGeom>
              <a:avLst/>
              <a:gdLst/>
              <a:ahLst/>
              <a:cxnLst/>
              <a:rect l="l" t="t" r="r" b="b"/>
              <a:pathLst>
                <a:path w="5476" h="4733" extrusionOk="0">
                  <a:moveTo>
                    <a:pt x="4552" y="1"/>
                  </a:moveTo>
                  <a:cubicBezTo>
                    <a:pt x="4173" y="1"/>
                    <a:pt x="4074" y="1879"/>
                    <a:pt x="2838" y="2967"/>
                  </a:cubicBezTo>
                  <a:cubicBezTo>
                    <a:pt x="1602" y="4055"/>
                    <a:pt x="514" y="3709"/>
                    <a:pt x="201" y="3956"/>
                  </a:cubicBezTo>
                  <a:cubicBezTo>
                    <a:pt x="1" y="4114"/>
                    <a:pt x="989" y="4732"/>
                    <a:pt x="2120" y="4732"/>
                  </a:cubicBezTo>
                  <a:cubicBezTo>
                    <a:pt x="2755" y="4732"/>
                    <a:pt x="3436" y="4537"/>
                    <a:pt x="3975" y="3956"/>
                  </a:cubicBezTo>
                  <a:cubicBezTo>
                    <a:pt x="5475" y="2341"/>
                    <a:pt x="5080" y="1"/>
                    <a:pt x="4552" y="1"/>
                  </a:cubicBezTo>
                  <a:close/>
                </a:path>
              </a:pathLst>
            </a:custGeom>
            <a:solidFill>
              <a:srgbClr val="9B4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148;p38"/>
            <p:cNvSpPr/>
            <p:nvPr/>
          </p:nvSpPr>
          <p:spPr>
            <a:xfrm>
              <a:off x="2002000" y="2593175"/>
              <a:ext cx="139700" cy="139275"/>
            </a:xfrm>
            <a:custGeom>
              <a:avLst/>
              <a:gdLst/>
              <a:ahLst/>
              <a:cxnLst/>
              <a:rect l="l" t="t" r="r" b="b"/>
              <a:pathLst>
                <a:path w="5588" h="5571" fill="none" extrusionOk="0">
                  <a:moveTo>
                    <a:pt x="4665" y="0"/>
                  </a:moveTo>
                  <a:cubicBezTo>
                    <a:pt x="4286" y="0"/>
                    <a:pt x="4187" y="1863"/>
                    <a:pt x="2951" y="2951"/>
                  </a:cubicBezTo>
                  <a:cubicBezTo>
                    <a:pt x="1715" y="4038"/>
                    <a:pt x="627" y="3709"/>
                    <a:pt x="314" y="3956"/>
                  </a:cubicBezTo>
                  <a:cubicBezTo>
                    <a:pt x="1" y="4203"/>
                    <a:pt x="2588" y="5571"/>
                    <a:pt x="4088" y="3956"/>
                  </a:cubicBezTo>
                  <a:cubicBezTo>
                    <a:pt x="5588" y="2341"/>
                    <a:pt x="5192" y="0"/>
                    <a:pt x="4665" y="0"/>
                  </a:cubicBezTo>
                  <a:close/>
                </a:path>
              </a:pathLst>
            </a:custGeom>
            <a:noFill/>
            <a:ln w="66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2149;p38"/>
            <p:cNvSpPr/>
            <p:nvPr/>
          </p:nvSpPr>
          <p:spPr>
            <a:xfrm>
              <a:off x="1561125" y="2947925"/>
              <a:ext cx="139725" cy="139300"/>
            </a:xfrm>
            <a:custGeom>
              <a:avLst/>
              <a:gdLst/>
              <a:ahLst/>
              <a:cxnLst/>
              <a:rect l="l" t="t" r="r" b="b"/>
              <a:pathLst>
                <a:path w="5589" h="5572" fill="none" extrusionOk="0">
                  <a:moveTo>
                    <a:pt x="4665" y="1"/>
                  </a:moveTo>
                  <a:cubicBezTo>
                    <a:pt x="4286" y="1"/>
                    <a:pt x="4187" y="1879"/>
                    <a:pt x="2951" y="2967"/>
                  </a:cubicBezTo>
                  <a:cubicBezTo>
                    <a:pt x="1715" y="4055"/>
                    <a:pt x="627" y="3709"/>
                    <a:pt x="314" y="3956"/>
                  </a:cubicBezTo>
                  <a:cubicBezTo>
                    <a:pt x="1" y="4203"/>
                    <a:pt x="2588" y="5571"/>
                    <a:pt x="4088" y="3956"/>
                  </a:cubicBezTo>
                  <a:cubicBezTo>
                    <a:pt x="5588" y="2341"/>
                    <a:pt x="5193" y="1"/>
                    <a:pt x="4665" y="1"/>
                  </a:cubicBezTo>
                  <a:close/>
                </a:path>
              </a:pathLst>
            </a:custGeom>
            <a:noFill/>
            <a:ln w="66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2150;p38"/>
            <p:cNvSpPr/>
            <p:nvPr/>
          </p:nvSpPr>
          <p:spPr>
            <a:xfrm>
              <a:off x="1689700" y="2253675"/>
              <a:ext cx="463950" cy="463950"/>
            </a:xfrm>
            <a:custGeom>
              <a:avLst/>
              <a:gdLst/>
              <a:ahLst/>
              <a:cxnLst/>
              <a:rect l="l" t="t" r="r" b="b"/>
              <a:pathLst>
                <a:path w="18558" h="18558" fill="none" extrusionOk="0">
                  <a:moveTo>
                    <a:pt x="0" y="9279"/>
                  </a:moveTo>
                  <a:cubicBezTo>
                    <a:pt x="0" y="4153"/>
                    <a:pt x="4153" y="0"/>
                    <a:pt x="9279" y="0"/>
                  </a:cubicBezTo>
                  <a:cubicBezTo>
                    <a:pt x="14405" y="0"/>
                    <a:pt x="18558" y="4153"/>
                    <a:pt x="18558" y="9279"/>
                  </a:cubicBezTo>
                  <a:cubicBezTo>
                    <a:pt x="18558" y="14404"/>
                    <a:pt x="14405" y="18558"/>
                    <a:pt x="9279" y="18558"/>
                  </a:cubicBezTo>
                  <a:cubicBezTo>
                    <a:pt x="4153" y="18558"/>
                    <a:pt x="0" y="14404"/>
                    <a:pt x="0" y="9279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151;p38"/>
            <p:cNvSpPr/>
            <p:nvPr/>
          </p:nvSpPr>
          <p:spPr>
            <a:xfrm>
              <a:off x="1255400" y="2631500"/>
              <a:ext cx="463975" cy="463950"/>
            </a:xfrm>
            <a:custGeom>
              <a:avLst/>
              <a:gdLst/>
              <a:ahLst/>
              <a:cxnLst/>
              <a:rect l="l" t="t" r="r" b="b"/>
              <a:pathLst>
                <a:path w="18559" h="18558" fill="none" extrusionOk="0">
                  <a:moveTo>
                    <a:pt x="1" y="9279"/>
                  </a:moveTo>
                  <a:cubicBezTo>
                    <a:pt x="1" y="4153"/>
                    <a:pt x="4154" y="0"/>
                    <a:pt x="9280" y="0"/>
                  </a:cubicBezTo>
                  <a:cubicBezTo>
                    <a:pt x="14405" y="0"/>
                    <a:pt x="18559" y="4153"/>
                    <a:pt x="18559" y="9279"/>
                  </a:cubicBezTo>
                  <a:cubicBezTo>
                    <a:pt x="18559" y="14405"/>
                    <a:pt x="14405" y="18558"/>
                    <a:pt x="9280" y="18558"/>
                  </a:cubicBezTo>
                  <a:cubicBezTo>
                    <a:pt x="4154" y="18558"/>
                    <a:pt x="1" y="14405"/>
                    <a:pt x="1" y="9279"/>
                  </a:cubicBezTo>
                  <a:close/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152;p38"/>
            <p:cNvSpPr/>
            <p:nvPr/>
          </p:nvSpPr>
          <p:spPr>
            <a:xfrm>
              <a:off x="1661250" y="2631500"/>
              <a:ext cx="79975" cy="76250"/>
            </a:xfrm>
            <a:custGeom>
              <a:avLst/>
              <a:gdLst/>
              <a:ahLst/>
              <a:cxnLst/>
              <a:rect l="l" t="t" r="r" b="b"/>
              <a:pathLst>
                <a:path w="3199" h="3050" fill="none" extrusionOk="0">
                  <a:moveTo>
                    <a:pt x="3198" y="0"/>
                  </a:moveTo>
                  <a:cubicBezTo>
                    <a:pt x="3198" y="0"/>
                    <a:pt x="2275" y="2406"/>
                    <a:pt x="1" y="3049"/>
                  </a:cubicBezTo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153;p38"/>
            <p:cNvSpPr/>
            <p:nvPr/>
          </p:nvSpPr>
          <p:spPr>
            <a:xfrm>
              <a:off x="1210100" y="3022925"/>
              <a:ext cx="101375" cy="69225"/>
            </a:xfrm>
            <a:custGeom>
              <a:avLst/>
              <a:gdLst/>
              <a:ahLst/>
              <a:cxnLst/>
              <a:rect l="l" t="t" r="r" b="b"/>
              <a:pathLst>
                <a:path w="4055" h="2769" fill="none" extrusionOk="0">
                  <a:moveTo>
                    <a:pt x="4054" y="0"/>
                  </a:moveTo>
                  <a:lnTo>
                    <a:pt x="0" y="2769"/>
                  </a:lnTo>
                </a:path>
              </a:pathLst>
            </a:custGeom>
            <a:noFill/>
            <a:ln w="14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380093" y="5976748"/>
            <a:ext cx="1587072" cy="735825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5156174" y="1368106"/>
            <a:ext cx="162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Rectangle 76"/>
              <p:cNvSpPr/>
              <p:nvPr/>
            </p:nvSpPr>
            <p:spPr>
              <a:xfrm>
                <a:off x="696157" y="312079"/>
                <a:ext cx="10716959" cy="100899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2. </a:t>
                </a: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một cách hợp lí:</a:t>
                </a:r>
                <a:endPara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−20)</m:t>
                    </m:r>
                    <m:r>
                      <a:rPr lang="en-US" sz="22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>
                        <a:latin typeface="Cambria Math" panose="02040503050406030204" pitchFamily="18" charset="0"/>
                      </a:rPr>
                      <m:t>16)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2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>
                            <a:latin typeface="Cambria Math" panose="02040503050406030204" pitchFamily="18" charset="0"/>
                          </a:rPr>
                          <m:t>230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20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sz="2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2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158 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...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150</m:t>
                    </m:r>
                  </m:oMath>
                </a14:m>
                <a:endParaRPr lang="en-US" sz="2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7" y="312079"/>
                <a:ext cx="10716959" cy="1008994"/>
              </a:xfrm>
              <a:prstGeom prst="rect">
                <a:avLst/>
              </a:prstGeom>
              <a:blipFill>
                <a:blip r:embed="rId20"/>
                <a:stretch>
                  <a:fillRect l="-853" t="-2410" b="-8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2302" y="2000248"/>
            <a:ext cx="11480188" cy="34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 Wave 127"/>
          <p:cNvSpPr/>
          <p:nvPr/>
        </p:nvSpPr>
        <p:spPr>
          <a:xfrm rot="8202422">
            <a:off x="-1778701" y="-1053733"/>
            <a:ext cx="3971109" cy="2364377"/>
          </a:xfrm>
          <a:prstGeom prst="doubleWave">
            <a:avLst/>
          </a:prstGeom>
          <a:solidFill>
            <a:srgbClr val="E9A5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uble Wave 132"/>
          <p:cNvSpPr/>
          <p:nvPr/>
        </p:nvSpPr>
        <p:spPr>
          <a:xfrm rot="8202422">
            <a:off x="10116075" y="5675812"/>
            <a:ext cx="3971109" cy="2364377"/>
          </a:xfrm>
          <a:prstGeom prst="doubleWave">
            <a:avLst/>
          </a:prstGeom>
          <a:solidFill>
            <a:srgbClr val="A6E8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46" y="348232"/>
            <a:ext cx="905875" cy="91329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919" y="258433"/>
            <a:ext cx="641998" cy="41392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50" y="5916938"/>
            <a:ext cx="742511" cy="819656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6300248"/>
            <a:ext cx="404832" cy="341857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018899" y="5961620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00684">
            <a:off x="11709399" y="316919"/>
            <a:ext cx="374940" cy="46492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01375" y="1767199"/>
            <a:ext cx="10884334" cy="2249142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toán 3.</a:t>
            </a:r>
            <a:r>
              <a:rPr lang="en-US" sz="24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Một cửa hàng kinh doanh có lợi nhuận như sau: Tháng 1 là -20 triệu đồng; tháng 2 là -11 triệu đồng; tháng 3 là 9 triệu đồng và tháng 4 gấp đôi lợi nhuận của tháng 3. Hỏi lợi nhuận của tháng 3 và thứ 4 nhiều hơn lợi nhuận của tháng 1 và tháng 2 là bao nhiêu</a:t>
            </a:r>
            <a:r>
              <a:rPr lang="en-US" sz="24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1033481" y="191973"/>
            <a:ext cx="995632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 Wave 127"/>
          <p:cNvSpPr/>
          <p:nvPr/>
        </p:nvSpPr>
        <p:spPr>
          <a:xfrm rot="8202422">
            <a:off x="-2290354" y="-1093922"/>
            <a:ext cx="3971109" cy="2364377"/>
          </a:xfrm>
          <a:prstGeom prst="doubleWave">
            <a:avLst/>
          </a:prstGeom>
          <a:solidFill>
            <a:srgbClr val="E9A5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uble Wave 132"/>
          <p:cNvSpPr/>
          <p:nvPr/>
        </p:nvSpPr>
        <p:spPr>
          <a:xfrm rot="8202422">
            <a:off x="10116075" y="5675812"/>
            <a:ext cx="3971109" cy="2364377"/>
          </a:xfrm>
          <a:prstGeom prst="doubleWave">
            <a:avLst/>
          </a:prstGeom>
          <a:solidFill>
            <a:srgbClr val="A6E8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" y="164346"/>
            <a:ext cx="905875" cy="91329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0665">
            <a:off x="1213481" y="6281356"/>
            <a:ext cx="641998" cy="41392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050" y="5916938"/>
            <a:ext cx="742511" cy="819656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6300248"/>
            <a:ext cx="404832" cy="341857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018899" y="5961620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100684">
            <a:off x="11709399" y="316919"/>
            <a:ext cx="374940" cy="464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5181417" y="2243151"/>
            <a:ext cx="162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07657" y="4138561"/>
            <a:ext cx="147500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9694" y="494955"/>
            <a:ext cx="10884334" cy="1854803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  <a:spcAft>
                <a:spcPts val="800"/>
              </a:spcAft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toán 3.</a:t>
            </a:r>
            <a:r>
              <a:rPr lang="en-US" sz="24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Một cửa hàng kinh doanh có lợi nhuận như sau: Tháng 1 là -20 triệu đồng; tháng 2 là -11 triệu đồng; tháng 3 là 9 triệu đồng và tháng 4 gấp đôi lợi nhuận của tháng 3. Hỏi lợi nhuận của tháng 3 và thứ 4 nhiều hơn lợi nhuận của tháng 1 và tháng 2 là bao nhiêu</a:t>
            </a:r>
            <a:r>
              <a:rPr lang="en-US" sz="24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4524" y="3177425"/>
            <a:ext cx="10419504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 nhuận của tháng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là:  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. 2=18 (triệu đồng)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 nhuận của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</a:t>
            </a:r>
            <a:r>
              <a:rPr lang="en-US" sz="24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và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4 nhiều hơn lợi nhuận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</a:t>
            </a:r>
            <a:r>
              <a:rPr lang="en-US" sz="24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và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 2 số tiền là: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(9 + 18) – [ (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20) + (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11)] = 58 </a:t>
            </a:r>
            <a:r>
              <a:rPr lang="en-US" sz="24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(triệu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đồng)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Đáp </a:t>
            </a: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số: 58 triệu đồng.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 Wave 127"/>
          <p:cNvSpPr/>
          <p:nvPr/>
        </p:nvSpPr>
        <p:spPr>
          <a:xfrm rot="8202422">
            <a:off x="-2185101" y="-1285961"/>
            <a:ext cx="3971109" cy="2364377"/>
          </a:xfrm>
          <a:prstGeom prst="doubleWav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uble Wave 132"/>
          <p:cNvSpPr/>
          <p:nvPr/>
        </p:nvSpPr>
        <p:spPr>
          <a:xfrm rot="8202422">
            <a:off x="10116075" y="5675812"/>
            <a:ext cx="3971109" cy="2364377"/>
          </a:xfrm>
          <a:prstGeom prst="doubleWave">
            <a:avLst/>
          </a:prstGeom>
          <a:solidFill>
            <a:srgbClr val="EB67D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15829">
            <a:off x="1215677" y="6355380"/>
            <a:ext cx="641998" cy="41392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0" y="5916938"/>
            <a:ext cx="742511" cy="819656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6300248"/>
            <a:ext cx="404832" cy="341857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018899" y="5961620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00684">
            <a:off x="11709399" y="316919"/>
            <a:ext cx="374940" cy="464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43598" y="809405"/>
                <a:ext cx="10884334" cy="120032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</a:t>
                </a: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 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 độ ở SaPa lúc 5 giờ là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đến 12 giờ, nhiệt độ tăng thêm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đến 20 giờ nhiệt độ lại giảm đi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Hỏi nhiệt độ ở Sapa lúc 20 giờ là bao nhiêu độ C</a:t>
                </a:r>
                <a:r>
                  <a:rPr lang="en-US" sz="240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8" y="809405"/>
                <a:ext cx="10884334" cy="1200329"/>
              </a:xfrm>
              <a:prstGeom prst="rect">
                <a:avLst/>
              </a:prstGeom>
              <a:blipFill>
                <a:blip r:embed="rId7"/>
                <a:stretch>
                  <a:fillRect l="-840" r="-840" b="-558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50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ouble Wave 127"/>
          <p:cNvSpPr/>
          <p:nvPr/>
        </p:nvSpPr>
        <p:spPr>
          <a:xfrm rot="8202422">
            <a:off x="-2185101" y="-1285961"/>
            <a:ext cx="3971109" cy="2364377"/>
          </a:xfrm>
          <a:prstGeom prst="doubleWav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Double Wave 132"/>
          <p:cNvSpPr/>
          <p:nvPr/>
        </p:nvSpPr>
        <p:spPr>
          <a:xfrm rot="8202422">
            <a:off x="10116074" y="5499204"/>
            <a:ext cx="3971109" cy="2364377"/>
          </a:xfrm>
          <a:prstGeom prst="doubleWave">
            <a:avLst/>
          </a:prstGeom>
          <a:solidFill>
            <a:srgbClr val="E9A5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15829">
            <a:off x="1215677" y="6355380"/>
            <a:ext cx="641998" cy="41392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0" y="5916938"/>
            <a:ext cx="742511" cy="819656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6300248"/>
            <a:ext cx="404832" cy="341857"/>
          </a:xfrm>
          <a:prstGeom prst="rect">
            <a:avLst/>
          </a:prstGeom>
        </p:spPr>
      </p:pic>
      <p:sp>
        <p:nvSpPr>
          <p:cNvPr id="152" name="Freeform 151"/>
          <p:cNvSpPr/>
          <p:nvPr/>
        </p:nvSpPr>
        <p:spPr>
          <a:xfrm rot="2154187" flipV="1">
            <a:off x="-1018899" y="5961620"/>
            <a:ext cx="4104761" cy="818402"/>
          </a:xfrm>
          <a:custGeom>
            <a:avLst/>
            <a:gdLst>
              <a:gd name="connsiteX0" fmla="*/ 0 w 2111189"/>
              <a:gd name="connsiteY0" fmla="*/ 213497 h 525926"/>
              <a:gd name="connsiteX1" fmla="*/ 605118 w 2111189"/>
              <a:gd name="connsiteY1" fmla="*/ 11792 h 525926"/>
              <a:gd name="connsiteX2" fmla="*/ 1304365 w 2111189"/>
              <a:gd name="connsiteY2" fmla="*/ 522780 h 525926"/>
              <a:gd name="connsiteX3" fmla="*/ 2111189 w 2111189"/>
              <a:gd name="connsiteY3" fmla="*/ 240392 h 525926"/>
              <a:gd name="connsiteX4" fmla="*/ 2111189 w 2111189"/>
              <a:gd name="connsiteY4" fmla="*/ 240392 h 52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1189" h="525926">
                <a:moveTo>
                  <a:pt x="0" y="213497"/>
                </a:moveTo>
                <a:cubicBezTo>
                  <a:pt x="193862" y="86871"/>
                  <a:pt x="387724" y="-39755"/>
                  <a:pt x="605118" y="11792"/>
                </a:cubicBezTo>
                <a:cubicBezTo>
                  <a:pt x="822512" y="63339"/>
                  <a:pt x="1053353" y="484680"/>
                  <a:pt x="1304365" y="522780"/>
                </a:cubicBezTo>
                <a:cubicBezTo>
                  <a:pt x="1555377" y="560880"/>
                  <a:pt x="2111189" y="240392"/>
                  <a:pt x="2111189" y="240392"/>
                </a:cubicBezTo>
                <a:lnTo>
                  <a:pt x="2111189" y="240392"/>
                </a:lnTo>
              </a:path>
            </a:pathLst>
          </a:custGeom>
          <a:ln w="19050" cap="flat" cmpd="sng" algn="ctr">
            <a:solidFill>
              <a:schemeClr val="accent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100684">
            <a:off x="11709399" y="316919"/>
            <a:ext cx="374940" cy="464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43598" y="809405"/>
                <a:ext cx="10884334" cy="1200329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toán </a:t>
                </a:r>
                <a:r>
                  <a:rPr lang="en-US" sz="2400" b="1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 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 độ ở SaPa lúc 5 giờ là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đến 12 giờ, nhiệt độ tăng thêm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đến 20 giờ nhiệt độ lại giảm đi </a:t>
                </a:r>
                <a14:m>
                  <m:oMath xmlns:m="http://schemas.openxmlformats.org/officeDocument/2006/math">
                    <m:r>
                      <a:rPr lang="en-US" sz="2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Pre>
                      <m:sPre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  <m:e>
                        <m:r>
                          <a:rPr lang="en-US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sPre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Hỏi nhiệt độ ở Sapa lúc 20 giờ là bao nhiêu độ C</a:t>
                </a:r>
                <a:r>
                  <a:rPr lang="en-US" sz="240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98" y="809405"/>
                <a:ext cx="10884334" cy="1200329"/>
              </a:xfrm>
              <a:prstGeom prst="rect">
                <a:avLst/>
              </a:prstGeom>
              <a:blipFill>
                <a:blip r:embed="rId7"/>
                <a:stretch>
                  <a:fillRect l="-840" r="-840" b="-558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5126684" y="2118244"/>
            <a:ext cx="1621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257879" y="2976023"/>
                <a:ext cx="8810171" cy="517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 độ ở Sapa lúc 20 giờ là</a:t>
                </a:r>
                <a:r>
                  <a:rPr lang="en-US" sz="24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2)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79" y="2976023"/>
                <a:ext cx="8810171" cy="517065"/>
              </a:xfrm>
              <a:prstGeom prst="rect">
                <a:avLst/>
              </a:prstGeom>
              <a:blipFill>
                <a:blip r:embed="rId8"/>
                <a:stretch>
                  <a:fillRect l="-1037" t="-470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42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4;p2"/>
          <p:cNvSpPr/>
          <p:nvPr/>
        </p:nvSpPr>
        <p:spPr>
          <a:xfrm rot="797630">
            <a:off x="-1472748" y="-1479706"/>
            <a:ext cx="3014241" cy="3747837"/>
          </a:xfrm>
          <a:custGeom>
            <a:avLst/>
            <a:gdLst/>
            <a:ahLst/>
            <a:cxnLst/>
            <a:rect l="l" t="t" r="r" b="b"/>
            <a:pathLst>
              <a:path w="186732" h="220056" extrusionOk="0">
                <a:moveTo>
                  <a:pt x="119783" y="0"/>
                </a:moveTo>
                <a:cubicBezTo>
                  <a:pt x="98653" y="0"/>
                  <a:pt x="77505" y="5483"/>
                  <a:pt x="59316" y="16262"/>
                </a:cubicBezTo>
                <a:cubicBezTo>
                  <a:pt x="27276" y="35232"/>
                  <a:pt x="5241" y="70171"/>
                  <a:pt x="1895" y="107254"/>
                </a:cubicBezTo>
                <a:cubicBezTo>
                  <a:pt x="0" y="128415"/>
                  <a:pt x="3939" y="150055"/>
                  <a:pt x="13103" y="169223"/>
                </a:cubicBezTo>
                <a:cubicBezTo>
                  <a:pt x="21327" y="186396"/>
                  <a:pt x="34017" y="201806"/>
                  <a:pt x="50630" y="211117"/>
                </a:cubicBezTo>
                <a:cubicBezTo>
                  <a:pt x="60854" y="216838"/>
                  <a:pt x="72632" y="220055"/>
                  <a:pt x="84309" y="220055"/>
                </a:cubicBezTo>
                <a:cubicBezTo>
                  <a:pt x="91606" y="220055"/>
                  <a:pt x="98863" y="218799"/>
                  <a:pt x="105677" y="216111"/>
                </a:cubicBezTo>
                <a:cubicBezTo>
                  <a:pt x="114973" y="212436"/>
                  <a:pt x="123823" y="205349"/>
                  <a:pt x="125718" y="195526"/>
                </a:cubicBezTo>
                <a:cubicBezTo>
                  <a:pt x="127169" y="187912"/>
                  <a:pt x="124169" y="180100"/>
                  <a:pt x="120131" y="173491"/>
                </a:cubicBezTo>
                <a:cubicBezTo>
                  <a:pt x="116077" y="166882"/>
                  <a:pt x="110918" y="160949"/>
                  <a:pt x="107375" y="154043"/>
                </a:cubicBezTo>
                <a:cubicBezTo>
                  <a:pt x="100205" y="140183"/>
                  <a:pt x="100304" y="122828"/>
                  <a:pt x="107589" y="109034"/>
                </a:cubicBezTo>
                <a:cubicBezTo>
                  <a:pt x="114890" y="95239"/>
                  <a:pt x="129179" y="85400"/>
                  <a:pt x="144672" y="83521"/>
                </a:cubicBezTo>
                <a:cubicBezTo>
                  <a:pt x="151132" y="82730"/>
                  <a:pt x="157725" y="83241"/>
                  <a:pt x="164169" y="82318"/>
                </a:cubicBezTo>
                <a:cubicBezTo>
                  <a:pt x="170613" y="81395"/>
                  <a:pt x="177271" y="78659"/>
                  <a:pt x="180716" y="73138"/>
                </a:cubicBezTo>
                <a:cubicBezTo>
                  <a:pt x="185396" y="65623"/>
                  <a:pt x="180551" y="60019"/>
                  <a:pt x="176596" y="54020"/>
                </a:cubicBezTo>
                <a:cubicBezTo>
                  <a:pt x="171981" y="46966"/>
                  <a:pt x="180007" y="42516"/>
                  <a:pt x="183386" y="37275"/>
                </a:cubicBezTo>
                <a:cubicBezTo>
                  <a:pt x="186731" y="32117"/>
                  <a:pt x="185413" y="24947"/>
                  <a:pt x="181705" y="20036"/>
                </a:cubicBezTo>
                <a:cubicBezTo>
                  <a:pt x="177980" y="15125"/>
                  <a:pt x="172343" y="12076"/>
                  <a:pt x="166707" y="9620"/>
                </a:cubicBezTo>
                <a:cubicBezTo>
                  <a:pt x="151952" y="3179"/>
                  <a:pt x="135872" y="0"/>
                  <a:pt x="119783" y="0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5;p2"/>
          <p:cNvSpPr/>
          <p:nvPr/>
        </p:nvSpPr>
        <p:spPr>
          <a:xfrm rot="3439522">
            <a:off x="10703061" y="4533187"/>
            <a:ext cx="2676656" cy="3299782"/>
          </a:xfrm>
          <a:custGeom>
            <a:avLst/>
            <a:gdLst/>
            <a:ahLst/>
            <a:cxnLst/>
            <a:rect l="l" t="t" r="r" b="b"/>
            <a:pathLst>
              <a:path w="161681" h="177022" extrusionOk="0">
                <a:moveTo>
                  <a:pt x="82925" y="1"/>
                </a:moveTo>
                <a:cubicBezTo>
                  <a:pt x="70061" y="1"/>
                  <a:pt x="57191" y="3152"/>
                  <a:pt x="45901" y="9310"/>
                </a:cubicBezTo>
                <a:cubicBezTo>
                  <a:pt x="40791" y="12112"/>
                  <a:pt x="35847" y="15589"/>
                  <a:pt x="30046" y="16776"/>
                </a:cubicBezTo>
                <a:cubicBezTo>
                  <a:pt x="28589" y="17077"/>
                  <a:pt x="27158" y="17167"/>
                  <a:pt x="25735" y="17167"/>
                </a:cubicBezTo>
                <a:cubicBezTo>
                  <a:pt x="23663" y="17167"/>
                  <a:pt x="21610" y="16977"/>
                  <a:pt x="19522" y="16977"/>
                </a:cubicBezTo>
                <a:cubicBezTo>
                  <a:pt x="18891" y="16977"/>
                  <a:pt x="18257" y="16994"/>
                  <a:pt x="17619" y="17039"/>
                </a:cubicBezTo>
                <a:cubicBezTo>
                  <a:pt x="8488" y="17682"/>
                  <a:pt x="1" y="27587"/>
                  <a:pt x="7714" y="35762"/>
                </a:cubicBezTo>
                <a:cubicBezTo>
                  <a:pt x="13021" y="41398"/>
                  <a:pt x="22398" y="39783"/>
                  <a:pt x="29370" y="43145"/>
                </a:cubicBezTo>
                <a:cubicBezTo>
                  <a:pt x="36852" y="46771"/>
                  <a:pt x="40412" y="55869"/>
                  <a:pt x="39868" y="64159"/>
                </a:cubicBezTo>
                <a:cubicBezTo>
                  <a:pt x="39325" y="72465"/>
                  <a:pt x="35468" y="80145"/>
                  <a:pt x="31463" y="87430"/>
                </a:cubicBezTo>
                <a:cubicBezTo>
                  <a:pt x="27475" y="94715"/>
                  <a:pt x="23190" y="102065"/>
                  <a:pt x="21657" y="110240"/>
                </a:cubicBezTo>
                <a:cubicBezTo>
                  <a:pt x="19580" y="121282"/>
                  <a:pt x="22810" y="132819"/>
                  <a:pt x="28447" y="142543"/>
                </a:cubicBezTo>
                <a:cubicBezTo>
                  <a:pt x="40280" y="162946"/>
                  <a:pt x="63156" y="176477"/>
                  <a:pt x="86724" y="177004"/>
                </a:cubicBezTo>
                <a:cubicBezTo>
                  <a:pt x="87219" y="177016"/>
                  <a:pt x="87714" y="177021"/>
                  <a:pt x="88209" y="177021"/>
                </a:cubicBezTo>
                <a:cubicBezTo>
                  <a:pt x="111288" y="177021"/>
                  <a:pt x="134029" y="164656"/>
                  <a:pt x="146501" y="145229"/>
                </a:cubicBezTo>
                <a:cubicBezTo>
                  <a:pt x="155484" y="131253"/>
                  <a:pt x="159142" y="114475"/>
                  <a:pt x="160362" y="97912"/>
                </a:cubicBezTo>
                <a:cubicBezTo>
                  <a:pt x="161681" y="80030"/>
                  <a:pt x="160247" y="61555"/>
                  <a:pt x="152863" y="45222"/>
                </a:cubicBezTo>
                <a:cubicBezTo>
                  <a:pt x="144194" y="25972"/>
                  <a:pt x="127235" y="10628"/>
                  <a:pt x="107227" y="3920"/>
                </a:cubicBezTo>
                <a:cubicBezTo>
                  <a:pt x="99407" y="1295"/>
                  <a:pt x="91167" y="1"/>
                  <a:pt x="82925" y="1"/>
                </a:cubicBezTo>
                <a:close/>
              </a:path>
            </a:pathLst>
          </a:custGeom>
          <a:solidFill>
            <a:srgbClr val="F1D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4812" y="5861675"/>
            <a:ext cx="1307786" cy="803650"/>
            <a:chOff x="1476711" y="4105263"/>
            <a:chExt cx="1780899" cy="1108759"/>
          </a:xfrm>
        </p:grpSpPr>
        <p:sp>
          <p:nvSpPr>
            <p:cNvPr id="84" name="Google Shape;38;p2"/>
            <p:cNvSpPr/>
            <p:nvPr/>
          </p:nvSpPr>
          <p:spPr>
            <a:xfrm rot="20145426">
              <a:off x="2505823" y="4725024"/>
              <a:ext cx="693440" cy="434694"/>
            </a:xfrm>
            <a:custGeom>
              <a:avLst/>
              <a:gdLst/>
              <a:ahLst/>
              <a:cxnLst/>
              <a:rect l="l" t="t" r="r" b="b"/>
              <a:pathLst>
                <a:path w="27738" h="17388" extrusionOk="0">
                  <a:moveTo>
                    <a:pt x="24462" y="0"/>
                  </a:moveTo>
                  <a:cubicBezTo>
                    <a:pt x="24232" y="0"/>
                    <a:pt x="23976" y="6"/>
                    <a:pt x="23700" y="16"/>
                  </a:cubicBezTo>
                  <a:cubicBezTo>
                    <a:pt x="23519" y="33"/>
                    <a:pt x="23354" y="33"/>
                    <a:pt x="23172" y="49"/>
                  </a:cubicBezTo>
                  <a:cubicBezTo>
                    <a:pt x="23074" y="49"/>
                    <a:pt x="22975" y="49"/>
                    <a:pt x="22876" y="66"/>
                  </a:cubicBezTo>
                  <a:cubicBezTo>
                    <a:pt x="22777" y="66"/>
                    <a:pt x="22662" y="66"/>
                    <a:pt x="22563" y="82"/>
                  </a:cubicBezTo>
                  <a:cubicBezTo>
                    <a:pt x="20981" y="181"/>
                    <a:pt x="18970" y="362"/>
                    <a:pt x="16827" y="610"/>
                  </a:cubicBezTo>
                  <a:cubicBezTo>
                    <a:pt x="16564" y="642"/>
                    <a:pt x="16283" y="675"/>
                    <a:pt x="16003" y="692"/>
                  </a:cubicBezTo>
                  <a:cubicBezTo>
                    <a:pt x="15838" y="725"/>
                    <a:pt x="15674" y="741"/>
                    <a:pt x="15509" y="758"/>
                  </a:cubicBezTo>
                  <a:cubicBezTo>
                    <a:pt x="15295" y="791"/>
                    <a:pt x="15064" y="807"/>
                    <a:pt x="14850" y="840"/>
                  </a:cubicBezTo>
                  <a:cubicBezTo>
                    <a:pt x="14322" y="906"/>
                    <a:pt x="13811" y="972"/>
                    <a:pt x="13284" y="1038"/>
                  </a:cubicBezTo>
                  <a:cubicBezTo>
                    <a:pt x="13004" y="1071"/>
                    <a:pt x="12740" y="1104"/>
                    <a:pt x="12476" y="1137"/>
                  </a:cubicBezTo>
                  <a:cubicBezTo>
                    <a:pt x="10515" y="1401"/>
                    <a:pt x="8603" y="1664"/>
                    <a:pt x="6988" y="1928"/>
                  </a:cubicBezTo>
                  <a:cubicBezTo>
                    <a:pt x="4466" y="2324"/>
                    <a:pt x="2621" y="2686"/>
                    <a:pt x="2291" y="2884"/>
                  </a:cubicBezTo>
                  <a:cubicBezTo>
                    <a:pt x="2274" y="2900"/>
                    <a:pt x="2258" y="2900"/>
                    <a:pt x="2258" y="2900"/>
                  </a:cubicBezTo>
                  <a:cubicBezTo>
                    <a:pt x="1368" y="3560"/>
                    <a:pt x="313" y="5274"/>
                    <a:pt x="148" y="6576"/>
                  </a:cubicBezTo>
                  <a:cubicBezTo>
                    <a:pt x="0" y="7894"/>
                    <a:pt x="1154" y="15986"/>
                    <a:pt x="1912" y="16860"/>
                  </a:cubicBezTo>
                  <a:cubicBezTo>
                    <a:pt x="1961" y="16909"/>
                    <a:pt x="2011" y="16959"/>
                    <a:pt x="2077" y="16992"/>
                  </a:cubicBezTo>
                  <a:cubicBezTo>
                    <a:pt x="2110" y="17008"/>
                    <a:pt x="2143" y="17041"/>
                    <a:pt x="2176" y="17058"/>
                  </a:cubicBezTo>
                  <a:cubicBezTo>
                    <a:pt x="2258" y="17091"/>
                    <a:pt x="2357" y="17124"/>
                    <a:pt x="2456" y="17156"/>
                  </a:cubicBezTo>
                  <a:cubicBezTo>
                    <a:pt x="2555" y="17189"/>
                    <a:pt x="2670" y="17206"/>
                    <a:pt x="2802" y="17239"/>
                  </a:cubicBezTo>
                  <a:cubicBezTo>
                    <a:pt x="3000" y="17272"/>
                    <a:pt x="3214" y="17288"/>
                    <a:pt x="3445" y="17321"/>
                  </a:cubicBezTo>
                  <a:cubicBezTo>
                    <a:pt x="3675" y="17338"/>
                    <a:pt x="3939" y="17354"/>
                    <a:pt x="4219" y="17371"/>
                  </a:cubicBezTo>
                  <a:cubicBezTo>
                    <a:pt x="4664" y="17387"/>
                    <a:pt x="5159" y="17387"/>
                    <a:pt x="5686" y="17387"/>
                  </a:cubicBezTo>
                  <a:cubicBezTo>
                    <a:pt x="5884" y="17371"/>
                    <a:pt x="6082" y="17371"/>
                    <a:pt x="6279" y="17371"/>
                  </a:cubicBezTo>
                  <a:cubicBezTo>
                    <a:pt x="7136" y="17338"/>
                    <a:pt x="8076" y="17288"/>
                    <a:pt x="9065" y="17206"/>
                  </a:cubicBezTo>
                  <a:cubicBezTo>
                    <a:pt x="9394" y="17189"/>
                    <a:pt x="9724" y="17156"/>
                    <a:pt x="10054" y="17124"/>
                  </a:cubicBezTo>
                  <a:cubicBezTo>
                    <a:pt x="10878" y="17058"/>
                    <a:pt x="11735" y="16975"/>
                    <a:pt x="12608" y="16876"/>
                  </a:cubicBezTo>
                  <a:cubicBezTo>
                    <a:pt x="12740" y="16876"/>
                    <a:pt x="12888" y="16860"/>
                    <a:pt x="13037" y="16843"/>
                  </a:cubicBezTo>
                  <a:cubicBezTo>
                    <a:pt x="13992" y="16728"/>
                    <a:pt x="14948" y="16629"/>
                    <a:pt x="15871" y="16514"/>
                  </a:cubicBezTo>
                  <a:cubicBezTo>
                    <a:pt x="16003" y="16497"/>
                    <a:pt x="16119" y="16481"/>
                    <a:pt x="16250" y="16464"/>
                  </a:cubicBezTo>
                  <a:cubicBezTo>
                    <a:pt x="16382" y="16448"/>
                    <a:pt x="16514" y="16431"/>
                    <a:pt x="16646" y="16415"/>
                  </a:cubicBezTo>
                  <a:cubicBezTo>
                    <a:pt x="16679" y="16398"/>
                    <a:pt x="16712" y="16398"/>
                    <a:pt x="16728" y="16398"/>
                  </a:cubicBezTo>
                  <a:cubicBezTo>
                    <a:pt x="17025" y="16365"/>
                    <a:pt x="17322" y="16316"/>
                    <a:pt x="17602" y="16283"/>
                  </a:cubicBezTo>
                  <a:cubicBezTo>
                    <a:pt x="17866" y="16250"/>
                    <a:pt x="18129" y="16217"/>
                    <a:pt x="18393" y="16184"/>
                  </a:cubicBezTo>
                  <a:cubicBezTo>
                    <a:pt x="18624" y="16151"/>
                    <a:pt x="18838" y="16118"/>
                    <a:pt x="19069" y="16085"/>
                  </a:cubicBezTo>
                  <a:cubicBezTo>
                    <a:pt x="19283" y="16052"/>
                    <a:pt x="19497" y="16019"/>
                    <a:pt x="19711" y="16003"/>
                  </a:cubicBezTo>
                  <a:cubicBezTo>
                    <a:pt x="19926" y="15970"/>
                    <a:pt x="20123" y="15937"/>
                    <a:pt x="20321" y="15904"/>
                  </a:cubicBezTo>
                  <a:cubicBezTo>
                    <a:pt x="20354" y="15904"/>
                    <a:pt x="20404" y="15904"/>
                    <a:pt x="20437" y="15887"/>
                  </a:cubicBezTo>
                  <a:cubicBezTo>
                    <a:pt x="20832" y="15838"/>
                    <a:pt x="21195" y="15789"/>
                    <a:pt x="21541" y="15723"/>
                  </a:cubicBezTo>
                  <a:cubicBezTo>
                    <a:pt x="21772" y="15690"/>
                    <a:pt x="21986" y="15657"/>
                    <a:pt x="22184" y="15624"/>
                  </a:cubicBezTo>
                  <a:cubicBezTo>
                    <a:pt x="22497" y="15591"/>
                    <a:pt x="22777" y="15541"/>
                    <a:pt x="23024" y="15492"/>
                  </a:cubicBezTo>
                  <a:cubicBezTo>
                    <a:pt x="23140" y="15475"/>
                    <a:pt x="23255" y="15459"/>
                    <a:pt x="23354" y="15442"/>
                  </a:cubicBezTo>
                  <a:cubicBezTo>
                    <a:pt x="23453" y="15426"/>
                    <a:pt x="23552" y="15410"/>
                    <a:pt x="23634" y="15393"/>
                  </a:cubicBezTo>
                  <a:cubicBezTo>
                    <a:pt x="23700" y="15377"/>
                    <a:pt x="23749" y="15377"/>
                    <a:pt x="23799" y="15360"/>
                  </a:cubicBezTo>
                  <a:cubicBezTo>
                    <a:pt x="23865" y="15344"/>
                    <a:pt x="23931" y="15344"/>
                    <a:pt x="23980" y="15327"/>
                  </a:cubicBezTo>
                  <a:cubicBezTo>
                    <a:pt x="24013" y="15327"/>
                    <a:pt x="24046" y="15311"/>
                    <a:pt x="24062" y="15311"/>
                  </a:cubicBezTo>
                  <a:cubicBezTo>
                    <a:pt x="24095" y="15311"/>
                    <a:pt x="24112" y="15294"/>
                    <a:pt x="24128" y="15294"/>
                  </a:cubicBezTo>
                  <a:cubicBezTo>
                    <a:pt x="25018" y="15047"/>
                    <a:pt x="27062" y="13646"/>
                    <a:pt x="27622" y="12344"/>
                  </a:cubicBezTo>
                  <a:cubicBezTo>
                    <a:pt x="27655" y="12245"/>
                    <a:pt x="27688" y="12113"/>
                    <a:pt x="27705" y="11948"/>
                  </a:cubicBezTo>
                  <a:cubicBezTo>
                    <a:pt x="27721" y="11784"/>
                    <a:pt x="27738" y="11569"/>
                    <a:pt x="27721" y="11339"/>
                  </a:cubicBezTo>
                  <a:lnTo>
                    <a:pt x="27721" y="11322"/>
                  </a:lnTo>
                  <a:cubicBezTo>
                    <a:pt x="27721" y="10943"/>
                    <a:pt x="27705" y="10515"/>
                    <a:pt x="27672" y="10020"/>
                  </a:cubicBezTo>
                  <a:cubicBezTo>
                    <a:pt x="27655" y="9954"/>
                    <a:pt x="27655" y="9888"/>
                    <a:pt x="27655" y="9822"/>
                  </a:cubicBezTo>
                  <a:cubicBezTo>
                    <a:pt x="27573" y="9015"/>
                    <a:pt x="27474" y="8108"/>
                    <a:pt x="27326" y="7152"/>
                  </a:cubicBezTo>
                  <a:cubicBezTo>
                    <a:pt x="27326" y="7087"/>
                    <a:pt x="27309" y="7004"/>
                    <a:pt x="27293" y="6922"/>
                  </a:cubicBezTo>
                  <a:cubicBezTo>
                    <a:pt x="27243" y="6543"/>
                    <a:pt x="27177" y="6147"/>
                    <a:pt x="27111" y="5768"/>
                  </a:cubicBezTo>
                  <a:cubicBezTo>
                    <a:pt x="27111" y="5686"/>
                    <a:pt x="27095" y="5603"/>
                    <a:pt x="27079" y="5537"/>
                  </a:cubicBezTo>
                  <a:cubicBezTo>
                    <a:pt x="27062" y="5438"/>
                    <a:pt x="27046" y="5340"/>
                    <a:pt x="27029" y="5241"/>
                  </a:cubicBezTo>
                  <a:cubicBezTo>
                    <a:pt x="26996" y="5109"/>
                    <a:pt x="26980" y="4977"/>
                    <a:pt x="26963" y="4845"/>
                  </a:cubicBezTo>
                  <a:cubicBezTo>
                    <a:pt x="26914" y="4598"/>
                    <a:pt x="26864" y="4351"/>
                    <a:pt x="26815" y="4120"/>
                  </a:cubicBezTo>
                  <a:cubicBezTo>
                    <a:pt x="26798" y="4005"/>
                    <a:pt x="26782" y="3889"/>
                    <a:pt x="26749" y="3774"/>
                  </a:cubicBezTo>
                  <a:cubicBezTo>
                    <a:pt x="26699" y="3477"/>
                    <a:pt x="26634" y="3181"/>
                    <a:pt x="26568" y="2900"/>
                  </a:cubicBezTo>
                  <a:cubicBezTo>
                    <a:pt x="26535" y="2769"/>
                    <a:pt x="26518" y="2653"/>
                    <a:pt x="26485" y="2538"/>
                  </a:cubicBezTo>
                  <a:cubicBezTo>
                    <a:pt x="26452" y="2389"/>
                    <a:pt x="26419" y="2274"/>
                    <a:pt x="26386" y="2142"/>
                  </a:cubicBezTo>
                  <a:cubicBezTo>
                    <a:pt x="26370" y="2076"/>
                    <a:pt x="26353" y="2027"/>
                    <a:pt x="26353" y="1961"/>
                  </a:cubicBezTo>
                  <a:cubicBezTo>
                    <a:pt x="26287" y="1730"/>
                    <a:pt x="26222" y="1500"/>
                    <a:pt x="26172" y="1302"/>
                  </a:cubicBezTo>
                  <a:cubicBezTo>
                    <a:pt x="26139" y="1219"/>
                    <a:pt x="26106" y="1137"/>
                    <a:pt x="26090" y="1055"/>
                  </a:cubicBezTo>
                  <a:cubicBezTo>
                    <a:pt x="26024" y="857"/>
                    <a:pt x="25958" y="675"/>
                    <a:pt x="25908" y="544"/>
                  </a:cubicBezTo>
                  <a:cubicBezTo>
                    <a:pt x="25892" y="494"/>
                    <a:pt x="25875" y="461"/>
                    <a:pt x="25859" y="428"/>
                  </a:cubicBezTo>
                  <a:lnTo>
                    <a:pt x="25842" y="395"/>
                  </a:lnTo>
                  <a:cubicBezTo>
                    <a:pt x="25809" y="346"/>
                    <a:pt x="25793" y="296"/>
                    <a:pt x="25760" y="263"/>
                  </a:cubicBezTo>
                  <a:cubicBezTo>
                    <a:pt x="25694" y="148"/>
                    <a:pt x="25645" y="99"/>
                    <a:pt x="25579" y="82"/>
                  </a:cubicBezTo>
                  <a:cubicBezTo>
                    <a:pt x="25342" y="26"/>
                    <a:pt x="24959" y="0"/>
                    <a:pt x="24462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9;p2"/>
            <p:cNvSpPr/>
            <p:nvPr/>
          </p:nvSpPr>
          <p:spPr>
            <a:xfrm rot="20145426">
              <a:off x="2612769" y="5000528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extrusionOk="0">
                  <a:moveTo>
                    <a:pt x="25497" y="0"/>
                  </a:moveTo>
                  <a:cubicBezTo>
                    <a:pt x="25481" y="16"/>
                    <a:pt x="25448" y="33"/>
                    <a:pt x="25431" y="49"/>
                  </a:cubicBezTo>
                  <a:cubicBezTo>
                    <a:pt x="25415" y="66"/>
                    <a:pt x="25382" y="82"/>
                    <a:pt x="25365" y="99"/>
                  </a:cubicBezTo>
                  <a:cubicBezTo>
                    <a:pt x="25332" y="99"/>
                    <a:pt x="25316" y="115"/>
                    <a:pt x="25283" y="115"/>
                  </a:cubicBezTo>
                  <a:cubicBezTo>
                    <a:pt x="25283" y="132"/>
                    <a:pt x="25266" y="132"/>
                    <a:pt x="25266" y="132"/>
                  </a:cubicBezTo>
                  <a:lnTo>
                    <a:pt x="25200" y="148"/>
                  </a:lnTo>
                  <a:cubicBezTo>
                    <a:pt x="25151" y="165"/>
                    <a:pt x="25085" y="165"/>
                    <a:pt x="25019" y="181"/>
                  </a:cubicBezTo>
                  <a:cubicBezTo>
                    <a:pt x="24821" y="231"/>
                    <a:pt x="24624" y="264"/>
                    <a:pt x="24426" y="297"/>
                  </a:cubicBezTo>
                  <a:cubicBezTo>
                    <a:pt x="24327" y="330"/>
                    <a:pt x="24228" y="346"/>
                    <a:pt x="24129" y="363"/>
                  </a:cubicBezTo>
                  <a:cubicBezTo>
                    <a:pt x="23734" y="445"/>
                    <a:pt x="23338" y="511"/>
                    <a:pt x="22926" y="593"/>
                  </a:cubicBezTo>
                  <a:cubicBezTo>
                    <a:pt x="22399" y="676"/>
                    <a:pt x="21871" y="775"/>
                    <a:pt x="21344" y="857"/>
                  </a:cubicBezTo>
                  <a:cubicBezTo>
                    <a:pt x="21080" y="906"/>
                    <a:pt x="20817" y="939"/>
                    <a:pt x="20553" y="989"/>
                  </a:cubicBezTo>
                  <a:cubicBezTo>
                    <a:pt x="20273" y="1022"/>
                    <a:pt x="20009" y="1071"/>
                    <a:pt x="19745" y="1104"/>
                  </a:cubicBezTo>
                  <a:cubicBezTo>
                    <a:pt x="19465" y="1154"/>
                    <a:pt x="19201" y="1187"/>
                    <a:pt x="18938" y="1236"/>
                  </a:cubicBezTo>
                  <a:cubicBezTo>
                    <a:pt x="18657" y="1269"/>
                    <a:pt x="18394" y="1302"/>
                    <a:pt x="18114" y="1335"/>
                  </a:cubicBezTo>
                  <a:cubicBezTo>
                    <a:pt x="17570" y="1417"/>
                    <a:pt x="17042" y="1483"/>
                    <a:pt x="16498" y="1549"/>
                  </a:cubicBezTo>
                  <a:cubicBezTo>
                    <a:pt x="16235" y="1599"/>
                    <a:pt x="15955" y="1632"/>
                    <a:pt x="15691" y="1665"/>
                  </a:cubicBezTo>
                  <a:cubicBezTo>
                    <a:pt x="15411" y="1698"/>
                    <a:pt x="15147" y="1731"/>
                    <a:pt x="14883" y="1763"/>
                  </a:cubicBezTo>
                  <a:cubicBezTo>
                    <a:pt x="14620" y="1780"/>
                    <a:pt x="14356" y="1813"/>
                    <a:pt x="14092" y="1846"/>
                  </a:cubicBezTo>
                  <a:cubicBezTo>
                    <a:pt x="13779" y="1879"/>
                    <a:pt x="13466" y="1912"/>
                    <a:pt x="13153" y="1945"/>
                  </a:cubicBezTo>
                  <a:cubicBezTo>
                    <a:pt x="12955" y="1978"/>
                    <a:pt x="12741" y="1994"/>
                    <a:pt x="12543" y="2011"/>
                  </a:cubicBezTo>
                  <a:cubicBezTo>
                    <a:pt x="12395" y="2027"/>
                    <a:pt x="12263" y="2044"/>
                    <a:pt x="12131" y="2060"/>
                  </a:cubicBezTo>
                  <a:cubicBezTo>
                    <a:pt x="12065" y="2060"/>
                    <a:pt x="11999" y="2077"/>
                    <a:pt x="11933" y="2077"/>
                  </a:cubicBezTo>
                  <a:cubicBezTo>
                    <a:pt x="11587" y="2110"/>
                    <a:pt x="11241" y="2143"/>
                    <a:pt x="10895" y="2175"/>
                  </a:cubicBezTo>
                  <a:cubicBezTo>
                    <a:pt x="10763" y="2192"/>
                    <a:pt x="10631" y="2208"/>
                    <a:pt x="10499" y="2225"/>
                  </a:cubicBezTo>
                  <a:cubicBezTo>
                    <a:pt x="10334" y="2241"/>
                    <a:pt x="10170" y="2258"/>
                    <a:pt x="10005" y="2274"/>
                  </a:cubicBezTo>
                  <a:cubicBezTo>
                    <a:pt x="9939" y="2274"/>
                    <a:pt x="9857" y="2274"/>
                    <a:pt x="9791" y="2291"/>
                  </a:cubicBezTo>
                  <a:cubicBezTo>
                    <a:pt x="9626" y="2307"/>
                    <a:pt x="9477" y="2324"/>
                    <a:pt x="9329" y="2324"/>
                  </a:cubicBezTo>
                  <a:cubicBezTo>
                    <a:pt x="9313" y="2340"/>
                    <a:pt x="9296" y="2340"/>
                    <a:pt x="9280" y="2340"/>
                  </a:cubicBezTo>
                  <a:cubicBezTo>
                    <a:pt x="8917" y="2373"/>
                    <a:pt x="8555" y="2406"/>
                    <a:pt x="8208" y="2423"/>
                  </a:cubicBezTo>
                  <a:cubicBezTo>
                    <a:pt x="7978" y="2456"/>
                    <a:pt x="7763" y="2472"/>
                    <a:pt x="7549" y="2489"/>
                  </a:cubicBezTo>
                  <a:cubicBezTo>
                    <a:pt x="7434" y="2505"/>
                    <a:pt x="7318" y="2505"/>
                    <a:pt x="7220" y="2522"/>
                  </a:cubicBezTo>
                  <a:cubicBezTo>
                    <a:pt x="7005" y="2538"/>
                    <a:pt x="6791" y="2555"/>
                    <a:pt x="6593" y="2571"/>
                  </a:cubicBezTo>
                  <a:cubicBezTo>
                    <a:pt x="5555" y="2653"/>
                    <a:pt x="4665" y="2719"/>
                    <a:pt x="3956" y="2769"/>
                  </a:cubicBezTo>
                  <a:lnTo>
                    <a:pt x="3742" y="2769"/>
                  </a:lnTo>
                  <a:cubicBezTo>
                    <a:pt x="3330" y="2802"/>
                    <a:pt x="2984" y="2818"/>
                    <a:pt x="2720" y="2835"/>
                  </a:cubicBezTo>
                  <a:cubicBezTo>
                    <a:pt x="2694" y="2838"/>
                    <a:pt x="2668" y="2839"/>
                    <a:pt x="2643" y="2839"/>
                  </a:cubicBezTo>
                  <a:cubicBezTo>
                    <a:pt x="2526" y="2839"/>
                    <a:pt x="2420" y="2810"/>
                    <a:pt x="2325" y="2769"/>
                  </a:cubicBezTo>
                  <a:cubicBezTo>
                    <a:pt x="2308" y="2769"/>
                    <a:pt x="2292" y="2752"/>
                    <a:pt x="2275" y="2736"/>
                  </a:cubicBezTo>
                  <a:cubicBezTo>
                    <a:pt x="2209" y="2719"/>
                    <a:pt x="2160" y="2686"/>
                    <a:pt x="2110" y="2637"/>
                  </a:cubicBezTo>
                  <a:cubicBezTo>
                    <a:pt x="2077" y="2703"/>
                    <a:pt x="1764" y="3313"/>
                    <a:pt x="1" y="4928"/>
                  </a:cubicBezTo>
                  <a:cubicBezTo>
                    <a:pt x="50" y="4977"/>
                    <a:pt x="100" y="5027"/>
                    <a:pt x="166" y="5060"/>
                  </a:cubicBezTo>
                  <a:cubicBezTo>
                    <a:pt x="199" y="5076"/>
                    <a:pt x="232" y="5109"/>
                    <a:pt x="265" y="5126"/>
                  </a:cubicBezTo>
                  <a:cubicBezTo>
                    <a:pt x="347" y="5159"/>
                    <a:pt x="446" y="5192"/>
                    <a:pt x="545" y="5224"/>
                  </a:cubicBezTo>
                  <a:cubicBezTo>
                    <a:pt x="644" y="5257"/>
                    <a:pt x="759" y="5274"/>
                    <a:pt x="891" y="5307"/>
                  </a:cubicBezTo>
                  <a:cubicBezTo>
                    <a:pt x="1089" y="5340"/>
                    <a:pt x="1303" y="5356"/>
                    <a:pt x="1534" y="5389"/>
                  </a:cubicBezTo>
                  <a:cubicBezTo>
                    <a:pt x="1764" y="5406"/>
                    <a:pt x="2028" y="5422"/>
                    <a:pt x="2308" y="5439"/>
                  </a:cubicBezTo>
                  <a:cubicBezTo>
                    <a:pt x="2753" y="5455"/>
                    <a:pt x="3248" y="5455"/>
                    <a:pt x="3775" y="5455"/>
                  </a:cubicBezTo>
                  <a:cubicBezTo>
                    <a:pt x="3973" y="5439"/>
                    <a:pt x="4171" y="5439"/>
                    <a:pt x="4368" y="5439"/>
                  </a:cubicBezTo>
                  <a:cubicBezTo>
                    <a:pt x="5225" y="5406"/>
                    <a:pt x="6165" y="5356"/>
                    <a:pt x="7154" y="5274"/>
                  </a:cubicBezTo>
                  <a:cubicBezTo>
                    <a:pt x="7483" y="5257"/>
                    <a:pt x="7813" y="5224"/>
                    <a:pt x="8143" y="5192"/>
                  </a:cubicBezTo>
                  <a:cubicBezTo>
                    <a:pt x="8967" y="5126"/>
                    <a:pt x="9824" y="5043"/>
                    <a:pt x="10697" y="4944"/>
                  </a:cubicBezTo>
                  <a:cubicBezTo>
                    <a:pt x="10829" y="4944"/>
                    <a:pt x="10977" y="4928"/>
                    <a:pt x="11126" y="4911"/>
                  </a:cubicBezTo>
                  <a:cubicBezTo>
                    <a:pt x="12081" y="4796"/>
                    <a:pt x="13037" y="4697"/>
                    <a:pt x="13960" y="4582"/>
                  </a:cubicBezTo>
                  <a:cubicBezTo>
                    <a:pt x="14092" y="4565"/>
                    <a:pt x="14208" y="4549"/>
                    <a:pt x="14339" y="4532"/>
                  </a:cubicBezTo>
                  <a:lnTo>
                    <a:pt x="14735" y="4483"/>
                  </a:lnTo>
                  <a:cubicBezTo>
                    <a:pt x="14768" y="4483"/>
                    <a:pt x="14801" y="4466"/>
                    <a:pt x="14834" y="4466"/>
                  </a:cubicBezTo>
                  <a:cubicBezTo>
                    <a:pt x="15114" y="4433"/>
                    <a:pt x="15411" y="4400"/>
                    <a:pt x="15691" y="4351"/>
                  </a:cubicBezTo>
                  <a:cubicBezTo>
                    <a:pt x="15955" y="4318"/>
                    <a:pt x="16218" y="4285"/>
                    <a:pt x="16482" y="4252"/>
                  </a:cubicBezTo>
                  <a:cubicBezTo>
                    <a:pt x="16713" y="4219"/>
                    <a:pt x="16927" y="4186"/>
                    <a:pt x="17158" y="4153"/>
                  </a:cubicBezTo>
                  <a:cubicBezTo>
                    <a:pt x="17372" y="4120"/>
                    <a:pt x="17586" y="4104"/>
                    <a:pt x="17800" y="4071"/>
                  </a:cubicBezTo>
                  <a:cubicBezTo>
                    <a:pt x="17998" y="4038"/>
                    <a:pt x="18212" y="4005"/>
                    <a:pt x="18410" y="3972"/>
                  </a:cubicBezTo>
                  <a:cubicBezTo>
                    <a:pt x="18443" y="3972"/>
                    <a:pt x="18493" y="3972"/>
                    <a:pt x="18526" y="3955"/>
                  </a:cubicBezTo>
                  <a:cubicBezTo>
                    <a:pt x="18921" y="3906"/>
                    <a:pt x="19284" y="3857"/>
                    <a:pt x="19630" y="3791"/>
                  </a:cubicBezTo>
                  <a:cubicBezTo>
                    <a:pt x="19861" y="3758"/>
                    <a:pt x="20075" y="3725"/>
                    <a:pt x="20273" y="3692"/>
                  </a:cubicBezTo>
                  <a:cubicBezTo>
                    <a:pt x="20586" y="3659"/>
                    <a:pt x="20866" y="3609"/>
                    <a:pt x="21113" y="3560"/>
                  </a:cubicBezTo>
                  <a:cubicBezTo>
                    <a:pt x="21229" y="3543"/>
                    <a:pt x="21344" y="3527"/>
                    <a:pt x="21443" y="3510"/>
                  </a:cubicBezTo>
                  <a:cubicBezTo>
                    <a:pt x="21542" y="3494"/>
                    <a:pt x="21641" y="3478"/>
                    <a:pt x="21723" y="3461"/>
                  </a:cubicBezTo>
                  <a:cubicBezTo>
                    <a:pt x="21789" y="3445"/>
                    <a:pt x="21838" y="3445"/>
                    <a:pt x="21888" y="3428"/>
                  </a:cubicBezTo>
                  <a:cubicBezTo>
                    <a:pt x="21954" y="3412"/>
                    <a:pt x="22020" y="3412"/>
                    <a:pt x="22069" y="3395"/>
                  </a:cubicBezTo>
                  <a:cubicBezTo>
                    <a:pt x="22102" y="3395"/>
                    <a:pt x="22135" y="3379"/>
                    <a:pt x="22151" y="3379"/>
                  </a:cubicBezTo>
                  <a:cubicBezTo>
                    <a:pt x="22184" y="3379"/>
                    <a:pt x="22201" y="3362"/>
                    <a:pt x="22217" y="3362"/>
                  </a:cubicBezTo>
                  <a:cubicBezTo>
                    <a:pt x="23107" y="3115"/>
                    <a:pt x="25151" y="1714"/>
                    <a:pt x="25711" y="412"/>
                  </a:cubicBezTo>
                  <a:cubicBezTo>
                    <a:pt x="25744" y="313"/>
                    <a:pt x="25777" y="181"/>
                    <a:pt x="25794" y="16"/>
                  </a:cubicBezTo>
                  <a:cubicBezTo>
                    <a:pt x="25794" y="16"/>
                    <a:pt x="25695" y="16"/>
                    <a:pt x="2551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0;p2"/>
            <p:cNvSpPr/>
            <p:nvPr/>
          </p:nvSpPr>
          <p:spPr>
            <a:xfrm rot="20145426">
              <a:off x="2612769" y="5000528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fill="none" extrusionOk="0">
                  <a:moveTo>
                    <a:pt x="25794" y="16"/>
                  </a:moveTo>
                  <a:cubicBezTo>
                    <a:pt x="25777" y="181"/>
                    <a:pt x="25744" y="313"/>
                    <a:pt x="25711" y="412"/>
                  </a:cubicBezTo>
                  <a:cubicBezTo>
                    <a:pt x="25151" y="1714"/>
                    <a:pt x="23107" y="3115"/>
                    <a:pt x="22217" y="3362"/>
                  </a:cubicBezTo>
                  <a:cubicBezTo>
                    <a:pt x="22201" y="3362"/>
                    <a:pt x="22184" y="3379"/>
                    <a:pt x="22151" y="3379"/>
                  </a:cubicBezTo>
                  <a:cubicBezTo>
                    <a:pt x="22135" y="3379"/>
                    <a:pt x="22102" y="3395"/>
                    <a:pt x="22069" y="3395"/>
                  </a:cubicBezTo>
                  <a:cubicBezTo>
                    <a:pt x="22020" y="3412"/>
                    <a:pt x="21954" y="3412"/>
                    <a:pt x="21888" y="3428"/>
                  </a:cubicBezTo>
                  <a:cubicBezTo>
                    <a:pt x="21838" y="3445"/>
                    <a:pt x="21789" y="3445"/>
                    <a:pt x="21723" y="3461"/>
                  </a:cubicBezTo>
                  <a:cubicBezTo>
                    <a:pt x="21641" y="3478"/>
                    <a:pt x="21542" y="3494"/>
                    <a:pt x="21443" y="3510"/>
                  </a:cubicBezTo>
                  <a:cubicBezTo>
                    <a:pt x="21344" y="3527"/>
                    <a:pt x="21229" y="3543"/>
                    <a:pt x="21113" y="3560"/>
                  </a:cubicBezTo>
                  <a:cubicBezTo>
                    <a:pt x="20866" y="3609"/>
                    <a:pt x="20586" y="3659"/>
                    <a:pt x="20273" y="3692"/>
                  </a:cubicBezTo>
                  <a:cubicBezTo>
                    <a:pt x="20075" y="3725"/>
                    <a:pt x="19861" y="3758"/>
                    <a:pt x="19630" y="3791"/>
                  </a:cubicBezTo>
                  <a:cubicBezTo>
                    <a:pt x="19284" y="3857"/>
                    <a:pt x="18921" y="3906"/>
                    <a:pt x="18526" y="3955"/>
                  </a:cubicBezTo>
                  <a:cubicBezTo>
                    <a:pt x="18493" y="3972"/>
                    <a:pt x="18443" y="3972"/>
                    <a:pt x="18410" y="3972"/>
                  </a:cubicBezTo>
                  <a:cubicBezTo>
                    <a:pt x="18212" y="4005"/>
                    <a:pt x="17998" y="4038"/>
                    <a:pt x="17800" y="4071"/>
                  </a:cubicBezTo>
                  <a:cubicBezTo>
                    <a:pt x="17586" y="4104"/>
                    <a:pt x="17372" y="4120"/>
                    <a:pt x="17158" y="4153"/>
                  </a:cubicBezTo>
                  <a:cubicBezTo>
                    <a:pt x="16927" y="4186"/>
                    <a:pt x="16713" y="4219"/>
                    <a:pt x="16482" y="4252"/>
                  </a:cubicBezTo>
                  <a:cubicBezTo>
                    <a:pt x="16218" y="4285"/>
                    <a:pt x="15955" y="4318"/>
                    <a:pt x="15691" y="4351"/>
                  </a:cubicBezTo>
                  <a:cubicBezTo>
                    <a:pt x="15411" y="4400"/>
                    <a:pt x="15114" y="4433"/>
                    <a:pt x="14834" y="4466"/>
                  </a:cubicBezTo>
                  <a:cubicBezTo>
                    <a:pt x="14801" y="4466"/>
                    <a:pt x="14768" y="4483"/>
                    <a:pt x="14735" y="4483"/>
                  </a:cubicBezTo>
                  <a:lnTo>
                    <a:pt x="14339" y="4532"/>
                  </a:lnTo>
                  <a:cubicBezTo>
                    <a:pt x="14208" y="4549"/>
                    <a:pt x="14092" y="4565"/>
                    <a:pt x="13960" y="4582"/>
                  </a:cubicBezTo>
                  <a:cubicBezTo>
                    <a:pt x="13037" y="4697"/>
                    <a:pt x="12081" y="4796"/>
                    <a:pt x="11126" y="4911"/>
                  </a:cubicBezTo>
                  <a:cubicBezTo>
                    <a:pt x="10977" y="4928"/>
                    <a:pt x="10829" y="4944"/>
                    <a:pt x="10697" y="4944"/>
                  </a:cubicBezTo>
                  <a:cubicBezTo>
                    <a:pt x="9824" y="5043"/>
                    <a:pt x="8967" y="5126"/>
                    <a:pt x="8143" y="5192"/>
                  </a:cubicBezTo>
                  <a:cubicBezTo>
                    <a:pt x="7813" y="5224"/>
                    <a:pt x="7483" y="5257"/>
                    <a:pt x="7154" y="5274"/>
                  </a:cubicBezTo>
                  <a:cubicBezTo>
                    <a:pt x="6165" y="5356"/>
                    <a:pt x="5225" y="5406"/>
                    <a:pt x="4368" y="5439"/>
                  </a:cubicBezTo>
                  <a:cubicBezTo>
                    <a:pt x="4171" y="5439"/>
                    <a:pt x="3973" y="5439"/>
                    <a:pt x="3775" y="5455"/>
                  </a:cubicBezTo>
                  <a:cubicBezTo>
                    <a:pt x="3248" y="5455"/>
                    <a:pt x="2753" y="5455"/>
                    <a:pt x="2308" y="5439"/>
                  </a:cubicBezTo>
                  <a:cubicBezTo>
                    <a:pt x="2028" y="5422"/>
                    <a:pt x="1764" y="5406"/>
                    <a:pt x="1534" y="5389"/>
                  </a:cubicBezTo>
                  <a:cubicBezTo>
                    <a:pt x="1303" y="5356"/>
                    <a:pt x="1089" y="5340"/>
                    <a:pt x="891" y="5307"/>
                  </a:cubicBezTo>
                  <a:cubicBezTo>
                    <a:pt x="759" y="5274"/>
                    <a:pt x="644" y="5257"/>
                    <a:pt x="545" y="5224"/>
                  </a:cubicBezTo>
                  <a:cubicBezTo>
                    <a:pt x="446" y="5192"/>
                    <a:pt x="347" y="5159"/>
                    <a:pt x="265" y="5126"/>
                  </a:cubicBezTo>
                  <a:cubicBezTo>
                    <a:pt x="232" y="5109"/>
                    <a:pt x="199" y="5076"/>
                    <a:pt x="166" y="5060"/>
                  </a:cubicBezTo>
                  <a:cubicBezTo>
                    <a:pt x="100" y="5027"/>
                    <a:pt x="50" y="4977"/>
                    <a:pt x="1" y="4928"/>
                  </a:cubicBezTo>
                  <a:cubicBezTo>
                    <a:pt x="1764" y="3313"/>
                    <a:pt x="2077" y="2703"/>
                    <a:pt x="2110" y="2637"/>
                  </a:cubicBezTo>
                  <a:cubicBezTo>
                    <a:pt x="2160" y="2686"/>
                    <a:pt x="2209" y="2719"/>
                    <a:pt x="2275" y="2736"/>
                  </a:cubicBezTo>
                  <a:cubicBezTo>
                    <a:pt x="2292" y="2752"/>
                    <a:pt x="2308" y="2769"/>
                    <a:pt x="2325" y="2769"/>
                  </a:cubicBezTo>
                  <a:cubicBezTo>
                    <a:pt x="2440" y="2818"/>
                    <a:pt x="2572" y="2851"/>
                    <a:pt x="2720" y="2835"/>
                  </a:cubicBezTo>
                  <a:cubicBezTo>
                    <a:pt x="2984" y="2818"/>
                    <a:pt x="3330" y="2802"/>
                    <a:pt x="3742" y="2769"/>
                  </a:cubicBezTo>
                  <a:cubicBezTo>
                    <a:pt x="3808" y="2769"/>
                    <a:pt x="3874" y="2769"/>
                    <a:pt x="3956" y="2769"/>
                  </a:cubicBezTo>
                  <a:cubicBezTo>
                    <a:pt x="4665" y="2719"/>
                    <a:pt x="5555" y="2653"/>
                    <a:pt x="6593" y="2571"/>
                  </a:cubicBezTo>
                  <a:cubicBezTo>
                    <a:pt x="6791" y="2555"/>
                    <a:pt x="7005" y="2538"/>
                    <a:pt x="7220" y="2522"/>
                  </a:cubicBezTo>
                  <a:cubicBezTo>
                    <a:pt x="7318" y="2505"/>
                    <a:pt x="7434" y="2505"/>
                    <a:pt x="7549" y="2489"/>
                  </a:cubicBezTo>
                  <a:cubicBezTo>
                    <a:pt x="7763" y="2472"/>
                    <a:pt x="7978" y="2456"/>
                    <a:pt x="8208" y="2423"/>
                  </a:cubicBezTo>
                  <a:cubicBezTo>
                    <a:pt x="8208" y="2439"/>
                    <a:pt x="8208" y="2439"/>
                    <a:pt x="8208" y="2423"/>
                  </a:cubicBezTo>
                  <a:cubicBezTo>
                    <a:pt x="8555" y="2406"/>
                    <a:pt x="8917" y="2373"/>
                    <a:pt x="9280" y="2340"/>
                  </a:cubicBezTo>
                  <a:cubicBezTo>
                    <a:pt x="9296" y="2340"/>
                    <a:pt x="9313" y="2340"/>
                    <a:pt x="9329" y="2324"/>
                  </a:cubicBezTo>
                  <a:cubicBezTo>
                    <a:pt x="9477" y="2324"/>
                    <a:pt x="9626" y="2307"/>
                    <a:pt x="9791" y="2291"/>
                  </a:cubicBezTo>
                  <a:cubicBezTo>
                    <a:pt x="9857" y="2274"/>
                    <a:pt x="9939" y="2274"/>
                    <a:pt x="10005" y="2274"/>
                  </a:cubicBezTo>
                  <a:cubicBezTo>
                    <a:pt x="10170" y="2258"/>
                    <a:pt x="10334" y="2241"/>
                    <a:pt x="10499" y="2225"/>
                  </a:cubicBezTo>
                  <a:cubicBezTo>
                    <a:pt x="10631" y="2208"/>
                    <a:pt x="10763" y="2192"/>
                    <a:pt x="10895" y="2175"/>
                  </a:cubicBezTo>
                  <a:cubicBezTo>
                    <a:pt x="11241" y="2143"/>
                    <a:pt x="11587" y="2110"/>
                    <a:pt x="11933" y="2077"/>
                  </a:cubicBezTo>
                  <a:cubicBezTo>
                    <a:pt x="11999" y="2077"/>
                    <a:pt x="12065" y="2060"/>
                    <a:pt x="12131" y="2060"/>
                  </a:cubicBezTo>
                  <a:cubicBezTo>
                    <a:pt x="12263" y="2044"/>
                    <a:pt x="12395" y="2027"/>
                    <a:pt x="12543" y="2011"/>
                  </a:cubicBezTo>
                  <a:cubicBezTo>
                    <a:pt x="12741" y="1994"/>
                    <a:pt x="12955" y="1978"/>
                    <a:pt x="13153" y="1945"/>
                  </a:cubicBezTo>
                  <a:cubicBezTo>
                    <a:pt x="13466" y="1912"/>
                    <a:pt x="13779" y="1879"/>
                    <a:pt x="14092" y="1846"/>
                  </a:cubicBezTo>
                  <a:cubicBezTo>
                    <a:pt x="14356" y="1813"/>
                    <a:pt x="14620" y="1780"/>
                    <a:pt x="14883" y="1763"/>
                  </a:cubicBezTo>
                  <a:cubicBezTo>
                    <a:pt x="15147" y="1731"/>
                    <a:pt x="15411" y="1698"/>
                    <a:pt x="15691" y="1665"/>
                  </a:cubicBezTo>
                  <a:cubicBezTo>
                    <a:pt x="15955" y="1632"/>
                    <a:pt x="16235" y="1599"/>
                    <a:pt x="16498" y="1549"/>
                  </a:cubicBezTo>
                  <a:cubicBezTo>
                    <a:pt x="17042" y="1483"/>
                    <a:pt x="17570" y="1417"/>
                    <a:pt x="18114" y="1335"/>
                  </a:cubicBezTo>
                  <a:cubicBezTo>
                    <a:pt x="18394" y="1302"/>
                    <a:pt x="18657" y="1269"/>
                    <a:pt x="18938" y="1236"/>
                  </a:cubicBezTo>
                  <a:cubicBezTo>
                    <a:pt x="19201" y="1187"/>
                    <a:pt x="19465" y="1154"/>
                    <a:pt x="19745" y="1104"/>
                  </a:cubicBezTo>
                  <a:cubicBezTo>
                    <a:pt x="20009" y="1071"/>
                    <a:pt x="20273" y="1022"/>
                    <a:pt x="20553" y="989"/>
                  </a:cubicBezTo>
                  <a:cubicBezTo>
                    <a:pt x="20817" y="939"/>
                    <a:pt x="21080" y="906"/>
                    <a:pt x="21344" y="857"/>
                  </a:cubicBezTo>
                  <a:cubicBezTo>
                    <a:pt x="21871" y="775"/>
                    <a:pt x="22399" y="676"/>
                    <a:pt x="22926" y="593"/>
                  </a:cubicBezTo>
                  <a:cubicBezTo>
                    <a:pt x="23338" y="511"/>
                    <a:pt x="23734" y="445"/>
                    <a:pt x="24129" y="363"/>
                  </a:cubicBezTo>
                  <a:cubicBezTo>
                    <a:pt x="24228" y="346"/>
                    <a:pt x="24327" y="330"/>
                    <a:pt x="24426" y="297"/>
                  </a:cubicBezTo>
                  <a:cubicBezTo>
                    <a:pt x="24624" y="264"/>
                    <a:pt x="24821" y="231"/>
                    <a:pt x="25019" y="181"/>
                  </a:cubicBezTo>
                  <a:cubicBezTo>
                    <a:pt x="25085" y="165"/>
                    <a:pt x="25151" y="165"/>
                    <a:pt x="25200" y="148"/>
                  </a:cubicBezTo>
                  <a:lnTo>
                    <a:pt x="25266" y="132"/>
                  </a:lnTo>
                  <a:cubicBezTo>
                    <a:pt x="25266" y="132"/>
                    <a:pt x="25283" y="132"/>
                    <a:pt x="25283" y="115"/>
                  </a:cubicBezTo>
                  <a:cubicBezTo>
                    <a:pt x="25316" y="115"/>
                    <a:pt x="25332" y="99"/>
                    <a:pt x="25365" y="99"/>
                  </a:cubicBezTo>
                  <a:cubicBezTo>
                    <a:pt x="25382" y="82"/>
                    <a:pt x="25415" y="66"/>
                    <a:pt x="25431" y="49"/>
                  </a:cubicBezTo>
                  <a:cubicBezTo>
                    <a:pt x="25448" y="33"/>
                    <a:pt x="25481" y="16"/>
                    <a:pt x="25497" y="0"/>
                  </a:cubicBezTo>
                  <a:lnTo>
                    <a:pt x="25514" y="0"/>
                  </a:lnTo>
                  <a:cubicBezTo>
                    <a:pt x="25695" y="16"/>
                    <a:pt x="25794" y="16"/>
                    <a:pt x="25794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1;p2"/>
            <p:cNvSpPr/>
            <p:nvPr/>
          </p:nvSpPr>
          <p:spPr>
            <a:xfrm rot="20145426">
              <a:off x="2536505" y="4718520"/>
              <a:ext cx="646916" cy="369295"/>
            </a:xfrm>
            <a:custGeom>
              <a:avLst/>
              <a:gdLst/>
              <a:ahLst/>
              <a:cxnLst/>
              <a:rect l="l" t="t" r="r" b="b"/>
              <a:pathLst>
                <a:path w="25877" h="14772" extrusionOk="0">
                  <a:moveTo>
                    <a:pt x="22617" y="0"/>
                  </a:moveTo>
                  <a:cubicBezTo>
                    <a:pt x="22387" y="0"/>
                    <a:pt x="22131" y="6"/>
                    <a:pt x="21855" y="16"/>
                  </a:cubicBezTo>
                  <a:cubicBezTo>
                    <a:pt x="21674" y="33"/>
                    <a:pt x="21509" y="33"/>
                    <a:pt x="21327" y="49"/>
                  </a:cubicBezTo>
                  <a:cubicBezTo>
                    <a:pt x="21229" y="49"/>
                    <a:pt x="21130" y="49"/>
                    <a:pt x="21031" y="66"/>
                  </a:cubicBezTo>
                  <a:cubicBezTo>
                    <a:pt x="20932" y="66"/>
                    <a:pt x="20817" y="66"/>
                    <a:pt x="20718" y="82"/>
                  </a:cubicBezTo>
                  <a:cubicBezTo>
                    <a:pt x="19136" y="181"/>
                    <a:pt x="17125" y="362"/>
                    <a:pt x="14982" y="610"/>
                  </a:cubicBezTo>
                  <a:cubicBezTo>
                    <a:pt x="14719" y="642"/>
                    <a:pt x="14438" y="675"/>
                    <a:pt x="14158" y="692"/>
                  </a:cubicBezTo>
                  <a:cubicBezTo>
                    <a:pt x="13993" y="725"/>
                    <a:pt x="13829" y="741"/>
                    <a:pt x="13664" y="758"/>
                  </a:cubicBezTo>
                  <a:cubicBezTo>
                    <a:pt x="13450" y="791"/>
                    <a:pt x="13219" y="807"/>
                    <a:pt x="13005" y="840"/>
                  </a:cubicBezTo>
                  <a:cubicBezTo>
                    <a:pt x="12477" y="906"/>
                    <a:pt x="11966" y="972"/>
                    <a:pt x="11439" y="1038"/>
                  </a:cubicBezTo>
                  <a:cubicBezTo>
                    <a:pt x="11159" y="1071"/>
                    <a:pt x="10895" y="1104"/>
                    <a:pt x="10631" y="1137"/>
                  </a:cubicBezTo>
                  <a:cubicBezTo>
                    <a:pt x="8670" y="1401"/>
                    <a:pt x="6758" y="1664"/>
                    <a:pt x="5143" y="1928"/>
                  </a:cubicBezTo>
                  <a:cubicBezTo>
                    <a:pt x="2621" y="2324"/>
                    <a:pt x="776" y="2686"/>
                    <a:pt x="446" y="2884"/>
                  </a:cubicBezTo>
                  <a:cubicBezTo>
                    <a:pt x="429" y="2900"/>
                    <a:pt x="413" y="2900"/>
                    <a:pt x="413" y="2900"/>
                  </a:cubicBezTo>
                  <a:cubicBezTo>
                    <a:pt x="1" y="3263"/>
                    <a:pt x="841" y="9921"/>
                    <a:pt x="1929" y="14157"/>
                  </a:cubicBezTo>
                  <a:cubicBezTo>
                    <a:pt x="1962" y="14322"/>
                    <a:pt x="2061" y="14470"/>
                    <a:pt x="2176" y="14569"/>
                  </a:cubicBezTo>
                  <a:cubicBezTo>
                    <a:pt x="2226" y="14618"/>
                    <a:pt x="2275" y="14651"/>
                    <a:pt x="2341" y="14668"/>
                  </a:cubicBezTo>
                  <a:cubicBezTo>
                    <a:pt x="2358" y="14684"/>
                    <a:pt x="2374" y="14701"/>
                    <a:pt x="2391" y="14701"/>
                  </a:cubicBezTo>
                  <a:cubicBezTo>
                    <a:pt x="2486" y="14742"/>
                    <a:pt x="2592" y="14771"/>
                    <a:pt x="2709" y="14771"/>
                  </a:cubicBezTo>
                  <a:cubicBezTo>
                    <a:pt x="2734" y="14771"/>
                    <a:pt x="2760" y="14770"/>
                    <a:pt x="2786" y="14767"/>
                  </a:cubicBezTo>
                  <a:cubicBezTo>
                    <a:pt x="3050" y="14750"/>
                    <a:pt x="3396" y="14734"/>
                    <a:pt x="3808" y="14701"/>
                  </a:cubicBezTo>
                  <a:lnTo>
                    <a:pt x="4022" y="14701"/>
                  </a:lnTo>
                  <a:cubicBezTo>
                    <a:pt x="4731" y="14651"/>
                    <a:pt x="5621" y="14585"/>
                    <a:pt x="6659" y="14503"/>
                  </a:cubicBezTo>
                  <a:cubicBezTo>
                    <a:pt x="6857" y="14487"/>
                    <a:pt x="7071" y="14470"/>
                    <a:pt x="7286" y="14454"/>
                  </a:cubicBezTo>
                  <a:cubicBezTo>
                    <a:pt x="7384" y="14437"/>
                    <a:pt x="7500" y="14437"/>
                    <a:pt x="7615" y="14421"/>
                  </a:cubicBezTo>
                  <a:cubicBezTo>
                    <a:pt x="7829" y="14404"/>
                    <a:pt x="8044" y="14388"/>
                    <a:pt x="8274" y="14355"/>
                  </a:cubicBezTo>
                  <a:cubicBezTo>
                    <a:pt x="8621" y="14338"/>
                    <a:pt x="8983" y="14305"/>
                    <a:pt x="9346" y="14272"/>
                  </a:cubicBezTo>
                  <a:cubicBezTo>
                    <a:pt x="9362" y="14272"/>
                    <a:pt x="9379" y="14272"/>
                    <a:pt x="9395" y="14256"/>
                  </a:cubicBezTo>
                  <a:cubicBezTo>
                    <a:pt x="9543" y="14256"/>
                    <a:pt x="9692" y="14239"/>
                    <a:pt x="9857" y="14223"/>
                  </a:cubicBezTo>
                  <a:cubicBezTo>
                    <a:pt x="9923" y="14206"/>
                    <a:pt x="10005" y="14206"/>
                    <a:pt x="10071" y="14206"/>
                  </a:cubicBezTo>
                  <a:cubicBezTo>
                    <a:pt x="10236" y="14190"/>
                    <a:pt x="10400" y="14173"/>
                    <a:pt x="10565" y="14157"/>
                  </a:cubicBezTo>
                  <a:cubicBezTo>
                    <a:pt x="10697" y="14140"/>
                    <a:pt x="10829" y="14124"/>
                    <a:pt x="10961" y="14107"/>
                  </a:cubicBezTo>
                  <a:cubicBezTo>
                    <a:pt x="11307" y="14075"/>
                    <a:pt x="11653" y="14042"/>
                    <a:pt x="11999" y="14009"/>
                  </a:cubicBezTo>
                  <a:cubicBezTo>
                    <a:pt x="12065" y="14009"/>
                    <a:pt x="12131" y="13992"/>
                    <a:pt x="12197" y="13992"/>
                  </a:cubicBezTo>
                  <a:cubicBezTo>
                    <a:pt x="12329" y="13976"/>
                    <a:pt x="12461" y="13959"/>
                    <a:pt x="12609" y="13943"/>
                  </a:cubicBezTo>
                  <a:cubicBezTo>
                    <a:pt x="12807" y="13926"/>
                    <a:pt x="13021" y="13910"/>
                    <a:pt x="13219" y="13877"/>
                  </a:cubicBezTo>
                  <a:cubicBezTo>
                    <a:pt x="13532" y="13844"/>
                    <a:pt x="13845" y="13811"/>
                    <a:pt x="14158" y="13778"/>
                  </a:cubicBezTo>
                  <a:cubicBezTo>
                    <a:pt x="14422" y="13745"/>
                    <a:pt x="14686" y="13712"/>
                    <a:pt x="14949" y="13695"/>
                  </a:cubicBezTo>
                  <a:cubicBezTo>
                    <a:pt x="15213" y="13663"/>
                    <a:pt x="15477" y="13630"/>
                    <a:pt x="15757" y="13597"/>
                  </a:cubicBezTo>
                  <a:cubicBezTo>
                    <a:pt x="16021" y="13564"/>
                    <a:pt x="16301" y="13531"/>
                    <a:pt x="16564" y="13481"/>
                  </a:cubicBezTo>
                  <a:cubicBezTo>
                    <a:pt x="17108" y="13415"/>
                    <a:pt x="17636" y="13349"/>
                    <a:pt x="18180" y="13267"/>
                  </a:cubicBezTo>
                  <a:cubicBezTo>
                    <a:pt x="18460" y="13234"/>
                    <a:pt x="18723" y="13201"/>
                    <a:pt x="19004" y="13168"/>
                  </a:cubicBezTo>
                  <a:cubicBezTo>
                    <a:pt x="19267" y="13119"/>
                    <a:pt x="19531" y="13086"/>
                    <a:pt x="19811" y="13036"/>
                  </a:cubicBezTo>
                  <a:cubicBezTo>
                    <a:pt x="20075" y="13003"/>
                    <a:pt x="20339" y="12954"/>
                    <a:pt x="20619" y="12921"/>
                  </a:cubicBezTo>
                  <a:cubicBezTo>
                    <a:pt x="20883" y="12871"/>
                    <a:pt x="21146" y="12838"/>
                    <a:pt x="21410" y="12789"/>
                  </a:cubicBezTo>
                  <a:cubicBezTo>
                    <a:pt x="21937" y="12707"/>
                    <a:pt x="22465" y="12608"/>
                    <a:pt x="22992" y="12525"/>
                  </a:cubicBezTo>
                  <a:cubicBezTo>
                    <a:pt x="23404" y="12443"/>
                    <a:pt x="23800" y="12377"/>
                    <a:pt x="24195" y="12295"/>
                  </a:cubicBezTo>
                  <a:cubicBezTo>
                    <a:pt x="24294" y="12278"/>
                    <a:pt x="24393" y="12262"/>
                    <a:pt x="24492" y="12229"/>
                  </a:cubicBezTo>
                  <a:cubicBezTo>
                    <a:pt x="24690" y="12196"/>
                    <a:pt x="24887" y="12163"/>
                    <a:pt x="25085" y="12113"/>
                  </a:cubicBezTo>
                  <a:cubicBezTo>
                    <a:pt x="25151" y="12097"/>
                    <a:pt x="25217" y="12097"/>
                    <a:pt x="25266" y="12080"/>
                  </a:cubicBezTo>
                  <a:cubicBezTo>
                    <a:pt x="25283" y="12064"/>
                    <a:pt x="25316" y="12064"/>
                    <a:pt x="25332" y="12064"/>
                  </a:cubicBezTo>
                  <a:cubicBezTo>
                    <a:pt x="25332" y="12064"/>
                    <a:pt x="25349" y="12064"/>
                    <a:pt x="25349" y="12047"/>
                  </a:cubicBezTo>
                  <a:cubicBezTo>
                    <a:pt x="25365" y="12047"/>
                    <a:pt x="25382" y="12047"/>
                    <a:pt x="25398" y="12031"/>
                  </a:cubicBezTo>
                  <a:cubicBezTo>
                    <a:pt x="25415" y="12031"/>
                    <a:pt x="25431" y="12014"/>
                    <a:pt x="25464" y="12014"/>
                  </a:cubicBezTo>
                  <a:cubicBezTo>
                    <a:pt x="25481" y="11998"/>
                    <a:pt x="25497" y="11981"/>
                    <a:pt x="25514" y="11981"/>
                  </a:cubicBezTo>
                  <a:cubicBezTo>
                    <a:pt x="25530" y="11965"/>
                    <a:pt x="25547" y="11948"/>
                    <a:pt x="25580" y="11932"/>
                  </a:cubicBezTo>
                  <a:cubicBezTo>
                    <a:pt x="25761" y="11800"/>
                    <a:pt x="25876" y="11586"/>
                    <a:pt x="25876" y="11339"/>
                  </a:cubicBezTo>
                  <a:lnTo>
                    <a:pt x="25876" y="11322"/>
                  </a:lnTo>
                  <a:cubicBezTo>
                    <a:pt x="25876" y="10943"/>
                    <a:pt x="25860" y="10515"/>
                    <a:pt x="25827" y="10020"/>
                  </a:cubicBezTo>
                  <a:cubicBezTo>
                    <a:pt x="25810" y="9954"/>
                    <a:pt x="25810" y="9888"/>
                    <a:pt x="25810" y="9822"/>
                  </a:cubicBezTo>
                  <a:cubicBezTo>
                    <a:pt x="25728" y="9015"/>
                    <a:pt x="25629" y="8108"/>
                    <a:pt x="25481" y="7152"/>
                  </a:cubicBezTo>
                  <a:cubicBezTo>
                    <a:pt x="25481" y="7087"/>
                    <a:pt x="25464" y="7004"/>
                    <a:pt x="25448" y="6922"/>
                  </a:cubicBezTo>
                  <a:cubicBezTo>
                    <a:pt x="25398" y="6543"/>
                    <a:pt x="25332" y="6147"/>
                    <a:pt x="25266" y="5768"/>
                  </a:cubicBezTo>
                  <a:cubicBezTo>
                    <a:pt x="25266" y="5686"/>
                    <a:pt x="25250" y="5603"/>
                    <a:pt x="25234" y="5537"/>
                  </a:cubicBezTo>
                  <a:cubicBezTo>
                    <a:pt x="25217" y="5438"/>
                    <a:pt x="25201" y="5340"/>
                    <a:pt x="25184" y="5241"/>
                  </a:cubicBezTo>
                  <a:cubicBezTo>
                    <a:pt x="25151" y="5109"/>
                    <a:pt x="25135" y="4977"/>
                    <a:pt x="25118" y="4845"/>
                  </a:cubicBezTo>
                  <a:cubicBezTo>
                    <a:pt x="25069" y="4598"/>
                    <a:pt x="25019" y="4351"/>
                    <a:pt x="24970" y="4120"/>
                  </a:cubicBezTo>
                  <a:cubicBezTo>
                    <a:pt x="24953" y="4005"/>
                    <a:pt x="24937" y="3889"/>
                    <a:pt x="24904" y="3774"/>
                  </a:cubicBezTo>
                  <a:cubicBezTo>
                    <a:pt x="24854" y="3477"/>
                    <a:pt x="24789" y="3181"/>
                    <a:pt x="24723" y="2900"/>
                  </a:cubicBezTo>
                  <a:cubicBezTo>
                    <a:pt x="24690" y="2769"/>
                    <a:pt x="24673" y="2653"/>
                    <a:pt x="24640" y="2538"/>
                  </a:cubicBezTo>
                  <a:cubicBezTo>
                    <a:pt x="24607" y="2389"/>
                    <a:pt x="24574" y="2274"/>
                    <a:pt x="24541" y="2142"/>
                  </a:cubicBezTo>
                  <a:cubicBezTo>
                    <a:pt x="24525" y="2076"/>
                    <a:pt x="24508" y="2027"/>
                    <a:pt x="24508" y="1961"/>
                  </a:cubicBezTo>
                  <a:cubicBezTo>
                    <a:pt x="24442" y="1730"/>
                    <a:pt x="24377" y="1500"/>
                    <a:pt x="24327" y="1302"/>
                  </a:cubicBezTo>
                  <a:cubicBezTo>
                    <a:pt x="24294" y="1219"/>
                    <a:pt x="24261" y="1137"/>
                    <a:pt x="24245" y="1055"/>
                  </a:cubicBezTo>
                  <a:cubicBezTo>
                    <a:pt x="24179" y="857"/>
                    <a:pt x="24113" y="675"/>
                    <a:pt x="24063" y="544"/>
                  </a:cubicBezTo>
                  <a:cubicBezTo>
                    <a:pt x="24047" y="494"/>
                    <a:pt x="24030" y="461"/>
                    <a:pt x="24014" y="428"/>
                  </a:cubicBezTo>
                  <a:lnTo>
                    <a:pt x="23997" y="395"/>
                  </a:lnTo>
                  <a:cubicBezTo>
                    <a:pt x="23964" y="346"/>
                    <a:pt x="23948" y="296"/>
                    <a:pt x="23915" y="263"/>
                  </a:cubicBezTo>
                  <a:cubicBezTo>
                    <a:pt x="23849" y="148"/>
                    <a:pt x="23800" y="99"/>
                    <a:pt x="23734" y="82"/>
                  </a:cubicBezTo>
                  <a:cubicBezTo>
                    <a:pt x="23497" y="26"/>
                    <a:pt x="23114" y="0"/>
                    <a:pt x="2261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;p2"/>
            <p:cNvSpPr/>
            <p:nvPr/>
          </p:nvSpPr>
          <p:spPr>
            <a:xfrm rot="20145426">
              <a:off x="2527837" y="4827520"/>
              <a:ext cx="418619" cy="386495"/>
            </a:xfrm>
            <a:custGeom>
              <a:avLst/>
              <a:gdLst/>
              <a:ahLst/>
              <a:cxnLst/>
              <a:rect l="l" t="t" r="r" b="b"/>
              <a:pathLst>
                <a:path w="16745" h="15460" extrusionOk="0">
                  <a:moveTo>
                    <a:pt x="6988" y="0"/>
                  </a:moveTo>
                  <a:lnTo>
                    <a:pt x="6988" y="0"/>
                  </a:lnTo>
                  <a:cubicBezTo>
                    <a:pt x="4466" y="396"/>
                    <a:pt x="2621" y="758"/>
                    <a:pt x="2291" y="956"/>
                  </a:cubicBezTo>
                  <a:lnTo>
                    <a:pt x="2258" y="972"/>
                  </a:lnTo>
                  <a:cubicBezTo>
                    <a:pt x="1368" y="1632"/>
                    <a:pt x="313" y="3346"/>
                    <a:pt x="148" y="4648"/>
                  </a:cubicBezTo>
                  <a:cubicBezTo>
                    <a:pt x="0" y="5966"/>
                    <a:pt x="1154" y="14058"/>
                    <a:pt x="1912" y="14932"/>
                  </a:cubicBezTo>
                  <a:cubicBezTo>
                    <a:pt x="1961" y="14981"/>
                    <a:pt x="2011" y="15031"/>
                    <a:pt x="2077" y="15064"/>
                  </a:cubicBezTo>
                  <a:cubicBezTo>
                    <a:pt x="2110" y="15080"/>
                    <a:pt x="2143" y="15113"/>
                    <a:pt x="2176" y="15130"/>
                  </a:cubicBezTo>
                  <a:cubicBezTo>
                    <a:pt x="2258" y="15163"/>
                    <a:pt x="2357" y="15196"/>
                    <a:pt x="2456" y="15228"/>
                  </a:cubicBezTo>
                  <a:cubicBezTo>
                    <a:pt x="2555" y="15261"/>
                    <a:pt x="2670" y="15278"/>
                    <a:pt x="2802" y="15311"/>
                  </a:cubicBezTo>
                  <a:cubicBezTo>
                    <a:pt x="3000" y="15344"/>
                    <a:pt x="3214" y="15360"/>
                    <a:pt x="3445" y="15393"/>
                  </a:cubicBezTo>
                  <a:cubicBezTo>
                    <a:pt x="3675" y="15410"/>
                    <a:pt x="3939" y="15426"/>
                    <a:pt x="4219" y="15443"/>
                  </a:cubicBezTo>
                  <a:cubicBezTo>
                    <a:pt x="4664" y="15459"/>
                    <a:pt x="5159" y="15459"/>
                    <a:pt x="5686" y="15459"/>
                  </a:cubicBezTo>
                  <a:cubicBezTo>
                    <a:pt x="5884" y="15443"/>
                    <a:pt x="6082" y="15443"/>
                    <a:pt x="6279" y="15443"/>
                  </a:cubicBezTo>
                  <a:cubicBezTo>
                    <a:pt x="7136" y="15410"/>
                    <a:pt x="8076" y="15360"/>
                    <a:pt x="9065" y="15278"/>
                  </a:cubicBezTo>
                  <a:cubicBezTo>
                    <a:pt x="9394" y="15261"/>
                    <a:pt x="9724" y="15228"/>
                    <a:pt x="10054" y="15196"/>
                  </a:cubicBezTo>
                  <a:cubicBezTo>
                    <a:pt x="10878" y="15130"/>
                    <a:pt x="11735" y="15047"/>
                    <a:pt x="12608" y="14948"/>
                  </a:cubicBezTo>
                  <a:cubicBezTo>
                    <a:pt x="12740" y="14948"/>
                    <a:pt x="12888" y="14932"/>
                    <a:pt x="13037" y="14915"/>
                  </a:cubicBezTo>
                  <a:cubicBezTo>
                    <a:pt x="13992" y="14800"/>
                    <a:pt x="14948" y="14701"/>
                    <a:pt x="15871" y="14586"/>
                  </a:cubicBezTo>
                  <a:cubicBezTo>
                    <a:pt x="16003" y="14569"/>
                    <a:pt x="16119" y="14553"/>
                    <a:pt x="16250" y="14536"/>
                  </a:cubicBezTo>
                  <a:lnTo>
                    <a:pt x="16646" y="14487"/>
                  </a:lnTo>
                  <a:cubicBezTo>
                    <a:pt x="16679" y="14487"/>
                    <a:pt x="16712" y="14470"/>
                    <a:pt x="16745" y="14470"/>
                  </a:cubicBezTo>
                  <a:lnTo>
                    <a:pt x="16728" y="14470"/>
                  </a:lnTo>
                  <a:cubicBezTo>
                    <a:pt x="15674" y="14190"/>
                    <a:pt x="14635" y="13877"/>
                    <a:pt x="13630" y="13416"/>
                  </a:cubicBezTo>
                  <a:cubicBezTo>
                    <a:pt x="13564" y="13383"/>
                    <a:pt x="13498" y="13350"/>
                    <a:pt x="13432" y="13317"/>
                  </a:cubicBezTo>
                  <a:cubicBezTo>
                    <a:pt x="12822" y="13037"/>
                    <a:pt x="12245" y="12690"/>
                    <a:pt x="11702" y="12295"/>
                  </a:cubicBezTo>
                  <a:cubicBezTo>
                    <a:pt x="9394" y="10647"/>
                    <a:pt x="7664" y="8175"/>
                    <a:pt x="6972" y="5422"/>
                  </a:cubicBezTo>
                  <a:cubicBezTo>
                    <a:pt x="6494" y="3494"/>
                    <a:pt x="6576" y="1731"/>
                    <a:pt x="6988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;p2"/>
            <p:cNvSpPr/>
            <p:nvPr/>
          </p:nvSpPr>
          <p:spPr>
            <a:xfrm rot="20145426">
              <a:off x="2785199" y="4659733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4;p2"/>
            <p:cNvSpPr/>
            <p:nvPr/>
          </p:nvSpPr>
          <p:spPr>
            <a:xfrm rot="20145426">
              <a:off x="2786328" y="4664990"/>
              <a:ext cx="381145" cy="348445"/>
            </a:xfrm>
            <a:custGeom>
              <a:avLst/>
              <a:gdLst/>
              <a:ahLst/>
              <a:cxnLst/>
              <a:rect l="l" t="t" r="r" b="b"/>
              <a:pathLst>
                <a:path w="15246" h="13938" extrusionOk="0">
                  <a:moveTo>
                    <a:pt x="11959" y="1"/>
                  </a:moveTo>
                  <a:cubicBezTo>
                    <a:pt x="9585" y="1"/>
                    <a:pt x="4625" y="522"/>
                    <a:pt x="0" y="1132"/>
                  </a:cubicBezTo>
                  <a:cubicBezTo>
                    <a:pt x="0" y="1132"/>
                    <a:pt x="2011" y="11202"/>
                    <a:pt x="1978" y="13938"/>
                  </a:cubicBezTo>
                  <a:cubicBezTo>
                    <a:pt x="6065" y="13509"/>
                    <a:pt x="10696" y="12899"/>
                    <a:pt x="14635" y="12075"/>
                  </a:cubicBezTo>
                  <a:cubicBezTo>
                    <a:pt x="14998" y="11993"/>
                    <a:pt x="15245" y="11680"/>
                    <a:pt x="15245" y="11317"/>
                  </a:cubicBezTo>
                  <a:cubicBezTo>
                    <a:pt x="15245" y="8268"/>
                    <a:pt x="13811" y="225"/>
                    <a:pt x="13103" y="77"/>
                  </a:cubicBezTo>
                  <a:cubicBezTo>
                    <a:pt x="12861" y="25"/>
                    <a:pt x="12470" y="1"/>
                    <a:pt x="1195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5;p2"/>
            <p:cNvSpPr/>
            <p:nvPr/>
          </p:nvSpPr>
          <p:spPr>
            <a:xfrm rot="20145426">
              <a:off x="2865776" y="4946189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extrusionOk="0">
                  <a:moveTo>
                    <a:pt x="14800" y="0"/>
                  </a:moveTo>
                  <a:cubicBezTo>
                    <a:pt x="14784" y="16"/>
                    <a:pt x="14751" y="33"/>
                    <a:pt x="14734" y="49"/>
                  </a:cubicBezTo>
                  <a:cubicBezTo>
                    <a:pt x="14718" y="66"/>
                    <a:pt x="14685" y="82"/>
                    <a:pt x="14668" y="99"/>
                  </a:cubicBezTo>
                  <a:cubicBezTo>
                    <a:pt x="14635" y="99"/>
                    <a:pt x="14619" y="115"/>
                    <a:pt x="14586" y="115"/>
                  </a:cubicBezTo>
                  <a:cubicBezTo>
                    <a:pt x="14586" y="132"/>
                    <a:pt x="14569" y="132"/>
                    <a:pt x="14569" y="132"/>
                  </a:cubicBezTo>
                  <a:lnTo>
                    <a:pt x="14503" y="148"/>
                  </a:lnTo>
                  <a:cubicBezTo>
                    <a:pt x="14454" y="165"/>
                    <a:pt x="14388" y="165"/>
                    <a:pt x="14322" y="181"/>
                  </a:cubicBezTo>
                  <a:cubicBezTo>
                    <a:pt x="14124" y="231"/>
                    <a:pt x="13927" y="264"/>
                    <a:pt x="13729" y="297"/>
                  </a:cubicBezTo>
                  <a:cubicBezTo>
                    <a:pt x="13630" y="330"/>
                    <a:pt x="13531" y="346"/>
                    <a:pt x="13432" y="363"/>
                  </a:cubicBezTo>
                  <a:cubicBezTo>
                    <a:pt x="13037" y="445"/>
                    <a:pt x="12641" y="511"/>
                    <a:pt x="12229" y="593"/>
                  </a:cubicBezTo>
                  <a:cubicBezTo>
                    <a:pt x="11702" y="676"/>
                    <a:pt x="11174" y="775"/>
                    <a:pt x="10647" y="857"/>
                  </a:cubicBezTo>
                  <a:cubicBezTo>
                    <a:pt x="10383" y="906"/>
                    <a:pt x="10120" y="939"/>
                    <a:pt x="9856" y="989"/>
                  </a:cubicBezTo>
                  <a:cubicBezTo>
                    <a:pt x="9576" y="1022"/>
                    <a:pt x="9312" y="1071"/>
                    <a:pt x="9048" y="1104"/>
                  </a:cubicBezTo>
                  <a:cubicBezTo>
                    <a:pt x="8768" y="1154"/>
                    <a:pt x="8504" y="1187"/>
                    <a:pt x="8241" y="1236"/>
                  </a:cubicBezTo>
                  <a:cubicBezTo>
                    <a:pt x="7960" y="1269"/>
                    <a:pt x="7697" y="1302"/>
                    <a:pt x="7417" y="1335"/>
                  </a:cubicBezTo>
                  <a:cubicBezTo>
                    <a:pt x="6873" y="1417"/>
                    <a:pt x="6345" y="1483"/>
                    <a:pt x="5801" y="1549"/>
                  </a:cubicBezTo>
                  <a:cubicBezTo>
                    <a:pt x="5538" y="1599"/>
                    <a:pt x="5258" y="1632"/>
                    <a:pt x="4994" y="1665"/>
                  </a:cubicBezTo>
                  <a:cubicBezTo>
                    <a:pt x="4714" y="1698"/>
                    <a:pt x="4450" y="1731"/>
                    <a:pt x="4186" y="1763"/>
                  </a:cubicBezTo>
                  <a:cubicBezTo>
                    <a:pt x="3923" y="1780"/>
                    <a:pt x="3659" y="1813"/>
                    <a:pt x="3395" y="1846"/>
                  </a:cubicBezTo>
                  <a:cubicBezTo>
                    <a:pt x="3082" y="1879"/>
                    <a:pt x="2769" y="1912"/>
                    <a:pt x="2456" y="1945"/>
                  </a:cubicBezTo>
                  <a:cubicBezTo>
                    <a:pt x="2258" y="1978"/>
                    <a:pt x="2044" y="1994"/>
                    <a:pt x="1846" y="2011"/>
                  </a:cubicBezTo>
                  <a:cubicBezTo>
                    <a:pt x="1813" y="2060"/>
                    <a:pt x="1483" y="2686"/>
                    <a:pt x="1022" y="3412"/>
                  </a:cubicBezTo>
                  <a:cubicBezTo>
                    <a:pt x="709" y="3922"/>
                    <a:pt x="346" y="4499"/>
                    <a:pt x="0" y="4944"/>
                  </a:cubicBezTo>
                  <a:cubicBezTo>
                    <a:pt x="132" y="4944"/>
                    <a:pt x="280" y="4928"/>
                    <a:pt x="429" y="4911"/>
                  </a:cubicBezTo>
                  <a:cubicBezTo>
                    <a:pt x="1384" y="4796"/>
                    <a:pt x="2340" y="4697"/>
                    <a:pt x="3263" y="4582"/>
                  </a:cubicBezTo>
                  <a:cubicBezTo>
                    <a:pt x="3395" y="4565"/>
                    <a:pt x="3511" y="4549"/>
                    <a:pt x="3642" y="4532"/>
                  </a:cubicBezTo>
                  <a:lnTo>
                    <a:pt x="4038" y="4483"/>
                  </a:lnTo>
                  <a:cubicBezTo>
                    <a:pt x="4071" y="4483"/>
                    <a:pt x="4104" y="4466"/>
                    <a:pt x="4137" y="4466"/>
                  </a:cubicBezTo>
                  <a:cubicBezTo>
                    <a:pt x="4417" y="4433"/>
                    <a:pt x="4714" y="4400"/>
                    <a:pt x="4994" y="4351"/>
                  </a:cubicBezTo>
                  <a:cubicBezTo>
                    <a:pt x="5258" y="4318"/>
                    <a:pt x="5521" y="4285"/>
                    <a:pt x="5785" y="4252"/>
                  </a:cubicBezTo>
                  <a:cubicBezTo>
                    <a:pt x="6016" y="4219"/>
                    <a:pt x="6230" y="4186"/>
                    <a:pt x="6461" y="4153"/>
                  </a:cubicBezTo>
                  <a:cubicBezTo>
                    <a:pt x="6675" y="4120"/>
                    <a:pt x="6889" y="4104"/>
                    <a:pt x="7103" y="4071"/>
                  </a:cubicBezTo>
                  <a:cubicBezTo>
                    <a:pt x="7301" y="4038"/>
                    <a:pt x="7515" y="4005"/>
                    <a:pt x="7713" y="3972"/>
                  </a:cubicBezTo>
                  <a:cubicBezTo>
                    <a:pt x="7746" y="3972"/>
                    <a:pt x="7796" y="3972"/>
                    <a:pt x="7829" y="3955"/>
                  </a:cubicBezTo>
                  <a:cubicBezTo>
                    <a:pt x="8224" y="3906"/>
                    <a:pt x="8587" y="3857"/>
                    <a:pt x="8933" y="3791"/>
                  </a:cubicBezTo>
                  <a:cubicBezTo>
                    <a:pt x="9164" y="3758"/>
                    <a:pt x="9378" y="3725"/>
                    <a:pt x="9576" y="3692"/>
                  </a:cubicBezTo>
                  <a:cubicBezTo>
                    <a:pt x="9889" y="3659"/>
                    <a:pt x="10169" y="3609"/>
                    <a:pt x="10416" y="3560"/>
                  </a:cubicBezTo>
                  <a:cubicBezTo>
                    <a:pt x="10532" y="3543"/>
                    <a:pt x="10647" y="3527"/>
                    <a:pt x="10746" y="3510"/>
                  </a:cubicBezTo>
                  <a:cubicBezTo>
                    <a:pt x="10845" y="3494"/>
                    <a:pt x="10944" y="3478"/>
                    <a:pt x="11026" y="3461"/>
                  </a:cubicBezTo>
                  <a:cubicBezTo>
                    <a:pt x="11092" y="3445"/>
                    <a:pt x="11141" y="3445"/>
                    <a:pt x="11191" y="3428"/>
                  </a:cubicBezTo>
                  <a:cubicBezTo>
                    <a:pt x="11257" y="3412"/>
                    <a:pt x="11323" y="3412"/>
                    <a:pt x="11372" y="3395"/>
                  </a:cubicBezTo>
                  <a:cubicBezTo>
                    <a:pt x="11405" y="3395"/>
                    <a:pt x="11438" y="3379"/>
                    <a:pt x="11454" y="3379"/>
                  </a:cubicBezTo>
                  <a:cubicBezTo>
                    <a:pt x="11487" y="3379"/>
                    <a:pt x="11504" y="3362"/>
                    <a:pt x="11520" y="3362"/>
                  </a:cubicBezTo>
                  <a:cubicBezTo>
                    <a:pt x="12410" y="3115"/>
                    <a:pt x="14454" y="1714"/>
                    <a:pt x="15014" y="412"/>
                  </a:cubicBezTo>
                  <a:cubicBezTo>
                    <a:pt x="15047" y="313"/>
                    <a:pt x="15080" y="181"/>
                    <a:pt x="15097" y="16"/>
                  </a:cubicBezTo>
                  <a:cubicBezTo>
                    <a:pt x="15097" y="16"/>
                    <a:pt x="14998" y="16"/>
                    <a:pt x="14817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6;p2"/>
            <p:cNvSpPr/>
            <p:nvPr/>
          </p:nvSpPr>
          <p:spPr>
            <a:xfrm rot="20145426">
              <a:off x="2536479" y="4718101"/>
              <a:ext cx="646916" cy="370020"/>
            </a:xfrm>
            <a:custGeom>
              <a:avLst/>
              <a:gdLst/>
              <a:ahLst/>
              <a:cxnLst/>
              <a:rect l="l" t="t" r="r" b="b"/>
              <a:pathLst>
                <a:path w="25877" h="14801" fill="none" extrusionOk="0">
                  <a:moveTo>
                    <a:pt x="25876" y="11339"/>
                  </a:moveTo>
                  <a:lnTo>
                    <a:pt x="25876" y="11356"/>
                  </a:lnTo>
                  <a:cubicBezTo>
                    <a:pt x="25876" y="11603"/>
                    <a:pt x="25761" y="11817"/>
                    <a:pt x="25580" y="11949"/>
                  </a:cubicBezTo>
                  <a:cubicBezTo>
                    <a:pt x="25547" y="11965"/>
                    <a:pt x="25530" y="11982"/>
                    <a:pt x="25514" y="11998"/>
                  </a:cubicBezTo>
                  <a:cubicBezTo>
                    <a:pt x="25497" y="11998"/>
                    <a:pt x="25481" y="12015"/>
                    <a:pt x="25464" y="12031"/>
                  </a:cubicBezTo>
                  <a:cubicBezTo>
                    <a:pt x="25464" y="12031"/>
                    <a:pt x="25464" y="12031"/>
                    <a:pt x="25464" y="12031"/>
                  </a:cubicBezTo>
                  <a:cubicBezTo>
                    <a:pt x="25431" y="12031"/>
                    <a:pt x="25415" y="12048"/>
                    <a:pt x="25398" y="12048"/>
                  </a:cubicBezTo>
                  <a:cubicBezTo>
                    <a:pt x="25382" y="12064"/>
                    <a:pt x="25365" y="12064"/>
                    <a:pt x="25349" y="12064"/>
                  </a:cubicBezTo>
                  <a:cubicBezTo>
                    <a:pt x="25349" y="12081"/>
                    <a:pt x="25332" y="12081"/>
                    <a:pt x="25332" y="12081"/>
                  </a:cubicBezTo>
                  <a:cubicBezTo>
                    <a:pt x="25316" y="12081"/>
                    <a:pt x="25283" y="12081"/>
                    <a:pt x="25266" y="12097"/>
                  </a:cubicBezTo>
                  <a:cubicBezTo>
                    <a:pt x="25217" y="12114"/>
                    <a:pt x="25151" y="12114"/>
                    <a:pt x="25085" y="12130"/>
                  </a:cubicBezTo>
                  <a:cubicBezTo>
                    <a:pt x="24887" y="12180"/>
                    <a:pt x="24690" y="12213"/>
                    <a:pt x="24492" y="12246"/>
                  </a:cubicBezTo>
                  <a:cubicBezTo>
                    <a:pt x="24393" y="12279"/>
                    <a:pt x="24294" y="12295"/>
                    <a:pt x="24195" y="12312"/>
                  </a:cubicBezTo>
                  <a:cubicBezTo>
                    <a:pt x="23800" y="12394"/>
                    <a:pt x="23404" y="12460"/>
                    <a:pt x="22992" y="12542"/>
                  </a:cubicBezTo>
                  <a:cubicBezTo>
                    <a:pt x="22465" y="12625"/>
                    <a:pt x="21937" y="12724"/>
                    <a:pt x="21410" y="12806"/>
                  </a:cubicBezTo>
                  <a:cubicBezTo>
                    <a:pt x="21146" y="12855"/>
                    <a:pt x="20883" y="12888"/>
                    <a:pt x="20619" y="12938"/>
                  </a:cubicBezTo>
                  <a:cubicBezTo>
                    <a:pt x="20339" y="12971"/>
                    <a:pt x="20075" y="13020"/>
                    <a:pt x="19811" y="13053"/>
                  </a:cubicBezTo>
                  <a:cubicBezTo>
                    <a:pt x="19531" y="13103"/>
                    <a:pt x="19267" y="13136"/>
                    <a:pt x="19004" y="13185"/>
                  </a:cubicBezTo>
                  <a:cubicBezTo>
                    <a:pt x="18723" y="13218"/>
                    <a:pt x="18460" y="13251"/>
                    <a:pt x="18180" y="13284"/>
                  </a:cubicBezTo>
                  <a:cubicBezTo>
                    <a:pt x="17636" y="13366"/>
                    <a:pt x="17108" y="13432"/>
                    <a:pt x="16564" y="13498"/>
                  </a:cubicBezTo>
                  <a:cubicBezTo>
                    <a:pt x="16301" y="13548"/>
                    <a:pt x="16021" y="13581"/>
                    <a:pt x="15757" y="13614"/>
                  </a:cubicBezTo>
                  <a:cubicBezTo>
                    <a:pt x="15477" y="13647"/>
                    <a:pt x="15213" y="13680"/>
                    <a:pt x="14949" y="13712"/>
                  </a:cubicBezTo>
                  <a:cubicBezTo>
                    <a:pt x="14686" y="13729"/>
                    <a:pt x="14422" y="13762"/>
                    <a:pt x="14158" y="13795"/>
                  </a:cubicBezTo>
                  <a:cubicBezTo>
                    <a:pt x="13845" y="13828"/>
                    <a:pt x="13532" y="13861"/>
                    <a:pt x="13219" y="13894"/>
                  </a:cubicBezTo>
                  <a:cubicBezTo>
                    <a:pt x="13021" y="13927"/>
                    <a:pt x="12807" y="13943"/>
                    <a:pt x="12609" y="13960"/>
                  </a:cubicBezTo>
                  <a:lnTo>
                    <a:pt x="12609" y="13960"/>
                  </a:lnTo>
                  <a:cubicBezTo>
                    <a:pt x="12461" y="13976"/>
                    <a:pt x="12329" y="13993"/>
                    <a:pt x="12197" y="14009"/>
                  </a:cubicBezTo>
                  <a:cubicBezTo>
                    <a:pt x="12131" y="14009"/>
                    <a:pt x="12065" y="14026"/>
                    <a:pt x="11999" y="14026"/>
                  </a:cubicBezTo>
                  <a:cubicBezTo>
                    <a:pt x="11653" y="14059"/>
                    <a:pt x="11307" y="14092"/>
                    <a:pt x="10961" y="14124"/>
                  </a:cubicBezTo>
                  <a:cubicBezTo>
                    <a:pt x="10829" y="14141"/>
                    <a:pt x="10697" y="14157"/>
                    <a:pt x="10565" y="14174"/>
                  </a:cubicBezTo>
                  <a:cubicBezTo>
                    <a:pt x="10400" y="14190"/>
                    <a:pt x="10236" y="14207"/>
                    <a:pt x="10071" y="14223"/>
                  </a:cubicBezTo>
                  <a:cubicBezTo>
                    <a:pt x="10005" y="14223"/>
                    <a:pt x="9923" y="14223"/>
                    <a:pt x="9857" y="14240"/>
                  </a:cubicBezTo>
                  <a:cubicBezTo>
                    <a:pt x="9692" y="14256"/>
                    <a:pt x="9543" y="14273"/>
                    <a:pt x="9395" y="14273"/>
                  </a:cubicBezTo>
                  <a:cubicBezTo>
                    <a:pt x="9379" y="14289"/>
                    <a:pt x="9362" y="14289"/>
                    <a:pt x="9346" y="14289"/>
                  </a:cubicBezTo>
                  <a:cubicBezTo>
                    <a:pt x="8983" y="14322"/>
                    <a:pt x="8621" y="14355"/>
                    <a:pt x="8274" y="14372"/>
                  </a:cubicBezTo>
                  <a:cubicBezTo>
                    <a:pt x="8274" y="14388"/>
                    <a:pt x="8274" y="14388"/>
                    <a:pt x="8274" y="14372"/>
                  </a:cubicBezTo>
                  <a:cubicBezTo>
                    <a:pt x="8044" y="14405"/>
                    <a:pt x="7829" y="14421"/>
                    <a:pt x="7615" y="14438"/>
                  </a:cubicBezTo>
                  <a:cubicBezTo>
                    <a:pt x="7500" y="14454"/>
                    <a:pt x="7384" y="14454"/>
                    <a:pt x="7286" y="14471"/>
                  </a:cubicBezTo>
                  <a:cubicBezTo>
                    <a:pt x="7071" y="14487"/>
                    <a:pt x="6857" y="14504"/>
                    <a:pt x="6659" y="14520"/>
                  </a:cubicBezTo>
                  <a:cubicBezTo>
                    <a:pt x="5621" y="14602"/>
                    <a:pt x="4731" y="14668"/>
                    <a:pt x="4022" y="14718"/>
                  </a:cubicBezTo>
                  <a:cubicBezTo>
                    <a:pt x="3940" y="14718"/>
                    <a:pt x="3874" y="14718"/>
                    <a:pt x="3808" y="14718"/>
                  </a:cubicBezTo>
                  <a:cubicBezTo>
                    <a:pt x="3396" y="14751"/>
                    <a:pt x="3050" y="14767"/>
                    <a:pt x="2786" y="14784"/>
                  </a:cubicBezTo>
                  <a:cubicBezTo>
                    <a:pt x="2638" y="14800"/>
                    <a:pt x="2506" y="14767"/>
                    <a:pt x="2391" y="14718"/>
                  </a:cubicBezTo>
                  <a:cubicBezTo>
                    <a:pt x="2374" y="14718"/>
                    <a:pt x="2358" y="14701"/>
                    <a:pt x="2341" y="14685"/>
                  </a:cubicBezTo>
                  <a:cubicBezTo>
                    <a:pt x="2275" y="14668"/>
                    <a:pt x="2226" y="14635"/>
                    <a:pt x="2176" y="14586"/>
                  </a:cubicBezTo>
                  <a:cubicBezTo>
                    <a:pt x="2061" y="14487"/>
                    <a:pt x="1962" y="14339"/>
                    <a:pt x="1929" y="14174"/>
                  </a:cubicBezTo>
                  <a:cubicBezTo>
                    <a:pt x="841" y="9938"/>
                    <a:pt x="1" y="3280"/>
                    <a:pt x="413" y="2917"/>
                  </a:cubicBezTo>
                  <a:cubicBezTo>
                    <a:pt x="413" y="2917"/>
                    <a:pt x="429" y="2917"/>
                    <a:pt x="446" y="2901"/>
                  </a:cubicBezTo>
                  <a:cubicBezTo>
                    <a:pt x="776" y="2703"/>
                    <a:pt x="2621" y="2341"/>
                    <a:pt x="5143" y="1945"/>
                  </a:cubicBezTo>
                  <a:cubicBezTo>
                    <a:pt x="6758" y="1681"/>
                    <a:pt x="8670" y="1418"/>
                    <a:pt x="10631" y="1154"/>
                  </a:cubicBezTo>
                  <a:lnTo>
                    <a:pt x="10631" y="1154"/>
                  </a:lnTo>
                  <a:cubicBezTo>
                    <a:pt x="10895" y="1121"/>
                    <a:pt x="11159" y="1088"/>
                    <a:pt x="11439" y="1055"/>
                  </a:cubicBezTo>
                  <a:cubicBezTo>
                    <a:pt x="11966" y="989"/>
                    <a:pt x="12477" y="923"/>
                    <a:pt x="13005" y="857"/>
                  </a:cubicBezTo>
                  <a:cubicBezTo>
                    <a:pt x="13219" y="824"/>
                    <a:pt x="13450" y="808"/>
                    <a:pt x="13664" y="775"/>
                  </a:cubicBezTo>
                  <a:cubicBezTo>
                    <a:pt x="13829" y="758"/>
                    <a:pt x="13993" y="742"/>
                    <a:pt x="14158" y="709"/>
                  </a:cubicBezTo>
                  <a:cubicBezTo>
                    <a:pt x="14438" y="692"/>
                    <a:pt x="14719" y="659"/>
                    <a:pt x="14982" y="627"/>
                  </a:cubicBezTo>
                  <a:cubicBezTo>
                    <a:pt x="17125" y="379"/>
                    <a:pt x="19136" y="198"/>
                    <a:pt x="20718" y="99"/>
                  </a:cubicBezTo>
                  <a:cubicBezTo>
                    <a:pt x="20817" y="83"/>
                    <a:pt x="20932" y="83"/>
                    <a:pt x="21031" y="83"/>
                  </a:cubicBezTo>
                  <a:cubicBezTo>
                    <a:pt x="21130" y="66"/>
                    <a:pt x="21229" y="66"/>
                    <a:pt x="21327" y="66"/>
                  </a:cubicBezTo>
                  <a:cubicBezTo>
                    <a:pt x="21509" y="50"/>
                    <a:pt x="21674" y="50"/>
                    <a:pt x="21855" y="33"/>
                  </a:cubicBezTo>
                  <a:cubicBezTo>
                    <a:pt x="22728" y="0"/>
                    <a:pt x="23388" y="17"/>
                    <a:pt x="23734" y="99"/>
                  </a:cubicBezTo>
                  <a:cubicBezTo>
                    <a:pt x="23800" y="116"/>
                    <a:pt x="23849" y="165"/>
                    <a:pt x="23915" y="280"/>
                  </a:cubicBezTo>
                  <a:cubicBezTo>
                    <a:pt x="23948" y="313"/>
                    <a:pt x="23964" y="363"/>
                    <a:pt x="23997" y="412"/>
                  </a:cubicBezTo>
                  <a:lnTo>
                    <a:pt x="24014" y="445"/>
                  </a:lnTo>
                  <a:cubicBezTo>
                    <a:pt x="24030" y="478"/>
                    <a:pt x="24047" y="511"/>
                    <a:pt x="24063" y="561"/>
                  </a:cubicBezTo>
                  <a:cubicBezTo>
                    <a:pt x="24113" y="692"/>
                    <a:pt x="24179" y="874"/>
                    <a:pt x="24245" y="1072"/>
                  </a:cubicBezTo>
                  <a:cubicBezTo>
                    <a:pt x="24261" y="1154"/>
                    <a:pt x="24294" y="1236"/>
                    <a:pt x="24327" y="1319"/>
                  </a:cubicBezTo>
                  <a:cubicBezTo>
                    <a:pt x="24377" y="1517"/>
                    <a:pt x="24442" y="1747"/>
                    <a:pt x="24508" y="1978"/>
                  </a:cubicBezTo>
                  <a:cubicBezTo>
                    <a:pt x="24508" y="2044"/>
                    <a:pt x="24525" y="2093"/>
                    <a:pt x="24541" y="2159"/>
                  </a:cubicBezTo>
                  <a:cubicBezTo>
                    <a:pt x="24574" y="2291"/>
                    <a:pt x="24607" y="2406"/>
                    <a:pt x="24640" y="2555"/>
                  </a:cubicBezTo>
                  <a:cubicBezTo>
                    <a:pt x="24673" y="2670"/>
                    <a:pt x="24690" y="2786"/>
                    <a:pt x="24723" y="2917"/>
                  </a:cubicBezTo>
                  <a:cubicBezTo>
                    <a:pt x="24789" y="3198"/>
                    <a:pt x="24854" y="3494"/>
                    <a:pt x="24904" y="3791"/>
                  </a:cubicBezTo>
                  <a:cubicBezTo>
                    <a:pt x="24937" y="3906"/>
                    <a:pt x="24953" y="4022"/>
                    <a:pt x="24970" y="4137"/>
                  </a:cubicBezTo>
                  <a:cubicBezTo>
                    <a:pt x="25019" y="4368"/>
                    <a:pt x="25069" y="4615"/>
                    <a:pt x="25118" y="4862"/>
                  </a:cubicBezTo>
                  <a:cubicBezTo>
                    <a:pt x="25135" y="4994"/>
                    <a:pt x="25151" y="5126"/>
                    <a:pt x="25184" y="5258"/>
                  </a:cubicBezTo>
                  <a:cubicBezTo>
                    <a:pt x="25201" y="5357"/>
                    <a:pt x="25217" y="5455"/>
                    <a:pt x="25234" y="5554"/>
                  </a:cubicBezTo>
                  <a:cubicBezTo>
                    <a:pt x="25250" y="5620"/>
                    <a:pt x="25266" y="5703"/>
                    <a:pt x="25266" y="5785"/>
                  </a:cubicBezTo>
                  <a:cubicBezTo>
                    <a:pt x="25332" y="6164"/>
                    <a:pt x="25398" y="6560"/>
                    <a:pt x="25448" y="6939"/>
                  </a:cubicBezTo>
                  <a:cubicBezTo>
                    <a:pt x="25464" y="7021"/>
                    <a:pt x="25481" y="7104"/>
                    <a:pt x="25481" y="7169"/>
                  </a:cubicBezTo>
                  <a:cubicBezTo>
                    <a:pt x="25629" y="8125"/>
                    <a:pt x="25728" y="9032"/>
                    <a:pt x="25810" y="9839"/>
                  </a:cubicBezTo>
                  <a:cubicBezTo>
                    <a:pt x="25810" y="9905"/>
                    <a:pt x="25810" y="9971"/>
                    <a:pt x="25827" y="10037"/>
                  </a:cubicBezTo>
                  <a:cubicBezTo>
                    <a:pt x="25860" y="10532"/>
                    <a:pt x="25876" y="10960"/>
                    <a:pt x="25876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7;p2"/>
            <p:cNvSpPr/>
            <p:nvPr/>
          </p:nvSpPr>
          <p:spPr>
            <a:xfrm rot="20145426">
              <a:off x="2785199" y="4659733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;p2"/>
            <p:cNvSpPr/>
            <p:nvPr/>
          </p:nvSpPr>
          <p:spPr>
            <a:xfrm rot="20145426">
              <a:off x="2865776" y="4946189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fill="none" extrusionOk="0">
                  <a:moveTo>
                    <a:pt x="15097" y="16"/>
                  </a:moveTo>
                  <a:cubicBezTo>
                    <a:pt x="15080" y="181"/>
                    <a:pt x="15047" y="313"/>
                    <a:pt x="15014" y="412"/>
                  </a:cubicBezTo>
                  <a:cubicBezTo>
                    <a:pt x="14454" y="1714"/>
                    <a:pt x="12410" y="3115"/>
                    <a:pt x="11520" y="3362"/>
                  </a:cubicBezTo>
                  <a:cubicBezTo>
                    <a:pt x="11504" y="3362"/>
                    <a:pt x="11487" y="3379"/>
                    <a:pt x="11454" y="3379"/>
                  </a:cubicBezTo>
                  <a:cubicBezTo>
                    <a:pt x="11438" y="3379"/>
                    <a:pt x="11405" y="3395"/>
                    <a:pt x="11372" y="3395"/>
                  </a:cubicBezTo>
                  <a:cubicBezTo>
                    <a:pt x="11323" y="3412"/>
                    <a:pt x="11257" y="3412"/>
                    <a:pt x="11191" y="3428"/>
                  </a:cubicBezTo>
                  <a:cubicBezTo>
                    <a:pt x="11141" y="3445"/>
                    <a:pt x="11092" y="3445"/>
                    <a:pt x="11026" y="3461"/>
                  </a:cubicBezTo>
                  <a:cubicBezTo>
                    <a:pt x="10944" y="3478"/>
                    <a:pt x="10845" y="3494"/>
                    <a:pt x="10746" y="3510"/>
                  </a:cubicBezTo>
                  <a:cubicBezTo>
                    <a:pt x="10647" y="3527"/>
                    <a:pt x="10532" y="3543"/>
                    <a:pt x="10416" y="3560"/>
                  </a:cubicBezTo>
                  <a:cubicBezTo>
                    <a:pt x="10169" y="3609"/>
                    <a:pt x="9889" y="3659"/>
                    <a:pt x="9576" y="3692"/>
                  </a:cubicBezTo>
                  <a:cubicBezTo>
                    <a:pt x="9378" y="3725"/>
                    <a:pt x="9164" y="3758"/>
                    <a:pt x="8933" y="3791"/>
                  </a:cubicBezTo>
                  <a:cubicBezTo>
                    <a:pt x="8587" y="3857"/>
                    <a:pt x="8224" y="3906"/>
                    <a:pt x="7829" y="3955"/>
                  </a:cubicBezTo>
                  <a:cubicBezTo>
                    <a:pt x="7796" y="3972"/>
                    <a:pt x="7746" y="3972"/>
                    <a:pt x="7713" y="3972"/>
                  </a:cubicBezTo>
                  <a:cubicBezTo>
                    <a:pt x="7515" y="4005"/>
                    <a:pt x="7301" y="4038"/>
                    <a:pt x="7103" y="4071"/>
                  </a:cubicBezTo>
                  <a:cubicBezTo>
                    <a:pt x="6889" y="4104"/>
                    <a:pt x="6675" y="4120"/>
                    <a:pt x="6461" y="4153"/>
                  </a:cubicBezTo>
                  <a:cubicBezTo>
                    <a:pt x="6230" y="4186"/>
                    <a:pt x="6016" y="4219"/>
                    <a:pt x="5785" y="4252"/>
                  </a:cubicBezTo>
                  <a:cubicBezTo>
                    <a:pt x="5521" y="4285"/>
                    <a:pt x="5258" y="4318"/>
                    <a:pt x="4994" y="4351"/>
                  </a:cubicBezTo>
                  <a:cubicBezTo>
                    <a:pt x="4714" y="4400"/>
                    <a:pt x="4417" y="4433"/>
                    <a:pt x="4137" y="4466"/>
                  </a:cubicBezTo>
                  <a:cubicBezTo>
                    <a:pt x="4104" y="4466"/>
                    <a:pt x="4071" y="4483"/>
                    <a:pt x="4038" y="4483"/>
                  </a:cubicBezTo>
                  <a:lnTo>
                    <a:pt x="3642" y="4532"/>
                  </a:lnTo>
                  <a:cubicBezTo>
                    <a:pt x="3511" y="4549"/>
                    <a:pt x="3395" y="4565"/>
                    <a:pt x="3263" y="4582"/>
                  </a:cubicBezTo>
                  <a:cubicBezTo>
                    <a:pt x="2340" y="4697"/>
                    <a:pt x="1384" y="4796"/>
                    <a:pt x="429" y="4911"/>
                  </a:cubicBezTo>
                  <a:cubicBezTo>
                    <a:pt x="280" y="4928"/>
                    <a:pt x="132" y="4944"/>
                    <a:pt x="0" y="4944"/>
                  </a:cubicBezTo>
                  <a:cubicBezTo>
                    <a:pt x="346" y="4499"/>
                    <a:pt x="709" y="3922"/>
                    <a:pt x="1022" y="3412"/>
                  </a:cubicBezTo>
                  <a:cubicBezTo>
                    <a:pt x="1483" y="2686"/>
                    <a:pt x="1813" y="2060"/>
                    <a:pt x="1846" y="2011"/>
                  </a:cubicBezTo>
                  <a:lnTo>
                    <a:pt x="1846" y="2011"/>
                  </a:lnTo>
                  <a:cubicBezTo>
                    <a:pt x="2044" y="1994"/>
                    <a:pt x="2258" y="1978"/>
                    <a:pt x="2456" y="1945"/>
                  </a:cubicBezTo>
                  <a:cubicBezTo>
                    <a:pt x="2769" y="1912"/>
                    <a:pt x="3082" y="1879"/>
                    <a:pt x="3395" y="1846"/>
                  </a:cubicBezTo>
                  <a:cubicBezTo>
                    <a:pt x="3659" y="1813"/>
                    <a:pt x="3923" y="1780"/>
                    <a:pt x="4186" y="1763"/>
                  </a:cubicBezTo>
                  <a:cubicBezTo>
                    <a:pt x="4450" y="1731"/>
                    <a:pt x="4714" y="1698"/>
                    <a:pt x="4994" y="1665"/>
                  </a:cubicBezTo>
                  <a:cubicBezTo>
                    <a:pt x="5258" y="1632"/>
                    <a:pt x="5538" y="1599"/>
                    <a:pt x="5801" y="1549"/>
                  </a:cubicBezTo>
                  <a:cubicBezTo>
                    <a:pt x="6345" y="1483"/>
                    <a:pt x="6873" y="1417"/>
                    <a:pt x="7417" y="1335"/>
                  </a:cubicBezTo>
                  <a:cubicBezTo>
                    <a:pt x="7697" y="1302"/>
                    <a:pt x="7960" y="1269"/>
                    <a:pt x="8241" y="1236"/>
                  </a:cubicBezTo>
                  <a:cubicBezTo>
                    <a:pt x="8504" y="1187"/>
                    <a:pt x="8768" y="1154"/>
                    <a:pt x="9048" y="1104"/>
                  </a:cubicBezTo>
                  <a:cubicBezTo>
                    <a:pt x="9312" y="1071"/>
                    <a:pt x="9576" y="1022"/>
                    <a:pt x="9856" y="989"/>
                  </a:cubicBezTo>
                  <a:cubicBezTo>
                    <a:pt x="10120" y="939"/>
                    <a:pt x="10383" y="906"/>
                    <a:pt x="10647" y="857"/>
                  </a:cubicBezTo>
                  <a:cubicBezTo>
                    <a:pt x="11174" y="775"/>
                    <a:pt x="11702" y="676"/>
                    <a:pt x="12229" y="593"/>
                  </a:cubicBezTo>
                  <a:cubicBezTo>
                    <a:pt x="12641" y="511"/>
                    <a:pt x="13037" y="445"/>
                    <a:pt x="13432" y="363"/>
                  </a:cubicBezTo>
                  <a:cubicBezTo>
                    <a:pt x="13531" y="346"/>
                    <a:pt x="13630" y="330"/>
                    <a:pt x="13729" y="297"/>
                  </a:cubicBezTo>
                  <a:cubicBezTo>
                    <a:pt x="13927" y="264"/>
                    <a:pt x="14124" y="231"/>
                    <a:pt x="14322" y="181"/>
                  </a:cubicBezTo>
                  <a:cubicBezTo>
                    <a:pt x="14388" y="165"/>
                    <a:pt x="14454" y="165"/>
                    <a:pt x="14503" y="148"/>
                  </a:cubicBezTo>
                  <a:lnTo>
                    <a:pt x="14569" y="132"/>
                  </a:lnTo>
                  <a:cubicBezTo>
                    <a:pt x="14569" y="132"/>
                    <a:pt x="14586" y="132"/>
                    <a:pt x="14586" y="115"/>
                  </a:cubicBezTo>
                  <a:cubicBezTo>
                    <a:pt x="14619" y="115"/>
                    <a:pt x="14635" y="99"/>
                    <a:pt x="14668" y="99"/>
                  </a:cubicBezTo>
                  <a:cubicBezTo>
                    <a:pt x="14685" y="82"/>
                    <a:pt x="14718" y="66"/>
                    <a:pt x="14734" y="49"/>
                  </a:cubicBezTo>
                  <a:cubicBezTo>
                    <a:pt x="14751" y="33"/>
                    <a:pt x="14784" y="16"/>
                    <a:pt x="14800" y="0"/>
                  </a:cubicBezTo>
                  <a:lnTo>
                    <a:pt x="14817" y="0"/>
                  </a:lnTo>
                  <a:cubicBezTo>
                    <a:pt x="14998" y="16"/>
                    <a:pt x="15097" y="16"/>
                    <a:pt x="15097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9;p2"/>
            <p:cNvSpPr/>
            <p:nvPr/>
          </p:nvSpPr>
          <p:spPr>
            <a:xfrm rot="20145426">
              <a:off x="2505736" y="4724618"/>
              <a:ext cx="693440" cy="435119"/>
            </a:xfrm>
            <a:custGeom>
              <a:avLst/>
              <a:gdLst/>
              <a:ahLst/>
              <a:cxnLst/>
              <a:rect l="l" t="t" r="r" b="b"/>
              <a:pathLst>
                <a:path w="27738" h="17405" fill="none" extrusionOk="0">
                  <a:moveTo>
                    <a:pt x="27721" y="11339"/>
                  </a:moveTo>
                  <a:lnTo>
                    <a:pt x="27721" y="11356"/>
                  </a:lnTo>
                  <a:cubicBezTo>
                    <a:pt x="27738" y="11586"/>
                    <a:pt x="27721" y="11801"/>
                    <a:pt x="27705" y="11965"/>
                  </a:cubicBezTo>
                  <a:cubicBezTo>
                    <a:pt x="27688" y="12130"/>
                    <a:pt x="27655" y="12262"/>
                    <a:pt x="27622" y="12361"/>
                  </a:cubicBezTo>
                  <a:cubicBezTo>
                    <a:pt x="27062" y="13663"/>
                    <a:pt x="25018" y="15064"/>
                    <a:pt x="24128" y="15311"/>
                  </a:cubicBezTo>
                  <a:cubicBezTo>
                    <a:pt x="24112" y="15311"/>
                    <a:pt x="24095" y="15328"/>
                    <a:pt x="24062" y="15328"/>
                  </a:cubicBezTo>
                  <a:cubicBezTo>
                    <a:pt x="24046" y="15328"/>
                    <a:pt x="24013" y="15344"/>
                    <a:pt x="23980" y="15344"/>
                  </a:cubicBezTo>
                  <a:cubicBezTo>
                    <a:pt x="23931" y="15361"/>
                    <a:pt x="23865" y="15361"/>
                    <a:pt x="23799" y="15377"/>
                  </a:cubicBezTo>
                  <a:cubicBezTo>
                    <a:pt x="23749" y="15394"/>
                    <a:pt x="23700" y="15394"/>
                    <a:pt x="23634" y="15410"/>
                  </a:cubicBezTo>
                  <a:cubicBezTo>
                    <a:pt x="23552" y="15427"/>
                    <a:pt x="23453" y="15443"/>
                    <a:pt x="23354" y="15459"/>
                  </a:cubicBezTo>
                  <a:cubicBezTo>
                    <a:pt x="23255" y="15476"/>
                    <a:pt x="23140" y="15492"/>
                    <a:pt x="23024" y="15509"/>
                  </a:cubicBezTo>
                  <a:cubicBezTo>
                    <a:pt x="22777" y="15558"/>
                    <a:pt x="22497" y="15608"/>
                    <a:pt x="22184" y="15641"/>
                  </a:cubicBezTo>
                  <a:cubicBezTo>
                    <a:pt x="21986" y="15674"/>
                    <a:pt x="21772" y="15707"/>
                    <a:pt x="21541" y="15740"/>
                  </a:cubicBezTo>
                  <a:cubicBezTo>
                    <a:pt x="21195" y="15806"/>
                    <a:pt x="20832" y="15855"/>
                    <a:pt x="20437" y="15904"/>
                  </a:cubicBezTo>
                  <a:cubicBezTo>
                    <a:pt x="20404" y="15921"/>
                    <a:pt x="20354" y="15921"/>
                    <a:pt x="20321" y="15921"/>
                  </a:cubicBezTo>
                  <a:cubicBezTo>
                    <a:pt x="20123" y="15954"/>
                    <a:pt x="19926" y="15987"/>
                    <a:pt x="19711" y="16020"/>
                  </a:cubicBezTo>
                  <a:cubicBezTo>
                    <a:pt x="19497" y="16036"/>
                    <a:pt x="19283" y="16069"/>
                    <a:pt x="19069" y="16102"/>
                  </a:cubicBezTo>
                  <a:cubicBezTo>
                    <a:pt x="18838" y="16135"/>
                    <a:pt x="18624" y="16168"/>
                    <a:pt x="18393" y="16201"/>
                  </a:cubicBezTo>
                  <a:cubicBezTo>
                    <a:pt x="18129" y="16234"/>
                    <a:pt x="17866" y="16267"/>
                    <a:pt x="17602" y="16300"/>
                  </a:cubicBezTo>
                  <a:cubicBezTo>
                    <a:pt x="17322" y="16333"/>
                    <a:pt x="17025" y="16382"/>
                    <a:pt x="16728" y="16415"/>
                  </a:cubicBezTo>
                  <a:cubicBezTo>
                    <a:pt x="16712" y="16415"/>
                    <a:pt x="16679" y="16415"/>
                    <a:pt x="16646" y="16432"/>
                  </a:cubicBezTo>
                  <a:cubicBezTo>
                    <a:pt x="16514" y="16448"/>
                    <a:pt x="16382" y="16465"/>
                    <a:pt x="16250" y="16481"/>
                  </a:cubicBezTo>
                  <a:cubicBezTo>
                    <a:pt x="16119" y="16498"/>
                    <a:pt x="16003" y="16514"/>
                    <a:pt x="15871" y="16531"/>
                  </a:cubicBezTo>
                  <a:cubicBezTo>
                    <a:pt x="14948" y="16646"/>
                    <a:pt x="13992" y="16745"/>
                    <a:pt x="13037" y="16860"/>
                  </a:cubicBezTo>
                  <a:cubicBezTo>
                    <a:pt x="12888" y="16877"/>
                    <a:pt x="12740" y="16893"/>
                    <a:pt x="12608" y="16893"/>
                  </a:cubicBezTo>
                  <a:cubicBezTo>
                    <a:pt x="11735" y="16992"/>
                    <a:pt x="10878" y="17075"/>
                    <a:pt x="10054" y="17141"/>
                  </a:cubicBezTo>
                  <a:cubicBezTo>
                    <a:pt x="9724" y="17173"/>
                    <a:pt x="9394" y="17206"/>
                    <a:pt x="9065" y="17223"/>
                  </a:cubicBezTo>
                  <a:cubicBezTo>
                    <a:pt x="8076" y="17305"/>
                    <a:pt x="7136" y="17355"/>
                    <a:pt x="6279" y="17388"/>
                  </a:cubicBezTo>
                  <a:cubicBezTo>
                    <a:pt x="6082" y="17388"/>
                    <a:pt x="5884" y="17388"/>
                    <a:pt x="5686" y="17404"/>
                  </a:cubicBezTo>
                  <a:cubicBezTo>
                    <a:pt x="5159" y="17404"/>
                    <a:pt x="4664" y="17404"/>
                    <a:pt x="4219" y="17388"/>
                  </a:cubicBezTo>
                  <a:cubicBezTo>
                    <a:pt x="3939" y="17371"/>
                    <a:pt x="3675" y="17355"/>
                    <a:pt x="3445" y="17338"/>
                  </a:cubicBezTo>
                  <a:cubicBezTo>
                    <a:pt x="3214" y="17305"/>
                    <a:pt x="3000" y="17289"/>
                    <a:pt x="2802" y="17256"/>
                  </a:cubicBezTo>
                  <a:cubicBezTo>
                    <a:pt x="2670" y="17223"/>
                    <a:pt x="2555" y="17206"/>
                    <a:pt x="2456" y="17173"/>
                  </a:cubicBezTo>
                  <a:cubicBezTo>
                    <a:pt x="2357" y="17141"/>
                    <a:pt x="2258" y="17108"/>
                    <a:pt x="2176" y="17075"/>
                  </a:cubicBezTo>
                  <a:cubicBezTo>
                    <a:pt x="2143" y="17058"/>
                    <a:pt x="2110" y="17025"/>
                    <a:pt x="2077" y="17009"/>
                  </a:cubicBezTo>
                  <a:cubicBezTo>
                    <a:pt x="2011" y="16976"/>
                    <a:pt x="1961" y="16926"/>
                    <a:pt x="1912" y="16877"/>
                  </a:cubicBezTo>
                  <a:cubicBezTo>
                    <a:pt x="1154" y="16003"/>
                    <a:pt x="0" y="7911"/>
                    <a:pt x="148" y="6593"/>
                  </a:cubicBezTo>
                  <a:cubicBezTo>
                    <a:pt x="313" y="5291"/>
                    <a:pt x="1368" y="3577"/>
                    <a:pt x="2258" y="2917"/>
                  </a:cubicBezTo>
                  <a:cubicBezTo>
                    <a:pt x="2258" y="2917"/>
                    <a:pt x="2274" y="2917"/>
                    <a:pt x="2291" y="2901"/>
                  </a:cubicBezTo>
                  <a:cubicBezTo>
                    <a:pt x="2621" y="2703"/>
                    <a:pt x="4466" y="2341"/>
                    <a:pt x="6988" y="1945"/>
                  </a:cubicBezTo>
                  <a:cubicBezTo>
                    <a:pt x="8603" y="1681"/>
                    <a:pt x="10515" y="1418"/>
                    <a:pt x="12476" y="1154"/>
                  </a:cubicBezTo>
                  <a:lnTo>
                    <a:pt x="12476" y="1154"/>
                  </a:lnTo>
                  <a:cubicBezTo>
                    <a:pt x="12740" y="1121"/>
                    <a:pt x="13004" y="1088"/>
                    <a:pt x="13284" y="1055"/>
                  </a:cubicBezTo>
                  <a:cubicBezTo>
                    <a:pt x="13811" y="989"/>
                    <a:pt x="14322" y="923"/>
                    <a:pt x="14850" y="857"/>
                  </a:cubicBezTo>
                  <a:cubicBezTo>
                    <a:pt x="15064" y="824"/>
                    <a:pt x="15295" y="808"/>
                    <a:pt x="15509" y="775"/>
                  </a:cubicBezTo>
                  <a:cubicBezTo>
                    <a:pt x="15674" y="758"/>
                    <a:pt x="15838" y="742"/>
                    <a:pt x="16003" y="709"/>
                  </a:cubicBezTo>
                  <a:cubicBezTo>
                    <a:pt x="16283" y="692"/>
                    <a:pt x="16564" y="659"/>
                    <a:pt x="16827" y="627"/>
                  </a:cubicBezTo>
                  <a:cubicBezTo>
                    <a:pt x="18970" y="379"/>
                    <a:pt x="20981" y="198"/>
                    <a:pt x="22563" y="99"/>
                  </a:cubicBezTo>
                  <a:cubicBezTo>
                    <a:pt x="22662" y="83"/>
                    <a:pt x="22777" y="83"/>
                    <a:pt x="22876" y="83"/>
                  </a:cubicBezTo>
                  <a:cubicBezTo>
                    <a:pt x="22975" y="66"/>
                    <a:pt x="23074" y="66"/>
                    <a:pt x="23172" y="66"/>
                  </a:cubicBezTo>
                  <a:cubicBezTo>
                    <a:pt x="23354" y="50"/>
                    <a:pt x="23519" y="50"/>
                    <a:pt x="23700" y="33"/>
                  </a:cubicBezTo>
                  <a:cubicBezTo>
                    <a:pt x="24573" y="0"/>
                    <a:pt x="25233" y="17"/>
                    <a:pt x="25579" y="99"/>
                  </a:cubicBezTo>
                  <a:cubicBezTo>
                    <a:pt x="25645" y="116"/>
                    <a:pt x="25694" y="165"/>
                    <a:pt x="25760" y="280"/>
                  </a:cubicBezTo>
                  <a:cubicBezTo>
                    <a:pt x="25793" y="313"/>
                    <a:pt x="25809" y="363"/>
                    <a:pt x="25842" y="412"/>
                  </a:cubicBezTo>
                  <a:lnTo>
                    <a:pt x="25859" y="445"/>
                  </a:lnTo>
                  <a:cubicBezTo>
                    <a:pt x="25875" y="478"/>
                    <a:pt x="25892" y="511"/>
                    <a:pt x="25908" y="561"/>
                  </a:cubicBezTo>
                  <a:cubicBezTo>
                    <a:pt x="25958" y="692"/>
                    <a:pt x="26024" y="874"/>
                    <a:pt x="26090" y="1072"/>
                  </a:cubicBezTo>
                  <a:cubicBezTo>
                    <a:pt x="26106" y="1154"/>
                    <a:pt x="26139" y="1236"/>
                    <a:pt x="26172" y="1319"/>
                  </a:cubicBezTo>
                  <a:cubicBezTo>
                    <a:pt x="26222" y="1517"/>
                    <a:pt x="26287" y="1747"/>
                    <a:pt x="26353" y="1978"/>
                  </a:cubicBezTo>
                  <a:cubicBezTo>
                    <a:pt x="26353" y="2044"/>
                    <a:pt x="26370" y="2093"/>
                    <a:pt x="26386" y="2159"/>
                  </a:cubicBezTo>
                  <a:cubicBezTo>
                    <a:pt x="26419" y="2291"/>
                    <a:pt x="26452" y="2406"/>
                    <a:pt x="26485" y="2555"/>
                  </a:cubicBezTo>
                  <a:cubicBezTo>
                    <a:pt x="26518" y="2670"/>
                    <a:pt x="26535" y="2786"/>
                    <a:pt x="26568" y="2917"/>
                  </a:cubicBezTo>
                  <a:cubicBezTo>
                    <a:pt x="26634" y="3198"/>
                    <a:pt x="26699" y="3494"/>
                    <a:pt x="26749" y="3791"/>
                  </a:cubicBezTo>
                  <a:cubicBezTo>
                    <a:pt x="26782" y="3906"/>
                    <a:pt x="26798" y="4022"/>
                    <a:pt x="26815" y="4137"/>
                  </a:cubicBezTo>
                  <a:cubicBezTo>
                    <a:pt x="26864" y="4368"/>
                    <a:pt x="26914" y="4615"/>
                    <a:pt x="26963" y="4862"/>
                  </a:cubicBezTo>
                  <a:cubicBezTo>
                    <a:pt x="26980" y="4994"/>
                    <a:pt x="26996" y="5126"/>
                    <a:pt x="27029" y="5258"/>
                  </a:cubicBezTo>
                  <a:cubicBezTo>
                    <a:pt x="27046" y="5357"/>
                    <a:pt x="27062" y="5455"/>
                    <a:pt x="27079" y="5554"/>
                  </a:cubicBezTo>
                  <a:cubicBezTo>
                    <a:pt x="27095" y="5620"/>
                    <a:pt x="27111" y="5703"/>
                    <a:pt x="27111" y="5785"/>
                  </a:cubicBezTo>
                  <a:cubicBezTo>
                    <a:pt x="27177" y="6164"/>
                    <a:pt x="27243" y="6560"/>
                    <a:pt x="27293" y="6939"/>
                  </a:cubicBezTo>
                  <a:cubicBezTo>
                    <a:pt x="27309" y="7021"/>
                    <a:pt x="27326" y="7104"/>
                    <a:pt x="27326" y="7169"/>
                  </a:cubicBezTo>
                  <a:cubicBezTo>
                    <a:pt x="27474" y="8125"/>
                    <a:pt x="27573" y="9032"/>
                    <a:pt x="27655" y="9839"/>
                  </a:cubicBezTo>
                  <a:cubicBezTo>
                    <a:pt x="27655" y="9905"/>
                    <a:pt x="27655" y="9971"/>
                    <a:pt x="27672" y="10037"/>
                  </a:cubicBezTo>
                  <a:cubicBezTo>
                    <a:pt x="27705" y="10532"/>
                    <a:pt x="27721" y="10960"/>
                    <a:pt x="27721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;p2"/>
            <p:cNvSpPr/>
            <p:nvPr/>
          </p:nvSpPr>
          <p:spPr>
            <a:xfrm rot="18900000">
              <a:off x="1476711" y="4277227"/>
              <a:ext cx="910591" cy="693443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;p2"/>
            <p:cNvSpPr/>
            <p:nvPr/>
          </p:nvSpPr>
          <p:spPr>
            <a:xfrm rot="18900000">
              <a:off x="1685215" y="4780600"/>
              <a:ext cx="263722" cy="371646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;p2"/>
            <p:cNvSpPr/>
            <p:nvPr/>
          </p:nvSpPr>
          <p:spPr>
            <a:xfrm rot="18900000">
              <a:off x="1686240" y="4780175"/>
              <a:ext cx="263722" cy="374546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4;p2"/>
            <p:cNvSpPr/>
            <p:nvPr/>
          </p:nvSpPr>
          <p:spPr>
            <a:xfrm rot="18900000">
              <a:off x="1891867" y="4105263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;p2"/>
            <p:cNvSpPr/>
            <p:nvPr/>
          </p:nvSpPr>
          <p:spPr>
            <a:xfrm rot="18900000">
              <a:off x="1707609" y="4709486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;p2"/>
            <p:cNvSpPr/>
            <p:nvPr/>
          </p:nvSpPr>
          <p:spPr>
            <a:xfrm rot="18900000">
              <a:off x="1733380" y="4729452"/>
              <a:ext cx="216323" cy="349846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7;p2"/>
            <p:cNvSpPr/>
            <p:nvPr/>
          </p:nvSpPr>
          <p:spPr>
            <a:xfrm rot="18900000">
              <a:off x="1619591" y="4487882"/>
              <a:ext cx="799342" cy="446646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;p2"/>
            <p:cNvSpPr/>
            <p:nvPr/>
          </p:nvSpPr>
          <p:spPr>
            <a:xfrm rot="18900000">
              <a:off x="1891867" y="4105263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;p2"/>
            <p:cNvSpPr/>
            <p:nvPr/>
          </p:nvSpPr>
          <p:spPr>
            <a:xfrm rot="18900000">
              <a:off x="2009333" y="4106056"/>
              <a:ext cx="95624" cy="119524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;p2"/>
            <p:cNvSpPr/>
            <p:nvPr/>
          </p:nvSpPr>
          <p:spPr>
            <a:xfrm rot="18900000">
              <a:off x="1742695" y="4449880"/>
              <a:ext cx="477970" cy="298322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1;p2"/>
            <p:cNvSpPr/>
            <p:nvPr/>
          </p:nvSpPr>
          <p:spPr>
            <a:xfrm rot="18900000">
              <a:off x="1611890" y="4420627"/>
              <a:ext cx="487870" cy="289247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2;p2"/>
            <p:cNvSpPr/>
            <p:nvPr/>
          </p:nvSpPr>
          <p:spPr>
            <a:xfrm rot="18900000">
              <a:off x="1707609" y="4709486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3;p2"/>
            <p:cNvSpPr/>
            <p:nvPr/>
          </p:nvSpPr>
          <p:spPr>
            <a:xfrm rot="18900000">
              <a:off x="1477736" y="4276802"/>
              <a:ext cx="910591" cy="696343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8;p2"/>
            <p:cNvSpPr/>
            <p:nvPr/>
          </p:nvSpPr>
          <p:spPr>
            <a:xfrm rot="20145426">
              <a:off x="2505823" y="4725031"/>
              <a:ext cx="693440" cy="434694"/>
            </a:xfrm>
            <a:custGeom>
              <a:avLst/>
              <a:gdLst/>
              <a:ahLst/>
              <a:cxnLst/>
              <a:rect l="l" t="t" r="r" b="b"/>
              <a:pathLst>
                <a:path w="27738" h="17388" extrusionOk="0">
                  <a:moveTo>
                    <a:pt x="24462" y="0"/>
                  </a:moveTo>
                  <a:cubicBezTo>
                    <a:pt x="24232" y="0"/>
                    <a:pt x="23976" y="6"/>
                    <a:pt x="23700" y="16"/>
                  </a:cubicBezTo>
                  <a:cubicBezTo>
                    <a:pt x="23519" y="33"/>
                    <a:pt x="23354" y="33"/>
                    <a:pt x="23172" y="49"/>
                  </a:cubicBezTo>
                  <a:cubicBezTo>
                    <a:pt x="23074" y="49"/>
                    <a:pt x="22975" y="49"/>
                    <a:pt x="22876" y="66"/>
                  </a:cubicBezTo>
                  <a:cubicBezTo>
                    <a:pt x="22777" y="66"/>
                    <a:pt x="22662" y="66"/>
                    <a:pt x="22563" y="82"/>
                  </a:cubicBezTo>
                  <a:cubicBezTo>
                    <a:pt x="20981" y="181"/>
                    <a:pt x="18970" y="362"/>
                    <a:pt x="16827" y="610"/>
                  </a:cubicBezTo>
                  <a:cubicBezTo>
                    <a:pt x="16564" y="642"/>
                    <a:pt x="16283" y="675"/>
                    <a:pt x="16003" y="692"/>
                  </a:cubicBezTo>
                  <a:cubicBezTo>
                    <a:pt x="15838" y="725"/>
                    <a:pt x="15674" y="741"/>
                    <a:pt x="15509" y="758"/>
                  </a:cubicBezTo>
                  <a:cubicBezTo>
                    <a:pt x="15295" y="791"/>
                    <a:pt x="15064" y="807"/>
                    <a:pt x="14850" y="840"/>
                  </a:cubicBezTo>
                  <a:cubicBezTo>
                    <a:pt x="14322" y="906"/>
                    <a:pt x="13811" y="972"/>
                    <a:pt x="13284" y="1038"/>
                  </a:cubicBezTo>
                  <a:cubicBezTo>
                    <a:pt x="13004" y="1071"/>
                    <a:pt x="12740" y="1104"/>
                    <a:pt x="12476" y="1137"/>
                  </a:cubicBezTo>
                  <a:cubicBezTo>
                    <a:pt x="10515" y="1401"/>
                    <a:pt x="8603" y="1664"/>
                    <a:pt x="6988" y="1928"/>
                  </a:cubicBezTo>
                  <a:cubicBezTo>
                    <a:pt x="4466" y="2324"/>
                    <a:pt x="2621" y="2686"/>
                    <a:pt x="2291" y="2884"/>
                  </a:cubicBezTo>
                  <a:cubicBezTo>
                    <a:pt x="2274" y="2900"/>
                    <a:pt x="2258" y="2900"/>
                    <a:pt x="2258" y="2900"/>
                  </a:cubicBezTo>
                  <a:cubicBezTo>
                    <a:pt x="1368" y="3560"/>
                    <a:pt x="313" y="5274"/>
                    <a:pt x="148" y="6576"/>
                  </a:cubicBezTo>
                  <a:cubicBezTo>
                    <a:pt x="0" y="7894"/>
                    <a:pt x="1154" y="15986"/>
                    <a:pt x="1912" y="16860"/>
                  </a:cubicBezTo>
                  <a:cubicBezTo>
                    <a:pt x="1961" y="16909"/>
                    <a:pt x="2011" y="16959"/>
                    <a:pt x="2077" y="16992"/>
                  </a:cubicBezTo>
                  <a:cubicBezTo>
                    <a:pt x="2110" y="17008"/>
                    <a:pt x="2143" y="17041"/>
                    <a:pt x="2176" y="17058"/>
                  </a:cubicBezTo>
                  <a:cubicBezTo>
                    <a:pt x="2258" y="17091"/>
                    <a:pt x="2357" y="17124"/>
                    <a:pt x="2456" y="17156"/>
                  </a:cubicBezTo>
                  <a:cubicBezTo>
                    <a:pt x="2555" y="17189"/>
                    <a:pt x="2670" y="17206"/>
                    <a:pt x="2802" y="17239"/>
                  </a:cubicBezTo>
                  <a:cubicBezTo>
                    <a:pt x="3000" y="17272"/>
                    <a:pt x="3214" y="17288"/>
                    <a:pt x="3445" y="17321"/>
                  </a:cubicBezTo>
                  <a:cubicBezTo>
                    <a:pt x="3675" y="17338"/>
                    <a:pt x="3939" y="17354"/>
                    <a:pt x="4219" y="17371"/>
                  </a:cubicBezTo>
                  <a:cubicBezTo>
                    <a:pt x="4664" y="17387"/>
                    <a:pt x="5159" y="17387"/>
                    <a:pt x="5686" y="17387"/>
                  </a:cubicBezTo>
                  <a:cubicBezTo>
                    <a:pt x="5884" y="17371"/>
                    <a:pt x="6082" y="17371"/>
                    <a:pt x="6279" y="17371"/>
                  </a:cubicBezTo>
                  <a:cubicBezTo>
                    <a:pt x="7136" y="17338"/>
                    <a:pt x="8076" y="17288"/>
                    <a:pt x="9065" y="17206"/>
                  </a:cubicBezTo>
                  <a:cubicBezTo>
                    <a:pt x="9394" y="17189"/>
                    <a:pt x="9724" y="17156"/>
                    <a:pt x="10054" y="17124"/>
                  </a:cubicBezTo>
                  <a:cubicBezTo>
                    <a:pt x="10878" y="17058"/>
                    <a:pt x="11735" y="16975"/>
                    <a:pt x="12608" y="16876"/>
                  </a:cubicBezTo>
                  <a:cubicBezTo>
                    <a:pt x="12740" y="16876"/>
                    <a:pt x="12888" y="16860"/>
                    <a:pt x="13037" y="16843"/>
                  </a:cubicBezTo>
                  <a:cubicBezTo>
                    <a:pt x="13992" y="16728"/>
                    <a:pt x="14948" y="16629"/>
                    <a:pt x="15871" y="16514"/>
                  </a:cubicBezTo>
                  <a:cubicBezTo>
                    <a:pt x="16003" y="16497"/>
                    <a:pt x="16119" y="16481"/>
                    <a:pt x="16250" y="16464"/>
                  </a:cubicBezTo>
                  <a:cubicBezTo>
                    <a:pt x="16382" y="16448"/>
                    <a:pt x="16514" y="16431"/>
                    <a:pt x="16646" y="16415"/>
                  </a:cubicBezTo>
                  <a:cubicBezTo>
                    <a:pt x="16679" y="16398"/>
                    <a:pt x="16712" y="16398"/>
                    <a:pt x="16728" y="16398"/>
                  </a:cubicBezTo>
                  <a:cubicBezTo>
                    <a:pt x="17025" y="16365"/>
                    <a:pt x="17322" y="16316"/>
                    <a:pt x="17602" y="16283"/>
                  </a:cubicBezTo>
                  <a:cubicBezTo>
                    <a:pt x="17866" y="16250"/>
                    <a:pt x="18129" y="16217"/>
                    <a:pt x="18393" y="16184"/>
                  </a:cubicBezTo>
                  <a:cubicBezTo>
                    <a:pt x="18624" y="16151"/>
                    <a:pt x="18838" y="16118"/>
                    <a:pt x="19069" y="16085"/>
                  </a:cubicBezTo>
                  <a:cubicBezTo>
                    <a:pt x="19283" y="16052"/>
                    <a:pt x="19497" y="16019"/>
                    <a:pt x="19711" y="16003"/>
                  </a:cubicBezTo>
                  <a:cubicBezTo>
                    <a:pt x="19926" y="15970"/>
                    <a:pt x="20123" y="15937"/>
                    <a:pt x="20321" y="15904"/>
                  </a:cubicBezTo>
                  <a:cubicBezTo>
                    <a:pt x="20354" y="15904"/>
                    <a:pt x="20404" y="15904"/>
                    <a:pt x="20437" y="15887"/>
                  </a:cubicBezTo>
                  <a:cubicBezTo>
                    <a:pt x="20832" y="15838"/>
                    <a:pt x="21195" y="15789"/>
                    <a:pt x="21541" y="15723"/>
                  </a:cubicBezTo>
                  <a:cubicBezTo>
                    <a:pt x="21772" y="15690"/>
                    <a:pt x="21986" y="15657"/>
                    <a:pt x="22184" y="15624"/>
                  </a:cubicBezTo>
                  <a:cubicBezTo>
                    <a:pt x="22497" y="15591"/>
                    <a:pt x="22777" y="15541"/>
                    <a:pt x="23024" y="15492"/>
                  </a:cubicBezTo>
                  <a:cubicBezTo>
                    <a:pt x="23140" y="15475"/>
                    <a:pt x="23255" y="15459"/>
                    <a:pt x="23354" y="15442"/>
                  </a:cubicBezTo>
                  <a:cubicBezTo>
                    <a:pt x="23453" y="15426"/>
                    <a:pt x="23552" y="15410"/>
                    <a:pt x="23634" y="15393"/>
                  </a:cubicBezTo>
                  <a:cubicBezTo>
                    <a:pt x="23700" y="15377"/>
                    <a:pt x="23749" y="15377"/>
                    <a:pt x="23799" y="15360"/>
                  </a:cubicBezTo>
                  <a:cubicBezTo>
                    <a:pt x="23865" y="15344"/>
                    <a:pt x="23931" y="15344"/>
                    <a:pt x="23980" y="15327"/>
                  </a:cubicBezTo>
                  <a:cubicBezTo>
                    <a:pt x="24013" y="15327"/>
                    <a:pt x="24046" y="15311"/>
                    <a:pt x="24062" y="15311"/>
                  </a:cubicBezTo>
                  <a:cubicBezTo>
                    <a:pt x="24095" y="15311"/>
                    <a:pt x="24112" y="15294"/>
                    <a:pt x="24128" y="15294"/>
                  </a:cubicBezTo>
                  <a:cubicBezTo>
                    <a:pt x="25018" y="15047"/>
                    <a:pt x="27062" y="13646"/>
                    <a:pt x="27622" y="12344"/>
                  </a:cubicBezTo>
                  <a:cubicBezTo>
                    <a:pt x="27655" y="12245"/>
                    <a:pt x="27688" y="12113"/>
                    <a:pt x="27705" y="11948"/>
                  </a:cubicBezTo>
                  <a:cubicBezTo>
                    <a:pt x="27721" y="11784"/>
                    <a:pt x="27738" y="11569"/>
                    <a:pt x="27721" y="11339"/>
                  </a:cubicBezTo>
                  <a:lnTo>
                    <a:pt x="27721" y="11322"/>
                  </a:lnTo>
                  <a:cubicBezTo>
                    <a:pt x="27721" y="10943"/>
                    <a:pt x="27705" y="10515"/>
                    <a:pt x="27672" y="10020"/>
                  </a:cubicBezTo>
                  <a:cubicBezTo>
                    <a:pt x="27655" y="9954"/>
                    <a:pt x="27655" y="9888"/>
                    <a:pt x="27655" y="9822"/>
                  </a:cubicBezTo>
                  <a:cubicBezTo>
                    <a:pt x="27573" y="9015"/>
                    <a:pt x="27474" y="8108"/>
                    <a:pt x="27326" y="7152"/>
                  </a:cubicBezTo>
                  <a:cubicBezTo>
                    <a:pt x="27326" y="7087"/>
                    <a:pt x="27309" y="7004"/>
                    <a:pt x="27293" y="6922"/>
                  </a:cubicBezTo>
                  <a:cubicBezTo>
                    <a:pt x="27243" y="6543"/>
                    <a:pt x="27177" y="6147"/>
                    <a:pt x="27111" y="5768"/>
                  </a:cubicBezTo>
                  <a:cubicBezTo>
                    <a:pt x="27111" y="5686"/>
                    <a:pt x="27095" y="5603"/>
                    <a:pt x="27079" y="5537"/>
                  </a:cubicBezTo>
                  <a:cubicBezTo>
                    <a:pt x="27062" y="5438"/>
                    <a:pt x="27046" y="5340"/>
                    <a:pt x="27029" y="5241"/>
                  </a:cubicBezTo>
                  <a:cubicBezTo>
                    <a:pt x="26996" y="5109"/>
                    <a:pt x="26980" y="4977"/>
                    <a:pt x="26963" y="4845"/>
                  </a:cubicBezTo>
                  <a:cubicBezTo>
                    <a:pt x="26914" y="4598"/>
                    <a:pt x="26864" y="4351"/>
                    <a:pt x="26815" y="4120"/>
                  </a:cubicBezTo>
                  <a:cubicBezTo>
                    <a:pt x="26798" y="4005"/>
                    <a:pt x="26782" y="3889"/>
                    <a:pt x="26749" y="3774"/>
                  </a:cubicBezTo>
                  <a:cubicBezTo>
                    <a:pt x="26699" y="3477"/>
                    <a:pt x="26634" y="3181"/>
                    <a:pt x="26568" y="2900"/>
                  </a:cubicBezTo>
                  <a:cubicBezTo>
                    <a:pt x="26535" y="2769"/>
                    <a:pt x="26518" y="2653"/>
                    <a:pt x="26485" y="2538"/>
                  </a:cubicBezTo>
                  <a:cubicBezTo>
                    <a:pt x="26452" y="2389"/>
                    <a:pt x="26419" y="2274"/>
                    <a:pt x="26386" y="2142"/>
                  </a:cubicBezTo>
                  <a:cubicBezTo>
                    <a:pt x="26370" y="2076"/>
                    <a:pt x="26353" y="2027"/>
                    <a:pt x="26353" y="1961"/>
                  </a:cubicBezTo>
                  <a:cubicBezTo>
                    <a:pt x="26287" y="1730"/>
                    <a:pt x="26222" y="1500"/>
                    <a:pt x="26172" y="1302"/>
                  </a:cubicBezTo>
                  <a:cubicBezTo>
                    <a:pt x="26139" y="1219"/>
                    <a:pt x="26106" y="1137"/>
                    <a:pt x="26090" y="1055"/>
                  </a:cubicBezTo>
                  <a:cubicBezTo>
                    <a:pt x="26024" y="857"/>
                    <a:pt x="25958" y="675"/>
                    <a:pt x="25908" y="544"/>
                  </a:cubicBezTo>
                  <a:cubicBezTo>
                    <a:pt x="25892" y="494"/>
                    <a:pt x="25875" y="461"/>
                    <a:pt x="25859" y="428"/>
                  </a:cubicBezTo>
                  <a:lnTo>
                    <a:pt x="25842" y="395"/>
                  </a:lnTo>
                  <a:cubicBezTo>
                    <a:pt x="25809" y="346"/>
                    <a:pt x="25793" y="296"/>
                    <a:pt x="25760" y="263"/>
                  </a:cubicBezTo>
                  <a:cubicBezTo>
                    <a:pt x="25694" y="148"/>
                    <a:pt x="25645" y="99"/>
                    <a:pt x="25579" y="82"/>
                  </a:cubicBezTo>
                  <a:cubicBezTo>
                    <a:pt x="25342" y="26"/>
                    <a:pt x="24959" y="0"/>
                    <a:pt x="24462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;p2"/>
            <p:cNvSpPr/>
            <p:nvPr/>
          </p:nvSpPr>
          <p:spPr>
            <a:xfrm rot="20145426">
              <a:off x="2612769" y="5000535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extrusionOk="0">
                  <a:moveTo>
                    <a:pt x="25497" y="0"/>
                  </a:moveTo>
                  <a:cubicBezTo>
                    <a:pt x="25481" y="16"/>
                    <a:pt x="25448" y="33"/>
                    <a:pt x="25431" y="49"/>
                  </a:cubicBezTo>
                  <a:cubicBezTo>
                    <a:pt x="25415" y="66"/>
                    <a:pt x="25382" y="82"/>
                    <a:pt x="25365" y="99"/>
                  </a:cubicBezTo>
                  <a:cubicBezTo>
                    <a:pt x="25332" y="99"/>
                    <a:pt x="25316" y="115"/>
                    <a:pt x="25283" y="115"/>
                  </a:cubicBezTo>
                  <a:cubicBezTo>
                    <a:pt x="25283" y="132"/>
                    <a:pt x="25266" y="132"/>
                    <a:pt x="25266" y="132"/>
                  </a:cubicBezTo>
                  <a:lnTo>
                    <a:pt x="25200" y="148"/>
                  </a:lnTo>
                  <a:cubicBezTo>
                    <a:pt x="25151" y="165"/>
                    <a:pt x="25085" y="165"/>
                    <a:pt x="25019" y="181"/>
                  </a:cubicBezTo>
                  <a:cubicBezTo>
                    <a:pt x="24821" y="231"/>
                    <a:pt x="24624" y="264"/>
                    <a:pt x="24426" y="297"/>
                  </a:cubicBezTo>
                  <a:cubicBezTo>
                    <a:pt x="24327" y="330"/>
                    <a:pt x="24228" y="346"/>
                    <a:pt x="24129" y="363"/>
                  </a:cubicBezTo>
                  <a:cubicBezTo>
                    <a:pt x="23734" y="445"/>
                    <a:pt x="23338" y="511"/>
                    <a:pt x="22926" y="593"/>
                  </a:cubicBezTo>
                  <a:cubicBezTo>
                    <a:pt x="22399" y="676"/>
                    <a:pt x="21871" y="775"/>
                    <a:pt x="21344" y="857"/>
                  </a:cubicBezTo>
                  <a:cubicBezTo>
                    <a:pt x="21080" y="906"/>
                    <a:pt x="20817" y="939"/>
                    <a:pt x="20553" y="989"/>
                  </a:cubicBezTo>
                  <a:cubicBezTo>
                    <a:pt x="20273" y="1022"/>
                    <a:pt x="20009" y="1071"/>
                    <a:pt x="19745" y="1104"/>
                  </a:cubicBezTo>
                  <a:cubicBezTo>
                    <a:pt x="19465" y="1154"/>
                    <a:pt x="19201" y="1187"/>
                    <a:pt x="18938" y="1236"/>
                  </a:cubicBezTo>
                  <a:cubicBezTo>
                    <a:pt x="18657" y="1269"/>
                    <a:pt x="18394" y="1302"/>
                    <a:pt x="18114" y="1335"/>
                  </a:cubicBezTo>
                  <a:cubicBezTo>
                    <a:pt x="17570" y="1417"/>
                    <a:pt x="17042" y="1483"/>
                    <a:pt x="16498" y="1549"/>
                  </a:cubicBezTo>
                  <a:cubicBezTo>
                    <a:pt x="16235" y="1599"/>
                    <a:pt x="15955" y="1632"/>
                    <a:pt x="15691" y="1665"/>
                  </a:cubicBezTo>
                  <a:cubicBezTo>
                    <a:pt x="15411" y="1698"/>
                    <a:pt x="15147" y="1731"/>
                    <a:pt x="14883" y="1763"/>
                  </a:cubicBezTo>
                  <a:cubicBezTo>
                    <a:pt x="14620" y="1780"/>
                    <a:pt x="14356" y="1813"/>
                    <a:pt x="14092" y="1846"/>
                  </a:cubicBezTo>
                  <a:cubicBezTo>
                    <a:pt x="13779" y="1879"/>
                    <a:pt x="13466" y="1912"/>
                    <a:pt x="13153" y="1945"/>
                  </a:cubicBezTo>
                  <a:cubicBezTo>
                    <a:pt x="12955" y="1978"/>
                    <a:pt x="12741" y="1994"/>
                    <a:pt x="12543" y="2011"/>
                  </a:cubicBezTo>
                  <a:cubicBezTo>
                    <a:pt x="12395" y="2027"/>
                    <a:pt x="12263" y="2044"/>
                    <a:pt x="12131" y="2060"/>
                  </a:cubicBezTo>
                  <a:cubicBezTo>
                    <a:pt x="12065" y="2060"/>
                    <a:pt x="11999" y="2077"/>
                    <a:pt x="11933" y="2077"/>
                  </a:cubicBezTo>
                  <a:cubicBezTo>
                    <a:pt x="11587" y="2110"/>
                    <a:pt x="11241" y="2143"/>
                    <a:pt x="10895" y="2175"/>
                  </a:cubicBezTo>
                  <a:cubicBezTo>
                    <a:pt x="10763" y="2192"/>
                    <a:pt x="10631" y="2208"/>
                    <a:pt x="10499" y="2225"/>
                  </a:cubicBezTo>
                  <a:cubicBezTo>
                    <a:pt x="10334" y="2241"/>
                    <a:pt x="10170" y="2258"/>
                    <a:pt x="10005" y="2274"/>
                  </a:cubicBezTo>
                  <a:cubicBezTo>
                    <a:pt x="9939" y="2274"/>
                    <a:pt x="9857" y="2274"/>
                    <a:pt x="9791" y="2291"/>
                  </a:cubicBezTo>
                  <a:cubicBezTo>
                    <a:pt x="9626" y="2307"/>
                    <a:pt x="9477" y="2324"/>
                    <a:pt x="9329" y="2324"/>
                  </a:cubicBezTo>
                  <a:cubicBezTo>
                    <a:pt x="9313" y="2340"/>
                    <a:pt x="9296" y="2340"/>
                    <a:pt x="9280" y="2340"/>
                  </a:cubicBezTo>
                  <a:cubicBezTo>
                    <a:pt x="8917" y="2373"/>
                    <a:pt x="8555" y="2406"/>
                    <a:pt x="8208" y="2423"/>
                  </a:cubicBezTo>
                  <a:cubicBezTo>
                    <a:pt x="7978" y="2456"/>
                    <a:pt x="7763" y="2472"/>
                    <a:pt x="7549" y="2489"/>
                  </a:cubicBezTo>
                  <a:cubicBezTo>
                    <a:pt x="7434" y="2505"/>
                    <a:pt x="7318" y="2505"/>
                    <a:pt x="7220" y="2522"/>
                  </a:cubicBezTo>
                  <a:cubicBezTo>
                    <a:pt x="7005" y="2538"/>
                    <a:pt x="6791" y="2555"/>
                    <a:pt x="6593" y="2571"/>
                  </a:cubicBezTo>
                  <a:cubicBezTo>
                    <a:pt x="5555" y="2653"/>
                    <a:pt x="4665" y="2719"/>
                    <a:pt x="3956" y="2769"/>
                  </a:cubicBezTo>
                  <a:lnTo>
                    <a:pt x="3742" y="2769"/>
                  </a:lnTo>
                  <a:cubicBezTo>
                    <a:pt x="3330" y="2802"/>
                    <a:pt x="2984" y="2818"/>
                    <a:pt x="2720" y="2835"/>
                  </a:cubicBezTo>
                  <a:cubicBezTo>
                    <a:pt x="2694" y="2838"/>
                    <a:pt x="2668" y="2839"/>
                    <a:pt x="2643" y="2839"/>
                  </a:cubicBezTo>
                  <a:cubicBezTo>
                    <a:pt x="2526" y="2839"/>
                    <a:pt x="2420" y="2810"/>
                    <a:pt x="2325" y="2769"/>
                  </a:cubicBezTo>
                  <a:cubicBezTo>
                    <a:pt x="2308" y="2769"/>
                    <a:pt x="2292" y="2752"/>
                    <a:pt x="2275" y="2736"/>
                  </a:cubicBezTo>
                  <a:cubicBezTo>
                    <a:pt x="2209" y="2719"/>
                    <a:pt x="2160" y="2686"/>
                    <a:pt x="2110" y="2637"/>
                  </a:cubicBezTo>
                  <a:cubicBezTo>
                    <a:pt x="2077" y="2703"/>
                    <a:pt x="1764" y="3313"/>
                    <a:pt x="1" y="4928"/>
                  </a:cubicBezTo>
                  <a:cubicBezTo>
                    <a:pt x="50" y="4977"/>
                    <a:pt x="100" y="5027"/>
                    <a:pt x="166" y="5060"/>
                  </a:cubicBezTo>
                  <a:cubicBezTo>
                    <a:pt x="199" y="5076"/>
                    <a:pt x="232" y="5109"/>
                    <a:pt x="265" y="5126"/>
                  </a:cubicBezTo>
                  <a:cubicBezTo>
                    <a:pt x="347" y="5159"/>
                    <a:pt x="446" y="5192"/>
                    <a:pt x="545" y="5224"/>
                  </a:cubicBezTo>
                  <a:cubicBezTo>
                    <a:pt x="644" y="5257"/>
                    <a:pt x="759" y="5274"/>
                    <a:pt x="891" y="5307"/>
                  </a:cubicBezTo>
                  <a:cubicBezTo>
                    <a:pt x="1089" y="5340"/>
                    <a:pt x="1303" y="5356"/>
                    <a:pt x="1534" y="5389"/>
                  </a:cubicBezTo>
                  <a:cubicBezTo>
                    <a:pt x="1764" y="5406"/>
                    <a:pt x="2028" y="5422"/>
                    <a:pt x="2308" y="5439"/>
                  </a:cubicBezTo>
                  <a:cubicBezTo>
                    <a:pt x="2753" y="5455"/>
                    <a:pt x="3248" y="5455"/>
                    <a:pt x="3775" y="5455"/>
                  </a:cubicBezTo>
                  <a:cubicBezTo>
                    <a:pt x="3973" y="5439"/>
                    <a:pt x="4171" y="5439"/>
                    <a:pt x="4368" y="5439"/>
                  </a:cubicBezTo>
                  <a:cubicBezTo>
                    <a:pt x="5225" y="5406"/>
                    <a:pt x="6165" y="5356"/>
                    <a:pt x="7154" y="5274"/>
                  </a:cubicBezTo>
                  <a:cubicBezTo>
                    <a:pt x="7483" y="5257"/>
                    <a:pt x="7813" y="5224"/>
                    <a:pt x="8143" y="5192"/>
                  </a:cubicBezTo>
                  <a:cubicBezTo>
                    <a:pt x="8967" y="5126"/>
                    <a:pt x="9824" y="5043"/>
                    <a:pt x="10697" y="4944"/>
                  </a:cubicBezTo>
                  <a:cubicBezTo>
                    <a:pt x="10829" y="4944"/>
                    <a:pt x="10977" y="4928"/>
                    <a:pt x="11126" y="4911"/>
                  </a:cubicBezTo>
                  <a:cubicBezTo>
                    <a:pt x="12081" y="4796"/>
                    <a:pt x="13037" y="4697"/>
                    <a:pt x="13960" y="4582"/>
                  </a:cubicBezTo>
                  <a:cubicBezTo>
                    <a:pt x="14092" y="4565"/>
                    <a:pt x="14208" y="4549"/>
                    <a:pt x="14339" y="4532"/>
                  </a:cubicBezTo>
                  <a:lnTo>
                    <a:pt x="14735" y="4483"/>
                  </a:lnTo>
                  <a:cubicBezTo>
                    <a:pt x="14768" y="4483"/>
                    <a:pt x="14801" y="4466"/>
                    <a:pt x="14834" y="4466"/>
                  </a:cubicBezTo>
                  <a:cubicBezTo>
                    <a:pt x="15114" y="4433"/>
                    <a:pt x="15411" y="4400"/>
                    <a:pt x="15691" y="4351"/>
                  </a:cubicBezTo>
                  <a:cubicBezTo>
                    <a:pt x="15955" y="4318"/>
                    <a:pt x="16218" y="4285"/>
                    <a:pt x="16482" y="4252"/>
                  </a:cubicBezTo>
                  <a:cubicBezTo>
                    <a:pt x="16713" y="4219"/>
                    <a:pt x="16927" y="4186"/>
                    <a:pt x="17158" y="4153"/>
                  </a:cubicBezTo>
                  <a:cubicBezTo>
                    <a:pt x="17372" y="4120"/>
                    <a:pt x="17586" y="4104"/>
                    <a:pt x="17800" y="4071"/>
                  </a:cubicBezTo>
                  <a:cubicBezTo>
                    <a:pt x="17998" y="4038"/>
                    <a:pt x="18212" y="4005"/>
                    <a:pt x="18410" y="3972"/>
                  </a:cubicBezTo>
                  <a:cubicBezTo>
                    <a:pt x="18443" y="3972"/>
                    <a:pt x="18493" y="3972"/>
                    <a:pt x="18526" y="3955"/>
                  </a:cubicBezTo>
                  <a:cubicBezTo>
                    <a:pt x="18921" y="3906"/>
                    <a:pt x="19284" y="3857"/>
                    <a:pt x="19630" y="3791"/>
                  </a:cubicBezTo>
                  <a:cubicBezTo>
                    <a:pt x="19861" y="3758"/>
                    <a:pt x="20075" y="3725"/>
                    <a:pt x="20273" y="3692"/>
                  </a:cubicBezTo>
                  <a:cubicBezTo>
                    <a:pt x="20586" y="3659"/>
                    <a:pt x="20866" y="3609"/>
                    <a:pt x="21113" y="3560"/>
                  </a:cubicBezTo>
                  <a:cubicBezTo>
                    <a:pt x="21229" y="3543"/>
                    <a:pt x="21344" y="3527"/>
                    <a:pt x="21443" y="3510"/>
                  </a:cubicBezTo>
                  <a:cubicBezTo>
                    <a:pt x="21542" y="3494"/>
                    <a:pt x="21641" y="3478"/>
                    <a:pt x="21723" y="3461"/>
                  </a:cubicBezTo>
                  <a:cubicBezTo>
                    <a:pt x="21789" y="3445"/>
                    <a:pt x="21838" y="3445"/>
                    <a:pt x="21888" y="3428"/>
                  </a:cubicBezTo>
                  <a:cubicBezTo>
                    <a:pt x="21954" y="3412"/>
                    <a:pt x="22020" y="3412"/>
                    <a:pt x="22069" y="3395"/>
                  </a:cubicBezTo>
                  <a:cubicBezTo>
                    <a:pt x="22102" y="3395"/>
                    <a:pt x="22135" y="3379"/>
                    <a:pt x="22151" y="3379"/>
                  </a:cubicBezTo>
                  <a:cubicBezTo>
                    <a:pt x="22184" y="3379"/>
                    <a:pt x="22201" y="3362"/>
                    <a:pt x="22217" y="3362"/>
                  </a:cubicBezTo>
                  <a:cubicBezTo>
                    <a:pt x="23107" y="3115"/>
                    <a:pt x="25151" y="1714"/>
                    <a:pt x="25711" y="412"/>
                  </a:cubicBezTo>
                  <a:cubicBezTo>
                    <a:pt x="25744" y="313"/>
                    <a:pt x="25777" y="181"/>
                    <a:pt x="25794" y="16"/>
                  </a:cubicBezTo>
                  <a:cubicBezTo>
                    <a:pt x="25794" y="16"/>
                    <a:pt x="25695" y="16"/>
                    <a:pt x="2551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;p2"/>
            <p:cNvSpPr/>
            <p:nvPr/>
          </p:nvSpPr>
          <p:spPr>
            <a:xfrm rot="20145426">
              <a:off x="2612769" y="5000535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fill="none" extrusionOk="0">
                  <a:moveTo>
                    <a:pt x="25794" y="16"/>
                  </a:moveTo>
                  <a:cubicBezTo>
                    <a:pt x="25777" y="181"/>
                    <a:pt x="25744" y="313"/>
                    <a:pt x="25711" y="412"/>
                  </a:cubicBezTo>
                  <a:cubicBezTo>
                    <a:pt x="25151" y="1714"/>
                    <a:pt x="23107" y="3115"/>
                    <a:pt x="22217" y="3362"/>
                  </a:cubicBezTo>
                  <a:cubicBezTo>
                    <a:pt x="22201" y="3362"/>
                    <a:pt x="22184" y="3379"/>
                    <a:pt x="22151" y="3379"/>
                  </a:cubicBezTo>
                  <a:cubicBezTo>
                    <a:pt x="22135" y="3379"/>
                    <a:pt x="22102" y="3395"/>
                    <a:pt x="22069" y="3395"/>
                  </a:cubicBezTo>
                  <a:cubicBezTo>
                    <a:pt x="22020" y="3412"/>
                    <a:pt x="21954" y="3412"/>
                    <a:pt x="21888" y="3428"/>
                  </a:cubicBezTo>
                  <a:cubicBezTo>
                    <a:pt x="21838" y="3445"/>
                    <a:pt x="21789" y="3445"/>
                    <a:pt x="21723" y="3461"/>
                  </a:cubicBezTo>
                  <a:cubicBezTo>
                    <a:pt x="21641" y="3478"/>
                    <a:pt x="21542" y="3494"/>
                    <a:pt x="21443" y="3510"/>
                  </a:cubicBezTo>
                  <a:cubicBezTo>
                    <a:pt x="21344" y="3527"/>
                    <a:pt x="21229" y="3543"/>
                    <a:pt x="21113" y="3560"/>
                  </a:cubicBezTo>
                  <a:cubicBezTo>
                    <a:pt x="20866" y="3609"/>
                    <a:pt x="20586" y="3659"/>
                    <a:pt x="20273" y="3692"/>
                  </a:cubicBezTo>
                  <a:cubicBezTo>
                    <a:pt x="20075" y="3725"/>
                    <a:pt x="19861" y="3758"/>
                    <a:pt x="19630" y="3791"/>
                  </a:cubicBezTo>
                  <a:cubicBezTo>
                    <a:pt x="19284" y="3857"/>
                    <a:pt x="18921" y="3906"/>
                    <a:pt x="18526" y="3955"/>
                  </a:cubicBezTo>
                  <a:cubicBezTo>
                    <a:pt x="18493" y="3972"/>
                    <a:pt x="18443" y="3972"/>
                    <a:pt x="18410" y="3972"/>
                  </a:cubicBezTo>
                  <a:cubicBezTo>
                    <a:pt x="18212" y="4005"/>
                    <a:pt x="17998" y="4038"/>
                    <a:pt x="17800" y="4071"/>
                  </a:cubicBezTo>
                  <a:cubicBezTo>
                    <a:pt x="17586" y="4104"/>
                    <a:pt x="17372" y="4120"/>
                    <a:pt x="17158" y="4153"/>
                  </a:cubicBezTo>
                  <a:cubicBezTo>
                    <a:pt x="16927" y="4186"/>
                    <a:pt x="16713" y="4219"/>
                    <a:pt x="16482" y="4252"/>
                  </a:cubicBezTo>
                  <a:cubicBezTo>
                    <a:pt x="16218" y="4285"/>
                    <a:pt x="15955" y="4318"/>
                    <a:pt x="15691" y="4351"/>
                  </a:cubicBezTo>
                  <a:cubicBezTo>
                    <a:pt x="15411" y="4400"/>
                    <a:pt x="15114" y="4433"/>
                    <a:pt x="14834" y="4466"/>
                  </a:cubicBezTo>
                  <a:cubicBezTo>
                    <a:pt x="14801" y="4466"/>
                    <a:pt x="14768" y="4483"/>
                    <a:pt x="14735" y="4483"/>
                  </a:cubicBezTo>
                  <a:lnTo>
                    <a:pt x="14339" y="4532"/>
                  </a:lnTo>
                  <a:cubicBezTo>
                    <a:pt x="14208" y="4549"/>
                    <a:pt x="14092" y="4565"/>
                    <a:pt x="13960" y="4582"/>
                  </a:cubicBezTo>
                  <a:cubicBezTo>
                    <a:pt x="13037" y="4697"/>
                    <a:pt x="12081" y="4796"/>
                    <a:pt x="11126" y="4911"/>
                  </a:cubicBezTo>
                  <a:cubicBezTo>
                    <a:pt x="10977" y="4928"/>
                    <a:pt x="10829" y="4944"/>
                    <a:pt x="10697" y="4944"/>
                  </a:cubicBezTo>
                  <a:cubicBezTo>
                    <a:pt x="9824" y="5043"/>
                    <a:pt x="8967" y="5126"/>
                    <a:pt x="8143" y="5192"/>
                  </a:cubicBezTo>
                  <a:cubicBezTo>
                    <a:pt x="7813" y="5224"/>
                    <a:pt x="7483" y="5257"/>
                    <a:pt x="7154" y="5274"/>
                  </a:cubicBezTo>
                  <a:cubicBezTo>
                    <a:pt x="6165" y="5356"/>
                    <a:pt x="5225" y="5406"/>
                    <a:pt x="4368" y="5439"/>
                  </a:cubicBezTo>
                  <a:cubicBezTo>
                    <a:pt x="4171" y="5439"/>
                    <a:pt x="3973" y="5439"/>
                    <a:pt x="3775" y="5455"/>
                  </a:cubicBezTo>
                  <a:cubicBezTo>
                    <a:pt x="3248" y="5455"/>
                    <a:pt x="2753" y="5455"/>
                    <a:pt x="2308" y="5439"/>
                  </a:cubicBezTo>
                  <a:cubicBezTo>
                    <a:pt x="2028" y="5422"/>
                    <a:pt x="1764" y="5406"/>
                    <a:pt x="1534" y="5389"/>
                  </a:cubicBezTo>
                  <a:cubicBezTo>
                    <a:pt x="1303" y="5356"/>
                    <a:pt x="1089" y="5340"/>
                    <a:pt x="891" y="5307"/>
                  </a:cubicBezTo>
                  <a:cubicBezTo>
                    <a:pt x="759" y="5274"/>
                    <a:pt x="644" y="5257"/>
                    <a:pt x="545" y="5224"/>
                  </a:cubicBezTo>
                  <a:cubicBezTo>
                    <a:pt x="446" y="5192"/>
                    <a:pt x="347" y="5159"/>
                    <a:pt x="265" y="5126"/>
                  </a:cubicBezTo>
                  <a:cubicBezTo>
                    <a:pt x="232" y="5109"/>
                    <a:pt x="199" y="5076"/>
                    <a:pt x="166" y="5060"/>
                  </a:cubicBezTo>
                  <a:cubicBezTo>
                    <a:pt x="100" y="5027"/>
                    <a:pt x="50" y="4977"/>
                    <a:pt x="1" y="4928"/>
                  </a:cubicBezTo>
                  <a:cubicBezTo>
                    <a:pt x="1764" y="3313"/>
                    <a:pt x="2077" y="2703"/>
                    <a:pt x="2110" y="2637"/>
                  </a:cubicBezTo>
                  <a:cubicBezTo>
                    <a:pt x="2160" y="2686"/>
                    <a:pt x="2209" y="2719"/>
                    <a:pt x="2275" y="2736"/>
                  </a:cubicBezTo>
                  <a:cubicBezTo>
                    <a:pt x="2292" y="2752"/>
                    <a:pt x="2308" y="2769"/>
                    <a:pt x="2325" y="2769"/>
                  </a:cubicBezTo>
                  <a:cubicBezTo>
                    <a:pt x="2440" y="2818"/>
                    <a:pt x="2572" y="2851"/>
                    <a:pt x="2720" y="2835"/>
                  </a:cubicBezTo>
                  <a:cubicBezTo>
                    <a:pt x="2984" y="2818"/>
                    <a:pt x="3330" y="2802"/>
                    <a:pt x="3742" y="2769"/>
                  </a:cubicBezTo>
                  <a:cubicBezTo>
                    <a:pt x="3808" y="2769"/>
                    <a:pt x="3874" y="2769"/>
                    <a:pt x="3956" y="2769"/>
                  </a:cubicBezTo>
                  <a:cubicBezTo>
                    <a:pt x="4665" y="2719"/>
                    <a:pt x="5555" y="2653"/>
                    <a:pt x="6593" y="2571"/>
                  </a:cubicBezTo>
                  <a:cubicBezTo>
                    <a:pt x="6791" y="2555"/>
                    <a:pt x="7005" y="2538"/>
                    <a:pt x="7220" y="2522"/>
                  </a:cubicBezTo>
                  <a:cubicBezTo>
                    <a:pt x="7318" y="2505"/>
                    <a:pt x="7434" y="2505"/>
                    <a:pt x="7549" y="2489"/>
                  </a:cubicBezTo>
                  <a:cubicBezTo>
                    <a:pt x="7763" y="2472"/>
                    <a:pt x="7978" y="2456"/>
                    <a:pt x="8208" y="2423"/>
                  </a:cubicBezTo>
                  <a:cubicBezTo>
                    <a:pt x="8208" y="2439"/>
                    <a:pt x="8208" y="2439"/>
                    <a:pt x="8208" y="2423"/>
                  </a:cubicBezTo>
                  <a:cubicBezTo>
                    <a:pt x="8555" y="2406"/>
                    <a:pt x="8917" y="2373"/>
                    <a:pt x="9280" y="2340"/>
                  </a:cubicBezTo>
                  <a:cubicBezTo>
                    <a:pt x="9296" y="2340"/>
                    <a:pt x="9313" y="2340"/>
                    <a:pt x="9329" y="2324"/>
                  </a:cubicBezTo>
                  <a:cubicBezTo>
                    <a:pt x="9477" y="2324"/>
                    <a:pt x="9626" y="2307"/>
                    <a:pt x="9791" y="2291"/>
                  </a:cubicBezTo>
                  <a:cubicBezTo>
                    <a:pt x="9857" y="2274"/>
                    <a:pt x="9939" y="2274"/>
                    <a:pt x="10005" y="2274"/>
                  </a:cubicBezTo>
                  <a:cubicBezTo>
                    <a:pt x="10170" y="2258"/>
                    <a:pt x="10334" y="2241"/>
                    <a:pt x="10499" y="2225"/>
                  </a:cubicBezTo>
                  <a:cubicBezTo>
                    <a:pt x="10631" y="2208"/>
                    <a:pt x="10763" y="2192"/>
                    <a:pt x="10895" y="2175"/>
                  </a:cubicBezTo>
                  <a:cubicBezTo>
                    <a:pt x="11241" y="2143"/>
                    <a:pt x="11587" y="2110"/>
                    <a:pt x="11933" y="2077"/>
                  </a:cubicBezTo>
                  <a:cubicBezTo>
                    <a:pt x="11999" y="2077"/>
                    <a:pt x="12065" y="2060"/>
                    <a:pt x="12131" y="2060"/>
                  </a:cubicBezTo>
                  <a:cubicBezTo>
                    <a:pt x="12263" y="2044"/>
                    <a:pt x="12395" y="2027"/>
                    <a:pt x="12543" y="2011"/>
                  </a:cubicBezTo>
                  <a:cubicBezTo>
                    <a:pt x="12741" y="1994"/>
                    <a:pt x="12955" y="1978"/>
                    <a:pt x="13153" y="1945"/>
                  </a:cubicBezTo>
                  <a:cubicBezTo>
                    <a:pt x="13466" y="1912"/>
                    <a:pt x="13779" y="1879"/>
                    <a:pt x="14092" y="1846"/>
                  </a:cubicBezTo>
                  <a:cubicBezTo>
                    <a:pt x="14356" y="1813"/>
                    <a:pt x="14620" y="1780"/>
                    <a:pt x="14883" y="1763"/>
                  </a:cubicBezTo>
                  <a:cubicBezTo>
                    <a:pt x="15147" y="1731"/>
                    <a:pt x="15411" y="1698"/>
                    <a:pt x="15691" y="1665"/>
                  </a:cubicBezTo>
                  <a:cubicBezTo>
                    <a:pt x="15955" y="1632"/>
                    <a:pt x="16235" y="1599"/>
                    <a:pt x="16498" y="1549"/>
                  </a:cubicBezTo>
                  <a:cubicBezTo>
                    <a:pt x="17042" y="1483"/>
                    <a:pt x="17570" y="1417"/>
                    <a:pt x="18114" y="1335"/>
                  </a:cubicBezTo>
                  <a:cubicBezTo>
                    <a:pt x="18394" y="1302"/>
                    <a:pt x="18657" y="1269"/>
                    <a:pt x="18938" y="1236"/>
                  </a:cubicBezTo>
                  <a:cubicBezTo>
                    <a:pt x="19201" y="1187"/>
                    <a:pt x="19465" y="1154"/>
                    <a:pt x="19745" y="1104"/>
                  </a:cubicBezTo>
                  <a:cubicBezTo>
                    <a:pt x="20009" y="1071"/>
                    <a:pt x="20273" y="1022"/>
                    <a:pt x="20553" y="989"/>
                  </a:cubicBezTo>
                  <a:cubicBezTo>
                    <a:pt x="20817" y="939"/>
                    <a:pt x="21080" y="906"/>
                    <a:pt x="21344" y="857"/>
                  </a:cubicBezTo>
                  <a:cubicBezTo>
                    <a:pt x="21871" y="775"/>
                    <a:pt x="22399" y="676"/>
                    <a:pt x="22926" y="593"/>
                  </a:cubicBezTo>
                  <a:cubicBezTo>
                    <a:pt x="23338" y="511"/>
                    <a:pt x="23734" y="445"/>
                    <a:pt x="24129" y="363"/>
                  </a:cubicBezTo>
                  <a:cubicBezTo>
                    <a:pt x="24228" y="346"/>
                    <a:pt x="24327" y="330"/>
                    <a:pt x="24426" y="297"/>
                  </a:cubicBezTo>
                  <a:cubicBezTo>
                    <a:pt x="24624" y="264"/>
                    <a:pt x="24821" y="231"/>
                    <a:pt x="25019" y="181"/>
                  </a:cubicBezTo>
                  <a:cubicBezTo>
                    <a:pt x="25085" y="165"/>
                    <a:pt x="25151" y="165"/>
                    <a:pt x="25200" y="148"/>
                  </a:cubicBezTo>
                  <a:lnTo>
                    <a:pt x="25266" y="132"/>
                  </a:lnTo>
                  <a:cubicBezTo>
                    <a:pt x="25266" y="132"/>
                    <a:pt x="25283" y="132"/>
                    <a:pt x="25283" y="115"/>
                  </a:cubicBezTo>
                  <a:cubicBezTo>
                    <a:pt x="25316" y="115"/>
                    <a:pt x="25332" y="99"/>
                    <a:pt x="25365" y="99"/>
                  </a:cubicBezTo>
                  <a:cubicBezTo>
                    <a:pt x="25382" y="82"/>
                    <a:pt x="25415" y="66"/>
                    <a:pt x="25431" y="49"/>
                  </a:cubicBezTo>
                  <a:cubicBezTo>
                    <a:pt x="25448" y="33"/>
                    <a:pt x="25481" y="16"/>
                    <a:pt x="25497" y="0"/>
                  </a:cubicBezTo>
                  <a:lnTo>
                    <a:pt x="25514" y="0"/>
                  </a:lnTo>
                  <a:cubicBezTo>
                    <a:pt x="25695" y="16"/>
                    <a:pt x="25794" y="16"/>
                    <a:pt x="25794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1;p2"/>
            <p:cNvSpPr/>
            <p:nvPr/>
          </p:nvSpPr>
          <p:spPr>
            <a:xfrm rot="20145426">
              <a:off x="2536505" y="4718527"/>
              <a:ext cx="646916" cy="369295"/>
            </a:xfrm>
            <a:custGeom>
              <a:avLst/>
              <a:gdLst/>
              <a:ahLst/>
              <a:cxnLst/>
              <a:rect l="l" t="t" r="r" b="b"/>
              <a:pathLst>
                <a:path w="25877" h="14772" extrusionOk="0">
                  <a:moveTo>
                    <a:pt x="22617" y="0"/>
                  </a:moveTo>
                  <a:cubicBezTo>
                    <a:pt x="22387" y="0"/>
                    <a:pt x="22131" y="6"/>
                    <a:pt x="21855" y="16"/>
                  </a:cubicBezTo>
                  <a:cubicBezTo>
                    <a:pt x="21674" y="33"/>
                    <a:pt x="21509" y="33"/>
                    <a:pt x="21327" y="49"/>
                  </a:cubicBezTo>
                  <a:cubicBezTo>
                    <a:pt x="21229" y="49"/>
                    <a:pt x="21130" y="49"/>
                    <a:pt x="21031" y="66"/>
                  </a:cubicBezTo>
                  <a:cubicBezTo>
                    <a:pt x="20932" y="66"/>
                    <a:pt x="20817" y="66"/>
                    <a:pt x="20718" y="82"/>
                  </a:cubicBezTo>
                  <a:cubicBezTo>
                    <a:pt x="19136" y="181"/>
                    <a:pt x="17125" y="362"/>
                    <a:pt x="14982" y="610"/>
                  </a:cubicBezTo>
                  <a:cubicBezTo>
                    <a:pt x="14719" y="642"/>
                    <a:pt x="14438" y="675"/>
                    <a:pt x="14158" y="692"/>
                  </a:cubicBezTo>
                  <a:cubicBezTo>
                    <a:pt x="13993" y="725"/>
                    <a:pt x="13829" y="741"/>
                    <a:pt x="13664" y="758"/>
                  </a:cubicBezTo>
                  <a:cubicBezTo>
                    <a:pt x="13450" y="791"/>
                    <a:pt x="13219" y="807"/>
                    <a:pt x="13005" y="840"/>
                  </a:cubicBezTo>
                  <a:cubicBezTo>
                    <a:pt x="12477" y="906"/>
                    <a:pt x="11966" y="972"/>
                    <a:pt x="11439" y="1038"/>
                  </a:cubicBezTo>
                  <a:cubicBezTo>
                    <a:pt x="11159" y="1071"/>
                    <a:pt x="10895" y="1104"/>
                    <a:pt x="10631" y="1137"/>
                  </a:cubicBezTo>
                  <a:cubicBezTo>
                    <a:pt x="8670" y="1401"/>
                    <a:pt x="6758" y="1664"/>
                    <a:pt x="5143" y="1928"/>
                  </a:cubicBezTo>
                  <a:cubicBezTo>
                    <a:pt x="2621" y="2324"/>
                    <a:pt x="776" y="2686"/>
                    <a:pt x="446" y="2884"/>
                  </a:cubicBezTo>
                  <a:cubicBezTo>
                    <a:pt x="429" y="2900"/>
                    <a:pt x="413" y="2900"/>
                    <a:pt x="413" y="2900"/>
                  </a:cubicBezTo>
                  <a:cubicBezTo>
                    <a:pt x="1" y="3263"/>
                    <a:pt x="841" y="9921"/>
                    <a:pt x="1929" y="14157"/>
                  </a:cubicBezTo>
                  <a:cubicBezTo>
                    <a:pt x="1962" y="14322"/>
                    <a:pt x="2061" y="14470"/>
                    <a:pt x="2176" y="14569"/>
                  </a:cubicBezTo>
                  <a:cubicBezTo>
                    <a:pt x="2226" y="14618"/>
                    <a:pt x="2275" y="14651"/>
                    <a:pt x="2341" y="14668"/>
                  </a:cubicBezTo>
                  <a:cubicBezTo>
                    <a:pt x="2358" y="14684"/>
                    <a:pt x="2374" y="14701"/>
                    <a:pt x="2391" y="14701"/>
                  </a:cubicBezTo>
                  <a:cubicBezTo>
                    <a:pt x="2486" y="14742"/>
                    <a:pt x="2592" y="14771"/>
                    <a:pt x="2709" y="14771"/>
                  </a:cubicBezTo>
                  <a:cubicBezTo>
                    <a:pt x="2734" y="14771"/>
                    <a:pt x="2760" y="14770"/>
                    <a:pt x="2786" y="14767"/>
                  </a:cubicBezTo>
                  <a:cubicBezTo>
                    <a:pt x="3050" y="14750"/>
                    <a:pt x="3396" y="14734"/>
                    <a:pt x="3808" y="14701"/>
                  </a:cubicBezTo>
                  <a:lnTo>
                    <a:pt x="4022" y="14701"/>
                  </a:lnTo>
                  <a:cubicBezTo>
                    <a:pt x="4731" y="14651"/>
                    <a:pt x="5621" y="14585"/>
                    <a:pt x="6659" y="14503"/>
                  </a:cubicBezTo>
                  <a:cubicBezTo>
                    <a:pt x="6857" y="14487"/>
                    <a:pt x="7071" y="14470"/>
                    <a:pt x="7286" y="14454"/>
                  </a:cubicBezTo>
                  <a:cubicBezTo>
                    <a:pt x="7384" y="14437"/>
                    <a:pt x="7500" y="14437"/>
                    <a:pt x="7615" y="14421"/>
                  </a:cubicBezTo>
                  <a:cubicBezTo>
                    <a:pt x="7829" y="14404"/>
                    <a:pt x="8044" y="14388"/>
                    <a:pt x="8274" y="14355"/>
                  </a:cubicBezTo>
                  <a:cubicBezTo>
                    <a:pt x="8621" y="14338"/>
                    <a:pt x="8983" y="14305"/>
                    <a:pt x="9346" y="14272"/>
                  </a:cubicBezTo>
                  <a:cubicBezTo>
                    <a:pt x="9362" y="14272"/>
                    <a:pt x="9379" y="14272"/>
                    <a:pt x="9395" y="14256"/>
                  </a:cubicBezTo>
                  <a:cubicBezTo>
                    <a:pt x="9543" y="14256"/>
                    <a:pt x="9692" y="14239"/>
                    <a:pt x="9857" y="14223"/>
                  </a:cubicBezTo>
                  <a:cubicBezTo>
                    <a:pt x="9923" y="14206"/>
                    <a:pt x="10005" y="14206"/>
                    <a:pt x="10071" y="14206"/>
                  </a:cubicBezTo>
                  <a:cubicBezTo>
                    <a:pt x="10236" y="14190"/>
                    <a:pt x="10400" y="14173"/>
                    <a:pt x="10565" y="14157"/>
                  </a:cubicBezTo>
                  <a:cubicBezTo>
                    <a:pt x="10697" y="14140"/>
                    <a:pt x="10829" y="14124"/>
                    <a:pt x="10961" y="14107"/>
                  </a:cubicBezTo>
                  <a:cubicBezTo>
                    <a:pt x="11307" y="14075"/>
                    <a:pt x="11653" y="14042"/>
                    <a:pt x="11999" y="14009"/>
                  </a:cubicBezTo>
                  <a:cubicBezTo>
                    <a:pt x="12065" y="14009"/>
                    <a:pt x="12131" y="13992"/>
                    <a:pt x="12197" y="13992"/>
                  </a:cubicBezTo>
                  <a:cubicBezTo>
                    <a:pt x="12329" y="13976"/>
                    <a:pt x="12461" y="13959"/>
                    <a:pt x="12609" y="13943"/>
                  </a:cubicBezTo>
                  <a:cubicBezTo>
                    <a:pt x="12807" y="13926"/>
                    <a:pt x="13021" y="13910"/>
                    <a:pt x="13219" y="13877"/>
                  </a:cubicBezTo>
                  <a:cubicBezTo>
                    <a:pt x="13532" y="13844"/>
                    <a:pt x="13845" y="13811"/>
                    <a:pt x="14158" y="13778"/>
                  </a:cubicBezTo>
                  <a:cubicBezTo>
                    <a:pt x="14422" y="13745"/>
                    <a:pt x="14686" y="13712"/>
                    <a:pt x="14949" y="13695"/>
                  </a:cubicBezTo>
                  <a:cubicBezTo>
                    <a:pt x="15213" y="13663"/>
                    <a:pt x="15477" y="13630"/>
                    <a:pt x="15757" y="13597"/>
                  </a:cubicBezTo>
                  <a:cubicBezTo>
                    <a:pt x="16021" y="13564"/>
                    <a:pt x="16301" y="13531"/>
                    <a:pt x="16564" y="13481"/>
                  </a:cubicBezTo>
                  <a:cubicBezTo>
                    <a:pt x="17108" y="13415"/>
                    <a:pt x="17636" y="13349"/>
                    <a:pt x="18180" y="13267"/>
                  </a:cubicBezTo>
                  <a:cubicBezTo>
                    <a:pt x="18460" y="13234"/>
                    <a:pt x="18723" y="13201"/>
                    <a:pt x="19004" y="13168"/>
                  </a:cubicBezTo>
                  <a:cubicBezTo>
                    <a:pt x="19267" y="13119"/>
                    <a:pt x="19531" y="13086"/>
                    <a:pt x="19811" y="13036"/>
                  </a:cubicBezTo>
                  <a:cubicBezTo>
                    <a:pt x="20075" y="13003"/>
                    <a:pt x="20339" y="12954"/>
                    <a:pt x="20619" y="12921"/>
                  </a:cubicBezTo>
                  <a:cubicBezTo>
                    <a:pt x="20883" y="12871"/>
                    <a:pt x="21146" y="12838"/>
                    <a:pt x="21410" y="12789"/>
                  </a:cubicBezTo>
                  <a:cubicBezTo>
                    <a:pt x="21937" y="12707"/>
                    <a:pt x="22465" y="12608"/>
                    <a:pt x="22992" y="12525"/>
                  </a:cubicBezTo>
                  <a:cubicBezTo>
                    <a:pt x="23404" y="12443"/>
                    <a:pt x="23800" y="12377"/>
                    <a:pt x="24195" y="12295"/>
                  </a:cubicBezTo>
                  <a:cubicBezTo>
                    <a:pt x="24294" y="12278"/>
                    <a:pt x="24393" y="12262"/>
                    <a:pt x="24492" y="12229"/>
                  </a:cubicBezTo>
                  <a:cubicBezTo>
                    <a:pt x="24690" y="12196"/>
                    <a:pt x="24887" y="12163"/>
                    <a:pt x="25085" y="12113"/>
                  </a:cubicBezTo>
                  <a:cubicBezTo>
                    <a:pt x="25151" y="12097"/>
                    <a:pt x="25217" y="12097"/>
                    <a:pt x="25266" y="12080"/>
                  </a:cubicBezTo>
                  <a:cubicBezTo>
                    <a:pt x="25283" y="12064"/>
                    <a:pt x="25316" y="12064"/>
                    <a:pt x="25332" y="12064"/>
                  </a:cubicBezTo>
                  <a:cubicBezTo>
                    <a:pt x="25332" y="12064"/>
                    <a:pt x="25349" y="12064"/>
                    <a:pt x="25349" y="12047"/>
                  </a:cubicBezTo>
                  <a:cubicBezTo>
                    <a:pt x="25365" y="12047"/>
                    <a:pt x="25382" y="12047"/>
                    <a:pt x="25398" y="12031"/>
                  </a:cubicBezTo>
                  <a:cubicBezTo>
                    <a:pt x="25415" y="12031"/>
                    <a:pt x="25431" y="12014"/>
                    <a:pt x="25464" y="12014"/>
                  </a:cubicBezTo>
                  <a:cubicBezTo>
                    <a:pt x="25481" y="11998"/>
                    <a:pt x="25497" y="11981"/>
                    <a:pt x="25514" y="11981"/>
                  </a:cubicBezTo>
                  <a:cubicBezTo>
                    <a:pt x="25530" y="11965"/>
                    <a:pt x="25547" y="11948"/>
                    <a:pt x="25580" y="11932"/>
                  </a:cubicBezTo>
                  <a:cubicBezTo>
                    <a:pt x="25761" y="11800"/>
                    <a:pt x="25876" y="11586"/>
                    <a:pt x="25876" y="11339"/>
                  </a:cubicBezTo>
                  <a:lnTo>
                    <a:pt x="25876" y="11322"/>
                  </a:lnTo>
                  <a:cubicBezTo>
                    <a:pt x="25876" y="10943"/>
                    <a:pt x="25860" y="10515"/>
                    <a:pt x="25827" y="10020"/>
                  </a:cubicBezTo>
                  <a:cubicBezTo>
                    <a:pt x="25810" y="9954"/>
                    <a:pt x="25810" y="9888"/>
                    <a:pt x="25810" y="9822"/>
                  </a:cubicBezTo>
                  <a:cubicBezTo>
                    <a:pt x="25728" y="9015"/>
                    <a:pt x="25629" y="8108"/>
                    <a:pt x="25481" y="7152"/>
                  </a:cubicBezTo>
                  <a:cubicBezTo>
                    <a:pt x="25481" y="7087"/>
                    <a:pt x="25464" y="7004"/>
                    <a:pt x="25448" y="6922"/>
                  </a:cubicBezTo>
                  <a:cubicBezTo>
                    <a:pt x="25398" y="6543"/>
                    <a:pt x="25332" y="6147"/>
                    <a:pt x="25266" y="5768"/>
                  </a:cubicBezTo>
                  <a:cubicBezTo>
                    <a:pt x="25266" y="5686"/>
                    <a:pt x="25250" y="5603"/>
                    <a:pt x="25234" y="5537"/>
                  </a:cubicBezTo>
                  <a:cubicBezTo>
                    <a:pt x="25217" y="5438"/>
                    <a:pt x="25201" y="5340"/>
                    <a:pt x="25184" y="5241"/>
                  </a:cubicBezTo>
                  <a:cubicBezTo>
                    <a:pt x="25151" y="5109"/>
                    <a:pt x="25135" y="4977"/>
                    <a:pt x="25118" y="4845"/>
                  </a:cubicBezTo>
                  <a:cubicBezTo>
                    <a:pt x="25069" y="4598"/>
                    <a:pt x="25019" y="4351"/>
                    <a:pt x="24970" y="4120"/>
                  </a:cubicBezTo>
                  <a:cubicBezTo>
                    <a:pt x="24953" y="4005"/>
                    <a:pt x="24937" y="3889"/>
                    <a:pt x="24904" y="3774"/>
                  </a:cubicBezTo>
                  <a:cubicBezTo>
                    <a:pt x="24854" y="3477"/>
                    <a:pt x="24789" y="3181"/>
                    <a:pt x="24723" y="2900"/>
                  </a:cubicBezTo>
                  <a:cubicBezTo>
                    <a:pt x="24690" y="2769"/>
                    <a:pt x="24673" y="2653"/>
                    <a:pt x="24640" y="2538"/>
                  </a:cubicBezTo>
                  <a:cubicBezTo>
                    <a:pt x="24607" y="2389"/>
                    <a:pt x="24574" y="2274"/>
                    <a:pt x="24541" y="2142"/>
                  </a:cubicBezTo>
                  <a:cubicBezTo>
                    <a:pt x="24525" y="2076"/>
                    <a:pt x="24508" y="2027"/>
                    <a:pt x="24508" y="1961"/>
                  </a:cubicBezTo>
                  <a:cubicBezTo>
                    <a:pt x="24442" y="1730"/>
                    <a:pt x="24377" y="1500"/>
                    <a:pt x="24327" y="1302"/>
                  </a:cubicBezTo>
                  <a:cubicBezTo>
                    <a:pt x="24294" y="1219"/>
                    <a:pt x="24261" y="1137"/>
                    <a:pt x="24245" y="1055"/>
                  </a:cubicBezTo>
                  <a:cubicBezTo>
                    <a:pt x="24179" y="857"/>
                    <a:pt x="24113" y="675"/>
                    <a:pt x="24063" y="544"/>
                  </a:cubicBezTo>
                  <a:cubicBezTo>
                    <a:pt x="24047" y="494"/>
                    <a:pt x="24030" y="461"/>
                    <a:pt x="24014" y="428"/>
                  </a:cubicBezTo>
                  <a:lnTo>
                    <a:pt x="23997" y="395"/>
                  </a:lnTo>
                  <a:cubicBezTo>
                    <a:pt x="23964" y="346"/>
                    <a:pt x="23948" y="296"/>
                    <a:pt x="23915" y="263"/>
                  </a:cubicBezTo>
                  <a:cubicBezTo>
                    <a:pt x="23849" y="148"/>
                    <a:pt x="23800" y="99"/>
                    <a:pt x="23734" y="82"/>
                  </a:cubicBezTo>
                  <a:cubicBezTo>
                    <a:pt x="23497" y="26"/>
                    <a:pt x="23114" y="0"/>
                    <a:pt x="2261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2;p2"/>
            <p:cNvSpPr/>
            <p:nvPr/>
          </p:nvSpPr>
          <p:spPr>
            <a:xfrm rot="20145426">
              <a:off x="2527837" y="4827527"/>
              <a:ext cx="418619" cy="386495"/>
            </a:xfrm>
            <a:custGeom>
              <a:avLst/>
              <a:gdLst/>
              <a:ahLst/>
              <a:cxnLst/>
              <a:rect l="l" t="t" r="r" b="b"/>
              <a:pathLst>
                <a:path w="16745" h="15460" extrusionOk="0">
                  <a:moveTo>
                    <a:pt x="6988" y="0"/>
                  </a:moveTo>
                  <a:lnTo>
                    <a:pt x="6988" y="0"/>
                  </a:lnTo>
                  <a:cubicBezTo>
                    <a:pt x="4466" y="396"/>
                    <a:pt x="2621" y="758"/>
                    <a:pt x="2291" y="956"/>
                  </a:cubicBezTo>
                  <a:lnTo>
                    <a:pt x="2258" y="972"/>
                  </a:lnTo>
                  <a:cubicBezTo>
                    <a:pt x="1368" y="1632"/>
                    <a:pt x="313" y="3346"/>
                    <a:pt x="148" y="4648"/>
                  </a:cubicBezTo>
                  <a:cubicBezTo>
                    <a:pt x="0" y="5966"/>
                    <a:pt x="1154" y="14058"/>
                    <a:pt x="1912" y="14932"/>
                  </a:cubicBezTo>
                  <a:cubicBezTo>
                    <a:pt x="1961" y="14981"/>
                    <a:pt x="2011" y="15031"/>
                    <a:pt x="2077" y="15064"/>
                  </a:cubicBezTo>
                  <a:cubicBezTo>
                    <a:pt x="2110" y="15080"/>
                    <a:pt x="2143" y="15113"/>
                    <a:pt x="2176" y="15130"/>
                  </a:cubicBezTo>
                  <a:cubicBezTo>
                    <a:pt x="2258" y="15163"/>
                    <a:pt x="2357" y="15196"/>
                    <a:pt x="2456" y="15228"/>
                  </a:cubicBezTo>
                  <a:cubicBezTo>
                    <a:pt x="2555" y="15261"/>
                    <a:pt x="2670" y="15278"/>
                    <a:pt x="2802" y="15311"/>
                  </a:cubicBezTo>
                  <a:cubicBezTo>
                    <a:pt x="3000" y="15344"/>
                    <a:pt x="3214" y="15360"/>
                    <a:pt x="3445" y="15393"/>
                  </a:cubicBezTo>
                  <a:cubicBezTo>
                    <a:pt x="3675" y="15410"/>
                    <a:pt x="3939" y="15426"/>
                    <a:pt x="4219" y="15443"/>
                  </a:cubicBezTo>
                  <a:cubicBezTo>
                    <a:pt x="4664" y="15459"/>
                    <a:pt x="5159" y="15459"/>
                    <a:pt x="5686" y="15459"/>
                  </a:cubicBezTo>
                  <a:cubicBezTo>
                    <a:pt x="5884" y="15443"/>
                    <a:pt x="6082" y="15443"/>
                    <a:pt x="6279" y="15443"/>
                  </a:cubicBezTo>
                  <a:cubicBezTo>
                    <a:pt x="7136" y="15410"/>
                    <a:pt x="8076" y="15360"/>
                    <a:pt x="9065" y="15278"/>
                  </a:cubicBezTo>
                  <a:cubicBezTo>
                    <a:pt x="9394" y="15261"/>
                    <a:pt x="9724" y="15228"/>
                    <a:pt x="10054" y="15196"/>
                  </a:cubicBezTo>
                  <a:cubicBezTo>
                    <a:pt x="10878" y="15130"/>
                    <a:pt x="11735" y="15047"/>
                    <a:pt x="12608" y="14948"/>
                  </a:cubicBezTo>
                  <a:cubicBezTo>
                    <a:pt x="12740" y="14948"/>
                    <a:pt x="12888" y="14932"/>
                    <a:pt x="13037" y="14915"/>
                  </a:cubicBezTo>
                  <a:cubicBezTo>
                    <a:pt x="13992" y="14800"/>
                    <a:pt x="14948" y="14701"/>
                    <a:pt x="15871" y="14586"/>
                  </a:cubicBezTo>
                  <a:cubicBezTo>
                    <a:pt x="16003" y="14569"/>
                    <a:pt x="16119" y="14553"/>
                    <a:pt x="16250" y="14536"/>
                  </a:cubicBezTo>
                  <a:lnTo>
                    <a:pt x="16646" y="14487"/>
                  </a:lnTo>
                  <a:cubicBezTo>
                    <a:pt x="16679" y="14487"/>
                    <a:pt x="16712" y="14470"/>
                    <a:pt x="16745" y="14470"/>
                  </a:cubicBezTo>
                  <a:lnTo>
                    <a:pt x="16728" y="14470"/>
                  </a:lnTo>
                  <a:cubicBezTo>
                    <a:pt x="15674" y="14190"/>
                    <a:pt x="14635" y="13877"/>
                    <a:pt x="13630" y="13416"/>
                  </a:cubicBezTo>
                  <a:cubicBezTo>
                    <a:pt x="13564" y="13383"/>
                    <a:pt x="13498" y="13350"/>
                    <a:pt x="13432" y="13317"/>
                  </a:cubicBezTo>
                  <a:cubicBezTo>
                    <a:pt x="12822" y="13037"/>
                    <a:pt x="12245" y="12690"/>
                    <a:pt x="11702" y="12295"/>
                  </a:cubicBezTo>
                  <a:cubicBezTo>
                    <a:pt x="9394" y="10647"/>
                    <a:pt x="7664" y="8175"/>
                    <a:pt x="6972" y="5422"/>
                  </a:cubicBezTo>
                  <a:cubicBezTo>
                    <a:pt x="6494" y="3494"/>
                    <a:pt x="6576" y="1731"/>
                    <a:pt x="6988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3;p2"/>
            <p:cNvSpPr/>
            <p:nvPr/>
          </p:nvSpPr>
          <p:spPr>
            <a:xfrm rot="20145426">
              <a:off x="2785199" y="4659740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4;p2"/>
            <p:cNvSpPr/>
            <p:nvPr/>
          </p:nvSpPr>
          <p:spPr>
            <a:xfrm rot="20145426">
              <a:off x="2786328" y="4664997"/>
              <a:ext cx="381145" cy="348445"/>
            </a:xfrm>
            <a:custGeom>
              <a:avLst/>
              <a:gdLst/>
              <a:ahLst/>
              <a:cxnLst/>
              <a:rect l="l" t="t" r="r" b="b"/>
              <a:pathLst>
                <a:path w="15246" h="13938" extrusionOk="0">
                  <a:moveTo>
                    <a:pt x="11959" y="1"/>
                  </a:moveTo>
                  <a:cubicBezTo>
                    <a:pt x="9585" y="1"/>
                    <a:pt x="4625" y="522"/>
                    <a:pt x="0" y="1132"/>
                  </a:cubicBezTo>
                  <a:cubicBezTo>
                    <a:pt x="0" y="1132"/>
                    <a:pt x="2011" y="11202"/>
                    <a:pt x="1978" y="13938"/>
                  </a:cubicBezTo>
                  <a:cubicBezTo>
                    <a:pt x="6065" y="13509"/>
                    <a:pt x="10696" y="12899"/>
                    <a:pt x="14635" y="12075"/>
                  </a:cubicBezTo>
                  <a:cubicBezTo>
                    <a:pt x="14998" y="11993"/>
                    <a:pt x="15245" y="11680"/>
                    <a:pt x="15245" y="11317"/>
                  </a:cubicBezTo>
                  <a:cubicBezTo>
                    <a:pt x="15245" y="8268"/>
                    <a:pt x="13811" y="225"/>
                    <a:pt x="13103" y="77"/>
                  </a:cubicBezTo>
                  <a:cubicBezTo>
                    <a:pt x="12861" y="25"/>
                    <a:pt x="12470" y="1"/>
                    <a:pt x="1195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5;p2"/>
            <p:cNvSpPr/>
            <p:nvPr/>
          </p:nvSpPr>
          <p:spPr>
            <a:xfrm rot="20145426">
              <a:off x="2865776" y="4946196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extrusionOk="0">
                  <a:moveTo>
                    <a:pt x="14800" y="0"/>
                  </a:moveTo>
                  <a:cubicBezTo>
                    <a:pt x="14784" y="16"/>
                    <a:pt x="14751" y="33"/>
                    <a:pt x="14734" y="49"/>
                  </a:cubicBezTo>
                  <a:cubicBezTo>
                    <a:pt x="14718" y="66"/>
                    <a:pt x="14685" y="82"/>
                    <a:pt x="14668" y="99"/>
                  </a:cubicBezTo>
                  <a:cubicBezTo>
                    <a:pt x="14635" y="99"/>
                    <a:pt x="14619" y="115"/>
                    <a:pt x="14586" y="115"/>
                  </a:cubicBezTo>
                  <a:cubicBezTo>
                    <a:pt x="14586" y="132"/>
                    <a:pt x="14569" y="132"/>
                    <a:pt x="14569" y="132"/>
                  </a:cubicBezTo>
                  <a:lnTo>
                    <a:pt x="14503" y="148"/>
                  </a:lnTo>
                  <a:cubicBezTo>
                    <a:pt x="14454" y="165"/>
                    <a:pt x="14388" y="165"/>
                    <a:pt x="14322" y="181"/>
                  </a:cubicBezTo>
                  <a:cubicBezTo>
                    <a:pt x="14124" y="231"/>
                    <a:pt x="13927" y="264"/>
                    <a:pt x="13729" y="297"/>
                  </a:cubicBezTo>
                  <a:cubicBezTo>
                    <a:pt x="13630" y="330"/>
                    <a:pt x="13531" y="346"/>
                    <a:pt x="13432" y="363"/>
                  </a:cubicBezTo>
                  <a:cubicBezTo>
                    <a:pt x="13037" y="445"/>
                    <a:pt x="12641" y="511"/>
                    <a:pt x="12229" y="593"/>
                  </a:cubicBezTo>
                  <a:cubicBezTo>
                    <a:pt x="11702" y="676"/>
                    <a:pt x="11174" y="775"/>
                    <a:pt x="10647" y="857"/>
                  </a:cubicBezTo>
                  <a:cubicBezTo>
                    <a:pt x="10383" y="906"/>
                    <a:pt x="10120" y="939"/>
                    <a:pt x="9856" y="989"/>
                  </a:cubicBezTo>
                  <a:cubicBezTo>
                    <a:pt x="9576" y="1022"/>
                    <a:pt x="9312" y="1071"/>
                    <a:pt x="9048" y="1104"/>
                  </a:cubicBezTo>
                  <a:cubicBezTo>
                    <a:pt x="8768" y="1154"/>
                    <a:pt x="8504" y="1187"/>
                    <a:pt x="8241" y="1236"/>
                  </a:cubicBezTo>
                  <a:cubicBezTo>
                    <a:pt x="7960" y="1269"/>
                    <a:pt x="7697" y="1302"/>
                    <a:pt x="7417" y="1335"/>
                  </a:cubicBezTo>
                  <a:cubicBezTo>
                    <a:pt x="6873" y="1417"/>
                    <a:pt x="6345" y="1483"/>
                    <a:pt x="5801" y="1549"/>
                  </a:cubicBezTo>
                  <a:cubicBezTo>
                    <a:pt x="5538" y="1599"/>
                    <a:pt x="5258" y="1632"/>
                    <a:pt x="4994" y="1665"/>
                  </a:cubicBezTo>
                  <a:cubicBezTo>
                    <a:pt x="4714" y="1698"/>
                    <a:pt x="4450" y="1731"/>
                    <a:pt x="4186" y="1763"/>
                  </a:cubicBezTo>
                  <a:cubicBezTo>
                    <a:pt x="3923" y="1780"/>
                    <a:pt x="3659" y="1813"/>
                    <a:pt x="3395" y="1846"/>
                  </a:cubicBezTo>
                  <a:cubicBezTo>
                    <a:pt x="3082" y="1879"/>
                    <a:pt x="2769" y="1912"/>
                    <a:pt x="2456" y="1945"/>
                  </a:cubicBezTo>
                  <a:cubicBezTo>
                    <a:pt x="2258" y="1978"/>
                    <a:pt x="2044" y="1994"/>
                    <a:pt x="1846" y="2011"/>
                  </a:cubicBezTo>
                  <a:cubicBezTo>
                    <a:pt x="1813" y="2060"/>
                    <a:pt x="1483" y="2686"/>
                    <a:pt x="1022" y="3412"/>
                  </a:cubicBezTo>
                  <a:cubicBezTo>
                    <a:pt x="709" y="3922"/>
                    <a:pt x="346" y="4499"/>
                    <a:pt x="0" y="4944"/>
                  </a:cubicBezTo>
                  <a:cubicBezTo>
                    <a:pt x="132" y="4944"/>
                    <a:pt x="280" y="4928"/>
                    <a:pt x="429" y="4911"/>
                  </a:cubicBezTo>
                  <a:cubicBezTo>
                    <a:pt x="1384" y="4796"/>
                    <a:pt x="2340" y="4697"/>
                    <a:pt x="3263" y="4582"/>
                  </a:cubicBezTo>
                  <a:cubicBezTo>
                    <a:pt x="3395" y="4565"/>
                    <a:pt x="3511" y="4549"/>
                    <a:pt x="3642" y="4532"/>
                  </a:cubicBezTo>
                  <a:lnTo>
                    <a:pt x="4038" y="4483"/>
                  </a:lnTo>
                  <a:cubicBezTo>
                    <a:pt x="4071" y="4483"/>
                    <a:pt x="4104" y="4466"/>
                    <a:pt x="4137" y="4466"/>
                  </a:cubicBezTo>
                  <a:cubicBezTo>
                    <a:pt x="4417" y="4433"/>
                    <a:pt x="4714" y="4400"/>
                    <a:pt x="4994" y="4351"/>
                  </a:cubicBezTo>
                  <a:cubicBezTo>
                    <a:pt x="5258" y="4318"/>
                    <a:pt x="5521" y="4285"/>
                    <a:pt x="5785" y="4252"/>
                  </a:cubicBezTo>
                  <a:cubicBezTo>
                    <a:pt x="6016" y="4219"/>
                    <a:pt x="6230" y="4186"/>
                    <a:pt x="6461" y="4153"/>
                  </a:cubicBezTo>
                  <a:cubicBezTo>
                    <a:pt x="6675" y="4120"/>
                    <a:pt x="6889" y="4104"/>
                    <a:pt x="7103" y="4071"/>
                  </a:cubicBezTo>
                  <a:cubicBezTo>
                    <a:pt x="7301" y="4038"/>
                    <a:pt x="7515" y="4005"/>
                    <a:pt x="7713" y="3972"/>
                  </a:cubicBezTo>
                  <a:cubicBezTo>
                    <a:pt x="7746" y="3972"/>
                    <a:pt x="7796" y="3972"/>
                    <a:pt x="7829" y="3955"/>
                  </a:cubicBezTo>
                  <a:cubicBezTo>
                    <a:pt x="8224" y="3906"/>
                    <a:pt x="8587" y="3857"/>
                    <a:pt x="8933" y="3791"/>
                  </a:cubicBezTo>
                  <a:cubicBezTo>
                    <a:pt x="9164" y="3758"/>
                    <a:pt x="9378" y="3725"/>
                    <a:pt x="9576" y="3692"/>
                  </a:cubicBezTo>
                  <a:cubicBezTo>
                    <a:pt x="9889" y="3659"/>
                    <a:pt x="10169" y="3609"/>
                    <a:pt x="10416" y="3560"/>
                  </a:cubicBezTo>
                  <a:cubicBezTo>
                    <a:pt x="10532" y="3543"/>
                    <a:pt x="10647" y="3527"/>
                    <a:pt x="10746" y="3510"/>
                  </a:cubicBezTo>
                  <a:cubicBezTo>
                    <a:pt x="10845" y="3494"/>
                    <a:pt x="10944" y="3478"/>
                    <a:pt x="11026" y="3461"/>
                  </a:cubicBezTo>
                  <a:cubicBezTo>
                    <a:pt x="11092" y="3445"/>
                    <a:pt x="11141" y="3445"/>
                    <a:pt x="11191" y="3428"/>
                  </a:cubicBezTo>
                  <a:cubicBezTo>
                    <a:pt x="11257" y="3412"/>
                    <a:pt x="11323" y="3412"/>
                    <a:pt x="11372" y="3395"/>
                  </a:cubicBezTo>
                  <a:cubicBezTo>
                    <a:pt x="11405" y="3395"/>
                    <a:pt x="11438" y="3379"/>
                    <a:pt x="11454" y="3379"/>
                  </a:cubicBezTo>
                  <a:cubicBezTo>
                    <a:pt x="11487" y="3379"/>
                    <a:pt x="11504" y="3362"/>
                    <a:pt x="11520" y="3362"/>
                  </a:cubicBezTo>
                  <a:cubicBezTo>
                    <a:pt x="12410" y="3115"/>
                    <a:pt x="14454" y="1714"/>
                    <a:pt x="15014" y="412"/>
                  </a:cubicBezTo>
                  <a:cubicBezTo>
                    <a:pt x="15047" y="313"/>
                    <a:pt x="15080" y="181"/>
                    <a:pt x="15097" y="16"/>
                  </a:cubicBezTo>
                  <a:cubicBezTo>
                    <a:pt x="15097" y="16"/>
                    <a:pt x="14998" y="16"/>
                    <a:pt x="14817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;p2"/>
            <p:cNvSpPr/>
            <p:nvPr/>
          </p:nvSpPr>
          <p:spPr>
            <a:xfrm rot="20145426">
              <a:off x="2536479" y="4718108"/>
              <a:ext cx="646916" cy="370020"/>
            </a:xfrm>
            <a:custGeom>
              <a:avLst/>
              <a:gdLst/>
              <a:ahLst/>
              <a:cxnLst/>
              <a:rect l="l" t="t" r="r" b="b"/>
              <a:pathLst>
                <a:path w="25877" h="14801" fill="none" extrusionOk="0">
                  <a:moveTo>
                    <a:pt x="25876" y="11339"/>
                  </a:moveTo>
                  <a:lnTo>
                    <a:pt x="25876" y="11356"/>
                  </a:lnTo>
                  <a:cubicBezTo>
                    <a:pt x="25876" y="11603"/>
                    <a:pt x="25761" y="11817"/>
                    <a:pt x="25580" y="11949"/>
                  </a:cubicBezTo>
                  <a:cubicBezTo>
                    <a:pt x="25547" y="11965"/>
                    <a:pt x="25530" y="11982"/>
                    <a:pt x="25514" y="11998"/>
                  </a:cubicBezTo>
                  <a:cubicBezTo>
                    <a:pt x="25497" y="11998"/>
                    <a:pt x="25481" y="12015"/>
                    <a:pt x="25464" y="12031"/>
                  </a:cubicBezTo>
                  <a:cubicBezTo>
                    <a:pt x="25464" y="12031"/>
                    <a:pt x="25464" y="12031"/>
                    <a:pt x="25464" y="12031"/>
                  </a:cubicBezTo>
                  <a:cubicBezTo>
                    <a:pt x="25431" y="12031"/>
                    <a:pt x="25415" y="12048"/>
                    <a:pt x="25398" y="12048"/>
                  </a:cubicBezTo>
                  <a:cubicBezTo>
                    <a:pt x="25382" y="12064"/>
                    <a:pt x="25365" y="12064"/>
                    <a:pt x="25349" y="12064"/>
                  </a:cubicBezTo>
                  <a:cubicBezTo>
                    <a:pt x="25349" y="12081"/>
                    <a:pt x="25332" y="12081"/>
                    <a:pt x="25332" y="12081"/>
                  </a:cubicBezTo>
                  <a:cubicBezTo>
                    <a:pt x="25316" y="12081"/>
                    <a:pt x="25283" y="12081"/>
                    <a:pt x="25266" y="12097"/>
                  </a:cubicBezTo>
                  <a:cubicBezTo>
                    <a:pt x="25217" y="12114"/>
                    <a:pt x="25151" y="12114"/>
                    <a:pt x="25085" y="12130"/>
                  </a:cubicBezTo>
                  <a:cubicBezTo>
                    <a:pt x="24887" y="12180"/>
                    <a:pt x="24690" y="12213"/>
                    <a:pt x="24492" y="12246"/>
                  </a:cubicBezTo>
                  <a:cubicBezTo>
                    <a:pt x="24393" y="12279"/>
                    <a:pt x="24294" y="12295"/>
                    <a:pt x="24195" y="12312"/>
                  </a:cubicBezTo>
                  <a:cubicBezTo>
                    <a:pt x="23800" y="12394"/>
                    <a:pt x="23404" y="12460"/>
                    <a:pt x="22992" y="12542"/>
                  </a:cubicBezTo>
                  <a:cubicBezTo>
                    <a:pt x="22465" y="12625"/>
                    <a:pt x="21937" y="12724"/>
                    <a:pt x="21410" y="12806"/>
                  </a:cubicBezTo>
                  <a:cubicBezTo>
                    <a:pt x="21146" y="12855"/>
                    <a:pt x="20883" y="12888"/>
                    <a:pt x="20619" y="12938"/>
                  </a:cubicBezTo>
                  <a:cubicBezTo>
                    <a:pt x="20339" y="12971"/>
                    <a:pt x="20075" y="13020"/>
                    <a:pt x="19811" y="13053"/>
                  </a:cubicBezTo>
                  <a:cubicBezTo>
                    <a:pt x="19531" y="13103"/>
                    <a:pt x="19267" y="13136"/>
                    <a:pt x="19004" y="13185"/>
                  </a:cubicBezTo>
                  <a:cubicBezTo>
                    <a:pt x="18723" y="13218"/>
                    <a:pt x="18460" y="13251"/>
                    <a:pt x="18180" y="13284"/>
                  </a:cubicBezTo>
                  <a:cubicBezTo>
                    <a:pt x="17636" y="13366"/>
                    <a:pt x="17108" y="13432"/>
                    <a:pt x="16564" y="13498"/>
                  </a:cubicBezTo>
                  <a:cubicBezTo>
                    <a:pt x="16301" y="13548"/>
                    <a:pt x="16021" y="13581"/>
                    <a:pt x="15757" y="13614"/>
                  </a:cubicBezTo>
                  <a:cubicBezTo>
                    <a:pt x="15477" y="13647"/>
                    <a:pt x="15213" y="13680"/>
                    <a:pt x="14949" y="13712"/>
                  </a:cubicBezTo>
                  <a:cubicBezTo>
                    <a:pt x="14686" y="13729"/>
                    <a:pt x="14422" y="13762"/>
                    <a:pt x="14158" y="13795"/>
                  </a:cubicBezTo>
                  <a:cubicBezTo>
                    <a:pt x="13845" y="13828"/>
                    <a:pt x="13532" y="13861"/>
                    <a:pt x="13219" y="13894"/>
                  </a:cubicBezTo>
                  <a:cubicBezTo>
                    <a:pt x="13021" y="13927"/>
                    <a:pt x="12807" y="13943"/>
                    <a:pt x="12609" y="13960"/>
                  </a:cubicBezTo>
                  <a:lnTo>
                    <a:pt x="12609" y="13960"/>
                  </a:lnTo>
                  <a:cubicBezTo>
                    <a:pt x="12461" y="13976"/>
                    <a:pt x="12329" y="13993"/>
                    <a:pt x="12197" y="14009"/>
                  </a:cubicBezTo>
                  <a:cubicBezTo>
                    <a:pt x="12131" y="14009"/>
                    <a:pt x="12065" y="14026"/>
                    <a:pt x="11999" y="14026"/>
                  </a:cubicBezTo>
                  <a:cubicBezTo>
                    <a:pt x="11653" y="14059"/>
                    <a:pt x="11307" y="14092"/>
                    <a:pt x="10961" y="14124"/>
                  </a:cubicBezTo>
                  <a:cubicBezTo>
                    <a:pt x="10829" y="14141"/>
                    <a:pt x="10697" y="14157"/>
                    <a:pt x="10565" y="14174"/>
                  </a:cubicBezTo>
                  <a:cubicBezTo>
                    <a:pt x="10400" y="14190"/>
                    <a:pt x="10236" y="14207"/>
                    <a:pt x="10071" y="14223"/>
                  </a:cubicBezTo>
                  <a:cubicBezTo>
                    <a:pt x="10005" y="14223"/>
                    <a:pt x="9923" y="14223"/>
                    <a:pt x="9857" y="14240"/>
                  </a:cubicBezTo>
                  <a:cubicBezTo>
                    <a:pt x="9692" y="14256"/>
                    <a:pt x="9543" y="14273"/>
                    <a:pt x="9395" y="14273"/>
                  </a:cubicBezTo>
                  <a:cubicBezTo>
                    <a:pt x="9379" y="14289"/>
                    <a:pt x="9362" y="14289"/>
                    <a:pt x="9346" y="14289"/>
                  </a:cubicBezTo>
                  <a:cubicBezTo>
                    <a:pt x="8983" y="14322"/>
                    <a:pt x="8621" y="14355"/>
                    <a:pt x="8274" y="14372"/>
                  </a:cubicBezTo>
                  <a:cubicBezTo>
                    <a:pt x="8274" y="14388"/>
                    <a:pt x="8274" y="14388"/>
                    <a:pt x="8274" y="14372"/>
                  </a:cubicBezTo>
                  <a:cubicBezTo>
                    <a:pt x="8044" y="14405"/>
                    <a:pt x="7829" y="14421"/>
                    <a:pt x="7615" y="14438"/>
                  </a:cubicBezTo>
                  <a:cubicBezTo>
                    <a:pt x="7500" y="14454"/>
                    <a:pt x="7384" y="14454"/>
                    <a:pt x="7286" y="14471"/>
                  </a:cubicBezTo>
                  <a:cubicBezTo>
                    <a:pt x="7071" y="14487"/>
                    <a:pt x="6857" y="14504"/>
                    <a:pt x="6659" y="14520"/>
                  </a:cubicBezTo>
                  <a:cubicBezTo>
                    <a:pt x="5621" y="14602"/>
                    <a:pt x="4731" y="14668"/>
                    <a:pt x="4022" y="14718"/>
                  </a:cubicBezTo>
                  <a:cubicBezTo>
                    <a:pt x="3940" y="14718"/>
                    <a:pt x="3874" y="14718"/>
                    <a:pt x="3808" y="14718"/>
                  </a:cubicBezTo>
                  <a:cubicBezTo>
                    <a:pt x="3396" y="14751"/>
                    <a:pt x="3050" y="14767"/>
                    <a:pt x="2786" y="14784"/>
                  </a:cubicBezTo>
                  <a:cubicBezTo>
                    <a:pt x="2638" y="14800"/>
                    <a:pt x="2506" y="14767"/>
                    <a:pt x="2391" y="14718"/>
                  </a:cubicBezTo>
                  <a:cubicBezTo>
                    <a:pt x="2374" y="14718"/>
                    <a:pt x="2358" y="14701"/>
                    <a:pt x="2341" y="14685"/>
                  </a:cubicBezTo>
                  <a:cubicBezTo>
                    <a:pt x="2275" y="14668"/>
                    <a:pt x="2226" y="14635"/>
                    <a:pt x="2176" y="14586"/>
                  </a:cubicBezTo>
                  <a:cubicBezTo>
                    <a:pt x="2061" y="14487"/>
                    <a:pt x="1962" y="14339"/>
                    <a:pt x="1929" y="14174"/>
                  </a:cubicBezTo>
                  <a:cubicBezTo>
                    <a:pt x="841" y="9938"/>
                    <a:pt x="1" y="3280"/>
                    <a:pt x="413" y="2917"/>
                  </a:cubicBezTo>
                  <a:cubicBezTo>
                    <a:pt x="413" y="2917"/>
                    <a:pt x="429" y="2917"/>
                    <a:pt x="446" y="2901"/>
                  </a:cubicBezTo>
                  <a:cubicBezTo>
                    <a:pt x="776" y="2703"/>
                    <a:pt x="2621" y="2341"/>
                    <a:pt x="5143" y="1945"/>
                  </a:cubicBezTo>
                  <a:cubicBezTo>
                    <a:pt x="6758" y="1681"/>
                    <a:pt x="8670" y="1418"/>
                    <a:pt x="10631" y="1154"/>
                  </a:cubicBezTo>
                  <a:lnTo>
                    <a:pt x="10631" y="1154"/>
                  </a:lnTo>
                  <a:cubicBezTo>
                    <a:pt x="10895" y="1121"/>
                    <a:pt x="11159" y="1088"/>
                    <a:pt x="11439" y="1055"/>
                  </a:cubicBezTo>
                  <a:cubicBezTo>
                    <a:pt x="11966" y="989"/>
                    <a:pt x="12477" y="923"/>
                    <a:pt x="13005" y="857"/>
                  </a:cubicBezTo>
                  <a:cubicBezTo>
                    <a:pt x="13219" y="824"/>
                    <a:pt x="13450" y="808"/>
                    <a:pt x="13664" y="775"/>
                  </a:cubicBezTo>
                  <a:cubicBezTo>
                    <a:pt x="13829" y="758"/>
                    <a:pt x="13993" y="742"/>
                    <a:pt x="14158" y="709"/>
                  </a:cubicBezTo>
                  <a:cubicBezTo>
                    <a:pt x="14438" y="692"/>
                    <a:pt x="14719" y="659"/>
                    <a:pt x="14982" y="627"/>
                  </a:cubicBezTo>
                  <a:cubicBezTo>
                    <a:pt x="17125" y="379"/>
                    <a:pt x="19136" y="198"/>
                    <a:pt x="20718" y="99"/>
                  </a:cubicBezTo>
                  <a:cubicBezTo>
                    <a:pt x="20817" y="83"/>
                    <a:pt x="20932" y="83"/>
                    <a:pt x="21031" y="83"/>
                  </a:cubicBezTo>
                  <a:cubicBezTo>
                    <a:pt x="21130" y="66"/>
                    <a:pt x="21229" y="66"/>
                    <a:pt x="21327" y="66"/>
                  </a:cubicBezTo>
                  <a:cubicBezTo>
                    <a:pt x="21509" y="50"/>
                    <a:pt x="21674" y="50"/>
                    <a:pt x="21855" y="33"/>
                  </a:cubicBezTo>
                  <a:cubicBezTo>
                    <a:pt x="22728" y="0"/>
                    <a:pt x="23388" y="17"/>
                    <a:pt x="23734" y="99"/>
                  </a:cubicBezTo>
                  <a:cubicBezTo>
                    <a:pt x="23800" y="116"/>
                    <a:pt x="23849" y="165"/>
                    <a:pt x="23915" y="280"/>
                  </a:cubicBezTo>
                  <a:cubicBezTo>
                    <a:pt x="23948" y="313"/>
                    <a:pt x="23964" y="363"/>
                    <a:pt x="23997" y="412"/>
                  </a:cubicBezTo>
                  <a:lnTo>
                    <a:pt x="24014" y="445"/>
                  </a:lnTo>
                  <a:cubicBezTo>
                    <a:pt x="24030" y="478"/>
                    <a:pt x="24047" y="511"/>
                    <a:pt x="24063" y="561"/>
                  </a:cubicBezTo>
                  <a:cubicBezTo>
                    <a:pt x="24113" y="692"/>
                    <a:pt x="24179" y="874"/>
                    <a:pt x="24245" y="1072"/>
                  </a:cubicBezTo>
                  <a:cubicBezTo>
                    <a:pt x="24261" y="1154"/>
                    <a:pt x="24294" y="1236"/>
                    <a:pt x="24327" y="1319"/>
                  </a:cubicBezTo>
                  <a:cubicBezTo>
                    <a:pt x="24377" y="1517"/>
                    <a:pt x="24442" y="1747"/>
                    <a:pt x="24508" y="1978"/>
                  </a:cubicBezTo>
                  <a:cubicBezTo>
                    <a:pt x="24508" y="2044"/>
                    <a:pt x="24525" y="2093"/>
                    <a:pt x="24541" y="2159"/>
                  </a:cubicBezTo>
                  <a:cubicBezTo>
                    <a:pt x="24574" y="2291"/>
                    <a:pt x="24607" y="2406"/>
                    <a:pt x="24640" y="2555"/>
                  </a:cubicBezTo>
                  <a:cubicBezTo>
                    <a:pt x="24673" y="2670"/>
                    <a:pt x="24690" y="2786"/>
                    <a:pt x="24723" y="2917"/>
                  </a:cubicBezTo>
                  <a:cubicBezTo>
                    <a:pt x="24789" y="3198"/>
                    <a:pt x="24854" y="3494"/>
                    <a:pt x="24904" y="3791"/>
                  </a:cubicBezTo>
                  <a:cubicBezTo>
                    <a:pt x="24937" y="3906"/>
                    <a:pt x="24953" y="4022"/>
                    <a:pt x="24970" y="4137"/>
                  </a:cubicBezTo>
                  <a:cubicBezTo>
                    <a:pt x="25019" y="4368"/>
                    <a:pt x="25069" y="4615"/>
                    <a:pt x="25118" y="4862"/>
                  </a:cubicBezTo>
                  <a:cubicBezTo>
                    <a:pt x="25135" y="4994"/>
                    <a:pt x="25151" y="5126"/>
                    <a:pt x="25184" y="5258"/>
                  </a:cubicBezTo>
                  <a:cubicBezTo>
                    <a:pt x="25201" y="5357"/>
                    <a:pt x="25217" y="5455"/>
                    <a:pt x="25234" y="5554"/>
                  </a:cubicBezTo>
                  <a:cubicBezTo>
                    <a:pt x="25250" y="5620"/>
                    <a:pt x="25266" y="5703"/>
                    <a:pt x="25266" y="5785"/>
                  </a:cubicBezTo>
                  <a:cubicBezTo>
                    <a:pt x="25332" y="6164"/>
                    <a:pt x="25398" y="6560"/>
                    <a:pt x="25448" y="6939"/>
                  </a:cubicBezTo>
                  <a:cubicBezTo>
                    <a:pt x="25464" y="7021"/>
                    <a:pt x="25481" y="7104"/>
                    <a:pt x="25481" y="7169"/>
                  </a:cubicBezTo>
                  <a:cubicBezTo>
                    <a:pt x="25629" y="8125"/>
                    <a:pt x="25728" y="9032"/>
                    <a:pt x="25810" y="9839"/>
                  </a:cubicBezTo>
                  <a:cubicBezTo>
                    <a:pt x="25810" y="9905"/>
                    <a:pt x="25810" y="9971"/>
                    <a:pt x="25827" y="10037"/>
                  </a:cubicBezTo>
                  <a:cubicBezTo>
                    <a:pt x="25860" y="10532"/>
                    <a:pt x="25876" y="10960"/>
                    <a:pt x="25876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;p2"/>
            <p:cNvSpPr/>
            <p:nvPr/>
          </p:nvSpPr>
          <p:spPr>
            <a:xfrm rot="20145426">
              <a:off x="2785199" y="4659740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8;p2"/>
            <p:cNvSpPr/>
            <p:nvPr/>
          </p:nvSpPr>
          <p:spPr>
            <a:xfrm rot="20145426">
              <a:off x="2865776" y="4946196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fill="none" extrusionOk="0">
                  <a:moveTo>
                    <a:pt x="15097" y="16"/>
                  </a:moveTo>
                  <a:cubicBezTo>
                    <a:pt x="15080" y="181"/>
                    <a:pt x="15047" y="313"/>
                    <a:pt x="15014" y="412"/>
                  </a:cubicBezTo>
                  <a:cubicBezTo>
                    <a:pt x="14454" y="1714"/>
                    <a:pt x="12410" y="3115"/>
                    <a:pt x="11520" y="3362"/>
                  </a:cubicBezTo>
                  <a:cubicBezTo>
                    <a:pt x="11504" y="3362"/>
                    <a:pt x="11487" y="3379"/>
                    <a:pt x="11454" y="3379"/>
                  </a:cubicBezTo>
                  <a:cubicBezTo>
                    <a:pt x="11438" y="3379"/>
                    <a:pt x="11405" y="3395"/>
                    <a:pt x="11372" y="3395"/>
                  </a:cubicBezTo>
                  <a:cubicBezTo>
                    <a:pt x="11323" y="3412"/>
                    <a:pt x="11257" y="3412"/>
                    <a:pt x="11191" y="3428"/>
                  </a:cubicBezTo>
                  <a:cubicBezTo>
                    <a:pt x="11141" y="3445"/>
                    <a:pt x="11092" y="3445"/>
                    <a:pt x="11026" y="3461"/>
                  </a:cubicBezTo>
                  <a:cubicBezTo>
                    <a:pt x="10944" y="3478"/>
                    <a:pt x="10845" y="3494"/>
                    <a:pt x="10746" y="3510"/>
                  </a:cubicBezTo>
                  <a:cubicBezTo>
                    <a:pt x="10647" y="3527"/>
                    <a:pt x="10532" y="3543"/>
                    <a:pt x="10416" y="3560"/>
                  </a:cubicBezTo>
                  <a:cubicBezTo>
                    <a:pt x="10169" y="3609"/>
                    <a:pt x="9889" y="3659"/>
                    <a:pt x="9576" y="3692"/>
                  </a:cubicBezTo>
                  <a:cubicBezTo>
                    <a:pt x="9378" y="3725"/>
                    <a:pt x="9164" y="3758"/>
                    <a:pt x="8933" y="3791"/>
                  </a:cubicBezTo>
                  <a:cubicBezTo>
                    <a:pt x="8587" y="3857"/>
                    <a:pt x="8224" y="3906"/>
                    <a:pt x="7829" y="3955"/>
                  </a:cubicBezTo>
                  <a:cubicBezTo>
                    <a:pt x="7796" y="3972"/>
                    <a:pt x="7746" y="3972"/>
                    <a:pt x="7713" y="3972"/>
                  </a:cubicBezTo>
                  <a:cubicBezTo>
                    <a:pt x="7515" y="4005"/>
                    <a:pt x="7301" y="4038"/>
                    <a:pt x="7103" y="4071"/>
                  </a:cubicBezTo>
                  <a:cubicBezTo>
                    <a:pt x="6889" y="4104"/>
                    <a:pt x="6675" y="4120"/>
                    <a:pt x="6461" y="4153"/>
                  </a:cubicBezTo>
                  <a:cubicBezTo>
                    <a:pt x="6230" y="4186"/>
                    <a:pt x="6016" y="4219"/>
                    <a:pt x="5785" y="4252"/>
                  </a:cubicBezTo>
                  <a:cubicBezTo>
                    <a:pt x="5521" y="4285"/>
                    <a:pt x="5258" y="4318"/>
                    <a:pt x="4994" y="4351"/>
                  </a:cubicBezTo>
                  <a:cubicBezTo>
                    <a:pt x="4714" y="4400"/>
                    <a:pt x="4417" y="4433"/>
                    <a:pt x="4137" y="4466"/>
                  </a:cubicBezTo>
                  <a:cubicBezTo>
                    <a:pt x="4104" y="4466"/>
                    <a:pt x="4071" y="4483"/>
                    <a:pt x="4038" y="4483"/>
                  </a:cubicBezTo>
                  <a:lnTo>
                    <a:pt x="3642" y="4532"/>
                  </a:lnTo>
                  <a:cubicBezTo>
                    <a:pt x="3511" y="4549"/>
                    <a:pt x="3395" y="4565"/>
                    <a:pt x="3263" y="4582"/>
                  </a:cubicBezTo>
                  <a:cubicBezTo>
                    <a:pt x="2340" y="4697"/>
                    <a:pt x="1384" y="4796"/>
                    <a:pt x="429" y="4911"/>
                  </a:cubicBezTo>
                  <a:cubicBezTo>
                    <a:pt x="280" y="4928"/>
                    <a:pt x="132" y="4944"/>
                    <a:pt x="0" y="4944"/>
                  </a:cubicBezTo>
                  <a:cubicBezTo>
                    <a:pt x="346" y="4499"/>
                    <a:pt x="709" y="3922"/>
                    <a:pt x="1022" y="3412"/>
                  </a:cubicBezTo>
                  <a:cubicBezTo>
                    <a:pt x="1483" y="2686"/>
                    <a:pt x="1813" y="2060"/>
                    <a:pt x="1846" y="2011"/>
                  </a:cubicBezTo>
                  <a:lnTo>
                    <a:pt x="1846" y="2011"/>
                  </a:lnTo>
                  <a:cubicBezTo>
                    <a:pt x="2044" y="1994"/>
                    <a:pt x="2258" y="1978"/>
                    <a:pt x="2456" y="1945"/>
                  </a:cubicBezTo>
                  <a:cubicBezTo>
                    <a:pt x="2769" y="1912"/>
                    <a:pt x="3082" y="1879"/>
                    <a:pt x="3395" y="1846"/>
                  </a:cubicBezTo>
                  <a:cubicBezTo>
                    <a:pt x="3659" y="1813"/>
                    <a:pt x="3923" y="1780"/>
                    <a:pt x="4186" y="1763"/>
                  </a:cubicBezTo>
                  <a:cubicBezTo>
                    <a:pt x="4450" y="1731"/>
                    <a:pt x="4714" y="1698"/>
                    <a:pt x="4994" y="1665"/>
                  </a:cubicBezTo>
                  <a:cubicBezTo>
                    <a:pt x="5258" y="1632"/>
                    <a:pt x="5538" y="1599"/>
                    <a:pt x="5801" y="1549"/>
                  </a:cubicBezTo>
                  <a:cubicBezTo>
                    <a:pt x="6345" y="1483"/>
                    <a:pt x="6873" y="1417"/>
                    <a:pt x="7417" y="1335"/>
                  </a:cubicBezTo>
                  <a:cubicBezTo>
                    <a:pt x="7697" y="1302"/>
                    <a:pt x="7960" y="1269"/>
                    <a:pt x="8241" y="1236"/>
                  </a:cubicBezTo>
                  <a:cubicBezTo>
                    <a:pt x="8504" y="1187"/>
                    <a:pt x="8768" y="1154"/>
                    <a:pt x="9048" y="1104"/>
                  </a:cubicBezTo>
                  <a:cubicBezTo>
                    <a:pt x="9312" y="1071"/>
                    <a:pt x="9576" y="1022"/>
                    <a:pt x="9856" y="989"/>
                  </a:cubicBezTo>
                  <a:cubicBezTo>
                    <a:pt x="10120" y="939"/>
                    <a:pt x="10383" y="906"/>
                    <a:pt x="10647" y="857"/>
                  </a:cubicBezTo>
                  <a:cubicBezTo>
                    <a:pt x="11174" y="775"/>
                    <a:pt x="11702" y="676"/>
                    <a:pt x="12229" y="593"/>
                  </a:cubicBezTo>
                  <a:cubicBezTo>
                    <a:pt x="12641" y="511"/>
                    <a:pt x="13037" y="445"/>
                    <a:pt x="13432" y="363"/>
                  </a:cubicBezTo>
                  <a:cubicBezTo>
                    <a:pt x="13531" y="346"/>
                    <a:pt x="13630" y="330"/>
                    <a:pt x="13729" y="297"/>
                  </a:cubicBezTo>
                  <a:cubicBezTo>
                    <a:pt x="13927" y="264"/>
                    <a:pt x="14124" y="231"/>
                    <a:pt x="14322" y="181"/>
                  </a:cubicBezTo>
                  <a:cubicBezTo>
                    <a:pt x="14388" y="165"/>
                    <a:pt x="14454" y="165"/>
                    <a:pt x="14503" y="148"/>
                  </a:cubicBezTo>
                  <a:lnTo>
                    <a:pt x="14569" y="132"/>
                  </a:lnTo>
                  <a:cubicBezTo>
                    <a:pt x="14569" y="132"/>
                    <a:pt x="14586" y="132"/>
                    <a:pt x="14586" y="115"/>
                  </a:cubicBezTo>
                  <a:cubicBezTo>
                    <a:pt x="14619" y="115"/>
                    <a:pt x="14635" y="99"/>
                    <a:pt x="14668" y="99"/>
                  </a:cubicBezTo>
                  <a:cubicBezTo>
                    <a:pt x="14685" y="82"/>
                    <a:pt x="14718" y="66"/>
                    <a:pt x="14734" y="49"/>
                  </a:cubicBezTo>
                  <a:cubicBezTo>
                    <a:pt x="14751" y="33"/>
                    <a:pt x="14784" y="16"/>
                    <a:pt x="14800" y="0"/>
                  </a:cubicBezTo>
                  <a:lnTo>
                    <a:pt x="14817" y="0"/>
                  </a:lnTo>
                  <a:cubicBezTo>
                    <a:pt x="14998" y="16"/>
                    <a:pt x="15097" y="16"/>
                    <a:pt x="15097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9;p2"/>
            <p:cNvSpPr/>
            <p:nvPr/>
          </p:nvSpPr>
          <p:spPr>
            <a:xfrm rot="20145426">
              <a:off x="2505736" y="4724625"/>
              <a:ext cx="693440" cy="435119"/>
            </a:xfrm>
            <a:custGeom>
              <a:avLst/>
              <a:gdLst/>
              <a:ahLst/>
              <a:cxnLst/>
              <a:rect l="l" t="t" r="r" b="b"/>
              <a:pathLst>
                <a:path w="27738" h="17405" fill="none" extrusionOk="0">
                  <a:moveTo>
                    <a:pt x="27721" y="11339"/>
                  </a:moveTo>
                  <a:lnTo>
                    <a:pt x="27721" y="11356"/>
                  </a:lnTo>
                  <a:cubicBezTo>
                    <a:pt x="27738" y="11586"/>
                    <a:pt x="27721" y="11801"/>
                    <a:pt x="27705" y="11965"/>
                  </a:cubicBezTo>
                  <a:cubicBezTo>
                    <a:pt x="27688" y="12130"/>
                    <a:pt x="27655" y="12262"/>
                    <a:pt x="27622" y="12361"/>
                  </a:cubicBezTo>
                  <a:cubicBezTo>
                    <a:pt x="27062" y="13663"/>
                    <a:pt x="25018" y="15064"/>
                    <a:pt x="24128" y="15311"/>
                  </a:cubicBezTo>
                  <a:cubicBezTo>
                    <a:pt x="24112" y="15311"/>
                    <a:pt x="24095" y="15328"/>
                    <a:pt x="24062" y="15328"/>
                  </a:cubicBezTo>
                  <a:cubicBezTo>
                    <a:pt x="24046" y="15328"/>
                    <a:pt x="24013" y="15344"/>
                    <a:pt x="23980" y="15344"/>
                  </a:cubicBezTo>
                  <a:cubicBezTo>
                    <a:pt x="23931" y="15361"/>
                    <a:pt x="23865" y="15361"/>
                    <a:pt x="23799" y="15377"/>
                  </a:cubicBezTo>
                  <a:cubicBezTo>
                    <a:pt x="23749" y="15394"/>
                    <a:pt x="23700" y="15394"/>
                    <a:pt x="23634" y="15410"/>
                  </a:cubicBezTo>
                  <a:cubicBezTo>
                    <a:pt x="23552" y="15427"/>
                    <a:pt x="23453" y="15443"/>
                    <a:pt x="23354" y="15459"/>
                  </a:cubicBezTo>
                  <a:cubicBezTo>
                    <a:pt x="23255" y="15476"/>
                    <a:pt x="23140" y="15492"/>
                    <a:pt x="23024" y="15509"/>
                  </a:cubicBezTo>
                  <a:cubicBezTo>
                    <a:pt x="22777" y="15558"/>
                    <a:pt x="22497" y="15608"/>
                    <a:pt x="22184" y="15641"/>
                  </a:cubicBezTo>
                  <a:cubicBezTo>
                    <a:pt x="21986" y="15674"/>
                    <a:pt x="21772" y="15707"/>
                    <a:pt x="21541" y="15740"/>
                  </a:cubicBezTo>
                  <a:cubicBezTo>
                    <a:pt x="21195" y="15806"/>
                    <a:pt x="20832" y="15855"/>
                    <a:pt x="20437" y="15904"/>
                  </a:cubicBezTo>
                  <a:cubicBezTo>
                    <a:pt x="20404" y="15921"/>
                    <a:pt x="20354" y="15921"/>
                    <a:pt x="20321" y="15921"/>
                  </a:cubicBezTo>
                  <a:cubicBezTo>
                    <a:pt x="20123" y="15954"/>
                    <a:pt x="19926" y="15987"/>
                    <a:pt x="19711" y="16020"/>
                  </a:cubicBezTo>
                  <a:cubicBezTo>
                    <a:pt x="19497" y="16036"/>
                    <a:pt x="19283" y="16069"/>
                    <a:pt x="19069" y="16102"/>
                  </a:cubicBezTo>
                  <a:cubicBezTo>
                    <a:pt x="18838" y="16135"/>
                    <a:pt x="18624" y="16168"/>
                    <a:pt x="18393" y="16201"/>
                  </a:cubicBezTo>
                  <a:cubicBezTo>
                    <a:pt x="18129" y="16234"/>
                    <a:pt x="17866" y="16267"/>
                    <a:pt x="17602" y="16300"/>
                  </a:cubicBezTo>
                  <a:cubicBezTo>
                    <a:pt x="17322" y="16333"/>
                    <a:pt x="17025" y="16382"/>
                    <a:pt x="16728" y="16415"/>
                  </a:cubicBezTo>
                  <a:cubicBezTo>
                    <a:pt x="16712" y="16415"/>
                    <a:pt x="16679" y="16415"/>
                    <a:pt x="16646" y="16432"/>
                  </a:cubicBezTo>
                  <a:cubicBezTo>
                    <a:pt x="16514" y="16448"/>
                    <a:pt x="16382" y="16465"/>
                    <a:pt x="16250" y="16481"/>
                  </a:cubicBezTo>
                  <a:cubicBezTo>
                    <a:pt x="16119" y="16498"/>
                    <a:pt x="16003" y="16514"/>
                    <a:pt x="15871" y="16531"/>
                  </a:cubicBezTo>
                  <a:cubicBezTo>
                    <a:pt x="14948" y="16646"/>
                    <a:pt x="13992" y="16745"/>
                    <a:pt x="13037" y="16860"/>
                  </a:cubicBezTo>
                  <a:cubicBezTo>
                    <a:pt x="12888" y="16877"/>
                    <a:pt x="12740" y="16893"/>
                    <a:pt x="12608" y="16893"/>
                  </a:cubicBezTo>
                  <a:cubicBezTo>
                    <a:pt x="11735" y="16992"/>
                    <a:pt x="10878" y="17075"/>
                    <a:pt x="10054" y="17141"/>
                  </a:cubicBezTo>
                  <a:cubicBezTo>
                    <a:pt x="9724" y="17173"/>
                    <a:pt x="9394" y="17206"/>
                    <a:pt x="9065" y="17223"/>
                  </a:cubicBezTo>
                  <a:cubicBezTo>
                    <a:pt x="8076" y="17305"/>
                    <a:pt x="7136" y="17355"/>
                    <a:pt x="6279" y="17388"/>
                  </a:cubicBezTo>
                  <a:cubicBezTo>
                    <a:pt x="6082" y="17388"/>
                    <a:pt x="5884" y="17388"/>
                    <a:pt x="5686" y="17404"/>
                  </a:cubicBezTo>
                  <a:cubicBezTo>
                    <a:pt x="5159" y="17404"/>
                    <a:pt x="4664" y="17404"/>
                    <a:pt x="4219" y="17388"/>
                  </a:cubicBezTo>
                  <a:cubicBezTo>
                    <a:pt x="3939" y="17371"/>
                    <a:pt x="3675" y="17355"/>
                    <a:pt x="3445" y="17338"/>
                  </a:cubicBezTo>
                  <a:cubicBezTo>
                    <a:pt x="3214" y="17305"/>
                    <a:pt x="3000" y="17289"/>
                    <a:pt x="2802" y="17256"/>
                  </a:cubicBezTo>
                  <a:cubicBezTo>
                    <a:pt x="2670" y="17223"/>
                    <a:pt x="2555" y="17206"/>
                    <a:pt x="2456" y="17173"/>
                  </a:cubicBezTo>
                  <a:cubicBezTo>
                    <a:pt x="2357" y="17141"/>
                    <a:pt x="2258" y="17108"/>
                    <a:pt x="2176" y="17075"/>
                  </a:cubicBezTo>
                  <a:cubicBezTo>
                    <a:pt x="2143" y="17058"/>
                    <a:pt x="2110" y="17025"/>
                    <a:pt x="2077" y="17009"/>
                  </a:cubicBezTo>
                  <a:cubicBezTo>
                    <a:pt x="2011" y="16976"/>
                    <a:pt x="1961" y="16926"/>
                    <a:pt x="1912" y="16877"/>
                  </a:cubicBezTo>
                  <a:cubicBezTo>
                    <a:pt x="1154" y="16003"/>
                    <a:pt x="0" y="7911"/>
                    <a:pt x="148" y="6593"/>
                  </a:cubicBezTo>
                  <a:cubicBezTo>
                    <a:pt x="313" y="5291"/>
                    <a:pt x="1368" y="3577"/>
                    <a:pt x="2258" y="2917"/>
                  </a:cubicBezTo>
                  <a:cubicBezTo>
                    <a:pt x="2258" y="2917"/>
                    <a:pt x="2274" y="2917"/>
                    <a:pt x="2291" y="2901"/>
                  </a:cubicBezTo>
                  <a:cubicBezTo>
                    <a:pt x="2621" y="2703"/>
                    <a:pt x="4466" y="2341"/>
                    <a:pt x="6988" y="1945"/>
                  </a:cubicBezTo>
                  <a:cubicBezTo>
                    <a:pt x="8603" y="1681"/>
                    <a:pt x="10515" y="1418"/>
                    <a:pt x="12476" y="1154"/>
                  </a:cubicBezTo>
                  <a:lnTo>
                    <a:pt x="12476" y="1154"/>
                  </a:lnTo>
                  <a:cubicBezTo>
                    <a:pt x="12740" y="1121"/>
                    <a:pt x="13004" y="1088"/>
                    <a:pt x="13284" y="1055"/>
                  </a:cubicBezTo>
                  <a:cubicBezTo>
                    <a:pt x="13811" y="989"/>
                    <a:pt x="14322" y="923"/>
                    <a:pt x="14850" y="857"/>
                  </a:cubicBezTo>
                  <a:cubicBezTo>
                    <a:pt x="15064" y="824"/>
                    <a:pt x="15295" y="808"/>
                    <a:pt x="15509" y="775"/>
                  </a:cubicBezTo>
                  <a:cubicBezTo>
                    <a:pt x="15674" y="758"/>
                    <a:pt x="15838" y="742"/>
                    <a:pt x="16003" y="709"/>
                  </a:cubicBezTo>
                  <a:cubicBezTo>
                    <a:pt x="16283" y="692"/>
                    <a:pt x="16564" y="659"/>
                    <a:pt x="16827" y="627"/>
                  </a:cubicBezTo>
                  <a:cubicBezTo>
                    <a:pt x="18970" y="379"/>
                    <a:pt x="20981" y="198"/>
                    <a:pt x="22563" y="99"/>
                  </a:cubicBezTo>
                  <a:cubicBezTo>
                    <a:pt x="22662" y="83"/>
                    <a:pt x="22777" y="83"/>
                    <a:pt x="22876" y="83"/>
                  </a:cubicBezTo>
                  <a:cubicBezTo>
                    <a:pt x="22975" y="66"/>
                    <a:pt x="23074" y="66"/>
                    <a:pt x="23172" y="66"/>
                  </a:cubicBezTo>
                  <a:cubicBezTo>
                    <a:pt x="23354" y="50"/>
                    <a:pt x="23519" y="50"/>
                    <a:pt x="23700" y="33"/>
                  </a:cubicBezTo>
                  <a:cubicBezTo>
                    <a:pt x="24573" y="0"/>
                    <a:pt x="25233" y="17"/>
                    <a:pt x="25579" y="99"/>
                  </a:cubicBezTo>
                  <a:cubicBezTo>
                    <a:pt x="25645" y="116"/>
                    <a:pt x="25694" y="165"/>
                    <a:pt x="25760" y="280"/>
                  </a:cubicBezTo>
                  <a:cubicBezTo>
                    <a:pt x="25793" y="313"/>
                    <a:pt x="25809" y="363"/>
                    <a:pt x="25842" y="412"/>
                  </a:cubicBezTo>
                  <a:lnTo>
                    <a:pt x="25859" y="445"/>
                  </a:lnTo>
                  <a:cubicBezTo>
                    <a:pt x="25875" y="478"/>
                    <a:pt x="25892" y="511"/>
                    <a:pt x="25908" y="561"/>
                  </a:cubicBezTo>
                  <a:cubicBezTo>
                    <a:pt x="25958" y="692"/>
                    <a:pt x="26024" y="874"/>
                    <a:pt x="26090" y="1072"/>
                  </a:cubicBezTo>
                  <a:cubicBezTo>
                    <a:pt x="26106" y="1154"/>
                    <a:pt x="26139" y="1236"/>
                    <a:pt x="26172" y="1319"/>
                  </a:cubicBezTo>
                  <a:cubicBezTo>
                    <a:pt x="26222" y="1517"/>
                    <a:pt x="26287" y="1747"/>
                    <a:pt x="26353" y="1978"/>
                  </a:cubicBezTo>
                  <a:cubicBezTo>
                    <a:pt x="26353" y="2044"/>
                    <a:pt x="26370" y="2093"/>
                    <a:pt x="26386" y="2159"/>
                  </a:cubicBezTo>
                  <a:cubicBezTo>
                    <a:pt x="26419" y="2291"/>
                    <a:pt x="26452" y="2406"/>
                    <a:pt x="26485" y="2555"/>
                  </a:cubicBezTo>
                  <a:cubicBezTo>
                    <a:pt x="26518" y="2670"/>
                    <a:pt x="26535" y="2786"/>
                    <a:pt x="26568" y="2917"/>
                  </a:cubicBezTo>
                  <a:cubicBezTo>
                    <a:pt x="26634" y="3198"/>
                    <a:pt x="26699" y="3494"/>
                    <a:pt x="26749" y="3791"/>
                  </a:cubicBezTo>
                  <a:cubicBezTo>
                    <a:pt x="26782" y="3906"/>
                    <a:pt x="26798" y="4022"/>
                    <a:pt x="26815" y="4137"/>
                  </a:cubicBezTo>
                  <a:cubicBezTo>
                    <a:pt x="26864" y="4368"/>
                    <a:pt x="26914" y="4615"/>
                    <a:pt x="26963" y="4862"/>
                  </a:cubicBezTo>
                  <a:cubicBezTo>
                    <a:pt x="26980" y="4994"/>
                    <a:pt x="26996" y="5126"/>
                    <a:pt x="27029" y="5258"/>
                  </a:cubicBezTo>
                  <a:cubicBezTo>
                    <a:pt x="27046" y="5357"/>
                    <a:pt x="27062" y="5455"/>
                    <a:pt x="27079" y="5554"/>
                  </a:cubicBezTo>
                  <a:cubicBezTo>
                    <a:pt x="27095" y="5620"/>
                    <a:pt x="27111" y="5703"/>
                    <a:pt x="27111" y="5785"/>
                  </a:cubicBezTo>
                  <a:cubicBezTo>
                    <a:pt x="27177" y="6164"/>
                    <a:pt x="27243" y="6560"/>
                    <a:pt x="27293" y="6939"/>
                  </a:cubicBezTo>
                  <a:cubicBezTo>
                    <a:pt x="27309" y="7021"/>
                    <a:pt x="27326" y="7104"/>
                    <a:pt x="27326" y="7169"/>
                  </a:cubicBezTo>
                  <a:cubicBezTo>
                    <a:pt x="27474" y="8125"/>
                    <a:pt x="27573" y="9032"/>
                    <a:pt x="27655" y="9839"/>
                  </a:cubicBezTo>
                  <a:cubicBezTo>
                    <a:pt x="27655" y="9905"/>
                    <a:pt x="27655" y="9971"/>
                    <a:pt x="27672" y="10037"/>
                  </a:cubicBezTo>
                  <a:cubicBezTo>
                    <a:pt x="27705" y="10532"/>
                    <a:pt x="27721" y="10960"/>
                    <a:pt x="27721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1;p2"/>
            <p:cNvSpPr/>
            <p:nvPr/>
          </p:nvSpPr>
          <p:spPr>
            <a:xfrm rot="18900000">
              <a:off x="1476711" y="4277234"/>
              <a:ext cx="910591" cy="693443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;p2"/>
            <p:cNvSpPr/>
            <p:nvPr/>
          </p:nvSpPr>
          <p:spPr>
            <a:xfrm rot="18900000">
              <a:off x="1685215" y="4780607"/>
              <a:ext cx="263722" cy="371646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3;p2"/>
            <p:cNvSpPr/>
            <p:nvPr/>
          </p:nvSpPr>
          <p:spPr>
            <a:xfrm rot="18900000">
              <a:off x="1686240" y="4780182"/>
              <a:ext cx="263722" cy="374546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;p2"/>
            <p:cNvSpPr/>
            <p:nvPr/>
          </p:nvSpPr>
          <p:spPr>
            <a:xfrm rot="18900000">
              <a:off x="1891867" y="4105270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5;p2"/>
            <p:cNvSpPr/>
            <p:nvPr/>
          </p:nvSpPr>
          <p:spPr>
            <a:xfrm rot="18900000">
              <a:off x="1707609" y="4709493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;p2"/>
            <p:cNvSpPr/>
            <p:nvPr/>
          </p:nvSpPr>
          <p:spPr>
            <a:xfrm rot="18900000">
              <a:off x="1733380" y="4729459"/>
              <a:ext cx="216323" cy="349846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;p2"/>
            <p:cNvSpPr/>
            <p:nvPr/>
          </p:nvSpPr>
          <p:spPr>
            <a:xfrm rot="18900000">
              <a:off x="1619591" y="4487889"/>
              <a:ext cx="799342" cy="446646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8;p2"/>
            <p:cNvSpPr/>
            <p:nvPr/>
          </p:nvSpPr>
          <p:spPr>
            <a:xfrm rot="18900000">
              <a:off x="1891867" y="4105270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;p2"/>
            <p:cNvSpPr/>
            <p:nvPr/>
          </p:nvSpPr>
          <p:spPr>
            <a:xfrm rot="18900000">
              <a:off x="2009333" y="4106063"/>
              <a:ext cx="95624" cy="119524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;p2"/>
            <p:cNvSpPr/>
            <p:nvPr/>
          </p:nvSpPr>
          <p:spPr>
            <a:xfrm rot="18900000">
              <a:off x="1742695" y="4449887"/>
              <a:ext cx="477970" cy="298322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1;p2"/>
            <p:cNvSpPr/>
            <p:nvPr/>
          </p:nvSpPr>
          <p:spPr>
            <a:xfrm rot="18900000">
              <a:off x="1611890" y="4420634"/>
              <a:ext cx="487870" cy="289247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2;p2"/>
            <p:cNvSpPr/>
            <p:nvPr/>
          </p:nvSpPr>
          <p:spPr>
            <a:xfrm rot="18900000">
              <a:off x="1707609" y="4709493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3;p2"/>
            <p:cNvSpPr/>
            <p:nvPr/>
          </p:nvSpPr>
          <p:spPr>
            <a:xfrm rot="18900000">
              <a:off x="1477736" y="4276809"/>
              <a:ext cx="910591" cy="696343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86643" y="168410"/>
            <a:ext cx="850840" cy="451603"/>
            <a:chOff x="6380172" y="357019"/>
            <a:chExt cx="850840" cy="451603"/>
          </a:xfrm>
        </p:grpSpPr>
        <p:sp>
          <p:nvSpPr>
            <p:cNvPr id="109" name="Google Shape;65;p2"/>
            <p:cNvSpPr/>
            <p:nvPr/>
          </p:nvSpPr>
          <p:spPr>
            <a:xfrm rot="3599956">
              <a:off x="6562571" y="175167"/>
              <a:ext cx="451165" cy="815732"/>
            </a:xfrm>
            <a:custGeom>
              <a:avLst/>
              <a:gdLst/>
              <a:ahLst/>
              <a:cxnLst/>
              <a:rect l="l" t="t" r="r" b="b"/>
              <a:pathLst>
                <a:path w="18047" h="32630" extrusionOk="0">
                  <a:moveTo>
                    <a:pt x="10615" y="0"/>
                  </a:moveTo>
                  <a:cubicBezTo>
                    <a:pt x="10307" y="0"/>
                    <a:pt x="10136" y="13"/>
                    <a:pt x="10136" y="13"/>
                  </a:cubicBezTo>
                  <a:cubicBezTo>
                    <a:pt x="10103" y="228"/>
                    <a:pt x="10070" y="458"/>
                    <a:pt x="10021" y="673"/>
                  </a:cubicBezTo>
                  <a:cubicBezTo>
                    <a:pt x="9773" y="1991"/>
                    <a:pt x="9427" y="3376"/>
                    <a:pt x="9032" y="4826"/>
                  </a:cubicBezTo>
                  <a:cubicBezTo>
                    <a:pt x="8653" y="6227"/>
                    <a:pt x="8208" y="7661"/>
                    <a:pt x="7730" y="9111"/>
                  </a:cubicBezTo>
                  <a:cubicBezTo>
                    <a:pt x="7219" y="10660"/>
                    <a:pt x="6675" y="12226"/>
                    <a:pt x="6098" y="13759"/>
                  </a:cubicBezTo>
                  <a:cubicBezTo>
                    <a:pt x="5554" y="15242"/>
                    <a:pt x="4994" y="16676"/>
                    <a:pt x="4450" y="18060"/>
                  </a:cubicBezTo>
                  <a:cubicBezTo>
                    <a:pt x="3923" y="19362"/>
                    <a:pt x="3412" y="20598"/>
                    <a:pt x="2934" y="21719"/>
                  </a:cubicBezTo>
                  <a:cubicBezTo>
                    <a:pt x="2308" y="23219"/>
                    <a:pt x="1731" y="24521"/>
                    <a:pt x="1253" y="25576"/>
                  </a:cubicBezTo>
                  <a:cubicBezTo>
                    <a:pt x="495" y="27306"/>
                    <a:pt x="0" y="28344"/>
                    <a:pt x="0" y="28344"/>
                  </a:cubicBezTo>
                  <a:cubicBezTo>
                    <a:pt x="2077" y="30322"/>
                    <a:pt x="4631" y="31509"/>
                    <a:pt x="6263" y="32102"/>
                  </a:cubicBezTo>
                  <a:cubicBezTo>
                    <a:pt x="7235" y="32465"/>
                    <a:pt x="7878" y="32629"/>
                    <a:pt x="7878" y="32629"/>
                  </a:cubicBezTo>
                  <a:cubicBezTo>
                    <a:pt x="15328" y="16313"/>
                    <a:pt x="18047" y="1958"/>
                    <a:pt x="18047" y="1958"/>
                  </a:cubicBezTo>
                  <a:cubicBezTo>
                    <a:pt x="16152" y="903"/>
                    <a:pt x="14256" y="409"/>
                    <a:pt x="12806" y="178"/>
                  </a:cubicBezTo>
                  <a:cubicBezTo>
                    <a:pt x="11847" y="30"/>
                    <a:pt x="11077" y="0"/>
                    <a:pt x="10615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6;p2"/>
            <p:cNvSpPr/>
            <p:nvPr/>
          </p:nvSpPr>
          <p:spPr>
            <a:xfrm rot="3599956">
              <a:off x="6678074" y="246301"/>
              <a:ext cx="294593" cy="811282"/>
            </a:xfrm>
            <a:custGeom>
              <a:avLst/>
              <a:gdLst/>
              <a:ahLst/>
              <a:cxnLst/>
              <a:rect l="l" t="t" r="r" b="b"/>
              <a:pathLst>
                <a:path w="11784" h="32452" extrusionOk="0">
                  <a:moveTo>
                    <a:pt x="6543" y="0"/>
                  </a:moveTo>
                  <a:cubicBezTo>
                    <a:pt x="6098" y="8290"/>
                    <a:pt x="4714" y="16531"/>
                    <a:pt x="2423" y="24508"/>
                  </a:cubicBezTo>
                  <a:cubicBezTo>
                    <a:pt x="1698" y="27013"/>
                    <a:pt x="890" y="29485"/>
                    <a:pt x="0" y="31924"/>
                  </a:cubicBezTo>
                  <a:cubicBezTo>
                    <a:pt x="972" y="32287"/>
                    <a:pt x="1615" y="32451"/>
                    <a:pt x="1615" y="32451"/>
                  </a:cubicBezTo>
                  <a:cubicBezTo>
                    <a:pt x="9065" y="16135"/>
                    <a:pt x="11784" y="1780"/>
                    <a:pt x="11784" y="1780"/>
                  </a:cubicBezTo>
                  <a:cubicBezTo>
                    <a:pt x="9889" y="725"/>
                    <a:pt x="7993" y="231"/>
                    <a:pt x="654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7;p2"/>
            <p:cNvSpPr/>
            <p:nvPr/>
          </p:nvSpPr>
          <p:spPr>
            <a:xfrm rot="3599956">
              <a:off x="6563318" y="173873"/>
              <a:ext cx="451165" cy="817457"/>
            </a:xfrm>
            <a:custGeom>
              <a:avLst/>
              <a:gdLst/>
              <a:ahLst/>
              <a:cxnLst/>
              <a:rect l="l" t="t" r="r" b="b"/>
              <a:pathLst>
                <a:path w="18047" h="32699" fill="none" extrusionOk="0">
                  <a:moveTo>
                    <a:pt x="18047" y="2027"/>
                  </a:moveTo>
                  <a:cubicBezTo>
                    <a:pt x="18047" y="2027"/>
                    <a:pt x="15328" y="16382"/>
                    <a:pt x="7878" y="32698"/>
                  </a:cubicBezTo>
                  <a:cubicBezTo>
                    <a:pt x="7878" y="32698"/>
                    <a:pt x="7235" y="32534"/>
                    <a:pt x="6263" y="32171"/>
                  </a:cubicBezTo>
                  <a:cubicBezTo>
                    <a:pt x="4631" y="31578"/>
                    <a:pt x="2077" y="30391"/>
                    <a:pt x="0" y="28413"/>
                  </a:cubicBezTo>
                  <a:cubicBezTo>
                    <a:pt x="0" y="28413"/>
                    <a:pt x="495" y="27375"/>
                    <a:pt x="1253" y="25645"/>
                  </a:cubicBezTo>
                  <a:cubicBezTo>
                    <a:pt x="1731" y="24590"/>
                    <a:pt x="2308" y="23288"/>
                    <a:pt x="2934" y="21788"/>
                  </a:cubicBezTo>
                  <a:cubicBezTo>
                    <a:pt x="3412" y="20667"/>
                    <a:pt x="3923" y="19431"/>
                    <a:pt x="4450" y="18129"/>
                  </a:cubicBezTo>
                  <a:cubicBezTo>
                    <a:pt x="4994" y="16745"/>
                    <a:pt x="5554" y="15311"/>
                    <a:pt x="6098" y="13828"/>
                  </a:cubicBezTo>
                  <a:cubicBezTo>
                    <a:pt x="6675" y="12295"/>
                    <a:pt x="7219" y="10729"/>
                    <a:pt x="7730" y="9180"/>
                  </a:cubicBezTo>
                  <a:cubicBezTo>
                    <a:pt x="8208" y="7730"/>
                    <a:pt x="8653" y="6296"/>
                    <a:pt x="9032" y="4895"/>
                  </a:cubicBezTo>
                  <a:cubicBezTo>
                    <a:pt x="9427" y="3445"/>
                    <a:pt x="9773" y="2060"/>
                    <a:pt x="10021" y="742"/>
                  </a:cubicBezTo>
                  <a:cubicBezTo>
                    <a:pt x="10070" y="527"/>
                    <a:pt x="10103" y="297"/>
                    <a:pt x="10136" y="82"/>
                  </a:cubicBezTo>
                  <a:cubicBezTo>
                    <a:pt x="10136" y="82"/>
                    <a:pt x="11207" y="0"/>
                    <a:pt x="12806" y="247"/>
                  </a:cubicBezTo>
                  <a:cubicBezTo>
                    <a:pt x="14256" y="478"/>
                    <a:pt x="16152" y="972"/>
                    <a:pt x="18047" y="202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8;p2"/>
            <p:cNvSpPr/>
            <p:nvPr/>
          </p:nvSpPr>
          <p:spPr>
            <a:xfrm rot="3599956">
              <a:off x="6573310" y="529962"/>
              <a:ext cx="41224" cy="26399"/>
            </a:xfrm>
            <a:custGeom>
              <a:avLst/>
              <a:gdLst/>
              <a:ahLst/>
              <a:cxnLst/>
              <a:rect l="l" t="t" r="r" b="b"/>
              <a:pathLst>
                <a:path w="1649" h="1056" fill="none" extrusionOk="0">
                  <a:moveTo>
                    <a:pt x="1" y="1"/>
                  </a:moveTo>
                  <a:cubicBezTo>
                    <a:pt x="1" y="1"/>
                    <a:pt x="990" y="874"/>
                    <a:pt x="1649" y="1056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9;p2"/>
            <p:cNvSpPr/>
            <p:nvPr/>
          </p:nvSpPr>
          <p:spPr>
            <a:xfrm rot="3599956">
              <a:off x="6673957" y="517319"/>
              <a:ext cx="39149" cy="21850"/>
            </a:xfrm>
            <a:custGeom>
              <a:avLst/>
              <a:gdLst/>
              <a:ahLst/>
              <a:cxnLst/>
              <a:rect l="l" t="t" r="r" b="b"/>
              <a:pathLst>
                <a:path w="1566" h="874" fill="none" extrusionOk="0">
                  <a:moveTo>
                    <a:pt x="0" y="0"/>
                  </a:moveTo>
                  <a:cubicBezTo>
                    <a:pt x="0" y="0"/>
                    <a:pt x="907" y="676"/>
                    <a:pt x="1566" y="87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70;p2"/>
            <p:cNvSpPr/>
            <p:nvPr/>
          </p:nvSpPr>
          <p:spPr>
            <a:xfrm rot="3599956">
              <a:off x="6789059" y="500962"/>
              <a:ext cx="40799" cy="17750"/>
            </a:xfrm>
            <a:custGeom>
              <a:avLst/>
              <a:gdLst/>
              <a:ahLst/>
              <a:cxnLst/>
              <a:rect l="l" t="t" r="r" b="b"/>
              <a:pathLst>
                <a:path w="1632" h="710" fill="none" extrusionOk="0">
                  <a:moveTo>
                    <a:pt x="0" y="1"/>
                  </a:moveTo>
                  <a:cubicBezTo>
                    <a:pt x="0" y="1"/>
                    <a:pt x="1236" y="610"/>
                    <a:pt x="1632" y="709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71;p2"/>
            <p:cNvSpPr/>
            <p:nvPr/>
          </p:nvSpPr>
          <p:spPr>
            <a:xfrm rot="3599956">
              <a:off x="6910912" y="477949"/>
              <a:ext cx="39574" cy="16525"/>
            </a:xfrm>
            <a:custGeom>
              <a:avLst/>
              <a:gdLst/>
              <a:ahLst/>
              <a:cxnLst/>
              <a:rect l="l" t="t" r="r" b="b"/>
              <a:pathLst>
                <a:path w="1583" h="661" fill="none" extrusionOk="0">
                  <a:moveTo>
                    <a:pt x="1" y="1"/>
                  </a:moveTo>
                  <a:cubicBezTo>
                    <a:pt x="1" y="1"/>
                    <a:pt x="990" y="660"/>
                    <a:pt x="1583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72;p2"/>
            <p:cNvSpPr/>
            <p:nvPr/>
          </p:nvSpPr>
          <p:spPr>
            <a:xfrm rot="3599956">
              <a:off x="7020754" y="451620"/>
              <a:ext cx="37124" cy="16100"/>
            </a:xfrm>
            <a:custGeom>
              <a:avLst/>
              <a:gdLst/>
              <a:ahLst/>
              <a:cxnLst/>
              <a:rect l="l" t="t" r="r" b="b"/>
              <a:pathLst>
                <a:path w="1485" h="644" fill="none" extrusionOk="0">
                  <a:moveTo>
                    <a:pt x="1" y="1"/>
                  </a:moveTo>
                  <a:cubicBezTo>
                    <a:pt x="1" y="1"/>
                    <a:pt x="1023" y="578"/>
                    <a:pt x="1484" y="64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73;p2"/>
            <p:cNvSpPr/>
            <p:nvPr/>
          </p:nvSpPr>
          <p:spPr>
            <a:xfrm rot="3599956">
              <a:off x="7123565" y="421415"/>
              <a:ext cx="37099" cy="14875"/>
            </a:xfrm>
            <a:custGeom>
              <a:avLst/>
              <a:gdLst/>
              <a:ahLst/>
              <a:cxnLst/>
              <a:rect l="l" t="t" r="r" b="b"/>
              <a:pathLst>
                <a:path w="1484" h="595" fill="none" extrusionOk="0">
                  <a:moveTo>
                    <a:pt x="1" y="1"/>
                  </a:moveTo>
                  <a:cubicBezTo>
                    <a:pt x="1" y="1"/>
                    <a:pt x="825" y="330"/>
                    <a:pt x="1484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5;p2"/>
            <p:cNvSpPr/>
            <p:nvPr/>
          </p:nvSpPr>
          <p:spPr>
            <a:xfrm rot="3599956">
              <a:off x="6562571" y="175174"/>
              <a:ext cx="451165" cy="815732"/>
            </a:xfrm>
            <a:custGeom>
              <a:avLst/>
              <a:gdLst/>
              <a:ahLst/>
              <a:cxnLst/>
              <a:rect l="l" t="t" r="r" b="b"/>
              <a:pathLst>
                <a:path w="18047" h="32630" extrusionOk="0">
                  <a:moveTo>
                    <a:pt x="10615" y="0"/>
                  </a:moveTo>
                  <a:cubicBezTo>
                    <a:pt x="10307" y="0"/>
                    <a:pt x="10136" y="13"/>
                    <a:pt x="10136" y="13"/>
                  </a:cubicBezTo>
                  <a:cubicBezTo>
                    <a:pt x="10103" y="228"/>
                    <a:pt x="10070" y="458"/>
                    <a:pt x="10021" y="673"/>
                  </a:cubicBezTo>
                  <a:cubicBezTo>
                    <a:pt x="9773" y="1991"/>
                    <a:pt x="9427" y="3376"/>
                    <a:pt x="9032" y="4826"/>
                  </a:cubicBezTo>
                  <a:cubicBezTo>
                    <a:pt x="8653" y="6227"/>
                    <a:pt x="8208" y="7661"/>
                    <a:pt x="7730" y="9111"/>
                  </a:cubicBezTo>
                  <a:cubicBezTo>
                    <a:pt x="7219" y="10660"/>
                    <a:pt x="6675" y="12226"/>
                    <a:pt x="6098" y="13759"/>
                  </a:cubicBezTo>
                  <a:cubicBezTo>
                    <a:pt x="5554" y="15242"/>
                    <a:pt x="4994" y="16676"/>
                    <a:pt x="4450" y="18060"/>
                  </a:cubicBezTo>
                  <a:cubicBezTo>
                    <a:pt x="3923" y="19362"/>
                    <a:pt x="3412" y="20598"/>
                    <a:pt x="2934" y="21719"/>
                  </a:cubicBezTo>
                  <a:cubicBezTo>
                    <a:pt x="2308" y="23219"/>
                    <a:pt x="1731" y="24521"/>
                    <a:pt x="1253" y="25576"/>
                  </a:cubicBezTo>
                  <a:cubicBezTo>
                    <a:pt x="495" y="27306"/>
                    <a:pt x="0" y="28344"/>
                    <a:pt x="0" y="28344"/>
                  </a:cubicBezTo>
                  <a:cubicBezTo>
                    <a:pt x="2077" y="30322"/>
                    <a:pt x="4631" y="31509"/>
                    <a:pt x="6263" y="32102"/>
                  </a:cubicBezTo>
                  <a:cubicBezTo>
                    <a:pt x="7235" y="32465"/>
                    <a:pt x="7878" y="32629"/>
                    <a:pt x="7878" y="32629"/>
                  </a:cubicBezTo>
                  <a:cubicBezTo>
                    <a:pt x="15328" y="16313"/>
                    <a:pt x="18047" y="1958"/>
                    <a:pt x="18047" y="1958"/>
                  </a:cubicBezTo>
                  <a:cubicBezTo>
                    <a:pt x="16152" y="903"/>
                    <a:pt x="14256" y="409"/>
                    <a:pt x="12806" y="178"/>
                  </a:cubicBezTo>
                  <a:cubicBezTo>
                    <a:pt x="11847" y="30"/>
                    <a:pt x="11077" y="0"/>
                    <a:pt x="10615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6;p2"/>
            <p:cNvSpPr/>
            <p:nvPr/>
          </p:nvSpPr>
          <p:spPr>
            <a:xfrm rot="3599956">
              <a:off x="6678074" y="246308"/>
              <a:ext cx="294593" cy="811282"/>
            </a:xfrm>
            <a:custGeom>
              <a:avLst/>
              <a:gdLst/>
              <a:ahLst/>
              <a:cxnLst/>
              <a:rect l="l" t="t" r="r" b="b"/>
              <a:pathLst>
                <a:path w="11784" h="32452" extrusionOk="0">
                  <a:moveTo>
                    <a:pt x="6543" y="0"/>
                  </a:moveTo>
                  <a:cubicBezTo>
                    <a:pt x="6098" y="8290"/>
                    <a:pt x="4714" y="16531"/>
                    <a:pt x="2423" y="24508"/>
                  </a:cubicBezTo>
                  <a:cubicBezTo>
                    <a:pt x="1698" y="27013"/>
                    <a:pt x="890" y="29485"/>
                    <a:pt x="0" y="31924"/>
                  </a:cubicBezTo>
                  <a:cubicBezTo>
                    <a:pt x="972" y="32287"/>
                    <a:pt x="1615" y="32451"/>
                    <a:pt x="1615" y="32451"/>
                  </a:cubicBezTo>
                  <a:cubicBezTo>
                    <a:pt x="9065" y="16135"/>
                    <a:pt x="11784" y="1780"/>
                    <a:pt x="11784" y="1780"/>
                  </a:cubicBezTo>
                  <a:cubicBezTo>
                    <a:pt x="9889" y="725"/>
                    <a:pt x="7993" y="231"/>
                    <a:pt x="654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7;p2"/>
            <p:cNvSpPr/>
            <p:nvPr/>
          </p:nvSpPr>
          <p:spPr>
            <a:xfrm rot="3599956">
              <a:off x="6563318" y="173880"/>
              <a:ext cx="451165" cy="817457"/>
            </a:xfrm>
            <a:custGeom>
              <a:avLst/>
              <a:gdLst/>
              <a:ahLst/>
              <a:cxnLst/>
              <a:rect l="l" t="t" r="r" b="b"/>
              <a:pathLst>
                <a:path w="18047" h="32699" fill="none" extrusionOk="0">
                  <a:moveTo>
                    <a:pt x="18047" y="2027"/>
                  </a:moveTo>
                  <a:cubicBezTo>
                    <a:pt x="18047" y="2027"/>
                    <a:pt x="15328" y="16382"/>
                    <a:pt x="7878" y="32698"/>
                  </a:cubicBezTo>
                  <a:cubicBezTo>
                    <a:pt x="7878" y="32698"/>
                    <a:pt x="7235" y="32534"/>
                    <a:pt x="6263" y="32171"/>
                  </a:cubicBezTo>
                  <a:cubicBezTo>
                    <a:pt x="4631" y="31578"/>
                    <a:pt x="2077" y="30391"/>
                    <a:pt x="0" y="28413"/>
                  </a:cubicBezTo>
                  <a:cubicBezTo>
                    <a:pt x="0" y="28413"/>
                    <a:pt x="495" y="27375"/>
                    <a:pt x="1253" y="25645"/>
                  </a:cubicBezTo>
                  <a:cubicBezTo>
                    <a:pt x="1731" y="24590"/>
                    <a:pt x="2308" y="23288"/>
                    <a:pt x="2934" y="21788"/>
                  </a:cubicBezTo>
                  <a:cubicBezTo>
                    <a:pt x="3412" y="20667"/>
                    <a:pt x="3923" y="19431"/>
                    <a:pt x="4450" y="18129"/>
                  </a:cubicBezTo>
                  <a:cubicBezTo>
                    <a:pt x="4994" y="16745"/>
                    <a:pt x="5554" y="15311"/>
                    <a:pt x="6098" y="13828"/>
                  </a:cubicBezTo>
                  <a:cubicBezTo>
                    <a:pt x="6675" y="12295"/>
                    <a:pt x="7219" y="10729"/>
                    <a:pt x="7730" y="9180"/>
                  </a:cubicBezTo>
                  <a:cubicBezTo>
                    <a:pt x="8208" y="7730"/>
                    <a:pt x="8653" y="6296"/>
                    <a:pt x="9032" y="4895"/>
                  </a:cubicBezTo>
                  <a:cubicBezTo>
                    <a:pt x="9427" y="3445"/>
                    <a:pt x="9773" y="2060"/>
                    <a:pt x="10021" y="742"/>
                  </a:cubicBezTo>
                  <a:cubicBezTo>
                    <a:pt x="10070" y="527"/>
                    <a:pt x="10103" y="297"/>
                    <a:pt x="10136" y="82"/>
                  </a:cubicBezTo>
                  <a:cubicBezTo>
                    <a:pt x="10136" y="82"/>
                    <a:pt x="11207" y="0"/>
                    <a:pt x="12806" y="247"/>
                  </a:cubicBezTo>
                  <a:cubicBezTo>
                    <a:pt x="14256" y="478"/>
                    <a:pt x="16152" y="972"/>
                    <a:pt x="18047" y="202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8;p2"/>
            <p:cNvSpPr/>
            <p:nvPr/>
          </p:nvSpPr>
          <p:spPr>
            <a:xfrm rot="3599956">
              <a:off x="6573310" y="529969"/>
              <a:ext cx="41224" cy="26399"/>
            </a:xfrm>
            <a:custGeom>
              <a:avLst/>
              <a:gdLst/>
              <a:ahLst/>
              <a:cxnLst/>
              <a:rect l="l" t="t" r="r" b="b"/>
              <a:pathLst>
                <a:path w="1649" h="1056" fill="none" extrusionOk="0">
                  <a:moveTo>
                    <a:pt x="1" y="1"/>
                  </a:moveTo>
                  <a:cubicBezTo>
                    <a:pt x="1" y="1"/>
                    <a:pt x="990" y="874"/>
                    <a:pt x="1649" y="1056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9;p2"/>
            <p:cNvSpPr/>
            <p:nvPr/>
          </p:nvSpPr>
          <p:spPr>
            <a:xfrm rot="3599956">
              <a:off x="6673957" y="517326"/>
              <a:ext cx="39149" cy="21850"/>
            </a:xfrm>
            <a:custGeom>
              <a:avLst/>
              <a:gdLst/>
              <a:ahLst/>
              <a:cxnLst/>
              <a:rect l="l" t="t" r="r" b="b"/>
              <a:pathLst>
                <a:path w="1566" h="874" fill="none" extrusionOk="0">
                  <a:moveTo>
                    <a:pt x="0" y="0"/>
                  </a:moveTo>
                  <a:cubicBezTo>
                    <a:pt x="0" y="0"/>
                    <a:pt x="907" y="676"/>
                    <a:pt x="1566" y="87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0;p2"/>
            <p:cNvSpPr/>
            <p:nvPr/>
          </p:nvSpPr>
          <p:spPr>
            <a:xfrm rot="3599956">
              <a:off x="6789059" y="500969"/>
              <a:ext cx="40799" cy="17750"/>
            </a:xfrm>
            <a:custGeom>
              <a:avLst/>
              <a:gdLst/>
              <a:ahLst/>
              <a:cxnLst/>
              <a:rect l="l" t="t" r="r" b="b"/>
              <a:pathLst>
                <a:path w="1632" h="710" fill="none" extrusionOk="0">
                  <a:moveTo>
                    <a:pt x="0" y="1"/>
                  </a:moveTo>
                  <a:cubicBezTo>
                    <a:pt x="0" y="1"/>
                    <a:pt x="1236" y="610"/>
                    <a:pt x="1632" y="709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1;p2"/>
            <p:cNvSpPr/>
            <p:nvPr/>
          </p:nvSpPr>
          <p:spPr>
            <a:xfrm rot="3599956">
              <a:off x="6910912" y="477956"/>
              <a:ext cx="39574" cy="16525"/>
            </a:xfrm>
            <a:custGeom>
              <a:avLst/>
              <a:gdLst/>
              <a:ahLst/>
              <a:cxnLst/>
              <a:rect l="l" t="t" r="r" b="b"/>
              <a:pathLst>
                <a:path w="1583" h="661" fill="none" extrusionOk="0">
                  <a:moveTo>
                    <a:pt x="1" y="1"/>
                  </a:moveTo>
                  <a:cubicBezTo>
                    <a:pt x="1" y="1"/>
                    <a:pt x="990" y="660"/>
                    <a:pt x="1583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2;p2"/>
            <p:cNvSpPr/>
            <p:nvPr/>
          </p:nvSpPr>
          <p:spPr>
            <a:xfrm rot="3599956">
              <a:off x="7020754" y="451627"/>
              <a:ext cx="37124" cy="16100"/>
            </a:xfrm>
            <a:custGeom>
              <a:avLst/>
              <a:gdLst/>
              <a:ahLst/>
              <a:cxnLst/>
              <a:rect l="l" t="t" r="r" b="b"/>
              <a:pathLst>
                <a:path w="1485" h="644" fill="none" extrusionOk="0">
                  <a:moveTo>
                    <a:pt x="1" y="1"/>
                  </a:moveTo>
                  <a:cubicBezTo>
                    <a:pt x="1" y="1"/>
                    <a:pt x="1023" y="578"/>
                    <a:pt x="1484" y="64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3;p2"/>
            <p:cNvSpPr/>
            <p:nvPr/>
          </p:nvSpPr>
          <p:spPr>
            <a:xfrm rot="3599956">
              <a:off x="7123565" y="421422"/>
              <a:ext cx="37099" cy="14875"/>
            </a:xfrm>
            <a:custGeom>
              <a:avLst/>
              <a:gdLst/>
              <a:ahLst/>
              <a:cxnLst/>
              <a:rect l="l" t="t" r="r" b="b"/>
              <a:pathLst>
                <a:path w="1484" h="595" fill="none" extrusionOk="0">
                  <a:moveTo>
                    <a:pt x="1" y="1"/>
                  </a:moveTo>
                  <a:cubicBezTo>
                    <a:pt x="1" y="1"/>
                    <a:pt x="825" y="330"/>
                    <a:pt x="1484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74;p2"/>
          <p:cNvSpPr/>
          <p:nvPr/>
        </p:nvSpPr>
        <p:spPr>
          <a:xfrm>
            <a:off x="11860875" y="2814736"/>
            <a:ext cx="163600" cy="160300"/>
          </a:xfrm>
          <a:custGeom>
            <a:avLst/>
            <a:gdLst/>
            <a:ahLst/>
            <a:cxnLst/>
            <a:rect l="l" t="t" r="r" b="b"/>
            <a:pathLst>
              <a:path w="6544" h="6412" extrusionOk="0">
                <a:moveTo>
                  <a:pt x="3494" y="0"/>
                </a:moveTo>
                <a:lnTo>
                  <a:pt x="2291" y="1945"/>
                </a:lnTo>
                <a:lnTo>
                  <a:pt x="0" y="2060"/>
                </a:lnTo>
                <a:lnTo>
                  <a:pt x="1483" y="3807"/>
                </a:lnTo>
                <a:lnTo>
                  <a:pt x="890" y="6032"/>
                </a:lnTo>
                <a:lnTo>
                  <a:pt x="3016" y="5159"/>
                </a:lnTo>
                <a:lnTo>
                  <a:pt x="4928" y="6411"/>
                </a:lnTo>
                <a:lnTo>
                  <a:pt x="4763" y="4120"/>
                </a:lnTo>
                <a:lnTo>
                  <a:pt x="6543" y="2687"/>
                </a:lnTo>
                <a:lnTo>
                  <a:pt x="4318" y="2143"/>
                </a:lnTo>
                <a:lnTo>
                  <a:pt x="3494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Hộp Văn bản 18">
            <a:extLst>
              <a:ext uri="{FF2B5EF4-FFF2-40B4-BE49-F238E27FC236}">
                <a16:creationId xmlns:a16="http://schemas.microsoft.com/office/drawing/2014/main" id="{20A74171-B317-3536-61FF-4450F552C03F}"/>
              </a:ext>
            </a:extLst>
          </p:cNvPr>
          <p:cNvSpPr txBox="1"/>
          <p:nvPr/>
        </p:nvSpPr>
        <p:spPr>
          <a:xfrm>
            <a:off x="3743524" y="463333"/>
            <a:ext cx="46976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Hộp Văn bản 18">
            <a:extLst>
              <a:ext uri="{FF2B5EF4-FFF2-40B4-BE49-F238E27FC236}">
                <a16:creationId xmlns:a16="http://schemas.microsoft.com/office/drawing/2014/main" id="{20A74171-B317-3536-61FF-4450F552C03F}"/>
              </a:ext>
            </a:extLst>
          </p:cNvPr>
          <p:cNvSpPr txBox="1"/>
          <p:nvPr/>
        </p:nvSpPr>
        <p:spPr>
          <a:xfrm>
            <a:off x="1383013" y="2064503"/>
            <a:ext cx="941862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solidFill>
                  <a:srgbClr val="08A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THU HOẠCH CÀ RỐT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93259" flipV="1">
            <a:off x="9770359" y="4602131"/>
            <a:ext cx="2270188" cy="16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uộc sống trẻ em vùng cao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71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197749"/>
            <a:ext cx="5457371" cy="2874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3" y="3268134"/>
            <a:ext cx="5355771" cy="337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84" y="3268134"/>
            <a:ext cx="5055054" cy="3370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84" y="197749"/>
            <a:ext cx="5055054" cy="28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460390" y="222847"/>
            <a:ext cx="9144000" cy="15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</a:t>
            </a:r>
            <a:b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ẤM CHO 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Wave 38"/>
          <p:cNvSpPr/>
          <p:nvPr/>
        </p:nvSpPr>
        <p:spPr>
          <a:xfrm rot="9718504">
            <a:off x="-563141" y="-1146671"/>
            <a:ext cx="4657423" cy="2134849"/>
          </a:xfrm>
          <a:prstGeom prst="wav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Wave 178"/>
          <p:cNvSpPr/>
          <p:nvPr/>
        </p:nvSpPr>
        <p:spPr>
          <a:xfrm rot="9639760">
            <a:off x="7450974" y="5790576"/>
            <a:ext cx="5199699" cy="2134849"/>
          </a:xfrm>
          <a:prstGeom prst="wave">
            <a:avLst/>
          </a:prstGeom>
          <a:solidFill>
            <a:srgbClr val="F4A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10228" y="2416690"/>
            <a:ext cx="460012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 </a:t>
            </a: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 quần </a:t>
            </a: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 cũ. 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4078" y="4513373"/>
            <a:ext cx="3952422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2 tuần được 30kg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000500" y="3510390"/>
            <a:ext cx="309788" cy="595686"/>
          </a:xfrm>
          <a:prstGeom prst="downArrow">
            <a:avLst/>
          </a:prstGeom>
          <a:solidFill>
            <a:srgbClr val="3B6A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170478"/>
            <a:ext cx="4178451" cy="27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4;p2"/>
          <p:cNvSpPr/>
          <p:nvPr/>
        </p:nvSpPr>
        <p:spPr>
          <a:xfrm rot="797630">
            <a:off x="-1472748" y="-1479706"/>
            <a:ext cx="3014241" cy="3747837"/>
          </a:xfrm>
          <a:custGeom>
            <a:avLst/>
            <a:gdLst/>
            <a:ahLst/>
            <a:cxnLst/>
            <a:rect l="l" t="t" r="r" b="b"/>
            <a:pathLst>
              <a:path w="186732" h="220056" extrusionOk="0">
                <a:moveTo>
                  <a:pt x="119783" y="0"/>
                </a:moveTo>
                <a:cubicBezTo>
                  <a:pt x="98653" y="0"/>
                  <a:pt x="77505" y="5483"/>
                  <a:pt x="59316" y="16262"/>
                </a:cubicBezTo>
                <a:cubicBezTo>
                  <a:pt x="27276" y="35232"/>
                  <a:pt x="5241" y="70171"/>
                  <a:pt x="1895" y="107254"/>
                </a:cubicBezTo>
                <a:cubicBezTo>
                  <a:pt x="0" y="128415"/>
                  <a:pt x="3939" y="150055"/>
                  <a:pt x="13103" y="169223"/>
                </a:cubicBezTo>
                <a:cubicBezTo>
                  <a:pt x="21327" y="186396"/>
                  <a:pt x="34017" y="201806"/>
                  <a:pt x="50630" y="211117"/>
                </a:cubicBezTo>
                <a:cubicBezTo>
                  <a:pt x="60854" y="216838"/>
                  <a:pt x="72632" y="220055"/>
                  <a:pt x="84309" y="220055"/>
                </a:cubicBezTo>
                <a:cubicBezTo>
                  <a:pt x="91606" y="220055"/>
                  <a:pt x="98863" y="218799"/>
                  <a:pt x="105677" y="216111"/>
                </a:cubicBezTo>
                <a:cubicBezTo>
                  <a:pt x="114973" y="212436"/>
                  <a:pt x="123823" y="205349"/>
                  <a:pt x="125718" y="195526"/>
                </a:cubicBezTo>
                <a:cubicBezTo>
                  <a:pt x="127169" y="187912"/>
                  <a:pt x="124169" y="180100"/>
                  <a:pt x="120131" y="173491"/>
                </a:cubicBezTo>
                <a:cubicBezTo>
                  <a:pt x="116077" y="166882"/>
                  <a:pt x="110918" y="160949"/>
                  <a:pt x="107375" y="154043"/>
                </a:cubicBezTo>
                <a:cubicBezTo>
                  <a:pt x="100205" y="140183"/>
                  <a:pt x="100304" y="122828"/>
                  <a:pt x="107589" y="109034"/>
                </a:cubicBezTo>
                <a:cubicBezTo>
                  <a:pt x="114890" y="95239"/>
                  <a:pt x="129179" y="85400"/>
                  <a:pt x="144672" y="83521"/>
                </a:cubicBezTo>
                <a:cubicBezTo>
                  <a:pt x="151132" y="82730"/>
                  <a:pt x="157725" y="83241"/>
                  <a:pt x="164169" y="82318"/>
                </a:cubicBezTo>
                <a:cubicBezTo>
                  <a:pt x="170613" y="81395"/>
                  <a:pt x="177271" y="78659"/>
                  <a:pt x="180716" y="73138"/>
                </a:cubicBezTo>
                <a:cubicBezTo>
                  <a:pt x="185396" y="65623"/>
                  <a:pt x="180551" y="60019"/>
                  <a:pt x="176596" y="54020"/>
                </a:cubicBezTo>
                <a:cubicBezTo>
                  <a:pt x="171981" y="46966"/>
                  <a:pt x="180007" y="42516"/>
                  <a:pt x="183386" y="37275"/>
                </a:cubicBezTo>
                <a:cubicBezTo>
                  <a:pt x="186731" y="32117"/>
                  <a:pt x="185413" y="24947"/>
                  <a:pt x="181705" y="20036"/>
                </a:cubicBezTo>
                <a:cubicBezTo>
                  <a:pt x="177980" y="15125"/>
                  <a:pt x="172343" y="12076"/>
                  <a:pt x="166707" y="9620"/>
                </a:cubicBezTo>
                <a:cubicBezTo>
                  <a:pt x="151952" y="3179"/>
                  <a:pt x="135872" y="0"/>
                  <a:pt x="119783" y="0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5;p2"/>
          <p:cNvSpPr/>
          <p:nvPr/>
        </p:nvSpPr>
        <p:spPr>
          <a:xfrm rot="3439522">
            <a:off x="10703061" y="4533187"/>
            <a:ext cx="2676656" cy="3299782"/>
          </a:xfrm>
          <a:custGeom>
            <a:avLst/>
            <a:gdLst/>
            <a:ahLst/>
            <a:cxnLst/>
            <a:rect l="l" t="t" r="r" b="b"/>
            <a:pathLst>
              <a:path w="161681" h="177022" extrusionOk="0">
                <a:moveTo>
                  <a:pt x="82925" y="1"/>
                </a:moveTo>
                <a:cubicBezTo>
                  <a:pt x="70061" y="1"/>
                  <a:pt x="57191" y="3152"/>
                  <a:pt x="45901" y="9310"/>
                </a:cubicBezTo>
                <a:cubicBezTo>
                  <a:pt x="40791" y="12112"/>
                  <a:pt x="35847" y="15589"/>
                  <a:pt x="30046" y="16776"/>
                </a:cubicBezTo>
                <a:cubicBezTo>
                  <a:pt x="28589" y="17077"/>
                  <a:pt x="27158" y="17167"/>
                  <a:pt x="25735" y="17167"/>
                </a:cubicBezTo>
                <a:cubicBezTo>
                  <a:pt x="23663" y="17167"/>
                  <a:pt x="21610" y="16977"/>
                  <a:pt x="19522" y="16977"/>
                </a:cubicBezTo>
                <a:cubicBezTo>
                  <a:pt x="18891" y="16977"/>
                  <a:pt x="18257" y="16994"/>
                  <a:pt x="17619" y="17039"/>
                </a:cubicBezTo>
                <a:cubicBezTo>
                  <a:pt x="8488" y="17682"/>
                  <a:pt x="1" y="27587"/>
                  <a:pt x="7714" y="35762"/>
                </a:cubicBezTo>
                <a:cubicBezTo>
                  <a:pt x="13021" y="41398"/>
                  <a:pt x="22398" y="39783"/>
                  <a:pt x="29370" y="43145"/>
                </a:cubicBezTo>
                <a:cubicBezTo>
                  <a:pt x="36852" y="46771"/>
                  <a:pt x="40412" y="55869"/>
                  <a:pt x="39868" y="64159"/>
                </a:cubicBezTo>
                <a:cubicBezTo>
                  <a:pt x="39325" y="72465"/>
                  <a:pt x="35468" y="80145"/>
                  <a:pt x="31463" y="87430"/>
                </a:cubicBezTo>
                <a:cubicBezTo>
                  <a:pt x="27475" y="94715"/>
                  <a:pt x="23190" y="102065"/>
                  <a:pt x="21657" y="110240"/>
                </a:cubicBezTo>
                <a:cubicBezTo>
                  <a:pt x="19580" y="121282"/>
                  <a:pt x="22810" y="132819"/>
                  <a:pt x="28447" y="142543"/>
                </a:cubicBezTo>
                <a:cubicBezTo>
                  <a:pt x="40280" y="162946"/>
                  <a:pt x="63156" y="176477"/>
                  <a:pt x="86724" y="177004"/>
                </a:cubicBezTo>
                <a:cubicBezTo>
                  <a:pt x="87219" y="177016"/>
                  <a:pt x="87714" y="177021"/>
                  <a:pt x="88209" y="177021"/>
                </a:cubicBezTo>
                <a:cubicBezTo>
                  <a:pt x="111288" y="177021"/>
                  <a:pt x="134029" y="164656"/>
                  <a:pt x="146501" y="145229"/>
                </a:cubicBezTo>
                <a:cubicBezTo>
                  <a:pt x="155484" y="131253"/>
                  <a:pt x="159142" y="114475"/>
                  <a:pt x="160362" y="97912"/>
                </a:cubicBezTo>
                <a:cubicBezTo>
                  <a:pt x="161681" y="80030"/>
                  <a:pt x="160247" y="61555"/>
                  <a:pt x="152863" y="45222"/>
                </a:cubicBezTo>
                <a:cubicBezTo>
                  <a:pt x="144194" y="25972"/>
                  <a:pt x="127235" y="10628"/>
                  <a:pt x="107227" y="3920"/>
                </a:cubicBezTo>
                <a:cubicBezTo>
                  <a:pt x="99407" y="1295"/>
                  <a:pt x="91167" y="1"/>
                  <a:pt x="82925" y="1"/>
                </a:cubicBezTo>
                <a:close/>
              </a:path>
            </a:pathLst>
          </a:custGeom>
          <a:solidFill>
            <a:srgbClr val="F1DF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4812" y="5861675"/>
            <a:ext cx="1307786" cy="803650"/>
            <a:chOff x="1476711" y="4105263"/>
            <a:chExt cx="1780899" cy="1108759"/>
          </a:xfrm>
        </p:grpSpPr>
        <p:sp>
          <p:nvSpPr>
            <p:cNvPr id="84" name="Google Shape;38;p2"/>
            <p:cNvSpPr/>
            <p:nvPr/>
          </p:nvSpPr>
          <p:spPr>
            <a:xfrm rot="20145426">
              <a:off x="2505823" y="4725024"/>
              <a:ext cx="693440" cy="434694"/>
            </a:xfrm>
            <a:custGeom>
              <a:avLst/>
              <a:gdLst/>
              <a:ahLst/>
              <a:cxnLst/>
              <a:rect l="l" t="t" r="r" b="b"/>
              <a:pathLst>
                <a:path w="27738" h="17388" extrusionOk="0">
                  <a:moveTo>
                    <a:pt x="24462" y="0"/>
                  </a:moveTo>
                  <a:cubicBezTo>
                    <a:pt x="24232" y="0"/>
                    <a:pt x="23976" y="6"/>
                    <a:pt x="23700" y="16"/>
                  </a:cubicBezTo>
                  <a:cubicBezTo>
                    <a:pt x="23519" y="33"/>
                    <a:pt x="23354" y="33"/>
                    <a:pt x="23172" y="49"/>
                  </a:cubicBezTo>
                  <a:cubicBezTo>
                    <a:pt x="23074" y="49"/>
                    <a:pt x="22975" y="49"/>
                    <a:pt x="22876" y="66"/>
                  </a:cubicBezTo>
                  <a:cubicBezTo>
                    <a:pt x="22777" y="66"/>
                    <a:pt x="22662" y="66"/>
                    <a:pt x="22563" y="82"/>
                  </a:cubicBezTo>
                  <a:cubicBezTo>
                    <a:pt x="20981" y="181"/>
                    <a:pt x="18970" y="362"/>
                    <a:pt x="16827" y="610"/>
                  </a:cubicBezTo>
                  <a:cubicBezTo>
                    <a:pt x="16564" y="642"/>
                    <a:pt x="16283" y="675"/>
                    <a:pt x="16003" y="692"/>
                  </a:cubicBezTo>
                  <a:cubicBezTo>
                    <a:pt x="15838" y="725"/>
                    <a:pt x="15674" y="741"/>
                    <a:pt x="15509" y="758"/>
                  </a:cubicBezTo>
                  <a:cubicBezTo>
                    <a:pt x="15295" y="791"/>
                    <a:pt x="15064" y="807"/>
                    <a:pt x="14850" y="840"/>
                  </a:cubicBezTo>
                  <a:cubicBezTo>
                    <a:pt x="14322" y="906"/>
                    <a:pt x="13811" y="972"/>
                    <a:pt x="13284" y="1038"/>
                  </a:cubicBezTo>
                  <a:cubicBezTo>
                    <a:pt x="13004" y="1071"/>
                    <a:pt x="12740" y="1104"/>
                    <a:pt x="12476" y="1137"/>
                  </a:cubicBezTo>
                  <a:cubicBezTo>
                    <a:pt x="10515" y="1401"/>
                    <a:pt x="8603" y="1664"/>
                    <a:pt x="6988" y="1928"/>
                  </a:cubicBezTo>
                  <a:cubicBezTo>
                    <a:pt x="4466" y="2324"/>
                    <a:pt x="2621" y="2686"/>
                    <a:pt x="2291" y="2884"/>
                  </a:cubicBezTo>
                  <a:cubicBezTo>
                    <a:pt x="2274" y="2900"/>
                    <a:pt x="2258" y="2900"/>
                    <a:pt x="2258" y="2900"/>
                  </a:cubicBezTo>
                  <a:cubicBezTo>
                    <a:pt x="1368" y="3560"/>
                    <a:pt x="313" y="5274"/>
                    <a:pt x="148" y="6576"/>
                  </a:cubicBezTo>
                  <a:cubicBezTo>
                    <a:pt x="0" y="7894"/>
                    <a:pt x="1154" y="15986"/>
                    <a:pt x="1912" y="16860"/>
                  </a:cubicBezTo>
                  <a:cubicBezTo>
                    <a:pt x="1961" y="16909"/>
                    <a:pt x="2011" y="16959"/>
                    <a:pt x="2077" y="16992"/>
                  </a:cubicBezTo>
                  <a:cubicBezTo>
                    <a:pt x="2110" y="17008"/>
                    <a:pt x="2143" y="17041"/>
                    <a:pt x="2176" y="17058"/>
                  </a:cubicBezTo>
                  <a:cubicBezTo>
                    <a:pt x="2258" y="17091"/>
                    <a:pt x="2357" y="17124"/>
                    <a:pt x="2456" y="17156"/>
                  </a:cubicBezTo>
                  <a:cubicBezTo>
                    <a:pt x="2555" y="17189"/>
                    <a:pt x="2670" y="17206"/>
                    <a:pt x="2802" y="17239"/>
                  </a:cubicBezTo>
                  <a:cubicBezTo>
                    <a:pt x="3000" y="17272"/>
                    <a:pt x="3214" y="17288"/>
                    <a:pt x="3445" y="17321"/>
                  </a:cubicBezTo>
                  <a:cubicBezTo>
                    <a:pt x="3675" y="17338"/>
                    <a:pt x="3939" y="17354"/>
                    <a:pt x="4219" y="17371"/>
                  </a:cubicBezTo>
                  <a:cubicBezTo>
                    <a:pt x="4664" y="17387"/>
                    <a:pt x="5159" y="17387"/>
                    <a:pt x="5686" y="17387"/>
                  </a:cubicBezTo>
                  <a:cubicBezTo>
                    <a:pt x="5884" y="17371"/>
                    <a:pt x="6082" y="17371"/>
                    <a:pt x="6279" y="17371"/>
                  </a:cubicBezTo>
                  <a:cubicBezTo>
                    <a:pt x="7136" y="17338"/>
                    <a:pt x="8076" y="17288"/>
                    <a:pt x="9065" y="17206"/>
                  </a:cubicBezTo>
                  <a:cubicBezTo>
                    <a:pt x="9394" y="17189"/>
                    <a:pt x="9724" y="17156"/>
                    <a:pt x="10054" y="17124"/>
                  </a:cubicBezTo>
                  <a:cubicBezTo>
                    <a:pt x="10878" y="17058"/>
                    <a:pt x="11735" y="16975"/>
                    <a:pt x="12608" y="16876"/>
                  </a:cubicBezTo>
                  <a:cubicBezTo>
                    <a:pt x="12740" y="16876"/>
                    <a:pt x="12888" y="16860"/>
                    <a:pt x="13037" y="16843"/>
                  </a:cubicBezTo>
                  <a:cubicBezTo>
                    <a:pt x="13992" y="16728"/>
                    <a:pt x="14948" y="16629"/>
                    <a:pt x="15871" y="16514"/>
                  </a:cubicBezTo>
                  <a:cubicBezTo>
                    <a:pt x="16003" y="16497"/>
                    <a:pt x="16119" y="16481"/>
                    <a:pt x="16250" y="16464"/>
                  </a:cubicBezTo>
                  <a:cubicBezTo>
                    <a:pt x="16382" y="16448"/>
                    <a:pt x="16514" y="16431"/>
                    <a:pt x="16646" y="16415"/>
                  </a:cubicBezTo>
                  <a:cubicBezTo>
                    <a:pt x="16679" y="16398"/>
                    <a:pt x="16712" y="16398"/>
                    <a:pt x="16728" y="16398"/>
                  </a:cubicBezTo>
                  <a:cubicBezTo>
                    <a:pt x="17025" y="16365"/>
                    <a:pt x="17322" y="16316"/>
                    <a:pt x="17602" y="16283"/>
                  </a:cubicBezTo>
                  <a:cubicBezTo>
                    <a:pt x="17866" y="16250"/>
                    <a:pt x="18129" y="16217"/>
                    <a:pt x="18393" y="16184"/>
                  </a:cubicBezTo>
                  <a:cubicBezTo>
                    <a:pt x="18624" y="16151"/>
                    <a:pt x="18838" y="16118"/>
                    <a:pt x="19069" y="16085"/>
                  </a:cubicBezTo>
                  <a:cubicBezTo>
                    <a:pt x="19283" y="16052"/>
                    <a:pt x="19497" y="16019"/>
                    <a:pt x="19711" y="16003"/>
                  </a:cubicBezTo>
                  <a:cubicBezTo>
                    <a:pt x="19926" y="15970"/>
                    <a:pt x="20123" y="15937"/>
                    <a:pt x="20321" y="15904"/>
                  </a:cubicBezTo>
                  <a:cubicBezTo>
                    <a:pt x="20354" y="15904"/>
                    <a:pt x="20404" y="15904"/>
                    <a:pt x="20437" y="15887"/>
                  </a:cubicBezTo>
                  <a:cubicBezTo>
                    <a:pt x="20832" y="15838"/>
                    <a:pt x="21195" y="15789"/>
                    <a:pt x="21541" y="15723"/>
                  </a:cubicBezTo>
                  <a:cubicBezTo>
                    <a:pt x="21772" y="15690"/>
                    <a:pt x="21986" y="15657"/>
                    <a:pt x="22184" y="15624"/>
                  </a:cubicBezTo>
                  <a:cubicBezTo>
                    <a:pt x="22497" y="15591"/>
                    <a:pt x="22777" y="15541"/>
                    <a:pt x="23024" y="15492"/>
                  </a:cubicBezTo>
                  <a:cubicBezTo>
                    <a:pt x="23140" y="15475"/>
                    <a:pt x="23255" y="15459"/>
                    <a:pt x="23354" y="15442"/>
                  </a:cubicBezTo>
                  <a:cubicBezTo>
                    <a:pt x="23453" y="15426"/>
                    <a:pt x="23552" y="15410"/>
                    <a:pt x="23634" y="15393"/>
                  </a:cubicBezTo>
                  <a:cubicBezTo>
                    <a:pt x="23700" y="15377"/>
                    <a:pt x="23749" y="15377"/>
                    <a:pt x="23799" y="15360"/>
                  </a:cubicBezTo>
                  <a:cubicBezTo>
                    <a:pt x="23865" y="15344"/>
                    <a:pt x="23931" y="15344"/>
                    <a:pt x="23980" y="15327"/>
                  </a:cubicBezTo>
                  <a:cubicBezTo>
                    <a:pt x="24013" y="15327"/>
                    <a:pt x="24046" y="15311"/>
                    <a:pt x="24062" y="15311"/>
                  </a:cubicBezTo>
                  <a:cubicBezTo>
                    <a:pt x="24095" y="15311"/>
                    <a:pt x="24112" y="15294"/>
                    <a:pt x="24128" y="15294"/>
                  </a:cubicBezTo>
                  <a:cubicBezTo>
                    <a:pt x="25018" y="15047"/>
                    <a:pt x="27062" y="13646"/>
                    <a:pt x="27622" y="12344"/>
                  </a:cubicBezTo>
                  <a:cubicBezTo>
                    <a:pt x="27655" y="12245"/>
                    <a:pt x="27688" y="12113"/>
                    <a:pt x="27705" y="11948"/>
                  </a:cubicBezTo>
                  <a:cubicBezTo>
                    <a:pt x="27721" y="11784"/>
                    <a:pt x="27738" y="11569"/>
                    <a:pt x="27721" y="11339"/>
                  </a:cubicBezTo>
                  <a:lnTo>
                    <a:pt x="27721" y="11322"/>
                  </a:lnTo>
                  <a:cubicBezTo>
                    <a:pt x="27721" y="10943"/>
                    <a:pt x="27705" y="10515"/>
                    <a:pt x="27672" y="10020"/>
                  </a:cubicBezTo>
                  <a:cubicBezTo>
                    <a:pt x="27655" y="9954"/>
                    <a:pt x="27655" y="9888"/>
                    <a:pt x="27655" y="9822"/>
                  </a:cubicBezTo>
                  <a:cubicBezTo>
                    <a:pt x="27573" y="9015"/>
                    <a:pt x="27474" y="8108"/>
                    <a:pt x="27326" y="7152"/>
                  </a:cubicBezTo>
                  <a:cubicBezTo>
                    <a:pt x="27326" y="7087"/>
                    <a:pt x="27309" y="7004"/>
                    <a:pt x="27293" y="6922"/>
                  </a:cubicBezTo>
                  <a:cubicBezTo>
                    <a:pt x="27243" y="6543"/>
                    <a:pt x="27177" y="6147"/>
                    <a:pt x="27111" y="5768"/>
                  </a:cubicBezTo>
                  <a:cubicBezTo>
                    <a:pt x="27111" y="5686"/>
                    <a:pt x="27095" y="5603"/>
                    <a:pt x="27079" y="5537"/>
                  </a:cubicBezTo>
                  <a:cubicBezTo>
                    <a:pt x="27062" y="5438"/>
                    <a:pt x="27046" y="5340"/>
                    <a:pt x="27029" y="5241"/>
                  </a:cubicBezTo>
                  <a:cubicBezTo>
                    <a:pt x="26996" y="5109"/>
                    <a:pt x="26980" y="4977"/>
                    <a:pt x="26963" y="4845"/>
                  </a:cubicBezTo>
                  <a:cubicBezTo>
                    <a:pt x="26914" y="4598"/>
                    <a:pt x="26864" y="4351"/>
                    <a:pt x="26815" y="4120"/>
                  </a:cubicBezTo>
                  <a:cubicBezTo>
                    <a:pt x="26798" y="4005"/>
                    <a:pt x="26782" y="3889"/>
                    <a:pt x="26749" y="3774"/>
                  </a:cubicBezTo>
                  <a:cubicBezTo>
                    <a:pt x="26699" y="3477"/>
                    <a:pt x="26634" y="3181"/>
                    <a:pt x="26568" y="2900"/>
                  </a:cubicBezTo>
                  <a:cubicBezTo>
                    <a:pt x="26535" y="2769"/>
                    <a:pt x="26518" y="2653"/>
                    <a:pt x="26485" y="2538"/>
                  </a:cubicBezTo>
                  <a:cubicBezTo>
                    <a:pt x="26452" y="2389"/>
                    <a:pt x="26419" y="2274"/>
                    <a:pt x="26386" y="2142"/>
                  </a:cubicBezTo>
                  <a:cubicBezTo>
                    <a:pt x="26370" y="2076"/>
                    <a:pt x="26353" y="2027"/>
                    <a:pt x="26353" y="1961"/>
                  </a:cubicBezTo>
                  <a:cubicBezTo>
                    <a:pt x="26287" y="1730"/>
                    <a:pt x="26222" y="1500"/>
                    <a:pt x="26172" y="1302"/>
                  </a:cubicBezTo>
                  <a:cubicBezTo>
                    <a:pt x="26139" y="1219"/>
                    <a:pt x="26106" y="1137"/>
                    <a:pt x="26090" y="1055"/>
                  </a:cubicBezTo>
                  <a:cubicBezTo>
                    <a:pt x="26024" y="857"/>
                    <a:pt x="25958" y="675"/>
                    <a:pt x="25908" y="544"/>
                  </a:cubicBezTo>
                  <a:cubicBezTo>
                    <a:pt x="25892" y="494"/>
                    <a:pt x="25875" y="461"/>
                    <a:pt x="25859" y="428"/>
                  </a:cubicBezTo>
                  <a:lnTo>
                    <a:pt x="25842" y="395"/>
                  </a:lnTo>
                  <a:cubicBezTo>
                    <a:pt x="25809" y="346"/>
                    <a:pt x="25793" y="296"/>
                    <a:pt x="25760" y="263"/>
                  </a:cubicBezTo>
                  <a:cubicBezTo>
                    <a:pt x="25694" y="148"/>
                    <a:pt x="25645" y="99"/>
                    <a:pt x="25579" y="82"/>
                  </a:cubicBezTo>
                  <a:cubicBezTo>
                    <a:pt x="25342" y="26"/>
                    <a:pt x="24959" y="0"/>
                    <a:pt x="24462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9;p2"/>
            <p:cNvSpPr/>
            <p:nvPr/>
          </p:nvSpPr>
          <p:spPr>
            <a:xfrm rot="20145426">
              <a:off x="2612769" y="5000528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extrusionOk="0">
                  <a:moveTo>
                    <a:pt x="25497" y="0"/>
                  </a:moveTo>
                  <a:cubicBezTo>
                    <a:pt x="25481" y="16"/>
                    <a:pt x="25448" y="33"/>
                    <a:pt x="25431" y="49"/>
                  </a:cubicBezTo>
                  <a:cubicBezTo>
                    <a:pt x="25415" y="66"/>
                    <a:pt x="25382" y="82"/>
                    <a:pt x="25365" y="99"/>
                  </a:cubicBezTo>
                  <a:cubicBezTo>
                    <a:pt x="25332" y="99"/>
                    <a:pt x="25316" y="115"/>
                    <a:pt x="25283" y="115"/>
                  </a:cubicBezTo>
                  <a:cubicBezTo>
                    <a:pt x="25283" y="132"/>
                    <a:pt x="25266" y="132"/>
                    <a:pt x="25266" y="132"/>
                  </a:cubicBezTo>
                  <a:lnTo>
                    <a:pt x="25200" y="148"/>
                  </a:lnTo>
                  <a:cubicBezTo>
                    <a:pt x="25151" y="165"/>
                    <a:pt x="25085" y="165"/>
                    <a:pt x="25019" y="181"/>
                  </a:cubicBezTo>
                  <a:cubicBezTo>
                    <a:pt x="24821" y="231"/>
                    <a:pt x="24624" y="264"/>
                    <a:pt x="24426" y="297"/>
                  </a:cubicBezTo>
                  <a:cubicBezTo>
                    <a:pt x="24327" y="330"/>
                    <a:pt x="24228" y="346"/>
                    <a:pt x="24129" y="363"/>
                  </a:cubicBezTo>
                  <a:cubicBezTo>
                    <a:pt x="23734" y="445"/>
                    <a:pt x="23338" y="511"/>
                    <a:pt x="22926" y="593"/>
                  </a:cubicBezTo>
                  <a:cubicBezTo>
                    <a:pt x="22399" y="676"/>
                    <a:pt x="21871" y="775"/>
                    <a:pt x="21344" y="857"/>
                  </a:cubicBezTo>
                  <a:cubicBezTo>
                    <a:pt x="21080" y="906"/>
                    <a:pt x="20817" y="939"/>
                    <a:pt x="20553" y="989"/>
                  </a:cubicBezTo>
                  <a:cubicBezTo>
                    <a:pt x="20273" y="1022"/>
                    <a:pt x="20009" y="1071"/>
                    <a:pt x="19745" y="1104"/>
                  </a:cubicBezTo>
                  <a:cubicBezTo>
                    <a:pt x="19465" y="1154"/>
                    <a:pt x="19201" y="1187"/>
                    <a:pt x="18938" y="1236"/>
                  </a:cubicBezTo>
                  <a:cubicBezTo>
                    <a:pt x="18657" y="1269"/>
                    <a:pt x="18394" y="1302"/>
                    <a:pt x="18114" y="1335"/>
                  </a:cubicBezTo>
                  <a:cubicBezTo>
                    <a:pt x="17570" y="1417"/>
                    <a:pt x="17042" y="1483"/>
                    <a:pt x="16498" y="1549"/>
                  </a:cubicBezTo>
                  <a:cubicBezTo>
                    <a:pt x="16235" y="1599"/>
                    <a:pt x="15955" y="1632"/>
                    <a:pt x="15691" y="1665"/>
                  </a:cubicBezTo>
                  <a:cubicBezTo>
                    <a:pt x="15411" y="1698"/>
                    <a:pt x="15147" y="1731"/>
                    <a:pt x="14883" y="1763"/>
                  </a:cubicBezTo>
                  <a:cubicBezTo>
                    <a:pt x="14620" y="1780"/>
                    <a:pt x="14356" y="1813"/>
                    <a:pt x="14092" y="1846"/>
                  </a:cubicBezTo>
                  <a:cubicBezTo>
                    <a:pt x="13779" y="1879"/>
                    <a:pt x="13466" y="1912"/>
                    <a:pt x="13153" y="1945"/>
                  </a:cubicBezTo>
                  <a:cubicBezTo>
                    <a:pt x="12955" y="1978"/>
                    <a:pt x="12741" y="1994"/>
                    <a:pt x="12543" y="2011"/>
                  </a:cubicBezTo>
                  <a:cubicBezTo>
                    <a:pt x="12395" y="2027"/>
                    <a:pt x="12263" y="2044"/>
                    <a:pt x="12131" y="2060"/>
                  </a:cubicBezTo>
                  <a:cubicBezTo>
                    <a:pt x="12065" y="2060"/>
                    <a:pt x="11999" y="2077"/>
                    <a:pt x="11933" y="2077"/>
                  </a:cubicBezTo>
                  <a:cubicBezTo>
                    <a:pt x="11587" y="2110"/>
                    <a:pt x="11241" y="2143"/>
                    <a:pt x="10895" y="2175"/>
                  </a:cubicBezTo>
                  <a:cubicBezTo>
                    <a:pt x="10763" y="2192"/>
                    <a:pt x="10631" y="2208"/>
                    <a:pt x="10499" y="2225"/>
                  </a:cubicBezTo>
                  <a:cubicBezTo>
                    <a:pt x="10334" y="2241"/>
                    <a:pt x="10170" y="2258"/>
                    <a:pt x="10005" y="2274"/>
                  </a:cubicBezTo>
                  <a:cubicBezTo>
                    <a:pt x="9939" y="2274"/>
                    <a:pt x="9857" y="2274"/>
                    <a:pt x="9791" y="2291"/>
                  </a:cubicBezTo>
                  <a:cubicBezTo>
                    <a:pt x="9626" y="2307"/>
                    <a:pt x="9477" y="2324"/>
                    <a:pt x="9329" y="2324"/>
                  </a:cubicBezTo>
                  <a:cubicBezTo>
                    <a:pt x="9313" y="2340"/>
                    <a:pt x="9296" y="2340"/>
                    <a:pt x="9280" y="2340"/>
                  </a:cubicBezTo>
                  <a:cubicBezTo>
                    <a:pt x="8917" y="2373"/>
                    <a:pt x="8555" y="2406"/>
                    <a:pt x="8208" y="2423"/>
                  </a:cubicBezTo>
                  <a:cubicBezTo>
                    <a:pt x="7978" y="2456"/>
                    <a:pt x="7763" y="2472"/>
                    <a:pt x="7549" y="2489"/>
                  </a:cubicBezTo>
                  <a:cubicBezTo>
                    <a:pt x="7434" y="2505"/>
                    <a:pt x="7318" y="2505"/>
                    <a:pt x="7220" y="2522"/>
                  </a:cubicBezTo>
                  <a:cubicBezTo>
                    <a:pt x="7005" y="2538"/>
                    <a:pt x="6791" y="2555"/>
                    <a:pt x="6593" y="2571"/>
                  </a:cubicBezTo>
                  <a:cubicBezTo>
                    <a:pt x="5555" y="2653"/>
                    <a:pt x="4665" y="2719"/>
                    <a:pt x="3956" y="2769"/>
                  </a:cubicBezTo>
                  <a:lnTo>
                    <a:pt x="3742" y="2769"/>
                  </a:lnTo>
                  <a:cubicBezTo>
                    <a:pt x="3330" y="2802"/>
                    <a:pt x="2984" y="2818"/>
                    <a:pt x="2720" y="2835"/>
                  </a:cubicBezTo>
                  <a:cubicBezTo>
                    <a:pt x="2694" y="2838"/>
                    <a:pt x="2668" y="2839"/>
                    <a:pt x="2643" y="2839"/>
                  </a:cubicBezTo>
                  <a:cubicBezTo>
                    <a:pt x="2526" y="2839"/>
                    <a:pt x="2420" y="2810"/>
                    <a:pt x="2325" y="2769"/>
                  </a:cubicBezTo>
                  <a:cubicBezTo>
                    <a:pt x="2308" y="2769"/>
                    <a:pt x="2292" y="2752"/>
                    <a:pt x="2275" y="2736"/>
                  </a:cubicBezTo>
                  <a:cubicBezTo>
                    <a:pt x="2209" y="2719"/>
                    <a:pt x="2160" y="2686"/>
                    <a:pt x="2110" y="2637"/>
                  </a:cubicBezTo>
                  <a:cubicBezTo>
                    <a:pt x="2077" y="2703"/>
                    <a:pt x="1764" y="3313"/>
                    <a:pt x="1" y="4928"/>
                  </a:cubicBezTo>
                  <a:cubicBezTo>
                    <a:pt x="50" y="4977"/>
                    <a:pt x="100" y="5027"/>
                    <a:pt x="166" y="5060"/>
                  </a:cubicBezTo>
                  <a:cubicBezTo>
                    <a:pt x="199" y="5076"/>
                    <a:pt x="232" y="5109"/>
                    <a:pt x="265" y="5126"/>
                  </a:cubicBezTo>
                  <a:cubicBezTo>
                    <a:pt x="347" y="5159"/>
                    <a:pt x="446" y="5192"/>
                    <a:pt x="545" y="5224"/>
                  </a:cubicBezTo>
                  <a:cubicBezTo>
                    <a:pt x="644" y="5257"/>
                    <a:pt x="759" y="5274"/>
                    <a:pt x="891" y="5307"/>
                  </a:cubicBezTo>
                  <a:cubicBezTo>
                    <a:pt x="1089" y="5340"/>
                    <a:pt x="1303" y="5356"/>
                    <a:pt x="1534" y="5389"/>
                  </a:cubicBezTo>
                  <a:cubicBezTo>
                    <a:pt x="1764" y="5406"/>
                    <a:pt x="2028" y="5422"/>
                    <a:pt x="2308" y="5439"/>
                  </a:cubicBezTo>
                  <a:cubicBezTo>
                    <a:pt x="2753" y="5455"/>
                    <a:pt x="3248" y="5455"/>
                    <a:pt x="3775" y="5455"/>
                  </a:cubicBezTo>
                  <a:cubicBezTo>
                    <a:pt x="3973" y="5439"/>
                    <a:pt x="4171" y="5439"/>
                    <a:pt x="4368" y="5439"/>
                  </a:cubicBezTo>
                  <a:cubicBezTo>
                    <a:pt x="5225" y="5406"/>
                    <a:pt x="6165" y="5356"/>
                    <a:pt x="7154" y="5274"/>
                  </a:cubicBezTo>
                  <a:cubicBezTo>
                    <a:pt x="7483" y="5257"/>
                    <a:pt x="7813" y="5224"/>
                    <a:pt x="8143" y="5192"/>
                  </a:cubicBezTo>
                  <a:cubicBezTo>
                    <a:pt x="8967" y="5126"/>
                    <a:pt x="9824" y="5043"/>
                    <a:pt x="10697" y="4944"/>
                  </a:cubicBezTo>
                  <a:cubicBezTo>
                    <a:pt x="10829" y="4944"/>
                    <a:pt x="10977" y="4928"/>
                    <a:pt x="11126" y="4911"/>
                  </a:cubicBezTo>
                  <a:cubicBezTo>
                    <a:pt x="12081" y="4796"/>
                    <a:pt x="13037" y="4697"/>
                    <a:pt x="13960" y="4582"/>
                  </a:cubicBezTo>
                  <a:cubicBezTo>
                    <a:pt x="14092" y="4565"/>
                    <a:pt x="14208" y="4549"/>
                    <a:pt x="14339" y="4532"/>
                  </a:cubicBezTo>
                  <a:lnTo>
                    <a:pt x="14735" y="4483"/>
                  </a:lnTo>
                  <a:cubicBezTo>
                    <a:pt x="14768" y="4483"/>
                    <a:pt x="14801" y="4466"/>
                    <a:pt x="14834" y="4466"/>
                  </a:cubicBezTo>
                  <a:cubicBezTo>
                    <a:pt x="15114" y="4433"/>
                    <a:pt x="15411" y="4400"/>
                    <a:pt x="15691" y="4351"/>
                  </a:cubicBezTo>
                  <a:cubicBezTo>
                    <a:pt x="15955" y="4318"/>
                    <a:pt x="16218" y="4285"/>
                    <a:pt x="16482" y="4252"/>
                  </a:cubicBezTo>
                  <a:cubicBezTo>
                    <a:pt x="16713" y="4219"/>
                    <a:pt x="16927" y="4186"/>
                    <a:pt x="17158" y="4153"/>
                  </a:cubicBezTo>
                  <a:cubicBezTo>
                    <a:pt x="17372" y="4120"/>
                    <a:pt x="17586" y="4104"/>
                    <a:pt x="17800" y="4071"/>
                  </a:cubicBezTo>
                  <a:cubicBezTo>
                    <a:pt x="17998" y="4038"/>
                    <a:pt x="18212" y="4005"/>
                    <a:pt x="18410" y="3972"/>
                  </a:cubicBezTo>
                  <a:cubicBezTo>
                    <a:pt x="18443" y="3972"/>
                    <a:pt x="18493" y="3972"/>
                    <a:pt x="18526" y="3955"/>
                  </a:cubicBezTo>
                  <a:cubicBezTo>
                    <a:pt x="18921" y="3906"/>
                    <a:pt x="19284" y="3857"/>
                    <a:pt x="19630" y="3791"/>
                  </a:cubicBezTo>
                  <a:cubicBezTo>
                    <a:pt x="19861" y="3758"/>
                    <a:pt x="20075" y="3725"/>
                    <a:pt x="20273" y="3692"/>
                  </a:cubicBezTo>
                  <a:cubicBezTo>
                    <a:pt x="20586" y="3659"/>
                    <a:pt x="20866" y="3609"/>
                    <a:pt x="21113" y="3560"/>
                  </a:cubicBezTo>
                  <a:cubicBezTo>
                    <a:pt x="21229" y="3543"/>
                    <a:pt x="21344" y="3527"/>
                    <a:pt x="21443" y="3510"/>
                  </a:cubicBezTo>
                  <a:cubicBezTo>
                    <a:pt x="21542" y="3494"/>
                    <a:pt x="21641" y="3478"/>
                    <a:pt x="21723" y="3461"/>
                  </a:cubicBezTo>
                  <a:cubicBezTo>
                    <a:pt x="21789" y="3445"/>
                    <a:pt x="21838" y="3445"/>
                    <a:pt x="21888" y="3428"/>
                  </a:cubicBezTo>
                  <a:cubicBezTo>
                    <a:pt x="21954" y="3412"/>
                    <a:pt x="22020" y="3412"/>
                    <a:pt x="22069" y="3395"/>
                  </a:cubicBezTo>
                  <a:cubicBezTo>
                    <a:pt x="22102" y="3395"/>
                    <a:pt x="22135" y="3379"/>
                    <a:pt x="22151" y="3379"/>
                  </a:cubicBezTo>
                  <a:cubicBezTo>
                    <a:pt x="22184" y="3379"/>
                    <a:pt x="22201" y="3362"/>
                    <a:pt x="22217" y="3362"/>
                  </a:cubicBezTo>
                  <a:cubicBezTo>
                    <a:pt x="23107" y="3115"/>
                    <a:pt x="25151" y="1714"/>
                    <a:pt x="25711" y="412"/>
                  </a:cubicBezTo>
                  <a:cubicBezTo>
                    <a:pt x="25744" y="313"/>
                    <a:pt x="25777" y="181"/>
                    <a:pt x="25794" y="16"/>
                  </a:cubicBezTo>
                  <a:cubicBezTo>
                    <a:pt x="25794" y="16"/>
                    <a:pt x="25695" y="16"/>
                    <a:pt x="2551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0;p2"/>
            <p:cNvSpPr/>
            <p:nvPr/>
          </p:nvSpPr>
          <p:spPr>
            <a:xfrm rot="20145426">
              <a:off x="2612769" y="5000528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fill="none" extrusionOk="0">
                  <a:moveTo>
                    <a:pt x="25794" y="16"/>
                  </a:moveTo>
                  <a:cubicBezTo>
                    <a:pt x="25777" y="181"/>
                    <a:pt x="25744" y="313"/>
                    <a:pt x="25711" y="412"/>
                  </a:cubicBezTo>
                  <a:cubicBezTo>
                    <a:pt x="25151" y="1714"/>
                    <a:pt x="23107" y="3115"/>
                    <a:pt x="22217" y="3362"/>
                  </a:cubicBezTo>
                  <a:cubicBezTo>
                    <a:pt x="22201" y="3362"/>
                    <a:pt x="22184" y="3379"/>
                    <a:pt x="22151" y="3379"/>
                  </a:cubicBezTo>
                  <a:cubicBezTo>
                    <a:pt x="22135" y="3379"/>
                    <a:pt x="22102" y="3395"/>
                    <a:pt x="22069" y="3395"/>
                  </a:cubicBezTo>
                  <a:cubicBezTo>
                    <a:pt x="22020" y="3412"/>
                    <a:pt x="21954" y="3412"/>
                    <a:pt x="21888" y="3428"/>
                  </a:cubicBezTo>
                  <a:cubicBezTo>
                    <a:pt x="21838" y="3445"/>
                    <a:pt x="21789" y="3445"/>
                    <a:pt x="21723" y="3461"/>
                  </a:cubicBezTo>
                  <a:cubicBezTo>
                    <a:pt x="21641" y="3478"/>
                    <a:pt x="21542" y="3494"/>
                    <a:pt x="21443" y="3510"/>
                  </a:cubicBezTo>
                  <a:cubicBezTo>
                    <a:pt x="21344" y="3527"/>
                    <a:pt x="21229" y="3543"/>
                    <a:pt x="21113" y="3560"/>
                  </a:cubicBezTo>
                  <a:cubicBezTo>
                    <a:pt x="20866" y="3609"/>
                    <a:pt x="20586" y="3659"/>
                    <a:pt x="20273" y="3692"/>
                  </a:cubicBezTo>
                  <a:cubicBezTo>
                    <a:pt x="20075" y="3725"/>
                    <a:pt x="19861" y="3758"/>
                    <a:pt x="19630" y="3791"/>
                  </a:cubicBezTo>
                  <a:cubicBezTo>
                    <a:pt x="19284" y="3857"/>
                    <a:pt x="18921" y="3906"/>
                    <a:pt x="18526" y="3955"/>
                  </a:cubicBezTo>
                  <a:cubicBezTo>
                    <a:pt x="18493" y="3972"/>
                    <a:pt x="18443" y="3972"/>
                    <a:pt x="18410" y="3972"/>
                  </a:cubicBezTo>
                  <a:cubicBezTo>
                    <a:pt x="18212" y="4005"/>
                    <a:pt x="17998" y="4038"/>
                    <a:pt x="17800" y="4071"/>
                  </a:cubicBezTo>
                  <a:cubicBezTo>
                    <a:pt x="17586" y="4104"/>
                    <a:pt x="17372" y="4120"/>
                    <a:pt x="17158" y="4153"/>
                  </a:cubicBezTo>
                  <a:cubicBezTo>
                    <a:pt x="16927" y="4186"/>
                    <a:pt x="16713" y="4219"/>
                    <a:pt x="16482" y="4252"/>
                  </a:cubicBezTo>
                  <a:cubicBezTo>
                    <a:pt x="16218" y="4285"/>
                    <a:pt x="15955" y="4318"/>
                    <a:pt x="15691" y="4351"/>
                  </a:cubicBezTo>
                  <a:cubicBezTo>
                    <a:pt x="15411" y="4400"/>
                    <a:pt x="15114" y="4433"/>
                    <a:pt x="14834" y="4466"/>
                  </a:cubicBezTo>
                  <a:cubicBezTo>
                    <a:pt x="14801" y="4466"/>
                    <a:pt x="14768" y="4483"/>
                    <a:pt x="14735" y="4483"/>
                  </a:cubicBezTo>
                  <a:lnTo>
                    <a:pt x="14339" y="4532"/>
                  </a:lnTo>
                  <a:cubicBezTo>
                    <a:pt x="14208" y="4549"/>
                    <a:pt x="14092" y="4565"/>
                    <a:pt x="13960" y="4582"/>
                  </a:cubicBezTo>
                  <a:cubicBezTo>
                    <a:pt x="13037" y="4697"/>
                    <a:pt x="12081" y="4796"/>
                    <a:pt x="11126" y="4911"/>
                  </a:cubicBezTo>
                  <a:cubicBezTo>
                    <a:pt x="10977" y="4928"/>
                    <a:pt x="10829" y="4944"/>
                    <a:pt x="10697" y="4944"/>
                  </a:cubicBezTo>
                  <a:cubicBezTo>
                    <a:pt x="9824" y="5043"/>
                    <a:pt x="8967" y="5126"/>
                    <a:pt x="8143" y="5192"/>
                  </a:cubicBezTo>
                  <a:cubicBezTo>
                    <a:pt x="7813" y="5224"/>
                    <a:pt x="7483" y="5257"/>
                    <a:pt x="7154" y="5274"/>
                  </a:cubicBezTo>
                  <a:cubicBezTo>
                    <a:pt x="6165" y="5356"/>
                    <a:pt x="5225" y="5406"/>
                    <a:pt x="4368" y="5439"/>
                  </a:cubicBezTo>
                  <a:cubicBezTo>
                    <a:pt x="4171" y="5439"/>
                    <a:pt x="3973" y="5439"/>
                    <a:pt x="3775" y="5455"/>
                  </a:cubicBezTo>
                  <a:cubicBezTo>
                    <a:pt x="3248" y="5455"/>
                    <a:pt x="2753" y="5455"/>
                    <a:pt x="2308" y="5439"/>
                  </a:cubicBezTo>
                  <a:cubicBezTo>
                    <a:pt x="2028" y="5422"/>
                    <a:pt x="1764" y="5406"/>
                    <a:pt x="1534" y="5389"/>
                  </a:cubicBezTo>
                  <a:cubicBezTo>
                    <a:pt x="1303" y="5356"/>
                    <a:pt x="1089" y="5340"/>
                    <a:pt x="891" y="5307"/>
                  </a:cubicBezTo>
                  <a:cubicBezTo>
                    <a:pt x="759" y="5274"/>
                    <a:pt x="644" y="5257"/>
                    <a:pt x="545" y="5224"/>
                  </a:cubicBezTo>
                  <a:cubicBezTo>
                    <a:pt x="446" y="5192"/>
                    <a:pt x="347" y="5159"/>
                    <a:pt x="265" y="5126"/>
                  </a:cubicBezTo>
                  <a:cubicBezTo>
                    <a:pt x="232" y="5109"/>
                    <a:pt x="199" y="5076"/>
                    <a:pt x="166" y="5060"/>
                  </a:cubicBezTo>
                  <a:cubicBezTo>
                    <a:pt x="100" y="5027"/>
                    <a:pt x="50" y="4977"/>
                    <a:pt x="1" y="4928"/>
                  </a:cubicBezTo>
                  <a:cubicBezTo>
                    <a:pt x="1764" y="3313"/>
                    <a:pt x="2077" y="2703"/>
                    <a:pt x="2110" y="2637"/>
                  </a:cubicBezTo>
                  <a:cubicBezTo>
                    <a:pt x="2160" y="2686"/>
                    <a:pt x="2209" y="2719"/>
                    <a:pt x="2275" y="2736"/>
                  </a:cubicBezTo>
                  <a:cubicBezTo>
                    <a:pt x="2292" y="2752"/>
                    <a:pt x="2308" y="2769"/>
                    <a:pt x="2325" y="2769"/>
                  </a:cubicBezTo>
                  <a:cubicBezTo>
                    <a:pt x="2440" y="2818"/>
                    <a:pt x="2572" y="2851"/>
                    <a:pt x="2720" y="2835"/>
                  </a:cubicBezTo>
                  <a:cubicBezTo>
                    <a:pt x="2984" y="2818"/>
                    <a:pt x="3330" y="2802"/>
                    <a:pt x="3742" y="2769"/>
                  </a:cubicBezTo>
                  <a:cubicBezTo>
                    <a:pt x="3808" y="2769"/>
                    <a:pt x="3874" y="2769"/>
                    <a:pt x="3956" y="2769"/>
                  </a:cubicBezTo>
                  <a:cubicBezTo>
                    <a:pt x="4665" y="2719"/>
                    <a:pt x="5555" y="2653"/>
                    <a:pt x="6593" y="2571"/>
                  </a:cubicBezTo>
                  <a:cubicBezTo>
                    <a:pt x="6791" y="2555"/>
                    <a:pt x="7005" y="2538"/>
                    <a:pt x="7220" y="2522"/>
                  </a:cubicBezTo>
                  <a:cubicBezTo>
                    <a:pt x="7318" y="2505"/>
                    <a:pt x="7434" y="2505"/>
                    <a:pt x="7549" y="2489"/>
                  </a:cubicBezTo>
                  <a:cubicBezTo>
                    <a:pt x="7763" y="2472"/>
                    <a:pt x="7978" y="2456"/>
                    <a:pt x="8208" y="2423"/>
                  </a:cubicBezTo>
                  <a:cubicBezTo>
                    <a:pt x="8208" y="2439"/>
                    <a:pt x="8208" y="2439"/>
                    <a:pt x="8208" y="2423"/>
                  </a:cubicBezTo>
                  <a:cubicBezTo>
                    <a:pt x="8555" y="2406"/>
                    <a:pt x="8917" y="2373"/>
                    <a:pt x="9280" y="2340"/>
                  </a:cubicBezTo>
                  <a:cubicBezTo>
                    <a:pt x="9296" y="2340"/>
                    <a:pt x="9313" y="2340"/>
                    <a:pt x="9329" y="2324"/>
                  </a:cubicBezTo>
                  <a:cubicBezTo>
                    <a:pt x="9477" y="2324"/>
                    <a:pt x="9626" y="2307"/>
                    <a:pt x="9791" y="2291"/>
                  </a:cubicBezTo>
                  <a:cubicBezTo>
                    <a:pt x="9857" y="2274"/>
                    <a:pt x="9939" y="2274"/>
                    <a:pt x="10005" y="2274"/>
                  </a:cubicBezTo>
                  <a:cubicBezTo>
                    <a:pt x="10170" y="2258"/>
                    <a:pt x="10334" y="2241"/>
                    <a:pt x="10499" y="2225"/>
                  </a:cubicBezTo>
                  <a:cubicBezTo>
                    <a:pt x="10631" y="2208"/>
                    <a:pt x="10763" y="2192"/>
                    <a:pt x="10895" y="2175"/>
                  </a:cubicBezTo>
                  <a:cubicBezTo>
                    <a:pt x="11241" y="2143"/>
                    <a:pt x="11587" y="2110"/>
                    <a:pt x="11933" y="2077"/>
                  </a:cubicBezTo>
                  <a:cubicBezTo>
                    <a:pt x="11999" y="2077"/>
                    <a:pt x="12065" y="2060"/>
                    <a:pt x="12131" y="2060"/>
                  </a:cubicBezTo>
                  <a:cubicBezTo>
                    <a:pt x="12263" y="2044"/>
                    <a:pt x="12395" y="2027"/>
                    <a:pt x="12543" y="2011"/>
                  </a:cubicBezTo>
                  <a:cubicBezTo>
                    <a:pt x="12741" y="1994"/>
                    <a:pt x="12955" y="1978"/>
                    <a:pt x="13153" y="1945"/>
                  </a:cubicBezTo>
                  <a:cubicBezTo>
                    <a:pt x="13466" y="1912"/>
                    <a:pt x="13779" y="1879"/>
                    <a:pt x="14092" y="1846"/>
                  </a:cubicBezTo>
                  <a:cubicBezTo>
                    <a:pt x="14356" y="1813"/>
                    <a:pt x="14620" y="1780"/>
                    <a:pt x="14883" y="1763"/>
                  </a:cubicBezTo>
                  <a:cubicBezTo>
                    <a:pt x="15147" y="1731"/>
                    <a:pt x="15411" y="1698"/>
                    <a:pt x="15691" y="1665"/>
                  </a:cubicBezTo>
                  <a:cubicBezTo>
                    <a:pt x="15955" y="1632"/>
                    <a:pt x="16235" y="1599"/>
                    <a:pt x="16498" y="1549"/>
                  </a:cubicBezTo>
                  <a:cubicBezTo>
                    <a:pt x="17042" y="1483"/>
                    <a:pt x="17570" y="1417"/>
                    <a:pt x="18114" y="1335"/>
                  </a:cubicBezTo>
                  <a:cubicBezTo>
                    <a:pt x="18394" y="1302"/>
                    <a:pt x="18657" y="1269"/>
                    <a:pt x="18938" y="1236"/>
                  </a:cubicBezTo>
                  <a:cubicBezTo>
                    <a:pt x="19201" y="1187"/>
                    <a:pt x="19465" y="1154"/>
                    <a:pt x="19745" y="1104"/>
                  </a:cubicBezTo>
                  <a:cubicBezTo>
                    <a:pt x="20009" y="1071"/>
                    <a:pt x="20273" y="1022"/>
                    <a:pt x="20553" y="989"/>
                  </a:cubicBezTo>
                  <a:cubicBezTo>
                    <a:pt x="20817" y="939"/>
                    <a:pt x="21080" y="906"/>
                    <a:pt x="21344" y="857"/>
                  </a:cubicBezTo>
                  <a:cubicBezTo>
                    <a:pt x="21871" y="775"/>
                    <a:pt x="22399" y="676"/>
                    <a:pt x="22926" y="593"/>
                  </a:cubicBezTo>
                  <a:cubicBezTo>
                    <a:pt x="23338" y="511"/>
                    <a:pt x="23734" y="445"/>
                    <a:pt x="24129" y="363"/>
                  </a:cubicBezTo>
                  <a:cubicBezTo>
                    <a:pt x="24228" y="346"/>
                    <a:pt x="24327" y="330"/>
                    <a:pt x="24426" y="297"/>
                  </a:cubicBezTo>
                  <a:cubicBezTo>
                    <a:pt x="24624" y="264"/>
                    <a:pt x="24821" y="231"/>
                    <a:pt x="25019" y="181"/>
                  </a:cubicBezTo>
                  <a:cubicBezTo>
                    <a:pt x="25085" y="165"/>
                    <a:pt x="25151" y="165"/>
                    <a:pt x="25200" y="148"/>
                  </a:cubicBezTo>
                  <a:lnTo>
                    <a:pt x="25266" y="132"/>
                  </a:lnTo>
                  <a:cubicBezTo>
                    <a:pt x="25266" y="132"/>
                    <a:pt x="25283" y="132"/>
                    <a:pt x="25283" y="115"/>
                  </a:cubicBezTo>
                  <a:cubicBezTo>
                    <a:pt x="25316" y="115"/>
                    <a:pt x="25332" y="99"/>
                    <a:pt x="25365" y="99"/>
                  </a:cubicBezTo>
                  <a:cubicBezTo>
                    <a:pt x="25382" y="82"/>
                    <a:pt x="25415" y="66"/>
                    <a:pt x="25431" y="49"/>
                  </a:cubicBezTo>
                  <a:cubicBezTo>
                    <a:pt x="25448" y="33"/>
                    <a:pt x="25481" y="16"/>
                    <a:pt x="25497" y="0"/>
                  </a:cubicBezTo>
                  <a:lnTo>
                    <a:pt x="25514" y="0"/>
                  </a:lnTo>
                  <a:cubicBezTo>
                    <a:pt x="25695" y="16"/>
                    <a:pt x="25794" y="16"/>
                    <a:pt x="25794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1;p2"/>
            <p:cNvSpPr/>
            <p:nvPr/>
          </p:nvSpPr>
          <p:spPr>
            <a:xfrm rot="20145426">
              <a:off x="2536505" y="4718520"/>
              <a:ext cx="646916" cy="369295"/>
            </a:xfrm>
            <a:custGeom>
              <a:avLst/>
              <a:gdLst/>
              <a:ahLst/>
              <a:cxnLst/>
              <a:rect l="l" t="t" r="r" b="b"/>
              <a:pathLst>
                <a:path w="25877" h="14772" extrusionOk="0">
                  <a:moveTo>
                    <a:pt x="22617" y="0"/>
                  </a:moveTo>
                  <a:cubicBezTo>
                    <a:pt x="22387" y="0"/>
                    <a:pt x="22131" y="6"/>
                    <a:pt x="21855" y="16"/>
                  </a:cubicBezTo>
                  <a:cubicBezTo>
                    <a:pt x="21674" y="33"/>
                    <a:pt x="21509" y="33"/>
                    <a:pt x="21327" y="49"/>
                  </a:cubicBezTo>
                  <a:cubicBezTo>
                    <a:pt x="21229" y="49"/>
                    <a:pt x="21130" y="49"/>
                    <a:pt x="21031" y="66"/>
                  </a:cubicBezTo>
                  <a:cubicBezTo>
                    <a:pt x="20932" y="66"/>
                    <a:pt x="20817" y="66"/>
                    <a:pt x="20718" y="82"/>
                  </a:cubicBezTo>
                  <a:cubicBezTo>
                    <a:pt x="19136" y="181"/>
                    <a:pt x="17125" y="362"/>
                    <a:pt x="14982" y="610"/>
                  </a:cubicBezTo>
                  <a:cubicBezTo>
                    <a:pt x="14719" y="642"/>
                    <a:pt x="14438" y="675"/>
                    <a:pt x="14158" y="692"/>
                  </a:cubicBezTo>
                  <a:cubicBezTo>
                    <a:pt x="13993" y="725"/>
                    <a:pt x="13829" y="741"/>
                    <a:pt x="13664" y="758"/>
                  </a:cubicBezTo>
                  <a:cubicBezTo>
                    <a:pt x="13450" y="791"/>
                    <a:pt x="13219" y="807"/>
                    <a:pt x="13005" y="840"/>
                  </a:cubicBezTo>
                  <a:cubicBezTo>
                    <a:pt x="12477" y="906"/>
                    <a:pt x="11966" y="972"/>
                    <a:pt x="11439" y="1038"/>
                  </a:cubicBezTo>
                  <a:cubicBezTo>
                    <a:pt x="11159" y="1071"/>
                    <a:pt x="10895" y="1104"/>
                    <a:pt x="10631" y="1137"/>
                  </a:cubicBezTo>
                  <a:cubicBezTo>
                    <a:pt x="8670" y="1401"/>
                    <a:pt x="6758" y="1664"/>
                    <a:pt x="5143" y="1928"/>
                  </a:cubicBezTo>
                  <a:cubicBezTo>
                    <a:pt x="2621" y="2324"/>
                    <a:pt x="776" y="2686"/>
                    <a:pt x="446" y="2884"/>
                  </a:cubicBezTo>
                  <a:cubicBezTo>
                    <a:pt x="429" y="2900"/>
                    <a:pt x="413" y="2900"/>
                    <a:pt x="413" y="2900"/>
                  </a:cubicBezTo>
                  <a:cubicBezTo>
                    <a:pt x="1" y="3263"/>
                    <a:pt x="841" y="9921"/>
                    <a:pt x="1929" y="14157"/>
                  </a:cubicBezTo>
                  <a:cubicBezTo>
                    <a:pt x="1962" y="14322"/>
                    <a:pt x="2061" y="14470"/>
                    <a:pt x="2176" y="14569"/>
                  </a:cubicBezTo>
                  <a:cubicBezTo>
                    <a:pt x="2226" y="14618"/>
                    <a:pt x="2275" y="14651"/>
                    <a:pt x="2341" y="14668"/>
                  </a:cubicBezTo>
                  <a:cubicBezTo>
                    <a:pt x="2358" y="14684"/>
                    <a:pt x="2374" y="14701"/>
                    <a:pt x="2391" y="14701"/>
                  </a:cubicBezTo>
                  <a:cubicBezTo>
                    <a:pt x="2486" y="14742"/>
                    <a:pt x="2592" y="14771"/>
                    <a:pt x="2709" y="14771"/>
                  </a:cubicBezTo>
                  <a:cubicBezTo>
                    <a:pt x="2734" y="14771"/>
                    <a:pt x="2760" y="14770"/>
                    <a:pt x="2786" y="14767"/>
                  </a:cubicBezTo>
                  <a:cubicBezTo>
                    <a:pt x="3050" y="14750"/>
                    <a:pt x="3396" y="14734"/>
                    <a:pt x="3808" y="14701"/>
                  </a:cubicBezTo>
                  <a:lnTo>
                    <a:pt x="4022" y="14701"/>
                  </a:lnTo>
                  <a:cubicBezTo>
                    <a:pt x="4731" y="14651"/>
                    <a:pt x="5621" y="14585"/>
                    <a:pt x="6659" y="14503"/>
                  </a:cubicBezTo>
                  <a:cubicBezTo>
                    <a:pt x="6857" y="14487"/>
                    <a:pt x="7071" y="14470"/>
                    <a:pt x="7286" y="14454"/>
                  </a:cubicBezTo>
                  <a:cubicBezTo>
                    <a:pt x="7384" y="14437"/>
                    <a:pt x="7500" y="14437"/>
                    <a:pt x="7615" y="14421"/>
                  </a:cubicBezTo>
                  <a:cubicBezTo>
                    <a:pt x="7829" y="14404"/>
                    <a:pt x="8044" y="14388"/>
                    <a:pt x="8274" y="14355"/>
                  </a:cubicBezTo>
                  <a:cubicBezTo>
                    <a:pt x="8621" y="14338"/>
                    <a:pt x="8983" y="14305"/>
                    <a:pt x="9346" y="14272"/>
                  </a:cubicBezTo>
                  <a:cubicBezTo>
                    <a:pt x="9362" y="14272"/>
                    <a:pt x="9379" y="14272"/>
                    <a:pt x="9395" y="14256"/>
                  </a:cubicBezTo>
                  <a:cubicBezTo>
                    <a:pt x="9543" y="14256"/>
                    <a:pt x="9692" y="14239"/>
                    <a:pt x="9857" y="14223"/>
                  </a:cubicBezTo>
                  <a:cubicBezTo>
                    <a:pt x="9923" y="14206"/>
                    <a:pt x="10005" y="14206"/>
                    <a:pt x="10071" y="14206"/>
                  </a:cubicBezTo>
                  <a:cubicBezTo>
                    <a:pt x="10236" y="14190"/>
                    <a:pt x="10400" y="14173"/>
                    <a:pt x="10565" y="14157"/>
                  </a:cubicBezTo>
                  <a:cubicBezTo>
                    <a:pt x="10697" y="14140"/>
                    <a:pt x="10829" y="14124"/>
                    <a:pt x="10961" y="14107"/>
                  </a:cubicBezTo>
                  <a:cubicBezTo>
                    <a:pt x="11307" y="14075"/>
                    <a:pt x="11653" y="14042"/>
                    <a:pt x="11999" y="14009"/>
                  </a:cubicBezTo>
                  <a:cubicBezTo>
                    <a:pt x="12065" y="14009"/>
                    <a:pt x="12131" y="13992"/>
                    <a:pt x="12197" y="13992"/>
                  </a:cubicBezTo>
                  <a:cubicBezTo>
                    <a:pt x="12329" y="13976"/>
                    <a:pt x="12461" y="13959"/>
                    <a:pt x="12609" y="13943"/>
                  </a:cubicBezTo>
                  <a:cubicBezTo>
                    <a:pt x="12807" y="13926"/>
                    <a:pt x="13021" y="13910"/>
                    <a:pt x="13219" y="13877"/>
                  </a:cubicBezTo>
                  <a:cubicBezTo>
                    <a:pt x="13532" y="13844"/>
                    <a:pt x="13845" y="13811"/>
                    <a:pt x="14158" y="13778"/>
                  </a:cubicBezTo>
                  <a:cubicBezTo>
                    <a:pt x="14422" y="13745"/>
                    <a:pt x="14686" y="13712"/>
                    <a:pt x="14949" y="13695"/>
                  </a:cubicBezTo>
                  <a:cubicBezTo>
                    <a:pt x="15213" y="13663"/>
                    <a:pt x="15477" y="13630"/>
                    <a:pt x="15757" y="13597"/>
                  </a:cubicBezTo>
                  <a:cubicBezTo>
                    <a:pt x="16021" y="13564"/>
                    <a:pt x="16301" y="13531"/>
                    <a:pt x="16564" y="13481"/>
                  </a:cubicBezTo>
                  <a:cubicBezTo>
                    <a:pt x="17108" y="13415"/>
                    <a:pt x="17636" y="13349"/>
                    <a:pt x="18180" y="13267"/>
                  </a:cubicBezTo>
                  <a:cubicBezTo>
                    <a:pt x="18460" y="13234"/>
                    <a:pt x="18723" y="13201"/>
                    <a:pt x="19004" y="13168"/>
                  </a:cubicBezTo>
                  <a:cubicBezTo>
                    <a:pt x="19267" y="13119"/>
                    <a:pt x="19531" y="13086"/>
                    <a:pt x="19811" y="13036"/>
                  </a:cubicBezTo>
                  <a:cubicBezTo>
                    <a:pt x="20075" y="13003"/>
                    <a:pt x="20339" y="12954"/>
                    <a:pt x="20619" y="12921"/>
                  </a:cubicBezTo>
                  <a:cubicBezTo>
                    <a:pt x="20883" y="12871"/>
                    <a:pt x="21146" y="12838"/>
                    <a:pt x="21410" y="12789"/>
                  </a:cubicBezTo>
                  <a:cubicBezTo>
                    <a:pt x="21937" y="12707"/>
                    <a:pt x="22465" y="12608"/>
                    <a:pt x="22992" y="12525"/>
                  </a:cubicBezTo>
                  <a:cubicBezTo>
                    <a:pt x="23404" y="12443"/>
                    <a:pt x="23800" y="12377"/>
                    <a:pt x="24195" y="12295"/>
                  </a:cubicBezTo>
                  <a:cubicBezTo>
                    <a:pt x="24294" y="12278"/>
                    <a:pt x="24393" y="12262"/>
                    <a:pt x="24492" y="12229"/>
                  </a:cubicBezTo>
                  <a:cubicBezTo>
                    <a:pt x="24690" y="12196"/>
                    <a:pt x="24887" y="12163"/>
                    <a:pt x="25085" y="12113"/>
                  </a:cubicBezTo>
                  <a:cubicBezTo>
                    <a:pt x="25151" y="12097"/>
                    <a:pt x="25217" y="12097"/>
                    <a:pt x="25266" y="12080"/>
                  </a:cubicBezTo>
                  <a:cubicBezTo>
                    <a:pt x="25283" y="12064"/>
                    <a:pt x="25316" y="12064"/>
                    <a:pt x="25332" y="12064"/>
                  </a:cubicBezTo>
                  <a:cubicBezTo>
                    <a:pt x="25332" y="12064"/>
                    <a:pt x="25349" y="12064"/>
                    <a:pt x="25349" y="12047"/>
                  </a:cubicBezTo>
                  <a:cubicBezTo>
                    <a:pt x="25365" y="12047"/>
                    <a:pt x="25382" y="12047"/>
                    <a:pt x="25398" y="12031"/>
                  </a:cubicBezTo>
                  <a:cubicBezTo>
                    <a:pt x="25415" y="12031"/>
                    <a:pt x="25431" y="12014"/>
                    <a:pt x="25464" y="12014"/>
                  </a:cubicBezTo>
                  <a:cubicBezTo>
                    <a:pt x="25481" y="11998"/>
                    <a:pt x="25497" y="11981"/>
                    <a:pt x="25514" y="11981"/>
                  </a:cubicBezTo>
                  <a:cubicBezTo>
                    <a:pt x="25530" y="11965"/>
                    <a:pt x="25547" y="11948"/>
                    <a:pt x="25580" y="11932"/>
                  </a:cubicBezTo>
                  <a:cubicBezTo>
                    <a:pt x="25761" y="11800"/>
                    <a:pt x="25876" y="11586"/>
                    <a:pt x="25876" y="11339"/>
                  </a:cubicBezTo>
                  <a:lnTo>
                    <a:pt x="25876" y="11322"/>
                  </a:lnTo>
                  <a:cubicBezTo>
                    <a:pt x="25876" y="10943"/>
                    <a:pt x="25860" y="10515"/>
                    <a:pt x="25827" y="10020"/>
                  </a:cubicBezTo>
                  <a:cubicBezTo>
                    <a:pt x="25810" y="9954"/>
                    <a:pt x="25810" y="9888"/>
                    <a:pt x="25810" y="9822"/>
                  </a:cubicBezTo>
                  <a:cubicBezTo>
                    <a:pt x="25728" y="9015"/>
                    <a:pt x="25629" y="8108"/>
                    <a:pt x="25481" y="7152"/>
                  </a:cubicBezTo>
                  <a:cubicBezTo>
                    <a:pt x="25481" y="7087"/>
                    <a:pt x="25464" y="7004"/>
                    <a:pt x="25448" y="6922"/>
                  </a:cubicBezTo>
                  <a:cubicBezTo>
                    <a:pt x="25398" y="6543"/>
                    <a:pt x="25332" y="6147"/>
                    <a:pt x="25266" y="5768"/>
                  </a:cubicBezTo>
                  <a:cubicBezTo>
                    <a:pt x="25266" y="5686"/>
                    <a:pt x="25250" y="5603"/>
                    <a:pt x="25234" y="5537"/>
                  </a:cubicBezTo>
                  <a:cubicBezTo>
                    <a:pt x="25217" y="5438"/>
                    <a:pt x="25201" y="5340"/>
                    <a:pt x="25184" y="5241"/>
                  </a:cubicBezTo>
                  <a:cubicBezTo>
                    <a:pt x="25151" y="5109"/>
                    <a:pt x="25135" y="4977"/>
                    <a:pt x="25118" y="4845"/>
                  </a:cubicBezTo>
                  <a:cubicBezTo>
                    <a:pt x="25069" y="4598"/>
                    <a:pt x="25019" y="4351"/>
                    <a:pt x="24970" y="4120"/>
                  </a:cubicBezTo>
                  <a:cubicBezTo>
                    <a:pt x="24953" y="4005"/>
                    <a:pt x="24937" y="3889"/>
                    <a:pt x="24904" y="3774"/>
                  </a:cubicBezTo>
                  <a:cubicBezTo>
                    <a:pt x="24854" y="3477"/>
                    <a:pt x="24789" y="3181"/>
                    <a:pt x="24723" y="2900"/>
                  </a:cubicBezTo>
                  <a:cubicBezTo>
                    <a:pt x="24690" y="2769"/>
                    <a:pt x="24673" y="2653"/>
                    <a:pt x="24640" y="2538"/>
                  </a:cubicBezTo>
                  <a:cubicBezTo>
                    <a:pt x="24607" y="2389"/>
                    <a:pt x="24574" y="2274"/>
                    <a:pt x="24541" y="2142"/>
                  </a:cubicBezTo>
                  <a:cubicBezTo>
                    <a:pt x="24525" y="2076"/>
                    <a:pt x="24508" y="2027"/>
                    <a:pt x="24508" y="1961"/>
                  </a:cubicBezTo>
                  <a:cubicBezTo>
                    <a:pt x="24442" y="1730"/>
                    <a:pt x="24377" y="1500"/>
                    <a:pt x="24327" y="1302"/>
                  </a:cubicBezTo>
                  <a:cubicBezTo>
                    <a:pt x="24294" y="1219"/>
                    <a:pt x="24261" y="1137"/>
                    <a:pt x="24245" y="1055"/>
                  </a:cubicBezTo>
                  <a:cubicBezTo>
                    <a:pt x="24179" y="857"/>
                    <a:pt x="24113" y="675"/>
                    <a:pt x="24063" y="544"/>
                  </a:cubicBezTo>
                  <a:cubicBezTo>
                    <a:pt x="24047" y="494"/>
                    <a:pt x="24030" y="461"/>
                    <a:pt x="24014" y="428"/>
                  </a:cubicBezTo>
                  <a:lnTo>
                    <a:pt x="23997" y="395"/>
                  </a:lnTo>
                  <a:cubicBezTo>
                    <a:pt x="23964" y="346"/>
                    <a:pt x="23948" y="296"/>
                    <a:pt x="23915" y="263"/>
                  </a:cubicBezTo>
                  <a:cubicBezTo>
                    <a:pt x="23849" y="148"/>
                    <a:pt x="23800" y="99"/>
                    <a:pt x="23734" y="82"/>
                  </a:cubicBezTo>
                  <a:cubicBezTo>
                    <a:pt x="23497" y="26"/>
                    <a:pt x="23114" y="0"/>
                    <a:pt x="2261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2;p2"/>
            <p:cNvSpPr/>
            <p:nvPr/>
          </p:nvSpPr>
          <p:spPr>
            <a:xfrm rot="20145426">
              <a:off x="2527837" y="4827520"/>
              <a:ext cx="418619" cy="386495"/>
            </a:xfrm>
            <a:custGeom>
              <a:avLst/>
              <a:gdLst/>
              <a:ahLst/>
              <a:cxnLst/>
              <a:rect l="l" t="t" r="r" b="b"/>
              <a:pathLst>
                <a:path w="16745" h="15460" extrusionOk="0">
                  <a:moveTo>
                    <a:pt x="6988" y="0"/>
                  </a:moveTo>
                  <a:lnTo>
                    <a:pt x="6988" y="0"/>
                  </a:lnTo>
                  <a:cubicBezTo>
                    <a:pt x="4466" y="396"/>
                    <a:pt x="2621" y="758"/>
                    <a:pt x="2291" y="956"/>
                  </a:cubicBezTo>
                  <a:lnTo>
                    <a:pt x="2258" y="972"/>
                  </a:lnTo>
                  <a:cubicBezTo>
                    <a:pt x="1368" y="1632"/>
                    <a:pt x="313" y="3346"/>
                    <a:pt x="148" y="4648"/>
                  </a:cubicBezTo>
                  <a:cubicBezTo>
                    <a:pt x="0" y="5966"/>
                    <a:pt x="1154" y="14058"/>
                    <a:pt x="1912" y="14932"/>
                  </a:cubicBezTo>
                  <a:cubicBezTo>
                    <a:pt x="1961" y="14981"/>
                    <a:pt x="2011" y="15031"/>
                    <a:pt x="2077" y="15064"/>
                  </a:cubicBezTo>
                  <a:cubicBezTo>
                    <a:pt x="2110" y="15080"/>
                    <a:pt x="2143" y="15113"/>
                    <a:pt x="2176" y="15130"/>
                  </a:cubicBezTo>
                  <a:cubicBezTo>
                    <a:pt x="2258" y="15163"/>
                    <a:pt x="2357" y="15196"/>
                    <a:pt x="2456" y="15228"/>
                  </a:cubicBezTo>
                  <a:cubicBezTo>
                    <a:pt x="2555" y="15261"/>
                    <a:pt x="2670" y="15278"/>
                    <a:pt x="2802" y="15311"/>
                  </a:cubicBezTo>
                  <a:cubicBezTo>
                    <a:pt x="3000" y="15344"/>
                    <a:pt x="3214" y="15360"/>
                    <a:pt x="3445" y="15393"/>
                  </a:cubicBezTo>
                  <a:cubicBezTo>
                    <a:pt x="3675" y="15410"/>
                    <a:pt x="3939" y="15426"/>
                    <a:pt x="4219" y="15443"/>
                  </a:cubicBezTo>
                  <a:cubicBezTo>
                    <a:pt x="4664" y="15459"/>
                    <a:pt x="5159" y="15459"/>
                    <a:pt x="5686" y="15459"/>
                  </a:cubicBezTo>
                  <a:cubicBezTo>
                    <a:pt x="5884" y="15443"/>
                    <a:pt x="6082" y="15443"/>
                    <a:pt x="6279" y="15443"/>
                  </a:cubicBezTo>
                  <a:cubicBezTo>
                    <a:pt x="7136" y="15410"/>
                    <a:pt x="8076" y="15360"/>
                    <a:pt x="9065" y="15278"/>
                  </a:cubicBezTo>
                  <a:cubicBezTo>
                    <a:pt x="9394" y="15261"/>
                    <a:pt x="9724" y="15228"/>
                    <a:pt x="10054" y="15196"/>
                  </a:cubicBezTo>
                  <a:cubicBezTo>
                    <a:pt x="10878" y="15130"/>
                    <a:pt x="11735" y="15047"/>
                    <a:pt x="12608" y="14948"/>
                  </a:cubicBezTo>
                  <a:cubicBezTo>
                    <a:pt x="12740" y="14948"/>
                    <a:pt x="12888" y="14932"/>
                    <a:pt x="13037" y="14915"/>
                  </a:cubicBezTo>
                  <a:cubicBezTo>
                    <a:pt x="13992" y="14800"/>
                    <a:pt x="14948" y="14701"/>
                    <a:pt x="15871" y="14586"/>
                  </a:cubicBezTo>
                  <a:cubicBezTo>
                    <a:pt x="16003" y="14569"/>
                    <a:pt x="16119" y="14553"/>
                    <a:pt x="16250" y="14536"/>
                  </a:cubicBezTo>
                  <a:lnTo>
                    <a:pt x="16646" y="14487"/>
                  </a:lnTo>
                  <a:cubicBezTo>
                    <a:pt x="16679" y="14487"/>
                    <a:pt x="16712" y="14470"/>
                    <a:pt x="16745" y="14470"/>
                  </a:cubicBezTo>
                  <a:lnTo>
                    <a:pt x="16728" y="14470"/>
                  </a:lnTo>
                  <a:cubicBezTo>
                    <a:pt x="15674" y="14190"/>
                    <a:pt x="14635" y="13877"/>
                    <a:pt x="13630" y="13416"/>
                  </a:cubicBezTo>
                  <a:cubicBezTo>
                    <a:pt x="13564" y="13383"/>
                    <a:pt x="13498" y="13350"/>
                    <a:pt x="13432" y="13317"/>
                  </a:cubicBezTo>
                  <a:cubicBezTo>
                    <a:pt x="12822" y="13037"/>
                    <a:pt x="12245" y="12690"/>
                    <a:pt x="11702" y="12295"/>
                  </a:cubicBezTo>
                  <a:cubicBezTo>
                    <a:pt x="9394" y="10647"/>
                    <a:pt x="7664" y="8175"/>
                    <a:pt x="6972" y="5422"/>
                  </a:cubicBezTo>
                  <a:cubicBezTo>
                    <a:pt x="6494" y="3494"/>
                    <a:pt x="6576" y="1731"/>
                    <a:pt x="6988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3;p2"/>
            <p:cNvSpPr/>
            <p:nvPr/>
          </p:nvSpPr>
          <p:spPr>
            <a:xfrm rot="20145426">
              <a:off x="2785199" y="4659733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4;p2"/>
            <p:cNvSpPr/>
            <p:nvPr/>
          </p:nvSpPr>
          <p:spPr>
            <a:xfrm rot="20145426">
              <a:off x="2786328" y="4664990"/>
              <a:ext cx="381145" cy="348445"/>
            </a:xfrm>
            <a:custGeom>
              <a:avLst/>
              <a:gdLst/>
              <a:ahLst/>
              <a:cxnLst/>
              <a:rect l="l" t="t" r="r" b="b"/>
              <a:pathLst>
                <a:path w="15246" h="13938" extrusionOk="0">
                  <a:moveTo>
                    <a:pt x="11959" y="1"/>
                  </a:moveTo>
                  <a:cubicBezTo>
                    <a:pt x="9585" y="1"/>
                    <a:pt x="4625" y="522"/>
                    <a:pt x="0" y="1132"/>
                  </a:cubicBezTo>
                  <a:cubicBezTo>
                    <a:pt x="0" y="1132"/>
                    <a:pt x="2011" y="11202"/>
                    <a:pt x="1978" y="13938"/>
                  </a:cubicBezTo>
                  <a:cubicBezTo>
                    <a:pt x="6065" y="13509"/>
                    <a:pt x="10696" y="12899"/>
                    <a:pt x="14635" y="12075"/>
                  </a:cubicBezTo>
                  <a:cubicBezTo>
                    <a:pt x="14998" y="11993"/>
                    <a:pt x="15245" y="11680"/>
                    <a:pt x="15245" y="11317"/>
                  </a:cubicBezTo>
                  <a:cubicBezTo>
                    <a:pt x="15245" y="8268"/>
                    <a:pt x="13811" y="225"/>
                    <a:pt x="13103" y="77"/>
                  </a:cubicBezTo>
                  <a:cubicBezTo>
                    <a:pt x="12861" y="25"/>
                    <a:pt x="12470" y="1"/>
                    <a:pt x="1195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5;p2"/>
            <p:cNvSpPr/>
            <p:nvPr/>
          </p:nvSpPr>
          <p:spPr>
            <a:xfrm rot="20145426">
              <a:off x="2865776" y="4946189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extrusionOk="0">
                  <a:moveTo>
                    <a:pt x="14800" y="0"/>
                  </a:moveTo>
                  <a:cubicBezTo>
                    <a:pt x="14784" y="16"/>
                    <a:pt x="14751" y="33"/>
                    <a:pt x="14734" y="49"/>
                  </a:cubicBezTo>
                  <a:cubicBezTo>
                    <a:pt x="14718" y="66"/>
                    <a:pt x="14685" y="82"/>
                    <a:pt x="14668" y="99"/>
                  </a:cubicBezTo>
                  <a:cubicBezTo>
                    <a:pt x="14635" y="99"/>
                    <a:pt x="14619" y="115"/>
                    <a:pt x="14586" y="115"/>
                  </a:cubicBezTo>
                  <a:cubicBezTo>
                    <a:pt x="14586" y="132"/>
                    <a:pt x="14569" y="132"/>
                    <a:pt x="14569" y="132"/>
                  </a:cubicBezTo>
                  <a:lnTo>
                    <a:pt x="14503" y="148"/>
                  </a:lnTo>
                  <a:cubicBezTo>
                    <a:pt x="14454" y="165"/>
                    <a:pt x="14388" y="165"/>
                    <a:pt x="14322" y="181"/>
                  </a:cubicBezTo>
                  <a:cubicBezTo>
                    <a:pt x="14124" y="231"/>
                    <a:pt x="13927" y="264"/>
                    <a:pt x="13729" y="297"/>
                  </a:cubicBezTo>
                  <a:cubicBezTo>
                    <a:pt x="13630" y="330"/>
                    <a:pt x="13531" y="346"/>
                    <a:pt x="13432" y="363"/>
                  </a:cubicBezTo>
                  <a:cubicBezTo>
                    <a:pt x="13037" y="445"/>
                    <a:pt x="12641" y="511"/>
                    <a:pt x="12229" y="593"/>
                  </a:cubicBezTo>
                  <a:cubicBezTo>
                    <a:pt x="11702" y="676"/>
                    <a:pt x="11174" y="775"/>
                    <a:pt x="10647" y="857"/>
                  </a:cubicBezTo>
                  <a:cubicBezTo>
                    <a:pt x="10383" y="906"/>
                    <a:pt x="10120" y="939"/>
                    <a:pt x="9856" y="989"/>
                  </a:cubicBezTo>
                  <a:cubicBezTo>
                    <a:pt x="9576" y="1022"/>
                    <a:pt x="9312" y="1071"/>
                    <a:pt x="9048" y="1104"/>
                  </a:cubicBezTo>
                  <a:cubicBezTo>
                    <a:pt x="8768" y="1154"/>
                    <a:pt x="8504" y="1187"/>
                    <a:pt x="8241" y="1236"/>
                  </a:cubicBezTo>
                  <a:cubicBezTo>
                    <a:pt x="7960" y="1269"/>
                    <a:pt x="7697" y="1302"/>
                    <a:pt x="7417" y="1335"/>
                  </a:cubicBezTo>
                  <a:cubicBezTo>
                    <a:pt x="6873" y="1417"/>
                    <a:pt x="6345" y="1483"/>
                    <a:pt x="5801" y="1549"/>
                  </a:cubicBezTo>
                  <a:cubicBezTo>
                    <a:pt x="5538" y="1599"/>
                    <a:pt x="5258" y="1632"/>
                    <a:pt x="4994" y="1665"/>
                  </a:cubicBezTo>
                  <a:cubicBezTo>
                    <a:pt x="4714" y="1698"/>
                    <a:pt x="4450" y="1731"/>
                    <a:pt x="4186" y="1763"/>
                  </a:cubicBezTo>
                  <a:cubicBezTo>
                    <a:pt x="3923" y="1780"/>
                    <a:pt x="3659" y="1813"/>
                    <a:pt x="3395" y="1846"/>
                  </a:cubicBezTo>
                  <a:cubicBezTo>
                    <a:pt x="3082" y="1879"/>
                    <a:pt x="2769" y="1912"/>
                    <a:pt x="2456" y="1945"/>
                  </a:cubicBezTo>
                  <a:cubicBezTo>
                    <a:pt x="2258" y="1978"/>
                    <a:pt x="2044" y="1994"/>
                    <a:pt x="1846" y="2011"/>
                  </a:cubicBezTo>
                  <a:cubicBezTo>
                    <a:pt x="1813" y="2060"/>
                    <a:pt x="1483" y="2686"/>
                    <a:pt x="1022" y="3412"/>
                  </a:cubicBezTo>
                  <a:cubicBezTo>
                    <a:pt x="709" y="3922"/>
                    <a:pt x="346" y="4499"/>
                    <a:pt x="0" y="4944"/>
                  </a:cubicBezTo>
                  <a:cubicBezTo>
                    <a:pt x="132" y="4944"/>
                    <a:pt x="280" y="4928"/>
                    <a:pt x="429" y="4911"/>
                  </a:cubicBezTo>
                  <a:cubicBezTo>
                    <a:pt x="1384" y="4796"/>
                    <a:pt x="2340" y="4697"/>
                    <a:pt x="3263" y="4582"/>
                  </a:cubicBezTo>
                  <a:cubicBezTo>
                    <a:pt x="3395" y="4565"/>
                    <a:pt x="3511" y="4549"/>
                    <a:pt x="3642" y="4532"/>
                  </a:cubicBezTo>
                  <a:lnTo>
                    <a:pt x="4038" y="4483"/>
                  </a:lnTo>
                  <a:cubicBezTo>
                    <a:pt x="4071" y="4483"/>
                    <a:pt x="4104" y="4466"/>
                    <a:pt x="4137" y="4466"/>
                  </a:cubicBezTo>
                  <a:cubicBezTo>
                    <a:pt x="4417" y="4433"/>
                    <a:pt x="4714" y="4400"/>
                    <a:pt x="4994" y="4351"/>
                  </a:cubicBezTo>
                  <a:cubicBezTo>
                    <a:pt x="5258" y="4318"/>
                    <a:pt x="5521" y="4285"/>
                    <a:pt x="5785" y="4252"/>
                  </a:cubicBezTo>
                  <a:cubicBezTo>
                    <a:pt x="6016" y="4219"/>
                    <a:pt x="6230" y="4186"/>
                    <a:pt x="6461" y="4153"/>
                  </a:cubicBezTo>
                  <a:cubicBezTo>
                    <a:pt x="6675" y="4120"/>
                    <a:pt x="6889" y="4104"/>
                    <a:pt x="7103" y="4071"/>
                  </a:cubicBezTo>
                  <a:cubicBezTo>
                    <a:pt x="7301" y="4038"/>
                    <a:pt x="7515" y="4005"/>
                    <a:pt x="7713" y="3972"/>
                  </a:cubicBezTo>
                  <a:cubicBezTo>
                    <a:pt x="7746" y="3972"/>
                    <a:pt x="7796" y="3972"/>
                    <a:pt x="7829" y="3955"/>
                  </a:cubicBezTo>
                  <a:cubicBezTo>
                    <a:pt x="8224" y="3906"/>
                    <a:pt x="8587" y="3857"/>
                    <a:pt x="8933" y="3791"/>
                  </a:cubicBezTo>
                  <a:cubicBezTo>
                    <a:pt x="9164" y="3758"/>
                    <a:pt x="9378" y="3725"/>
                    <a:pt x="9576" y="3692"/>
                  </a:cubicBezTo>
                  <a:cubicBezTo>
                    <a:pt x="9889" y="3659"/>
                    <a:pt x="10169" y="3609"/>
                    <a:pt x="10416" y="3560"/>
                  </a:cubicBezTo>
                  <a:cubicBezTo>
                    <a:pt x="10532" y="3543"/>
                    <a:pt x="10647" y="3527"/>
                    <a:pt x="10746" y="3510"/>
                  </a:cubicBezTo>
                  <a:cubicBezTo>
                    <a:pt x="10845" y="3494"/>
                    <a:pt x="10944" y="3478"/>
                    <a:pt x="11026" y="3461"/>
                  </a:cubicBezTo>
                  <a:cubicBezTo>
                    <a:pt x="11092" y="3445"/>
                    <a:pt x="11141" y="3445"/>
                    <a:pt x="11191" y="3428"/>
                  </a:cubicBezTo>
                  <a:cubicBezTo>
                    <a:pt x="11257" y="3412"/>
                    <a:pt x="11323" y="3412"/>
                    <a:pt x="11372" y="3395"/>
                  </a:cubicBezTo>
                  <a:cubicBezTo>
                    <a:pt x="11405" y="3395"/>
                    <a:pt x="11438" y="3379"/>
                    <a:pt x="11454" y="3379"/>
                  </a:cubicBezTo>
                  <a:cubicBezTo>
                    <a:pt x="11487" y="3379"/>
                    <a:pt x="11504" y="3362"/>
                    <a:pt x="11520" y="3362"/>
                  </a:cubicBezTo>
                  <a:cubicBezTo>
                    <a:pt x="12410" y="3115"/>
                    <a:pt x="14454" y="1714"/>
                    <a:pt x="15014" y="412"/>
                  </a:cubicBezTo>
                  <a:cubicBezTo>
                    <a:pt x="15047" y="313"/>
                    <a:pt x="15080" y="181"/>
                    <a:pt x="15097" y="16"/>
                  </a:cubicBezTo>
                  <a:cubicBezTo>
                    <a:pt x="15097" y="16"/>
                    <a:pt x="14998" y="16"/>
                    <a:pt x="14817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6;p2"/>
            <p:cNvSpPr/>
            <p:nvPr/>
          </p:nvSpPr>
          <p:spPr>
            <a:xfrm rot="20145426">
              <a:off x="2536479" y="4718101"/>
              <a:ext cx="646916" cy="370020"/>
            </a:xfrm>
            <a:custGeom>
              <a:avLst/>
              <a:gdLst/>
              <a:ahLst/>
              <a:cxnLst/>
              <a:rect l="l" t="t" r="r" b="b"/>
              <a:pathLst>
                <a:path w="25877" h="14801" fill="none" extrusionOk="0">
                  <a:moveTo>
                    <a:pt x="25876" y="11339"/>
                  </a:moveTo>
                  <a:lnTo>
                    <a:pt x="25876" y="11356"/>
                  </a:lnTo>
                  <a:cubicBezTo>
                    <a:pt x="25876" y="11603"/>
                    <a:pt x="25761" y="11817"/>
                    <a:pt x="25580" y="11949"/>
                  </a:cubicBezTo>
                  <a:cubicBezTo>
                    <a:pt x="25547" y="11965"/>
                    <a:pt x="25530" y="11982"/>
                    <a:pt x="25514" y="11998"/>
                  </a:cubicBezTo>
                  <a:cubicBezTo>
                    <a:pt x="25497" y="11998"/>
                    <a:pt x="25481" y="12015"/>
                    <a:pt x="25464" y="12031"/>
                  </a:cubicBezTo>
                  <a:cubicBezTo>
                    <a:pt x="25464" y="12031"/>
                    <a:pt x="25464" y="12031"/>
                    <a:pt x="25464" y="12031"/>
                  </a:cubicBezTo>
                  <a:cubicBezTo>
                    <a:pt x="25431" y="12031"/>
                    <a:pt x="25415" y="12048"/>
                    <a:pt x="25398" y="12048"/>
                  </a:cubicBezTo>
                  <a:cubicBezTo>
                    <a:pt x="25382" y="12064"/>
                    <a:pt x="25365" y="12064"/>
                    <a:pt x="25349" y="12064"/>
                  </a:cubicBezTo>
                  <a:cubicBezTo>
                    <a:pt x="25349" y="12081"/>
                    <a:pt x="25332" y="12081"/>
                    <a:pt x="25332" y="12081"/>
                  </a:cubicBezTo>
                  <a:cubicBezTo>
                    <a:pt x="25316" y="12081"/>
                    <a:pt x="25283" y="12081"/>
                    <a:pt x="25266" y="12097"/>
                  </a:cubicBezTo>
                  <a:cubicBezTo>
                    <a:pt x="25217" y="12114"/>
                    <a:pt x="25151" y="12114"/>
                    <a:pt x="25085" y="12130"/>
                  </a:cubicBezTo>
                  <a:cubicBezTo>
                    <a:pt x="24887" y="12180"/>
                    <a:pt x="24690" y="12213"/>
                    <a:pt x="24492" y="12246"/>
                  </a:cubicBezTo>
                  <a:cubicBezTo>
                    <a:pt x="24393" y="12279"/>
                    <a:pt x="24294" y="12295"/>
                    <a:pt x="24195" y="12312"/>
                  </a:cubicBezTo>
                  <a:cubicBezTo>
                    <a:pt x="23800" y="12394"/>
                    <a:pt x="23404" y="12460"/>
                    <a:pt x="22992" y="12542"/>
                  </a:cubicBezTo>
                  <a:cubicBezTo>
                    <a:pt x="22465" y="12625"/>
                    <a:pt x="21937" y="12724"/>
                    <a:pt x="21410" y="12806"/>
                  </a:cubicBezTo>
                  <a:cubicBezTo>
                    <a:pt x="21146" y="12855"/>
                    <a:pt x="20883" y="12888"/>
                    <a:pt x="20619" y="12938"/>
                  </a:cubicBezTo>
                  <a:cubicBezTo>
                    <a:pt x="20339" y="12971"/>
                    <a:pt x="20075" y="13020"/>
                    <a:pt x="19811" y="13053"/>
                  </a:cubicBezTo>
                  <a:cubicBezTo>
                    <a:pt x="19531" y="13103"/>
                    <a:pt x="19267" y="13136"/>
                    <a:pt x="19004" y="13185"/>
                  </a:cubicBezTo>
                  <a:cubicBezTo>
                    <a:pt x="18723" y="13218"/>
                    <a:pt x="18460" y="13251"/>
                    <a:pt x="18180" y="13284"/>
                  </a:cubicBezTo>
                  <a:cubicBezTo>
                    <a:pt x="17636" y="13366"/>
                    <a:pt x="17108" y="13432"/>
                    <a:pt x="16564" y="13498"/>
                  </a:cubicBezTo>
                  <a:cubicBezTo>
                    <a:pt x="16301" y="13548"/>
                    <a:pt x="16021" y="13581"/>
                    <a:pt x="15757" y="13614"/>
                  </a:cubicBezTo>
                  <a:cubicBezTo>
                    <a:pt x="15477" y="13647"/>
                    <a:pt x="15213" y="13680"/>
                    <a:pt x="14949" y="13712"/>
                  </a:cubicBezTo>
                  <a:cubicBezTo>
                    <a:pt x="14686" y="13729"/>
                    <a:pt x="14422" y="13762"/>
                    <a:pt x="14158" y="13795"/>
                  </a:cubicBezTo>
                  <a:cubicBezTo>
                    <a:pt x="13845" y="13828"/>
                    <a:pt x="13532" y="13861"/>
                    <a:pt x="13219" y="13894"/>
                  </a:cubicBezTo>
                  <a:cubicBezTo>
                    <a:pt x="13021" y="13927"/>
                    <a:pt x="12807" y="13943"/>
                    <a:pt x="12609" y="13960"/>
                  </a:cubicBezTo>
                  <a:lnTo>
                    <a:pt x="12609" y="13960"/>
                  </a:lnTo>
                  <a:cubicBezTo>
                    <a:pt x="12461" y="13976"/>
                    <a:pt x="12329" y="13993"/>
                    <a:pt x="12197" y="14009"/>
                  </a:cubicBezTo>
                  <a:cubicBezTo>
                    <a:pt x="12131" y="14009"/>
                    <a:pt x="12065" y="14026"/>
                    <a:pt x="11999" y="14026"/>
                  </a:cubicBezTo>
                  <a:cubicBezTo>
                    <a:pt x="11653" y="14059"/>
                    <a:pt x="11307" y="14092"/>
                    <a:pt x="10961" y="14124"/>
                  </a:cubicBezTo>
                  <a:cubicBezTo>
                    <a:pt x="10829" y="14141"/>
                    <a:pt x="10697" y="14157"/>
                    <a:pt x="10565" y="14174"/>
                  </a:cubicBezTo>
                  <a:cubicBezTo>
                    <a:pt x="10400" y="14190"/>
                    <a:pt x="10236" y="14207"/>
                    <a:pt x="10071" y="14223"/>
                  </a:cubicBezTo>
                  <a:cubicBezTo>
                    <a:pt x="10005" y="14223"/>
                    <a:pt x="9923" y="14223"/>
                    <a:pt x="9857" y="14240"/>
                  </a:cubicBezTo>
                  <a:cubicBezTo>
                    <a:pt x="9692" y="14256"/>
                    <a:pt x="9543" y="14273"/>
                    <a:pt x="9395" y="14273"/>
                  </a:cubicBezTo>
                  <a:cubicBezTo>
                    <a:pt x="9379" y="14289"/>
                    <a:pt x="9362" y="14289"/>
                    <a:pt x="9346" y="14289"/>
                  </a:cubicBezTo>
                  <a:cubicBezTo>
                    <a:pt x="8983" y="14322"/>
                    <a:pt x="8621" y="14355"/>
                    <a:pt x="8274" y="14372"/>
                  </a:cubicBezTo>
                  <a:cubicBezTo>
                    <a:pt x="8274" y="14388"/>
                    <a:pt x="8274" y="14388"/>
                    <a:pt x="8274" y="14372"/>
                  </a:cubicBezTo>
                  <a:cubicBezTo>
                    <a:pt x="8044" y="14405"/>
                    <a:pt x="7829" y="14421"/>
                    <a:pt x="7615" y="14438"/>
                  </a:cubicBezTo>
                  <a:cubicBezTo>
                    <a:pt x="7500" y="14454"/>
                    <a:pt x="7384" y="14454"/>
                    <a:pt x="7286" y="14471"/>
                  </a:cubicBezTo>
                  <a:cubicBezTo>
                    <a:pt x="7071" y="14487"/>
                    <a:pt x="6857" y="14504"/>
                    <a:pt x="6659" y="14520"/>
                  </a:cubicBezTo>
                  <a:cubicBezTo>
                    <a:pt x="5621" y="14602"/>
                    <a:pt x="4731" y="14668"/>
                    <a:pt x="4022" y="14718"/>
                  </a:cubicBezTo>
                  <a:cubicBezTo>
                    <a:pt x="3940" y="14718"/>
                    <a:pt x="3874" y="14718"/>
                    <a:pt x="3808" y="14718"/>
                  </a:cubicBezTo>
                  <a:cubicBezTo>
                    <a:pt x="3396" y="14751"/>
                    <a:pt x="3050" y="14767"/>
                    <a:pt x="2786" y="14784"/>
                  </a:cubicBezTo>
                  <a:cubicBezTo>
                    <a:pt x="2638" y="14800"/>
                    <a:pt x="2506" y="14767"/>
                    <a:pt x="2391" y="14718"/>
                  </a:cubicBezTo>
                  <a:cubicBezTo>
                    <a:pt x="2374" y="14718"/>
                    <a:pt x="2358" y="14701"/>
                    <a:pt x="2341" y="14685"/>
                  </a:cubicBezTo>
                  <a:cubicBezTo>
                    <a:pt x="2275" y="14668"/>
                    <a:pt x="2226" y="14635"/>
                    <a:pt x="2176" y="14586"/>
                  </a:cubicBezTo>
                  <a:cubicBezTo>
                    <a:pt x="2061" y="14487"/>
                    <a:pt x="1962" y="14339"/>
                    <a:pt x="1929" y="14174"/>
                  </a:cubicBezTo>
                  <a:cubicBezTo>
                    <a:pt x="841" y="9938"/>
                    <a:pt x="1" y="3280"/>
                    <a:pt x="413" y="2917"/>
                  </a:cubicBezTo>
                  <a:cubicBezTo>
                    <a:pt x="413" y="2917"/>
                    <a:pt x="429" y="2917"/>
                    <a:pt x="446" y="2901"/>
                  </a:cubicBezTo>
                  <a:cubicBezTo>
                    <a:pt x="776" y="2703"/>
                    <a:pt x="2621" y="2341"/>
                    <a:pt x="5143" y="1945"/>
                  </a:cubicBezTo>
                  <a:cubicBezTo>
                    <a:pt x="6758" y="1681"/>
                    <a:pt x="8670" y="1418"/>
                    <a:pt x="10631" y="1154"/>
                  </a:cubicBezTo>
                  <a:lnTo>
                    <a:pt x="10631" y="1154"/>
                  </a:lnTo>
                  <a:cubicBezTo>
                    <a:pt x="10895" y="1121"/>
                    <a:pt x="11159" y="1088"/>
                    <a:pt x="11439" y="1055"/>
                  </a:cubicBezTo>
                  <a:cubicBezTo>
                    <a:pt x="11966" y="989"/>
                    <a:pt x="12477" y="923"/>
                    <a:pt x="13005" y="857"/>
                  </a:cubicBezTo>
                  <a:cubicBezTo>
                    <a:pt x="13219" y="824"/>
                    <a:pt x="13450" y="808"/>
                    <a:pt x="13664" y="775"/>
                  </a:cubicBezTo>
                  <a:cubicBezTo>
                    <a:pt x="13829" y="758"/>
                    <a:pt x="13993" y="742"/>
                    <a:pt x="14158" y="709"/>
                  </a:cubicBezTo>
                  <a:cubicBezTo>
                    <a:pt x="14438" y="692"/>
                    <a:pt x="14719" y="659"/>
                    <a:pt x="14982" y="627"/>
                  </a:cubicBezTo>
                  <a:cubicBezTo>
                    <a:pt x="17125" y="379"/>
                    <a:pt x="19136" y="198"/>
                    <a:pt x="20718" y="99"/>
                  </a:cubicBezTo>
                  <a:cubicBezTo>
                    <a:pt x="20817" y="83"/>
                    <a:pt x="20932" y="83"/>
                    <a:pt x="21031" y="83"/>
                  </a:cubicBezTo>
                  <a:cubicBezTo>
                    <a:pt x="21130" y="66"/>
                    <a:pt x="21229" y="66"/>
                    <a:pt x="21327" y="66"/>
                  </a:cubicBezTo>
                  <a:cubicBezTo>
                    <a:pt x="21509" y="50"/>
                    <a:pt x="21674" y="50"/>
                    <a:pt x="21855" y="33"/>
                  </a:cubicBezTo>
                  <a:cubicBezTo>
                    <a:pt x="22728" y="0"/>
                    <a:pt x="23388" y="17"/>
                    <a:pt x="23734" y="99"/>
                  </a:cubicBezTo>
                  <a:cubicBezTo>
                    <a:pt x="23800" y="116"/>
                    <a:pt x="23849" y="165"/>
                    <a:pt x="23915" y="280"/>
                  </a:cubicBezTo>
                  <a:cubicBezTo>
                    <a:pt x="23948" y="313"/>
                    <a:pt x="23964" y="363"/>
                    <a:pt x="23997" y="412"/>
                  </a:cubicBezTo>
                  <a:lnTo>
                    <a:pt x="24014" y="445"/>
                  </a:lnTo>
                  <a:cubicBezTo>
                    <a:pt x="24030" y="478"/>
                    <a:pt x="24047" y="511"/>
                    <a:pt x="24063" y="561"/>
                  </a:cubicBezTo>
                  <a:cubicBezTo>
                    <a:pt x="24113" y="692"/>
                    <a:pt x="24179" y="874"/>
                    <a:pt x="24245" y="1072"/>
                  </a:cubicBezTo>
                  <a:cubicBezTo>
                    <a:pt x="24261" y="1154"/>
                    <a:pt x="24294" y="1236"/>
                    <a:pt x="24327" y="1319"/>
                  </a:cubicBezTo>
                  <a:cubicBezTo>
                    <a:pt x="24377" y="1517"/>
                    <a:pt x="24442" y="1747"/>
                    <a:pt x="24508" y="1978"/>
                  </a:cubicBezTo>
                  <a:cubicBezTo>
                    <a:pt x="24508" y="2044"/>
                    <a:pt x="24525" y="2093"/>
                    <a:pt x="24541" y="2159"/>
                  </a:cubicBezTo>
                  <a:cubicBezTo>
                    <a:pt x="24574" y="2291"/>
                    <a:pt x="24607" y="2406"/>
                    <a:pt x="24640" y="2555"/>
                  </a:cubicBezTo>
                  <a:cubicBezTo>
                    <a:pt x="24673" y="2670"/>
                    <a:pt x="24690" y="2786"/>
                    <a:pt x="24723" y="2917"/>
                  </a:cubicBezTo>
                  <a:cubicBezTo>
                    <a:pt x="24789" y="3198"/>
                    <a:pt x="24854" y="3494"/>
                    <a:pt x="24904" y="3791"/>
                  </a:cubicBezTo>
                  <a:cubicBezTo>
                    <a:pt x="24937" y="3906"/>
                    <a:pt x="24953" y="4022"/>
                    <a:pt x="24970" y="4137"/>
                  </a:cubicBezTo>
                  <a:cubicBezTo>
                    <a:pt x="25019" y="4368"/>
                    <a:pt x="25069" y="4615"/>
                    <a:pt x="25118" y="4862"/>
                  </a:cubicBezTo>
                  <a:cubicBezTo>
                    <a:pt x="25135" y="4994"/>
                    <a:pt x="25151" y="5126"/>
                    <a:pt x="25184" y="5258"/>
                  </a:cubicBezTo>
                  <a:cubicBezTo>
                    <a:pt x="25201" y="5357"/>
                    <a:pt x="25217" y="5455"/>
                    <a:pt x="25234" y="5554"/>
                  </a:cubicBezTo>
                  <a:cubicBezTo>
                    <a:pt x="25250" y="5620"/>
                    <a:pt x="25266" y="5703"/>
                    <a:pt x="25266" y="5785"/>
                  </a:cubicBezTo>
                  <a:cubicBezTo>
                    <a:pt x="25332" y="6164"/>
                    <a:pt x="25398" y="6560"/>
                    <a:pt x="25448" y="6939"/>
                  </a:cubicBezTo>
                  <a:cubicBezTo>
                    <a:pt x="25464" y="7021"/>
                    <a:pt x="25481" y="7104"/>
                    <a:pt x="25481" y="7169"/>
                  </a:cubicBezTo>
                  <a:cubicBezTo>
                    <a:pt x="25629" y="8125"/>
                    <a:pt x="25728" y="9032"/>
                    <a:pt x="25810" y="9839"/>
                  </a:cubicBezTo>
                  <a:cubicBezTo>
                    <a:pt x="25810" y="9905"/>
                    <a:pt x="25810" y="9971"/>
                    <a:pt x="25827" y="10037"/>
                  </a:cubicBezTo>
                  <a:cubicBezTo>
                    <a:pt x="25860" y="10532"/>
                    <a:pt x="25876" y="10960"/>
                    <a:pt x="25876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47;p2"/>
            <p:cNvSpPr/>
            <p:nvPr/>
          </p:nvSpPr>
          <p:spPr>
            <a:xfrm rot="20145426">
              <a:off x="2785199" y="4659733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8;p2"/>
            <p:cNvSpPr/>
            <p:nvPr/>
          </p:nvSpPr>
          <p:spPr>
            <a:xfrm rot="20145426">
              <a:off x="2865776" y="4946189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fill="none" extrusionOk="0">
                  <a:moveTo>
                    <a:pt x="15097" y="16"/>
                  </a:moveTo>
                  <a:cubicBezTo>
                    <a:pt x="15080" y="181"/>
                    <a:pt x="15047" y="313"/>
                    <a:pt x="15014" y="412"/>
                  </a:cubicBezTo>
                  <a:cubicBezTo>
                    <a:pt x="14454" y="1714"/>
                    <a:pt x="12410" y="3115"/>
                    <a:pt x="11520" y="3362"/>
                  </a:cubicBezTo>
                  <a:cubicBezTo>
                    <a:pt x="11504" y="3362"/>
                    <a:pt x="11487" y="3379"/>
                    <a:pt x="11454" y="3379"/>
                  </a:cubicBezTo>
                  <a:cubicBezTo>
                    <a:pt x="11438" y="3379"/>
                    <a:pt x="11405" y="3395"/>
                    <a:pt x="11372" y="3395"/>
                  </a:cubicBezTo>
                  <a:cubicBezTo>
                    <a:pt x="11323" y="3412"/>
                    <a:pt x="11257" y="3412"/>
                    <a:pt x="11191" y="3428"/>
                  </a:cubicBezTo>
                  <a:cubicBezTo>
                    <a:pt x="11141" y="3445"/>
                    <a:pt x="11092" y="3445"/>
                    <a:pt x="11026" y="3461"/>
                  </a:cubicBezTo>
                  <a:cubicBezTo>
                    <a:pt x="10944" y="3478"/>
                    <a:pt x="10845" y="3494"/>
                    <a:pt x="10746" y="3510"/>
                  </a:cubicBezTo>
                  <a:cubicBezTo>
                    <a:pt x="10647" y="3527"/>
                    <a:pt x="10532" y="3543"/>
                    <a:pt x="10416" y="3560"/>
                  </a:cubicBezTo>
                  <a:cubicBezTo>
                    <a:pt x="10169" y="3609"/>
                    <a:pt x="9889" y="3659"/>
                    <a:pt x="9576" y="3692"/>
                  </a:cubicBezTo>
                  <a:cubicBezTo>
                    <a:pt x="9378" y="3725"/>
                    <a:pt x="9164" y="3758"/>
                    <a:pt x="8933" y="3791"/>
                  </a:cubicBezTo>
                  <a:cubicBezTo>
                    <a:pt x="8587" y="3857"/>
                    <a:pt x="8224" y="3906"/>
                    <a:pt x="7829" y="3955"/>
                  </a:cubicBezTo>
                  <a:cubicBezTo>
                    <a:pt x="7796" y="3972"/>
                    <a:pt x="7746" y="3972"/>
                    <a:pt x="7713" y="3972"/>
                  </a:cubicBezTo>
                  <a:cubicBezTo>
                    <a:pt x="7515" y="4005"/>
                    <a:pt x="7301" y="4038"/>
                    <a:pt x="7103" y="4071"/>
                  </a:cubicBezTo>
                  <a:cubicBezTo>
                    <a:pt x="6889" y="4104"/>
                    <a:pt x="6675" y="4120"/>
                    <a:pt x="6461" y="4153"/>
                  </a:cubicBezTo>
                  <a:cubicBezTo>
                    <a:pt x="6230" y="4186"/>
                    <a:pt x="6016" y="4219"/>
                    <a:pt x="5785" y="4252"/>
                  </a:cubicBezTo>
                  <a:cubicBezTo>
                    <a:pt x="5521" y="4285"/>
                    <a:pt x="5258" y="4318"/>
                    <a:pt x="4994" y="4351"/>
                  </a:cubicBezTo>
                  <a:cubicBezTo>
                    <a:pt x="4714" y="4400"/>
                    <a:pt x="4417" y="4433"/>
                    <a:pt x="4137" y="4466"/>
                  </a:cubicBezTo>
                  <a:cubicBezTo>
                    <a:pt x="4104" y="4466"/>
                    <a:pt x="4071" y="4483"/>
                    <a:pt x="4038" y="4483"/>
                  </a:cubicBezTo>
                  <a:lnTo>
                    <a:pt x="3642" y="4532"/>
                  </a:lnTo>
                  <a:cubicBezTo>
                    <a:pt x="3511" y="4549"/>
                    <a:pt x="3395" y="4565"/>
                    <a:pt x="3263" y="4582"/>
                  </a:cubicBezTo>
                  <a:cubicBezTo>
                    <a:pt x="2340" y="4697"/>
                    <a:pt x="1384" y="4796"/>
                    <a:pt x="429" y="4911"/>
                  </a:cubicBezTo>
                  <a:cubicBezTo>
                    <a:pt x="280" y="4928"/>
                    <a:pt x="132" y="4944"/>
                    <a:pt x="0" y="4944"/>
                  </a:cubicBezTo>
                  <a:cubicBezTo>
                    <a:pt x="346" y="4499"/>
                    <a:pt x="709" y="3922"/>
                    <a:pt x="1022" y="3412"/>
                  </a:cubicBezTo>
                  <a:cubicBezTo>
                    <a:pt x="1483" y="2686"/>
                    <a:pt x="1813" y="2060"/>
                    <a:pt x="1846" y="2011"/>
                  </a:cubicBezTo>
                  <a:lnTo>
                    <a:pt x="1846" y="2011"/>
                  </a:lnTo>
                  <a:cubicBezTo>
                    <a:pt x="2044" y="1994"/>
                    <a:pt x="2258" y="1978"/>
                    <a:pt x="2456" y="1945"/>
                  </a:cubicBezTo>
                  <a:cubicBezTo>
                    <a:pt x="2769" y="1912"/>
                    <a:pt x="3082" y="1879"/>
                    <a:pt x="3395" y="1846"/>
                  </a:cubicBezTo>
                  <a:cubicBezTo>
                    <a:pt x="3659" y="1813"/>
                    <a:pt x="3923" y="1780"/>
                    <a:pt x="4186" y="1763"/>
                  </a:cubicBezTo>
                  <a:cubicBezTo>
                    <a:pt x="4450" y="1731"/>
                    <a:pt x="4714" y="1698"/>
                    <a:pt x="4994" y="1665"/>
                  </a:cubicBezTo>
                  <a:cubicBezTo>
                    <a:pt x="5258" y="1632"/>
                    <a:pt x="5538" y="1599"/>
                    <a:pt x="5801" y="1549"/>
                  </a:cubicBezTo>
                  <a:cubicBezTo>
                    <a:pt x="6345" y="1483"/>
                    <a:pt x="6873" y="1417"/>
                    <a:pt x="7417" y="1335"/>
                  </a:cubicBezTo>
                  <a:cubicBezTo>
                    <a:pt x="7697" y="1302"/>
                    <a:pt x="7960" y="1269"/>
                    <a:pt x="8241" y="1236"/>
                  </a:cubicBezTo>
                  <a:cubicBezTo>
                    <a:pt x="8504" y="1187"/>
                    <a:pt x="8768" y="1154"/>
                    <a:pt x="9048" y="1104"/>
                  </a:cubicBezTo>
                  <a:cubicBezTo>
                    <a:pt x="9312" y="1071"/>
                    <a:pt x="9576" y="1022"/>
                    <a:pt x="9856" y="989"/>
                  </a:cubicBezTo>
                  <a:cubicBezTo>
                    <a:pt x="10120" y="939"/>
                    <a:pt x="10383" y="906"/>
                    <a:pt x="10647" y="857"/>
                  </a:cubicBezTo>
                  <a:cubicBezTo>
                    <a:pt x="11174" y="775"/>
                    <a:pt x="11702" y="676"/>
                    <a:pt x="12229" y="593"/>
                  </a:cubicBezTo>
                  <a:cubicBezTo>
                    <a:pt x="12641" y="511"/>
                    <a:pt x="13037" y="445"/>
                    <a:pt x="13432" y="363"/>
                  </a:cubicBezTo>
                  <a:cubicBezTo>
                    <a:pt x="13531" y="346"/>
                    <a:pt x="13630" y="330"/>
                    <a:pt x="13729" y="297"/>
                  </a:cubicBezTo>
                  <a:cubicBezTo>
                    <a:pt x="13927" y="264"/>
                    <a:pt x="14124" y="231"/>
                    <a:pt x="14322" y="181"/>
                  </a:cubicBezTo>
                  <a:cubicBezTo>
                    <a:pt x="14388" y="165"/>
                    <a:pt x="14454" y="165"/>
                    <a:pt x="14503" y="148"/>
                  </a:cubicBezTo>
                  <a:lnTo>
                    <a:pt x="14569" y="132"/>
                  </a:lnTo>
                  <a:cubicBezTo>
                    <a:pt x="14569" y="132"/>
                    <a:pt x="14586" y="132"/>
                    <a:pt x="14586" y="115"/>
                  </a:cubicBezTo>
                  <a:cubicBezTo>
                    <a:pt x="14619" y="115"/>
                    <a:pt x="14635" y="99"/>
                    <a:pt x="14668" y="99"/>
                  </a:cubicBezTo>
                  <a:cubicBezTo>
                    <a:pt x="14685" y="82"/>
                    <a:pt x="14718" y="66"/>
                    <a:pt x="14734" y="49"/>
                  </a:cubicBezTo>
                  <a:cubicBezTo>
                    <a:pt x="14751" y="33"/>
                    <a:pt x="14784" y="16"/>
                    <a:pt x="14800" y="0"/>
                  </a:cubicBezTo>
                  <a:lnTo>
                    <a:pt x="14817" y="0"/>
                  </a:lnTo>
                  <a:cubicBezTo>
                    <a:pt x="14998" y="16"/>
                    <a:pt x="15097" y="16"/>
                    <a:pt x="15097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9;p2"/>
            <p:cNvSpPr/>
            <p:nvPr/>
          </p:nvSpPr>
          <p:spPr>
            <a:xfrm rot="20145426">
              <a:off x="2505736" y="4724618"/>
              <a:ext cx="693440" cy="435119"/>
            </a:xfrm>
            <a:custGeom>
              <a:avLst/>
              <a:gdLst/>
              <a:ahLst/>
              <a:cxnLst/>
              <a:rect l="l" t="t" r="r" b="b"/>
              <a:pathLst>
                <a:path w="27738" h="17405" fill="none" extrusionOk="0">
                  <a:moveTo>
                    <a:pt x="27721" y="11339"/>
                  </a:moveTo>
                  <a:lnTo>
                    <a:pt x="27721" y="11356"/>
                  </a:lnTo>
                  <a:cubicBezTo>
                    <a:pt x="27738" y="11586"/>
                    <a:pt x="27721" y="11801"/>
                    <a:pt x="27705" y="11965"/>
                  </a:cubicBezTo>
                  <a:cubicBezTo>
                    <a:pt x="27688" y="12130"/>
                    <a:pt x="27655" y="12262"/>
                    <a:pt x="27622" y="12361"/>
                  </a:cubicBezTo>
                  <a:cubicBezTo>
                    <a:pt x="27062" y="13663"/>
                    <a:pt x="25018" y="15064"/>
                    <a:pt x="24128" y="15311"/>
                  </a:cubicBezTo>
                  <a:cubicBezTo>
                    <a:pt x="24112" y="15311"/>
                    <a:pt x="24095" y="15328"/>
                    <a:pt x="24062" y="15328"/>
                  </a:cubicBezTo>
                  <a:cubicBezTo>
                    <a:pt x="24046" y="15328"/>
                    <a:pt x="24013" y="15344"/>
                    <a:pt x="23980" y="15344"/>
                  </a:cubicBezTo>
                  <a:cubicBezTo>
                    <a:pt x="23931" y="15361"/>
                    <a:pt x="23865" y="15361"/>
                    <a:pt x="23799" y="15377"/>
                  </a:cubicBezTo>
                  <a:cubicBezTo>
                    <a:pt x="23749" y="15394"/>
                    <a:pt x="23700" y="15394"/>
                    <a:pt x="23634" y="15410"/>
                  </a:cubicBezTo>
                  <a:cubicBezTo>
                    <a:pt x="23552" y="15427"/>
                    <a:pt x="23453" y="15443"/>
                    <a:pt x="23354" y="15459"/>
                  </a:cubicBezTo>
                  <a:cubicBezTo>
                    <a:pt x="23255" y="15476"/>
                    <a:pt x="23140" y="15492"/>
                    <a:pt x="23024" y="15509"/>
                  </a:cubicBezTo>
                  <a:cubicBezTo>
                    <a:pt x="22777" y="15558"/>
                    <a:pt x="22497" y="15608"/>
                    <a:pt x="22184" y="15641"/>
                  </a:cubicBezTo>
                  <a:cubicBezTo>
                    <a:pt x="21986" y="15674"/>
                    <a:pt x="21772" y="15707"/>
                    <a:pt x="21541" y="15740"/>
                  </a:cubicBezTo>
                  <a:cubicBezTo>
                    <a:pt x="21195" y="15806"/>
                    <a:pt x="20832" y="15855"/>
                    <a:pt x="20437" y="15904"/>
                  </a:cubicBezTo>
                  <a:cubicBezTo>
                    <a:pt x="20404" y="15921"/>
                    <a:pt x="20354" y="15921"/>
                    <a:pt x="20321" y="15921"/>
                  </a:cubicBezTo>
                  <a:cubicBezTo>
                    <a:pt x="20123" y="15954"/>
                    <a:pt x="19926" y="15987"/>
                    <a:pt x="19711" y="16020"/>
                  </a:cubicBezTo>
                  <a:cubicBezTo>
                    <a:pt x="19497" y="16036"/>
                    <a:pt x="19283" y="16069"/>
                    <a:pt x="19069" y="16102"/>
                  </a:cubicBezTo>
                  <a:cubicBezTo>
                    <a:pt x="18838" y="16135"/>
                    <a:pt x="18624" y="16168"/>
                    <a:pt x="18393" y="16201"/>
                  </a:cubicBezTo>
                  <a:cubicBezTo>
                    <a:pt x="18129" y="16234"/>
                    <a:pt x="17866" y="16267"/>
                    <a:pt x="17602" y="16300"/>
                  </a:cubicBezTo>
                  <a:cubicBezTo>
                    <a:pt x="17322" y="16333"/>
                    <a:pt x="17025" y="16382"/>
                    <a:pt x="16728" y="16415"/>
                  </a:cubicBezTo>
                  <a:cubicBezTo>
                    <a:pt x="16712" y="16415"/>
                    <a:pt x="16679" y="16415"/>
                    <a:pt x="16646" y="16432"/>
                  </a:cubicBezTo>
                  <a:cubicBezTo>
                    <a:pt x="16514" y="16448"/>
                    <a:pt x="16382" y="16465"/>
                    <a:pt x="16250" y="16481"/>
                  </a:cubicBezTo>
                  <a:cubicBezTo>
                    <a:pt x="16119" y="16498"/>
                    <a:pt x="16003" y="16514"/>
                    <a:pt x="15871" y="16531"/>
                  </a:cubicBezTo>
                  <a:cubicBezTo>
                    <a:pt x="14948" y="16646"/>
                    <a:pt x="13992" y="16745"/>
                    <a:pt x="13037" y="16860"/>
                  </a:cubicBezTo>
                  <a:cubicBezTo>
                    <a:pt x="12888" y="16877"/>
                    <a:pt x="12740" y="16893"/>
                    <a:pt x="12608" y="16893"/>
                  </a:cubicBezTo>
                  <a:cubicBezTo>
                    <a:pt x="11735" y="16992"/>
                    <a:pt x="10878" y="17075"/>
                    <a:pt x="10054" y="17141"/>
                  </a:cubicBezTo>
                  <a:cubicBezTo>
                    <a:pt x="9724" y="17173"/>
                    <a:pt x="9394" y="17206"/>
                    <a:pt x="9065" y="17223"/>
                  </a:cubicBezTo>
                  <a:cubicBezTo>
                    <a:pt x="8076" y="17305"/>
                    <a:pt x="7136" y="17355"/>
                    <a:pt x="6279" y="17388"/>
                  </a:cubicBezTo>
                  <a:cubicBezTo>
                    <a:pt x="6082" y="17388"/>
                    <a:pt x="5884" y="17388"/>
                    <a:pt x="5686" y="17404"/>
                  </a:cubicBezTo>
                  <a:cubicBezTo>
                    <a:pt x="5159" y="17404"/>
                    <a:pt x="4664" y="17404"/>
                    <a:pt x="4219" y="17388"/>
                  </a:cubicBezTo>
                  <a:cubicBezTo>
                    <a:pt x="3939" y="17371"/>
                    <a:pt x="3675" y="17355"/>
                    <a:pt x="3445" y="17338"/>
                  </a:cubicBezTo>
                  <a:cubicBezTo>
                    <a:pt x="3214" y="17305"/>
                    <a:pt x="3000" y="17289"/>
                    <a:pt x="2802" y="17256"/>
                  </a:cubicBezTo>
                  <a:cubicBezTo>
                    <a:pt x="2670" y="17223"/>
                    <a:pt x="2555" y="17206"/>
                    <a:pt x="2456" y="17173"/>
                  </a:cubicBezTo>
                  <a:cubicBezTo>
                    <a:pt x="2357" y="17141"/>
                    <a:pt x="2258" y="17108"/>
                    <a:pt x="2176" y="17075"/>
                  </a:cubicBezTo>
                  <a:cubicBezTo>
                    <a:pt x="2143" y="17058"/>
                    <a:pt x="2110" y="17025"/>
                    <a:pt x="2077" y="17009"/>
                  </a:cubicBezTo>
                  <a:cubicBezTo>
                    <a:pt x="2011" y="16976"/>
                    <a:pt x="1961" y="16926"/>
                    <a:pt x="1912" y="16877"/>
                  </a:cubicBezTo>
                  <a:cubicBezTo>
                    <a:pt x="1154" y="16003"/>
                    <a:pt x="0" y="7911"/>
                    <a:pt x="148" y="6593"/>
                  </a:cubicBezTo>
                  <a:cubicBezTo>
                    <a:pt x="313" y="5291"/>
                    <a:pt x="1368" y="3577"/>
                    <a:pt x="2258" y="2917"/>
                  </a:cubicBezTo>
                  <a:cubicBezTo>
                    <a:pt x="2258" y="2917"/>
                    <a:pt x="2274" y="2917"/>
                    <a:pt x="2291" y="2901"/>
                  </a:cubicBezTo>
                  <a:cubicBezTo>
                    <a:pt x="2621" y="2703"/>
                    <a:pt x="4466" y="2341"/>
                    <a:pt x="6988" y="1945"/>
                  </a:cubicBezTo>
                  <a:cubicBezTo>
                    <a:pt x="8603" y="1681"/>
                    <a:pt x="10515" y="1418"/>
                    <a:pt x="12476" y="1154"/>
                  </a:cubicBezTo>
                  <a:lnTo>
                    <a:pt x="12476" y="1154"/>
                  </a:lnTo>
                  <a:cubicBezTo>
                    <a:pt x="12740" y="1121"/>
                    <a:pt x="13004" y="1088"/>
                    <a:pt x="13284" y="1055"/>
                  </a:cubicBezTo>
                  <a:cubicBezTo>
                    <a:pt x="13811" y="989"/>
                    <a:pt x="14322" y="923"/>
                    <a:pt x="14850" y="857"/>
                  </a:cubicBezTo>
                  <a:cubicBezTo>
                    <a:pt x="15064" y="824"/>
                    <a:pt x="15295" y="808"/>
                    <a:pt x="15509" y="775"/>
                  </a:cubicBezTo>
                  <a:cubicBezTo>
                    <a:pt x="15674" y="758"/>
                    <a:pt x="15838" y="742"/>
                    <a:pt x="16003" y="709"/>
                  </a:cubicBezTo>
                  <a:cubicBezTo>
                    <a:pt x="16283" y="692"/>
                    <a:pt x="16564" y="659"/>
                    <a:pt x="16827" y="627"/>
                  </a:cubicBezTo>
                  <a:cubicBezTo>
                    <a:pt x="18970" y="379"/>
                    <a:pt x="20981" y="198"/>
                    <a:pt x="22563" y="99"/>
                  </a:cubicBezTo>
                  <a:cubicBezTo>
                    <a:pt x="22662" y="83"/>
                    <a:pt x="22777" y="83"/>
                    <a:pt x="22876" y="83"/>
                  </a:cubicBezTo>
                  <a:cubicBezTo>
                    <a:pt x="22975" y="66"/>
                    <a:pt x="23074" y="66"/>
                    <a:pt x="23172" y="66"/>
                  </a:cubicBezTo>
                  <a:cubicBezTo>
                    <a:pt x="23354" y="50"/>
                    <a:pt x="23519" y="50"/>
                    <a:pt x="23700" y="33"/>
                  </a:cubicBezTo>
                  <a:cubicBezTo>
                    <a:pt x="24573" y="0"/>
                    <a:pt x="25233" y="17"/>
                    <a:pt x="25579" y="99"/>
                  </a:cubicBezTo>
                  <a:cubicBezTo>
                    <a:pt x="25645" y="116"/>
                    <a:pt x="25694" y="165"/>
                    <a:pt x="25760" y="280"/>
                  </a:cubicBezTo>
                  <a:cubicBezTo>
                    <a:pt x="25793" y="313"/>
                    <a:pt x="25809" y="363"/>
                    <a:pt x="25842" y="412"/>
                  </a:cubicBezTo>
                  <a:lnTo>
                    <a:pt x="25859" y="445"/>
                  </a:lnTo>
                  <a:cubicBezTo>
                    <a:pt x="25875" y="478"/>
                    <a:pt x="25892" y="511"/>
                    <a:pt x="25908" y="561"/>
                  </a:cubicBezTo>
                  <a:cubicBezTo>
                    <a:pt x="25958" y="692"/>
                    <a:pt x="26024" y="874"/>
                    <a:pt x="26090" y="1072"/>
                  </a:cubicBezTo>
                  <a:cubicBezTo>
                    <a:pt x="26106" y="1154"/>
                    <a:pt x="26139" y="1236"/>
                    <a:pt x="26172" y="1319"/>
                  </a:cubicBezTo>
                  <a:cubicBezTo>
                    <a:pt x="26222" y="1517"/>
                    <a:pt x="26287" y="1747"/>
                    <a:pt x="26353" y="1978"/>
                  </a:cubicBezTo>
                  <a:cubicBezTo>
                    <a:pt x="26353" y="2044"/>
                    <a:pt x="26370" y="2093"/>
                    <a:pt x="26386" y="2159"/>
                  </a:cubicBezTo>
                  <a:cubicBezTo>
                    <a:pt x="26419" y="2291"/>
                    <a:pt x="26452" y="2406"/>
                    <a:pt x="26485" y="2555"/>
                  </a:cubicBezTo>
                  <a:cubicBezTo>
                    <a:pt x="26518" y="2670"/>
                    <a:pt x="26535" y="2786"/>
                    <a:pt x="26568" y="2917"/>
                  </a:cubicBezTo>
                  <a:cubicBezTo>
                    <a:pt x="26634" y="3198"/>
                    <a:pt x="26699" y="3494"/>
                    <a:pt x="26749" y="3791"/>
                  </a:cubicBezTo>
                  <a:cubicBezTo>
                    <a:pt x="26782" y="3906"/>
                    <a:pt x="26798" y="4022"/>
                    <a:pt x="26815" y="4137"/>
                  </a:cubicBezTo>
                  <a:cubicBezTo>
                    <a:pt x="26864" y="4368"/>
                    <a:pt x="26914" y="4615"/>
                    <a:pt x="26963" y="4862"/>
                  </a:cubicBezTo>
                  <a:cubicBezTo>
                    <a:pt x="26980" y="4994"/>
                    <a:pt x="26996" y="5126"/>
                    <a:pt x="27029" y="5258"/>
                  </a:cubicBezTo>
                  <a:cubicBezTo>
                    <a:pt x="27046" y="5357"/>
                    <a:pt x="27062" y="5455"/>
                    <a:pt x="27079" y="5554"/>
                  </a:cubicBezTo>
                  <a:cubicBezTo>
                    <a:pt x="27095" y="5620"/>
                    <a:pt x="27111" y="5703"/>
                    <a:pt x="27111" y="5785"/>
                  </a:cubicBezTo>
                  <a:cubicBezTo>
                    <a:pt x="27177" y="6164"/>
                    <a:pt x="27243" y="6560"/>
                    <a:pt x="27293" y="6939"/>
                  </a:cubicBezTo>
                  <a:cubicBezTo>
                    <a:pt x="27309" y="7021"/>
                    <a:pt x="27326" y="7104"/>
                    <a:pt x="27326" y="7169"/>
                  </a:cubicBezTo>
                  <a:cubicBezTo>
                    <a:pt x="27474" y="8125"/>
                    <a:pt x="27573" y="9032"/>
                    <a:pt x="27655" y="9839"/>
                  </a:cubicBezTo>
                  <a:cubicBezTo>
                    <a:pt x="27655" y="9905"/>
                    <a:pt x="27655" y="9971"/>
                    <a:pt x="27672" y="10037"/>
                  </a:cubicBezTo>
                  <a:cubicBezTo>
                    <a:pt x="27705" y="10532"/>
                    <a:pt x="27721" y="10960"/>
                    <a:pt x="27721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;p2"/>
            <p:cNvSpPr/>
            <p:nvPr/>
          </p:nvSpPr>
          <p:spPr>
            <a:xfrm rot="18900000">
              <a:off x="1476711" y="4277227"/>
              <a:ext cx="910591" cy="693443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2;p2"/>
            <p:cNvSpPr/>
            <p:nvPr/>
          </p:nvSpPr>
          <p:spPr>
            <a:xfrm rot="18900000">
              <a:off x="1685215" y="4780600"/>
              <a:ext cx="263722" cy="371646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;p2"/>
            <p:cNvSpPr/>
            <p:nvPr/>
          </p:nvSpPr>
          <p:spPr>
            <a:xfrm rot="18900000">
              <a:off x="1686240" y="4780175"/>
              <a:ext cx="263722" cy="374546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4;p2"/>
            <p:cNvSpPr/>
            <p:nvPr/>
          </p:nvSpPr>
          <p:spPr>
            <a:xfrm rot="18900000">
              <a:off x="1891867" y="4105263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;p2"/>
            <p:cNvSpPr/>
            <p:nvPr/>
          </p:nvSpPr>
          <p:spPr>
            <a:xfrm rot="18900000">
              <a:off x="1707609" y="4709486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6;p2"/>
            <p:cNvSpPr/>
            <p:nvPr/>
          </p:nvSpPr>
          <p:spPr>
            <a:xfrm rot="18900000">
              <a:off x="1733380" y="4729452"/>
              <a:ext cx="216323" cy="349846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7;p2"/>
            <p:cNvSpPr/>
            <p:nvPr/>
          </p:nvSpPr>
          <p:spPr>
            <a:xfrm rot="18900000">
              <a:off x="1619591" y="4487882"/>
              <a:ext cx="799342" cy="446646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;p2"/>
            <p:cNvSpPr/>
            <p:nvPr/>
          </p:nvSpPr>
          <p:spPr>
            <a:xfrm rot="18900000">
              <a:off x="1891867" y="4105263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;p2"/>
            <p:cNvSpPr/>
            <p:nvPr/>
          </p:nvSpPr>
          <p:spPr>
            <a:xfrm rot="18900000">
              <a:off x="2009333" y="4106056"/>
              <a:ext cx="95624" cy="119524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;p2"/>
            <p:cNvSpPr/>
            <p:nvPr/>
          </p:nvSpPr>
          <p:spPr>
            <a:xfrm rot="18900000">
              <a:off x="1742695" y="4449880"/>
              <a:ext cx="477970" cy="298322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1;p2"/>
            <p:cNvSpPr/>
            <p:nvPr/>
          </p:nvSpPr>
          <p:spPr>
            <a:xfrm rot="18900000">
              <a:off x="1611890" y="4420627"/>
              <a:ext cx="487870" cy="289247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2;p2"/>
            <p:cNvSpPr/>
            <p:nvPr/>
          </p:nvSpPr>
          <p:spPr>
            <a:xfrm rot="18900000">
              <a:off x="1707609" y="4709486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3;p2"/>
            <p:cNvSpPr/>
            <p:nvPr/>
          </p:nvSpPr>
          <p:spPr>
            <a:xfrm rot="18900000">
              <a:off x="1477736" y="4276802"/>
              <a:ext cx="910591" cy="696343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8;p2"/>
            <p:cNvSpPr/>
            <p:nvPr/>
          </p:nvSpPr>
          <p:spPr>
            <a:xfrm rot="20145426">
              <a:off x="2505823" y="4725031"/>
              <a:ext cx="693440" cy="434694"/>
            </a:xfrm>
            <a:custGeom>
              <a:avLst/>
              <a:gdLst/>
              <a:ahLst/>
              <a:cxnLst/>
              <a:rect l="l" t="t" r="r" b="b"/>
              <a:pathLst>
                <a:path w="27738" h="17388" extrusionOk="0">
                  <a:moveTo>
                    <a:pt x="24462" y="0"/>
                  </a:moveTo>
                  <a:cubicBezTo>
                    <a:pt x="24232" y="0"/>
                    <a:pt x="23976" y="6"/>
                    <a:pt x="23700" y="16"/>
                  </a:cubicBezTo>
                  <a:cubicBezTo>
                    <a:pt x="23519" y="33"/>
                    <a:pt x="23354" y="33"/>
                    <a:pt x="23172" y="49"/>
                  </a:cubicBezTo>
                  <a:cubicBezTo>
                    <a:pt x="23074" y="49"/>
                    <a:pt x="22975" y="49"/>
                    <a:pt x="22876" y="66"/>
                  </a:cubicBezTo>
                  <a:cubicBezTo>
                    <a:pt x="22777" y="66"/>
                    <a:pt x="22662" y="66"/>
                    <a:pt x="22563" y="82"/>
                  </a:cubicBezTo>
                  <a:cubicBezTo>
                    <a:pt x="20981" y="181"/>
                    <a:pt x="18970" y="362"/>
                    <a:pt x="16827" y="610"/>
                  </a:cubicBezTo>
                  <a:cubicBezTo>
                    <a:pt x="16564" y="642"/>
                    <a:pt x="16283" y="675"/>
                    <a:pt x="16003" y="692"/>
                  </a:cubicBezTo>
                  <a:cubicBezTo>
                    <a:pt x="15838" y="725"/>
                    <a:pt x="15674" y="741"/>
                    <a:pt x="15509" y="758"/>
                  </a:cubicBezTo>
                  <a:cubicBezTo>
                    <a:pt x="15295" y="791"/>
                    <a:pt x="15064" y="807"/>
                    <a:pt x="14850" y="840"/>
                  </a:cubicBezTo>
                  <a:cubicBezTo>
                    <a:pt x="14322" y="906"/>
                    <a:pt x="13811" y="972"/>
                    <a:pt x="13284" y="1038"/>
                  </a:cubicBezTo>
                  <a:cubicBezTo>
                    <a:pt x="13004" y="1071"/>
                    <a:pt x="12740" y="1104"/>
                    <a:pt x="12476" y="1137"/>
                  </a:cubicBezTo>
                  <a:cubicBezTo>
                    <a:pt x="10515" y="1401"/>
                    <a:pt x="8603" y="1664"/>
                    <a:pt x="6988" y="1928"/>
                  </a:cubicBezTo>
                  <a:cubicBezTo>
                    <a:pt x="4466" y="2324"/>
                    <a:pt x="2621" y="2686"/>
                    <a:pt x="2291" y="2884"/>
                  </a:cubicBezTo>
                  <a:cubicBezTo>
                    <a:pt x="2274" y="2900"/>
                    <a:pt x="2258" y="2900"/>
                    <a:pt x="2258" y="2900"/>
                  </a:cubicBezTo>
                  <a:cubicBezTo>
                    <a:pt x="1368" y="3560"/>
                    <a:pt x="313" y="5274"/>
                    <a:pt x="148" y="6576"/>
                  </a:cubicBezTo>
                  <a:cubicBezTo>
                    <a:pt x="0" y="7894"/>
                    <a:pt x="1154" y="15986"/>
                    <a:pt x="1912" y="16860"/>
                  </a:cubicBezTo>
                  <a:cubicBezTo>
                    <a:pt x="1961" y="16909"/>
                    <a:pt x="2011" y="16959"/>
                    <a:pt x="2077" y="16992"/>
                  </a:cubicBezTo>
                  <a:cubicBezTo>
                    <a:pt x="2110" y="17008"/>
                    <a:pt x="2143" y="17041"/>
                    <a:pt x="2176" y="17058"/>
                  </a:cubicBezTo>
                  <a:cubicBezTo>
                    <a:pt x="2258" y="17091"/>
                    <a:pt x="2357" y="17124"/>
                    <a:pt x="2456" y="17156"/>
                  </a:cubicBezTo>
                  <a:cubicBezTo>
                    <a:pt x="2555" y="17189"/>
                    <a:pt x="2670" y="17206"/>
                    <a:pt x="2802" y="17239"/>
                  </a:cubicBezTo>
                  <a:cubicBezTo>
                    <a:pt x="3000" y="17272"/>
                    <a:pt x="3214" y="17288"/>
                    <a:pt x="3445" y="17321"/>
                  </a:cubicBezTo>
                  <a:cubicBezTo>
                    <a:pt x="3675" y="17338"/>
                    <a:pt x="3939" y="17354"/>
                    <a:pt x="4219" y="17371"/>
                  </a:cubicBezTo>
                  <a:cubicBezTo>
                    <a:pt x="4664" y="17387"/>
                    <a:pt x="5159" y="17387"/>
                    <a:pt x="5686" y="17387"/>
                  </a:cubicBezTo>
                  <a:cubicBezTo>
                    <a:pt x="5884" y="17371"/>
                    <a:pt x="6082" y="17371"/>
                    <a:pt x="6279" y="17371"/>
                  </a:cubicBezTo>
                  <a:cubicBezTo>
                    <a:pt x="7136" y="17338"/>
                    <a:pt x="8076" y="17288"/>
                    <a:pt x="9065" y="17206"/>
                  </a:cubicBezTo>
                  <a:cubicBezTo>
                    <a:pt x="9394" y="17189"/>
                    <a:pt x="9724" y="17156"/>
                    <a:pt x="10054" y="17124"/>
                  </a:cubicBezTo>
                  <a:cubicBezTo>
                    <a:pt x="10878" y="17058"/>
                    <a:pt x="11735" y="16975"/>
                    <a:pt x="12608" y="16876"/>
                  </a:cubicBezTo>
                  <a:cubicBezTo>
                    <a:pt x="12740" y="16876"/>
                    <a:pt x="12888" y="16860"/>
                    <a:pt x="13037" y="16843"/>
                  </a:cubicBezTo>
                  <a:cubicBezTo>
                    <a:pt x="13992" y="16728"/>
                    <a:pt x="14948" y="16629"/>
                    <a:pt x="15871" y="16514"/>
                  </a:cubicBezTo>
                  <a:cubicBezTo>
                    <a:pt x="16003" y="16497"/>
                    <a:pt x="16119" y="16481"/>
                    <a:pt x="16250" y="16464"/>
                  </a:cubicBezTo>
                  <a:cubicBezTo>
                    <a:pt x="16382" y="16448"/>
                    <a:pt x="16514" y="16431"/>
                    <a:pt x="16646" y="16415"/>
                  </a:cubicBezTo>
                  <a:cubicBezTo>
                    <a:pt x="16679" y="16398"/>
                    <a:pt x="16712" y="16398"/>
                    <a:pt x="16728" y="16398"/>
                  </a:cubicBezTo>
                  <a:cubicBezTo>
                    <a:pt x="17025" y="16365"/>
                    <a:pt x="17322" y="16316"/>
                    <a:pt x="17602" y="16283"/>
                  </a:cubicBezTo>
                  <a:cubicBezTo>
                    <a:pt x="17866" y="16250"/>
                    <a:pt x="18129" y="16217"/>
                    <a:pt x="18393" y="16184"/>
                  </a:cubicBezTo>
                  <a:cubicBezTo>
                    <a:pt x="18624" y="16151"/>
                    <a:pt x="18838" y="16118"/>
                    <a:pt x="19069" y="16085"/>
                  </a:cubicBezTo>
                  <a:cubicBezTo>
                    <a:pt x="19283" y="16052"/>
                    <a:pt x="19497" y="16019"/>
                    <a:pt x="19711" y="16003"/>
                  </a:cubicBezTo>
                  <a:cubicBezTo>
                    <a:pt x="19926" y="15970"/>
                    <a:pt x="20123" y="15937"/>
                    <a:pt x="20321" y="15904"/>
                  </a:cubicBezTo>
                  <a:cubicBezTo>
                    <a:pt x="20354" y="15904"/>
                    <a:pt x="20404" y="15904"/>
                    <a:pt x="20437" y="15887"/>
                  </a:cubicBezTo>
                  <a:cubicBezTo>
                    <a:pt x="20832" y="15838"/>
                    <a:pt x="21195" y="15789"/>
                    <a:pt x="21541" y="15723"/>
                  </a:cubicBezTo>
                  <a:cubicBezTo>
                    <a:pt x="21772" y="15690"/>
                    <a:pt x="21986" y="15657"/>
                    <a:pt x="22184" y="15624"/>
                  </a:cubicBezTo>
                  <a:cubicBezTo>
                    <a:pt x="22497" y="15591"/>
                    <a:pt x="22777" y="15541"/>
                    <a:pt x="23024" y="15492"/>
                  </a:cubicBezTo>
                  <a:cubicBezTo>
                    <a:pt x="23140" y="15475"/>
                    <a:pt x="23255" y="15459"/>
                    <a:pt x="23354" y="15442"/>
                  </a:cubicBezTo>
                  <a:cubicBezTo>
                    <a:pt x="23453" y="15426"/>
                    <a:pt x="23552" y="15410"/>
                    <a:pt x="23634" y="15393"/>
                  </a:cubicBezTo>
                  <a:cubicBezTo>
                    <a:pt x="23700" y="15377"/>
                    <a:pt x="23749" y="15377"/>
                    <a:pt x="23799" y="15360"/>
                  </a:cubicBezTo>
                  <a:cubicBezTo>
                    <a:pt x="23865" y="15344"/>
                    <a:pt x="23931" y="15344"/>
                    <a:pt x="23980" y="15327"/>
                  </a:cubicBezTo>
                  <a:cubicBezTo>
                    <a:pt x="24013" y="15327"/>
                    <a:pt x="24046" y="15311"/>
                    <a:pt x="24062" y="15311"/>
                  </a:cubicBezTo>
                  <a:cubicBezTo>
                    <a:pt x="24095" y="15311"/>
                    <a:pt x="24112" y="15294"/>
                    <a:pt x="24128" y="15294"/>
                  </a:cubicBezTo>
                  <a:cubicBezTo>
                    <a:pt x="25018" y="15047"/>
                    <a:pt x="27062" y="13646"/>
                    <a:pt x="27622" y="12344"/>
                  </a:cubicBezTo>
                  <a:cubicBezTo>
                    <a:pt x="27655" y="12245"/>
                    <a:pt x="27688" y="12113"/>
                    <a:pt x="27705" y="11948"/>
                  </a:cubicBezTo>
                  <a:cubicBezTo>
                    <a:pt x="27721" y="11784"/>
                    <a:pt x="27738" y="11569"/>
                    <a:pt x="27721" y="11339"/>
                  </a:cubicBezTo>
                  <a:lnTo>
                    <a:pt x="27721" y="11322"/>
                  </a:lnTo>
                  <a:cubicBezTo>
                    <a:pt x="27721" y="10943"/>
                    <a:pt x="27705" y="10515"/>
                    <a:pt x="27672" y="10020"/>
                  </a:cubicBezTo>
                  <a:cubicBezTo>
                    <a:pt x="27655" y="9954"/>
                    <a:pt x="27655" y="9888"/>
                    <a:pt x="27655" y="9822"/>
                  </a:cubicBezTo>
                  <a:cubicBezTo>
                    <a:pt x="27573" y="9015"/>
                    <a:pt x="27474" y="8108"/>
                    <a:pt x="27326" y="7152"/>
                  </a:cubicBezTo>
                  <a:cubicBezTo>
                    <a:pt x="27326" y="7087"/>
                    <a:pt x="27309" y="7004"/>
                    <a:pt x="27293" y="6922"/>
                  </a:cubicBezTo>
                  <a:cubicBezTo>
                    <a:pt x="27243" y="6543"/>
                    <a:pt x="27177" y="6147"/>
                    <a:pt x="27111" y="5768"/>
                  </a:cubicBezTo>
                  <a:cubicBezTo>
                    <a:pt x="27111" y="5686"/>
                    <a:pt x="27095" y="5603"/>
                    <a:pt x="27079" y="5537"/>
                  </a:cubicBezTo>
                  <a:cubicBezTo>
                    <a:pt x="27062" y="5438"/>
                    <a:pt x="27046" y="5340"/>
                    <a:pt x="27029" y="5241"/>
                  </a:cubicBezTo>
                  <a:cubicBezTo>
                    <a:pt x="26996" y="5109"/>
                    <a:pt x="26980" y="4977"/>
                    <a:pt x="26963" y="4845"/>
                  </a:cubicBezTo>
                  <a:cubicBezTo>
                    <a:pt x="26914" y="4598"/>
                    <a:pt x="26864" y="4351"/>
                    <a:pt x="26815" y="4120"/>
                  </a:cubicBezTo>
                  <a:cubicBezTo>
                    <a:pt x="26798" y="4005"/>
                    <a:pt x="26782" y="3889"/>
                    <a:pt x="26749" y="3774"/>
                  </a:cubicBezTo>
                  <a:cubicBezTo>
                    <a:pt x="26699" y="3477"/>
                    <a:pt x="26634" y="3181"/>
                    <a:pt x="26568" y="2900"/>
                  </a:cubicBezTo>
                  <a:cubicBezTo>
                    <a:pt x="26535" y="2769"/>
                    <a:pt x="26518" y="2653"/>
                    <a:pt x="26485" y="2538"/>
                  </a:cubicBezTo>
                  <a:cubicBezTo>
                    <a:pt x="26452" y="2389"/>
                    <a:pt x="26419" y="2274"/>
                    <a:pt x="26386" y="2142"/>
                  </a:cubicBezTo>
                  <a:cubicBezTo>
                    <a:pt x="26370" y="2076"/>
                    <a:pt x="26353" y="2027"/>
                    <a:pt x="26353" y="1961"/>
                  </a:cubicBezTo>
                  <a:cubicBezTo>
                    <a:pt x="26287" y="1730"/>
                    <a:pt x="26222" y="1500"/>
                    <a:pt x="26172" y="1302"/>
                  </a:cubicBezTo>
                  <a:cubicBezTo>
                    <a:pt x="26139" y="1219"/>
                    <a:pt x="26106" y="1137"/>
                    <a:pt x="26090" y="1055"/>
                  </a:cubicBezTo>
                  <a:cubicBezTo>
                    <a:pt x="26024" y="857"/>
                    <a:pt x="25958" y="675"/>
                    <a:pt x="25908" y="544"/>
                  </a:cubicBezTo>
                  <a:cubicBezTo>
                    <a:pt x="25892" y="494"/>
                    <a:pt x="25875" y="461"/>
                    <a:pt x="25859" y="428"/>
                  </a:cubicBezTo>
                  <a:lnTo>
                    <a:pt x="25842" y="395"/>
                  </a:lnTo>
                  <a:cubicBezTo>
                    <a:pt x="25809" y="346"/>
                    <a:pt x="25793" y="296"/>
                    <a:pt x="25760" y="263"/>
                  </a:cubicBezTo>
                  <a:cubicBezTo>
                    <a:pt x="25694" y="148"/>
                    <a:pt x="25645" y="99"/>
                    <a:pt x="25579" y="82"/>
                  </a:cubicBezTo>
                  <a:cubicBezTo>
                    <a:pt x="25342" y="26"/>
                    <a:pt x="24959" y="0"/>
                    <a:pt x="24462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9;p2"/>
            <p:cNvSpPr/>
            <p:nvPr/>
          </p:nvSpPr>
          <p:spPr>
            <a:xfrm rot="20145426">
              <a:off x="2612769" y="5000535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extrusionOk="0">
                  <a:moveTo>
                    <a:pt x="25497" y="0"/>
                  </a:moveTo>
                  <a:cubicBezTo>
                    <a:pt x="25481" y="16"/>
                    <a:pt x="25448" y="33"/>
                    <a:pt x="25431" y="49"/>
                  </a:cubicBezTo>
                  <a:cubicBezTo>
                    <a:pt x="25415" y="66"/>
                    <a:pt x="25382" y="82"/>
                    <a:pt x="25365" y="99"/>
                  </a:cubicBezTo>
                  <a:cubicBezTo>
                    <a:pt x="25332" y="99"/>
                    <a:pt x="25316" y="115"/>
                    <a:pt x="25283" y="115"/>
                  </a:cubicBezTo>
                  <a:cubicBezTo>
                    <a:pt x="25283" y="132"/>
                    <a:pt x="25266" y="132"/>
                    <a:pt x="25266" y="132"/>
                  </a:cubicBezTo>
                  <a:lnTo>
                    <a:pt x="25200" y="148"/>
                  </a:lnTo>
                  <a:cubicBezTo>
                    <a:pt x="25151" y="165"/>
                    <a:pt x="25085" y="165"/>
                    <a:pt x="25019" y="181"/>
                  </a:cubicBezTo>
                  <a:cubicBezTo>
                    <a:pt x="24821" y="231"/>
                    <a:pt x="24624" y="264"/>
                    <a:pt x="24426" y="297"/>
                  </a:cubicBezTo>
                  <a:cubicBezTo>
                    <a:pt x="24327" y="330"/>
                    <a:pt x="24228" y="346"/>
                    <a:pt x="24129" y="363"/>
                  </a:cubicBezTo>
                  <a:cubicBezTo>
                    <a:pt x="23734" y="445"/>
                    <a:pt x="23338" y="511"/>
                    <a:pt x="22926" y="593"/>
                  </a:cubicBezTo>
                  <a:cubicBezTo>
                    <a:pt x="22399" y="676"/>
                    <a:pt x="21871" y="775"/>
                    <a:pt x="21344" y="857"/>
                  </a:cubicBezTo>
                  <a:cubicBezTo>
                    <a:pt x="21080" y="906"/>
                    <a:pt x="20817" y="939"/>
                    <a:pt x="20553" y="989"/>
                  </a:cubicBezTo>
                  <a:cubicBezTo>
                    <a:pt x="20273" y="1022"/>
                    <a:pt x="20009" y="1071"/>
                    <a:pt x="19745" y="1104"/>
                  </a:cubicBezTo>
                  <a:cubicBezTo>
                    <a:pt x="19465" y="1154"/>
                    <a:pt x="19201" y="1187"/>
                    <a:pt x="18938" y="1236"/>
                  </a:cubicBezTo>
                  <a:cubicBezTo>
                    <a:pt x="18657" y="1269"/>
                    <a:pt x="18394" y="1302"/>
                    <a:pt x="18114" y="1335"/>
                  </a:cubicBezTo>
                  <a:cubicBezTo>
                    <a:pt x="17570" y="1417"/>
                    <a:pt x="17042" y="1483"/>
                    <a:pt x="16498" y="1549"/>
                  </a:cubicBezTo>
                  <a:cubicBezTo>
                    <a:pt x="16235" y="1599"/>
                    <a:pt x="15955" y="1632"/>
                    <a:pt x="15691" y="1665"/>
                  </a:cubicBezTo>
                  <a:cubicBezTo>
                    <a:pt x="15411" y="1698"/>
                    <a:pt x="15147" y="1731"/>
                    <a:pt x="14883" y="1763"/>
                  </a:cubicBezTo>
                  <a:cubicBezTo>
                    <a:pt x="14620" y="1780"/>
                    <a:pt x="14356" y="1813"/>
                    <a:pt x="14092" y="1846"/>
                  </a:cubicBezTo>
                  <a:cubicBezTo>
                    <a:pt x="13779" y="1879"/>
                    <a:pt x="13466" y="1912"/>
                    <a:pt x="13153" y="1945"/>
                  </a:cubicBezTo>
                  <a:cubicBezTo>
                    <a:pt x="12955" y="1978"/>
                    <a:pt x="12741" y="1994"/>
                    <a:pt x="12543" y="2011"/>
                  </a:cubicBezTo>
                  <a:cubicBezTo>
                    <a:pt x="12395" y="2027"/>
                    <a:pt x="12263" y="2044"/>
                    <a:pt x="12131" y="2060"/>
                  </a:cubicBezTo>
                  <a:cubicBezTo>
                    <a:pt x="12065" y="2060"/>
                    <a:pt x="11999" y="2077"/>
                    <a:pt x="11933" y="2077"/>
                  </a:cubicBezTo>
                  <a:cubicBezTo>
                    <a:pt x="11587" y="2110"/>
                    <a:pt x="11241" y="2143"/>
                    <a:pt x="10895" y="2175"/>
                  </a:cubicBezTo>
                  <a:cubicBezTo>
                    <a:pt x="10763" y="2192"/>
                    <a:pt x="10631" y="2208"/>
                    <a:pt x="10499" y="2225"/>
                  </a:cubicBezTo>
                  <a:cubicBezTo>
                    <a:pt x="10334" y="2241"/>
                    <a:pt x="10170" y="2258"/>
                    <a:pt x="10005" y="2274"/>
                  </a:cubicBezTo>
                  <a:cubicBezTo>
                    <a:pt x="9939" y="2274"/>
                    <a:pt x="9857" y="2274"/>
                    <a:pt x="9791" y="2291"/>
                  </a:cubicBezTo>
                  <a:cubicBezTo>
                    <a:pt x="9626" y="2307"/>
                    <a:pt x="9477" y="2324"/>
                    <a:pt x="9329" y="2324"/>
                  </a:cubicBezTo>
                  <a:cubicBezTo>
                    <a:pt x="9313" y="2340"/>
                    <a:pt x="9296" y="2340"/>
                    <a:pt x="9280" y="2340"/>
                  </a:cubicBezTo>
                  <a:cubicBezTo>
                    <a:pt x="8917" y="2373"/>
                    <a:pt x="8555" y="2406"/>
                    <a:pt x="8208" y="2423"/>
                  </a:cubicBezTo>
                  <a:cubicBezTo>
                    <a:pt x="7978" y="2456"/>
                    <a:pt x="7763" y="2472"/>
                    <a:pt x="7549" y="2489"/>
                  </a:cubicBezTo>
                  <a:cubicBezTo>
                    <a:pt x="7434" y="2505"/>
                    <a:pt x="7318" y="2505"/>
                    <a:pt x="7220" y="2522"/>
                  </a:cubicBezTo>
                  <a:cubicBezTo>
                    <a:pt x="7005" y="2538"/>
                    <a:pt x="6791" y="2555"/>
                    <a:pt x="6593" y="2571"/>
                  </a:cubicBezTo>
                  <a:cubicBezTo>
                    <a:pt x="5555" y="2653"/>
                    <a:pt x="4665" y="2719"/>
                    <a:pt x="3956" y="2769"/>
                  </a:cubicBezTo>
                  <a:lnTo>
                    <a:pt x="3742" y="2769"/>
                  </a:lnTo>
                  <a:cubicBezTo>
                    <a:pt x="3330" y="2802"/>
                    <a:pt x="2984" y="2818"/>
                    <a:pt x="2720" y="2835"/>
                  </a:cubicBezTo>
                  <a:cubicBezTo>
                    <a:pt x="2694" y="2838"/>
                    <a:pt x="2668" y="2839"/>
                    <a:pt x="2643" y="2839"/>
                  </a:cubicBezTo>
                  <a:cubicBezTo>
                    <a:pt x="2526" y="2839"/>
                    <a:pt x="2420" y="2810"/>
                    <a:pt x="2325" y="2769"/>
                  </a:cubicBezTo>
                  <a:cubicBezTo>
                    <a:pt x="2308" y="2769"/>
                    <a:pt x="2292" y="2752"/>
                    <a:pt x="2275" y="2736"/>
                  </a:cubicBezTo>
                  <a:cubicBezTo>
                    <a:pt x="2209" y="2719"/>
                    <a:pt x="2160" y="2686"/>
                    <a:pt x="2110" y="2637"/>
                  </a:cubicBezTo>
                  <a:cubicBezTo>
                    <a:pt x="2077" y="2703"/>
                    <a:pt x="1764" y="3313"/>
                    <a:pt x="1" y="4928"/>
                  </a:cubicBezTo>
                  <a:cubicBezTo>
                    <a:pt x="50" y="4977"/>
                    <a:pt x="100" y="5027"/>
                    <a:pt x="166" y="5060"/>
                  </a:cubicBezTo>
                  <a:cubicBezTo>
                    <a:pt x="199" y="5076"/>
                    <a:pt x="232" y="5109"/>
                    <a:pt x="265" y="5126"/>
                  </a:cubicBezTo>
                  <a:cubicBezTo>
                    <a:pt x="347" y="5159"/>
                    <a:pt x="446" y="5192"/>
                    <a:pt x="545" y="5224"/>
                  </a:cubicBezTo>
                  <a:cubicBezTo>
                    <a:pt x="644" y="5257"/>
                    <a:pt x="759" y="5274"/>
                    <a:pt x="891" y="5307"/>
                  </a:cubicBezTo>
                  <a:cubicBezTo>
                    <a:pt x="1089" y="5340"/>
                    <a:pt x="1303" y="5356"/>
                    <a:pt x="1534" y="5389"/>
                  </a:cubicBezTo>
                  <a:cubicBezTo>
                    <a:pt x="1764" y="5406"/>
                    <a:pt x="2028" y="5422"/>
                    <a:pt x="2308" y="5439"/>
                  </a:cubicBezTo>
                  <a:cubicBezTo>
                    <a:pt x="2753" y="5455"/>
                    <a:pt x="3248" y="5455"/>
                    <a:pt x="3775" y="5455"/>
                  </a:cubicBezTo>
                  <a:cubicBezTo>
                    <a:pt x="3973" y="5439"/>
                    <a:pt x="4171" y="5439"/>
                    <a:pt x="4368" y="5439"/>
                  </a:cubicBezTo>
                  <a:cubicBezTo>
                    <a:pt x="5225" y="5406"/>
                    <a:pt x="6165" y="5356"/>
                    <a:pt x="7154" y="5274"/>
                  </a:cubicBezTo>
                  <a:cubicBezTo>
                    <a:pt x="7483" y="5257"/>
                    <a:pt x="7813" y="5224"/>
                    <a:pt x="8143" y="5192"/>
                  </a:cubicBezTo>
                  <a:cubicBezTo>
                    <a:pt x="8967" y="5126"/>
                    <a:pt x="9824" y="5043"/>
                    <a:pt x="10697" y="4944"/>
                  </a:cubicBezTo>
                  <a:cubicBezTo>
                    <a:pt x="10829" y="4944"/>
                    <a:pt x="10977" y="4928"/>
                    <a:pt x="11126" y="4911"/>
                  </a:cubicBezTo>
                  <a:cubicBezTo>
                    <a:pt x="12081" y="4796"/>
                    <a:pt x="13037" y="4697"/>
                    <a:pt x="13960" y="4582"/>
                  </a:cubicBezTo>
                  <a:cubicBezTo>
                    <a:pt x="14092" y="4565"/>
                    <a:pt x="14208" y="4549"/>
                    <a:pt x="14339" y="4532"/>
                  </a:cubicBezTo>
                  <a:lnTo>
                    <a:pt x="14735" y="4483"/>
                  </a:lnTo>
                  <a:cubicBezTo>
                    <a:pt x="14768" y="4483"/>
                    <a:pt x="14801" y="4466"/>
                    <a:pt x="14834" y="4466"/>
                  </a:cubicBezTo>
                  <a:cubicBezTo>
                    <a:pt x="15114" y="4433"/>
                    <a:pt x="15411" y="4400"/>
                    <a:pt x="15691" y="4351"/>
                  </a:cubicBezTo>
                  <a:cubicBezTo>
                    <a:pt x="15955" y="4318"/>
                    <a:pt x="16218" y="4285"/>
                    <a:pt x="16482" y="4252"/>
                  </a:cubicBezTo>
                  <a:cubicBezTo>
                    <a:pt x="16713" y="4219"/>
                    <a:pt x="16927" y="4186"/>
                    <a:pt x="17158" y="4153"/>
                  </a:cubicBezTo>
                  <a:cubicBezTo>
                    <a:pt x="17372" y="4120"/>
                    <a:pt x="17586" y="4104"/>
                    <a:pt x="17800" y="4071"/>
                  </a:cubicBezTo>
                  <a:cubicBezTo>
                    <a:pt x="17998" y="4038"/>
                    <a:pt x="18212" y="4005"/>
                    <a:pt x="18410" y="3972"/>
                  </a:cubicBezTo>
                  <a:cubicBezTo>
                    <a:pt x="18443" y="3972"/>
                    <a:pt x="18493" y="3972"/>
                    <a:pt x="18526" y="3955"/>
                  </a:cubicBezTo>
                  <a:cubicBezTo>
                    <a:pt x="18921" y="3906"/>
                    <a:pt x="19284" y="3857"/>
                    <a:pt x="19630" y="3791"/>
                  </a:cubicBezTo>
                  <a:cubicBezTo>
                    <a:pt x="19861" y="3758"/>
                    <a:pt x="20075" y="3725"/>
                    <a:pt x="20273" y="3692"/>
                  </a:cubicBezTo>
                  <a:cubicBezTo>
                    <a:pt x="20586" y="3659"/>
                    <a:pt x="20866" y="3609"/>
                    <a:pt x="21113" y="3560"/>
                  </a:cubicBezTo>
                  <a:cubicBezTo>
                    <a:pt x="21229" y="3543"/>
                    <a:pt x="21344" y="3527"/>
                    <a:pt x="21443" y="3510"/>
                  </a:cubicBezTo>
                  <a:cubicBezTo>
                    <a:pt x="21542" y="3494"/>
                    <a:pt x="21641" y="3478"/>
                    <a:pt x="21723" y="3461"/>
                  </a:cubicBezTo>
                  <a:cubicBezTo>
                    <a:pt x="21789" y="3445"/>
                    <a:pt x="21838" y="3445"/>
                    <a:pt x="21888" y="3428"/>
                  </a:cubicBezTo>
                  <a:cubicBezTo>
                    <a:pt x="21954" y="3412"/>
                    <a:pt x="22020" y="3412"/>
                    <a:pt x="22069" y="3395"/>
                  </a:cubicBezTo>
                  <a:cubicBezTo>
                    <a:pt x="22102" y="3395"/>
                    <a:pt x="22135" y="3379"/>
                    <a:pt x="22151" y="3379"/>
                  </a:cubicBezTo>
                  <a:cubicBezTo>
                    <a:pt x="22184" y="3379"/>
                    <a:pt x="22201" y="3362"/>
                    <a:pt x="22217" y="3362"/>
                  </a:cubicBezTo>
                  <a:cubicBezTo>
                    <a:pt x="23107" y="3115"/>
                    <a:pt x="25151" y="1714"/>
                    <a:pt x="25711" y="412"/>
                  </a:cubicBezTo>
                  <a:cubicBezTo>
                    <a:pt x="25744" y="313"/>
                    <a:pt x="25777" y="181"/>
                    <a:pt x="25794" y="16"/>
                  </a:cubicBezTo>
                  <a:cubicBezTo>
                    <a:pt x="25794" y="16"/>
                    <a:pt x="25695" y="16"/>
                    <a:pt x="2551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;p2"/>
            <p:cNvSpPr/>
            <p:nvPr/>
          </p:nvSpPr>
          <p:spPr>
            <a:xfrm rot="20145426">
              <a:off x="2612769" y="5000535"/>
              <a:ext cx="644841" cy="136398"/>
            </a:xfrm>
            <a:custGeom>
              <a:avLst/>
              <a:gdLst/>
              <a:ahLst/>
              <a:cxnLst/>
              <a:rect l="l" t="t" r="r" b="b"/>
              <a:pathLst>
                <a:path w="25794" h="5456" fill="none" extrusionOk="0">
                  <a:moveTo>
                    <a:pt x="25794" y="16"/>
                  </a:moveTo>
                  <a:cubicBezTo>
                    <a:pt x="25777" y="181"/>
                    <a:pt x="25744" y="313"/>
                    <a:pt x="25711" y="412"/>
                  </a:cubicBezTo>
                  <a:cubicBezTo>
                    <a:pt x="25151" y="1714"/>
                    <a:pt x="23107" y="3115"/>
                    <a:pt x="22217" y="3362"/>
                  </a:cubicBezTo>
                  <a:cubicBezTo>
                    <a:pt x="22201" y="3362"/>
                    <a:pt x="22184" y="3379"/>
                    <a:pt x="22151" y="3379"/>
                  </a:cubicBezTo>
                  <a:cubicBezTo>
                    <a:pt x="22135" y="3379"/>
                    <a:pt x="22102" y="3395"/>
                    <a:pt x="22069" y="3395"/>
                  </a:cubicBezTo>
                  <a:cubicBezTo>
                    <a:pt x="22020" y="3412"/>
                    <a:pt x="21954" y="3412"/>
                    <a:pt x="21888" y="3428"/>
                  </a:cubicBezTo>
                  <a:cubicBezTo>
                    <a:pt x="21838" y="3445"/>
                    <a:pt x="21789" y="3445"/>
                    <a:pt x="21723" y="3461"/>
                  </a:cubicBezTo>
                  <a:cubicBezTo>
                    <a:pt x="21641" y="3478"/>
                    <a:pt x="21542" y="3494"/>
                    <a:pt x="21443" y="3510"/>
                  </a:cubicBezTo>
                  <a:cubicBezTo>
                    <a:pt x="21344" y="3527"/>
                    <a:pt x="21229" y="3543"/>
                    <a:pt x="21113" y="3560"/>
                  </a:cubicBezTo>
                  <a:cubicBezTo>
                    <a:pt x="20866" y="3609"/>
                    <a:pt x="20586" y="3659"/>
                    <a:pt x="20273" y="3692"/>
                  </a:cubicBezTo>
                  <a:cubicBezTo>
                    <a:pt x="20075" y="3725"/>
                    <a:pt x="19861" y="3758"/>
                    <a:pt x="19630" y="3791"/>
                  </a:cubicBezTo>
                  <a:cubicBezTo>
                    <a:pt x="19284" y="3857"/>
                    <a:pt x="18921" y="3906"/>
                    <a:pt x="18526" y="3955"/>
                  </a:cubicBezTo>
                  <a:cubicBezTo>
                    <a:pt x="18493" y="3972"/>
                    <a:pt x="18443" y="3972"/>
                    <a:pt x="18410" y="3972"/>
                  </a:cubicBezTo>
                  <a:cubicBezTo>
                    <a:pt x="18212" y="4005"/>
                    <a:pt x="17998" y="4038"/>
                    <a:pt x="17800" y="4071"/>
                  </a:cubicBezTo>
                  <a:cubicBezTo>
                    <a:pt x="17586" y="4104"/>
                    <a:pt x="17372" y="4120"/>
                    <a:pt x="17158" y="4153"/>
                  </a:cubicBezTo>
                  <a:cubicBezTo>
                    <a:pt x="16927" y="4186"/>
                    <a:pt x="16713" y="4219"/>
                    <a:pt x="16482" y="4252"/>
                  </a:cubicBezTo>
                  <a:cubicBezTo>
                    <a:pt x="16218" y="4285"/>
                    <a:pt x="15955" y="4318"/>
                    <a:pt x="15691" y="4351"/>
                  </a:cubicBezTo>
                  <a:cubicBezTo>
                    <a:pt x="15411" y="4400"/>
                    <a:pt x="15114" y="4433"/>
                    <a:pt x="14834" y="4466"/>
                  </a:cubicBezTo>
                  <a:cubicBezTo>
                    <a:pt x="14801" y="4466"/>
                    <a:pt x="14768" y="4483"/>
                    <a:pt x="14735" y="4483"/>
                  </a:cubicBezTo>
                  <a:lnTo>
                    <a:pt x="14339" y="4532"/>
                  </a:lnTo>
                  <a:cubicBezTo>
                    <a:pt x="14208" y="4549"/>
                    <a:pt x="14092" y="4565"/>
                    <a:pt x="13960" y="4582"/>
                  </a:cubicBezTo>
                  <a:cubicBezTo>
                    <a:pt x="13037" y="4697"/>
                    <a:pt x="12081" y="4796"/>
                    <a:pt x="11126" y="4911"/>
                  </a:cubicBezTo>
                  <a:cubicBezTo>
                    <a:pt x="10977" y="4928"/>
                    <a:pt x="10829" y="4944"/>
                    <a:pt x="10697" y="4944"/>
                  </a:cubicBezTo>
                  <a:cubicBezTo>
                    <a:pt x="9824" y="5043"/>
                    <a:pt x="8967" y="5126"/>
                    <a:pt x="8143" y="5192"/>
                  </a:cubicBezTo>
                  <a:cubicBezTo>
                    <a:pt x="7813" y="5224"/>
                    <a:pt x="7483" y="5257"/>
                    <a:pt x="7154" y="5274"/>
                  </a:cubicBezTo>
                  <a:cubicBezTo>
                    <a:pt x="6165" y="5356"/>
                    <a:pt x="5225" y="5406"/>
                    <a:pt x="4368" y="5439"/>
                  </a:cubicBezTo>
                  <a:cubicBezTo>
                    <a:pt x="4171" y="5439"/>
                    <a:pt x="3973" y="5439"/>
                    <a:pt x="3775" y="5455"/>
                  </a:cubicBezTo>
                  <a:cubicBezTo>
                    <a:pt x="3248" y="5455"/>
                    <a:pt x="2753" y="5455"/>
                    <a:pt x="2308" y="5439"/>
                  </a:cubicBezTo>
                  <a:cubicBezTo>
                    <a:pt x="2028" y="5422"/>
                    <a:pt x="1764" y="5406"/>
                    <a:pt x="1534" y="5389"/>
                  </a:cubicBezTo>
                  <a:cubicBezTo>
                    <a:pt x="1303" y="5356"/>
                    <a:pt x="1089" y="5340"/>
                    <a:pt x="891" y="5307"/>
                  </a:cubicBezTo>
                  <a:cubicBezTo>
                    <a:pt x="759" y="5274"/>
                    <a:pt x="644" y="5257"/>
                    <a:pt x="545" y="5224"/>
                  </a:cubicBezTo>
                  <a:cubicBezTo>
                    <a:pt x="446" y="5192"/>
                    <a:pt x="347" y="5159"/>
                    <a:pt x="265" y="5126"/>
                  </a:cubicBezTo>
                  <a:cubicBezTo>
                    <a:pt x="232" y="5109"/>
                    <a:pt x="199" y="5076"/>
                    <a:pt x="166" y="5060"/>
                  </a:cubicBezTo>
                  <a:cubicBezTo>
                    <a:pt x="100" y="5027"/>
                    <a:pt x="50" y="4977"/>
                    <a:pt x="1" y="4928"/>
                  </a:cubicBezTo>
                  <a:cubicBezTo>
                    <a:pt x="1764" y="3313"/>
                    <a:pt x="2077" y="2703"/>
                    <a:pt x="2110" y="2637"/>
                  </a:cubicBezTo>
                  <a:cubicBezTo>
                    <a:pt x="2160" y="2686"/>
                    <a:pt x="2209" y="2719"/>
                    <a:pt x="2275" y="2736"/>
                  </a:cubicBezTo>
                  <a:cubicBezTo>
                    <a:pt x="2292" y="2752"/>
                    <a:pt x="2308" y="2769"/>
                    <a:pt x="2325" y="2769"/>
                  </a:cubicBezTo>
                  <a:cubicBezTo>
                    <a:pt x="2440" y="2818"/>
                    <a:pt x="2572" y="2851"/>
                    <a:pt x="2720" y="2835"/>
                  </a:cubicBezTo>
                  <a:cubicBezTo>
                    <a:pt x="2984" y="2818"/>
                    <a:pt x="3330" y="2802"/>
                    <a:pt x="3742" y="2769"/>
                  </a:cubicBezTo>
                  <a:cubicBezTo>
                    <a:pt x="3808" y="2769"/>
                    <a:pt x="3874" y="2769"/>
                    <a:pt x="3956" y="2769"/>
                  </a:cubicBezTo>
                  <a:cubicBezTo>
                    <a:pt x="4665" y="2719"/>
                    <a:pt x="5555" y="2653"/>
                    <a:pt x="6593" y="2571"/>
                  </a:cubicBezTo>
                  <a:cubicBezTo>
                    <a:pt x="6791" y="2555"/>
                    <a:pt x="7005" y="2538"/>
                    <a:pt x="7220" y="2522"/>
                  </a:cubicBezTo>
                  <a:cubicBezTo>
                    <a:pt x="7318" y="2505"/>
                    <a:pt x="7434" y="2505"/>
                    <a:pt x="7549" y="2489"/>
                  </a:cubicBezTo>
                  <a:cubicBezTo>
                    <a:pt x="7763" y="2472"/>
                    <a:pt x="7978" y="2456"/>
                    <a:pt x="8208" y="2423"/>
                  </a:cubicBezTo>
                  <a:cubicBezTo>
                    <a:pt x="8208" y="2439"/>
                    <a:pt x="8208" y="2439"/>
                    <a:pt x="8208" y="2423"/>
                  </a:cubicBezTo>
                  <a:cubicBezTo>
                    <a:pt x="8555" y="2406"/>
                    <a:pt x="8917" y="2373"/>
                    <a:pt x="9280" y="2340"/>
                  </a:cubicBezTo>
                  <a:cubicBezTo>
                    <a:pt x="9296" y="2340"/>
                    <a:pt x="9313" y="2340"/>
                    <a:pt x="9329" y="2324"/>
                  </a:cubicBezTo>
                  <a:cubicBezTo>
                    <a:pt x="9477" y="2324"/>
                    <a:pt x="9626" y="2307"/>
                    <a:pt x="9791" y="2291"/>
                  </a:cubicBezTo>
                  <a:cubicBezTo>
                    <a:pt x="9857" y="2274"/>
                    <a:pt x="9939" y="2274"/>
                    <a:pt x="10005" y="2274"/>
                  </a:cubicBezTo>
                  <a:cubicBezTo>
                    <a:pt x="10170" y="2258"/>
                    <a:pt x="10334" y="2241"/>
                    <a:pt x="10499" y="2225"/>
                  </a:cubicBezTo>
                  <a:cubicBezTo>
                    <a:pt x="10631" y="2208"/>
                    <a:pt x="10763" y="2192"/>
                    <a:pt x="10895" y="2175"/>
                  </a:cubicBezTo>
                  <a:cubicBezTo>
                    <a:pt x="11241" y="2143"/>
                    <a:pt x="11587" y="2110"/>
                    <a:pt x="11933" y="2077"/>
                  </a:cubicBezTo>
                  <a:cubicBezTo>
                    <a:pt x="11999" y="2077"/>
                    <a:pt x="12065" y="2060"/>
                    <a:pt x="12131" y="2060"/>
                  </a:cubicBezTo>
                  <a:cubicBezTo>
                    <a:pt x="12263" y="2044"/>
                    <a:pt x="12395" y="2027"/>
                    <a:pt x="12543" y="2011"/>
                  </a:cubicBezTo>
                  <a:cubicBezTo>
                    <a:pt x="12741" y="1994"/>
                    <a:pt x="12955" y="1978"/>
                    <a:pt x="13153" y="1945"/>
                  </a:cubicBezTo>
                  <a:cubicBezTo>
                    <a:pt x="13466" y="1912"/>
                    <a:pt x="13779" y="1879"/>
                    <a:pt x="14092" y="1846"/>
                  </a:cubicBezTo>
                  <a:cubicBezTo>
                    <a:pt x="14356" y="1813"/>
                    <a:pt x="14620" y="1780"/>
                    <a:pt x="14883" y="1763"/>
                  </a:cubicBezTo>
                  <a:cubicBezTo>
                    <a:pt x="15147" y="1731"/>
                    <a:pt x="15411" y="1698"/>
                    <a:pt x="15691" y="1665"/>
                  </a:cubicBezTo>
                  <a:cubicBezTo>
                    <a:pt x="15955" y="1632"/>
                    <a:pt x="16235" y="1599"/>
                    <a:pt x="16498" y="1549"/>
                  </a:cubicBezTo>
                  <a:cubicBezTo>
                    <a:pt x="17042" y="1483"/>
                    <a:pt x="17570" y="1417"/>
                    <a:pt x="18114" y="1335"/>
                  </a:cubicBezTo>
                  <a:cubicBezTo>
                    <a:pt x="18394" y="1302"/>
                    <a:pt x="18657" y="1269"/>
                    <a:pt x="18938" y="1236"/>
                  </a:cubicBezTo>
                  <a:cubicBezTo>
                    <a:pt x="19201" y="1187"/>
                    <a:pt x="19465" y="1154"/>
                    <a:pt x="19745" y="1104"/>
                  </a:cubicBezTo>
                  <a:cubicBezTo>
                    <a:pt x="20009" y="1071"/>
                    <a:pt x="20273" y="1022"/>
                    <a:pt x="20553" y="989"/>
                  </a:cubicBezTo>
                  <a:cubicBezTo>
                    <a:pt x="20817" y="939"/>
                    <a:pt x="21080" y="906"/>
                    <a:pt x="21344" y="857"/>
                  </a:cubicBezTo>
                  <a:cubicBezTo>
                    <a:pt x="21871" y="775"/>
                    <a:pt x="22399" y="676"/>
                    <a:pt x="22926" y="593"/>
                  </a:cubicBezTo>
                  <a:cubicBezTo>
                    <a:pt x="23338" y="511"/>
                    <a:pt x="23734" y="445"/>
                    <a:pt x="24129" y="363"/>
                  </a:cubicBezTo>
                  <a:cubicBezTo>
                    <a:pt x="24228" y="346"/>
                    <a:pt x="24327" y="330"/>
                    <a:pt x="24426" y="297"/>
                  </a:cubicBezTo>
                  <a:cubicBezTo>
                    <a:pt x="24624" y="264"/>
                    <a:pt x="24821" y="231"/>
                    <a:pt x="25019" y="181"/>
                  </a:cubicBezTo>
                  <a:cubicBezTo>
                    <a:pt x="25085" y="165"/>
                    <a:pt x="25151" y="165"/>
                    <a:pt x="25200" y="148"/>
                  </a:cubicBezTo>
                  <a:lnTo>
                    <a:pt x="25266" y="132"/>
                  </a:lnTo>
                  <a:cubicBezTo>
                    <a:pt x="25266" y="132"/>
                    <a:pt x="25283" y="132"/>
                    <a:pt x="25283" y="115"/>
                  </a:cubicBezTo>
                  <a:cubicBezTo>
                    <a:pt x="25316" y="115"/>
                    <a:pt x="25332" y="99"/>
                    <a:pt x="25365" y="99"/>
                  </a:cubicBezTo>
                  <a:cubicBezTo>
                    <a:pt x="25382" y="82"/>
                    <a:pt x="25415" y="66"/>
                    <a:pt x="25431" y="49"/>
                  </a:cubicBezTo>
                  <a:cubicBezTo>
                    <a:pt x="25448" y="33"/>
                    <a:pt x="25481" y="16"/>
                    <a:pt x="25497" y="0"/>
                  </a:cubicBezTo>
                  <a:lnTo>
                    <a:pt x="25514" y="0"/>
                  </a:lnTo>
                  <a:cubicBezTo>
                    <a:pt x="25695" y="16"/>
                    <a:pt x="25794" y="16"/>
                    <a:pt x="25794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1;p2"/>
            <p:cNvSpPr/>
            <p:nvPr/>
          </p:nvSpPr>
          <p:spPr>
            <a:xfrm rot="20145426">
              <a:off x="2536505" y="4718527"/>
              <a:ext cx="646916" cy="369295"/>
            </a:xfrm>
            <a:custGeom>
              <a:avLst/>
              <a:gdLst/>
              <a:ahLst/>
              <a:cxnLst/>
              <a:rect l="l" t="t" r="r" b="b"/>
              <a:pathLst>
                <a:path w="25877" h="14772" extrusionOk="0">
                  <a:moveTo>
                    <a:pt x="22617" y="0"/>
                  </a:moveTo>
                  <a:cubicBezTo>
                    <a:pt x="22387" y="0"/>
                    <a:pt x="22131" y="6"/>
                    <a:pt x="21855" y="16"/>
                  </a:cubicBezTo>
                  <a:cubicBezTo>
                    <a:pt x="21674" y="33"/>
                    <a:pt x="21509" y="33"/>
                    <a:pt x="21327" y="49"/>
                  </a:cubicBezTo>
                  <a:cubicBezTo>
                    <a:pt x="21229" y="49"/>
                    <a:pt x="21130" y="49"/>
                    <a:pt x="21031" y="66"/>
                  </a:cubicBezTo>
                  <a:cubicBezTo>
                    <a:pt x="20932" y="66"/>
                    <a:pt x="20817" y="66"/>
                    <a:pt x="20718" y="82"/>
                  </a:cubicBezTo>
                  <a:cubicBezTo>
                    <a:pt x="19136" y="181"/>
                    <a:pt x="17125" y="362"/>
                    <a:pt x="14982" y="610"/>
                  </a:cubicBezTo>
                  <a:cubicBezTo>
                    <a:pt x="14719" y="642"/>
                    <a:pt x="14438" y="675"/>
                    <a:pt x="14158" y="692"/>
                  </a:cubicBezTo>
                  <a:cubicBezTo>
                    <a:pt x="13993" y="725"/>
                    <a:pt x="13829" y="741"/>
                    <a:pt x="13664" y="758"/>
                  </a:cubicBezTo>
                  <a:cubicBezTo>
                    <a:pt x="13450" y="791"/>
                    <a:pt x="13219" y="807"/>
                    <a:pt x="13005" y="840"/>
                  </a:cubicBezTo>
                  <a:cubicBezTo>
                    <a:pt x="12477" y="906"/>
                    <a:pt x="11966" y="972"/>
                    <a:pt x="11439" y="1038"/>
                  </a:cubicBezTo>
                  <a:cubicBezTo>
                    <a:pt x="11159" y="1071"/>
                    <a:pt x="10895" y="1104"/>
                    <a:pt x="10631" y="1137"/>
                  </a:cubicBezTo>
                  <a:cubicBezTo>
                    <a:pt x="8670" y="1401"/>
                    <a:pt x="6758" y="1664"/>
                    <a:pt x="5143" y="1928"/>
                  </a:cubicBezTo>
                  <a:cubicBezTo>
                    <a:pt x="2621" y="2324"/>
                    <a:pt x="776" y="2686"/>
                    <a:pt x="446" y="2884"/>
                  </a:cubicBezTo>
                  <a:cubicBezTo>
                    <a:pt x="429" y="2900"/>
                    <a:pt x="413" y="2900"/>
                    <a:pt x="413" y="2900"/>
                  </a:cubicBezTo>
                  <a:cubicBezTo>
                    <a:pt x="1" y="3263"/>
                    <a:pt x="841" y="9921"/>
                    <a:pt x="1929" y="14157"/>
                  </a:cubicBezTo>
                  <a:cubicBezTo>
                    <a:pt x="1962" y="14322"/>
                    <a:pt x="2061" y="14470"/>
                    <a:pt x="2176" y="14569"/>
                  </a:cubicBezTo>
                  <a:cubicBezTo>
                    <a:pt x="2226" y="14618"/>
                    <a:pt x="2275" y="14651"/>
                    <a:pt x="2341" y="14668"/>
                  </a:cubicBezTo>
                  <a:cubicBezTo>
                    <a:pt x="2358" y="14684"/>
                    <a:pt x="2374" y="14701"/>
                    <a:pt x="2391" y="14701"/>
                  </a:cubicBezTo>
                  <a:cubicBezTo>
                    <a:pt x="2486" y="14742"/>
                    <a:pt x="2592" y="14771"/>
                    <a:pt x="2709" y="14771"/>
                  </a:cubicBezTo>
                  <a:cubicBezTo>
                    <a:pt x="2734" y="14771"/>
                    <a:pt x="2760" y="14770"/>
                    <a:pt x="2786" y="14767"/>
                  </a:cubicBezTo>
                  <a:cubicBezTo>
                    <a:pt x="3050" y="14750"/>
                    <a:pt x="3396" y="14734"/>
                    <a:pt x="3808" y="14701"/>
                  </a:cubicBezTo>
                  <a:lnTo>
                    <a:pt x="4022" y="14701"/>
                  </a:lnTo>
                  <a:cubicBezTo>
                    <a:pt x="4731" y="14651"/>
                    <a:pt x="5621" y="14585"/>
                    <a:pt x="6659" y="14503"/>
                  </a:cubicBezTo>
                  <a:cubicBezTo>
                    <a:pt x="6857" y="14487"/>
                    <a:pt x="7071" y="14470"/>
                    <a:pt x="7286" y="14454"/>
                  </a:cubicBezTo>
                  <a:cubicBezTo>
                    <a:pt x="7384" y="14437"/>
                    <a:pt x="7500" y="14437"/>
                    <a:pt x="7615" y="14421"/>
                  </a:cubicBezTo>
                  <a:cubicBezTo>
                    <a:pt x="7829" y="14404"/>
                    <a:pt x="8044" y="14388"/>
                    <a:pt x="8274" y="14355"/>
                  </a:cubicBezTo>
                  <a:cubicBezTo>
                    <a:pt x="8621" y="14338"/>
                    <a:pt x="8983" y="14305"/>
                    <a:pt x="9346" y="14272"/>
                  </a:cubicBezTo>
                  <a:cubicBezTo>
                    <a:pt x="9362" y="14272"/>
                    <a:pt x="9379" y="14272"/>
                    <a:pt x="9395" y="14256"/>
                  </a:cubicBezTo>
                  <a:cubicBezTo>
                    <a:pt x="9543" y="14256"/>
                    <a:pt x="9692" y="14239"/>
                    <a:pt x="9857" y="14223"/>
                  </a:cubicBezTo>
                  <a:cubicBezTo>
                    <a:pt x="9923" y="14206"/>
                    <a:pt x="10005" y="14206"/>
                    <a:pt x="10071" y="14206"/>
                  </a:cubicBezTo>
                  <a:cubicBezTo>
                    <a:pt x="10236" y="14190"/>
                    <a:pt x="10400" y="14173"/>
                    <a:pt x="10565" y="14157"/>
                  </a:cubicBezTo>
                  <a:cubicBezTo>
                    <a:pt x="10697" y="14140"/>
                    <a:pt x="10829" y="14124"/>
                    <a:pt x="10961" y="14107"/>
                  </a:cubicBezTo>
                  <a:cubicBezTo>
                    <a:pt x="11307" y="14075"/>
                    <a:pt x="11653" y="14042"/>
                    <a:pt x="11999" y="14009"/>
                  </a:cubicBezTo>
                  <a:cubicBezTo>
                    <a:pt x="12065" y="14009"/>
                    <a:pt x="12131" y="13992"/>
                    <a:pt x="12197" y="13992"/>
                  </a:cubicBezTo>
                  <a:cubicBezTo>
                    <a:pt x="12329" y="13976"/>
                    <a:pt x="12461" y="13959"/>
                    <a:pt x="12609" y="13943"/>
                  </a:cubicBezTo>
                  <a:cubicBezTo>
                    <a:pt x="12807" y="13926"/>
                    <a:pt x="13021" y="13910"/>
                    <a:pt x="13219" y="13877"/>
                  </a:cubicBezTo>
                  <a:cubicBezTo>
                    <a:pt x="13532" y="13844"/>
                    <a:pt x="13845" y="13811"/>
                    <a:pt x="14158" y="13778"/>
                  </a:cubicBezTo>
                  <a:cubicBezTo>
                    <a:pt x="14422" y="13745"/>
                    <a:pt x="14686" y="13712"/>
                    <a:pt x="14949" y="13695"/>
                  </a:cubicBezTo>
                  <a:cubicBezTo>
                    <a:pt x="15213" y="13663"/>
                    <a:pt x="15477" y="13630"/>
                    <a:pt x="15757" y="13597"/>
                  </a:cubicBezTo>
                  <a:cubicBezTo>
                    <a:pt x="16021" y="13564"/>
                    <a:pt x="16301" y="13531"/>
                    <a:pt x="16564" y="13481"/>
                  </a:cubicBezTo>
                  <a:cubicBezTo>
                    <a:pt x="17108" y="13415"/>
                    <a:pt x="17636" y="13349"/>
                    <a:pt x="18180" y="13267"/>
                  </a:cubicBezTo>
                  <a:cubicBezTo>
                    <a:pt x="18460" y="13234"/>
                    <a:pt x="18723" y="13201"/>
                    <a:pt x="19004" y="13168"/>
                  </a:cubicBezTo>
                  <a:cubicBezTo>
                    <a:pt x="19267" y="13119"/>
                    <a:pt x="19531" y="13086"/>
                    <a:pt x="19811" y="13036"/>
                  </a:cubicBezTo>
                  <a:cubicBezTo>
                    <a:pt x="20075" y="13003"/>
                    <a:pt x="20339" y="12954"/>
                    <a:pt x="20619" y="12921"/>
                  </a:cubicBezTo>
                  <a:cubicBezTo>
                    <a:pt x="20883" y="12871"/>
                    <a:pt x="21146" y="12838"/>
                    <a:pt x="21410" y="12789"/>
                  </a:cubicBezTo>
                  <a:cubicBezTo>
                    <a:pt x="21937" y="12707"/>
                    <a:pt x="22465" y="12608"/>
                    <a:pt x="22992" y="12525"/>
                  </a:cubicBezTo>
                  <a:cubicBezTo>
                    <a:pt x="23404" y="12443"/>
                    <a:pt x="23800" y="12377"/>
                    <a:pt x="24195" y="12295"/>
                  </a:cubicBezTo>
                  <a:cubicBezTo>
                    <a:pt x="24294" y="12278"/>
                    <a:pt x="24393" y="12262"/>
                    <a:pt x="24492" y="12229"/>
                  </a:cubicBezTo>
                  <a:cubicBezTo>
                    <a:pt x="24690" y="12196"/>
                    <a:pt x="24887" y="12163"/>
                    <a:pt x="25085" y="12113"/>
                  </a:cubicBezTo>
                  <a:cubicBezTo>
                    <a:pt x="25151" y="12097"/>
                    <a:pt x="25217" y="12097"/>
                    <a:pt x="25266" y="12080"/>
                  </a:cubicBezTo>
                  <a:cubicBezTo>
                    <a:pt x="25283" y="12064"/>
                    <a:pt x="25316" y="12064"/>
                    <a:pt x="25332" y="12064"/>
                  </a:cubicBezTo>
                  <a:cubicBezTo>
                    <a:pt x="25332" y="12064"/>
                    <a:pt x="25349" y="12064"/>
                    <a:pt x="25349" y="12047"/>
                  </a:cubicBezTo>
                  <a:cubicBezTo>
                    <a:pt x="25365" y="12047"/>
                    <a:pt x="25382" y="12047"/>
                    <a:pt x="25398" y="12031"/>
                  </a:cubicBezTo>
                  <a:cubicBezTo>
                    <a:pt x="25415" y="12031"/>
                    <a:pt x="25431" y="12014"/>
                    <a:pt x="25464" y="12014"/>
                  </a:cubicBezTo>
                  <a:cubicBezTo>
                    <a:pt x="25481" y="11998"/>
                    <a:pt x="25497" y="11981"/>
                    <a:pt x="25514" y="11981"/>
                  </a:cubicBezTo>
                  <a:cubicBezTo>
                    <a:pt x="25530" y="11965"/>
                    <a:pt x="25547" y="11948"/>
                    <a:pt x="25580" y="11932"/>
                  </a:cubicBezTo>
                  <a:cubicBezTo>
                    <a:pt x="25761" y="11800"/>
                    <a:pt x="25876" y="11586"/>
                    <a:pt x="25876" y="11339"/>
                  </a:cubicBezTo>
                  <a:lnTo>
                    <a:pt x="25876" y="11322"/>
                  </a:lnTo>
                  <a:cubicBezTo>
                    <a:pt x="25876" y="10943"/>
                    <a:pt x="25860" y="10515"/>
                    <a:pt x="25827" y="10020"/>
                  </a:cubicBezTo>
                  <a:cubicBezTo>
                    <a:pt x="25810" y="9954"/>
                    <a:pt x="25810" y="9888"/>
                    <a:pt x="25810" y="9822"/>
                  </a:cubicBezTo>
                  <a:cubicBezTo>
                    <a:pt x="25728" y="9015"/>
                    <a:pt x="25629" y="8108"/>
                    <a:pt x="25481" y="7152"/>
                  </a:cubicBezTo>
                  <a:cubicBezTo>
                    <a:pt x="25481" y="7087"/>
                    <a:pt x="25464" y="7004"/>
                    <a:pt x="25448" y="6922"/>
                  </a:cubicBezTo>
                  <a:cubicBezTo>
                    <a:pt x="25398" y="6543"/>
                    <a:pt x="25332" y="6147"/>
                    <a:pt x="25266" y="5768"/>
                  </a:cubicBezTo>
                  <a:cubicBezTo>
                    <a:pt x="25266" y="5686"/>
                    <a:pt x="25250" y="5603"/>
                    <a:pt x="25234" y="5537"/>
                  </a:cubicBezTo>
                  <a:cubicBezTo>
                    <a:pt x="25217" y="5438"/>
                    <a:pt x="25201" y="5340"/>
                    <a:pt x="25184" y="5241"/>
                  </a:cubicBezTo>
                  <a:cubicBezTo>
                    <a:pt x="25151" y="5109"/>
                    <a:pt x="25135" y="4977"/>
                    <a:pt x="25118" y="4845"/>
                  </a:cubicBezTo>
                  <a:cubicBezTo>
                    <a:pt x="25069" y="4598"/>
                    <a:pt x="25019" y="4351"/>
                    <a:pt x="24970" y="4120"/>
                  </a:cubicBezTo>
                  <a:cubicBezTo>
                    <a:pt x="24953" y="4005"/>
                    <a:pt x="24937" y="3889"/>
                    <a:pt x="24904" y="3774"/>
                  </a:cubicBezTo>
                  <a:cubicBezTo>
                    <a:pt x="24854" y="3477"/>
                    <a:pt x="24789" y="3181"/>
                    <a:pt x="24723" y="2900"/>
                  </a:cubicBezTo>
                  <a:cubicBezTo>
                    <a:pt x="24690" y="2769"/>
                    <a:pt x="24673" y="2653"/>
                    <a:pt x="24640" y="2538"/>
                  </a:cubicBezTo>
                  <a:cubicBezTo>
                    <a:pt x="24607" y="2389"/>
                    <a:pt x="24574" y="2274"/>
                    <a:pt x="24541" y="2142"/>
                  </a:cubicBezTo>
                  <a:cubicBezTo>
                    <a:pt x="24525" y="2076"/>
                    <a:pt x="24508" y="2027"/>
                    <a:pt x="24508" y="1961"/>
                  </a:cubicBezTo>
                  <a:cubicBezTo>
                    <a:pt x="24442" y="1730"/>
                    <a:pt x="24377" y="1500"/>
                    <a:pt x="24327" y="1302"/>
                  </a:cubicBezTo>
                  <a:cubicBezTo>
                    <a:pt x="24294" y="1219"/>
                    <a:pt x="24261" y="1137"/>
                    <a:pt x="24245" y="1055"/>
                  </a:cubicBezTo>
                  <a:cubicBezTo>
                    <a:pt x="24179" y="857"/>
                    <a:pt x="24113" y="675"/>
                    <a:pt x="24063" y="544"/>
                  </a:cubicBezTo>
                  <a:cubicBezTo>
                    <a:pt x="24047" y="494"/>
                    <a:pt x="24030" y="461"/>
                    <a:pt x="24014" y="428"/>
                  </a:cubicBezTo>
                  <a:lnTo>
                    <a:pt x="23997" y="395"/>
                  </a:lnTo>
                  <a:cubicBezTo>
                    <a:pt x="23964" y="346"/>
                    <a:pt x="23948" y="296"/>
                    <a:pt x="23915" y="263"/>
                  </a:cubicBezTo>
                  <a:cubicBezTo>
                    <a:pt x="23849" y="148"/>
                    <a:pt x="23800" y="99"/>
                    <a:pt x="23734" y="82"/>
                  </a:cubicBezTo>
                  <a:cubicBezTo>
                    <a:pt x="23497" y="26"/>
                    <a:pt x="23114" y="0"/>
                    <a:pt x="22617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2;p2"/>
            <p:cNvSpPr/>
            <p:nvPr/>
          </p:nvSpPr>
          <p:spPr>
            <a:xfrm rot="20145426">
              <a:off x="2527837" y="4827527"/>
              <a:ext cx="418619" cy="386495"/>
            </a:xfrm>
            <a:custGeom>
              <a:avLst/>
              <a:gdLst/>
              <a:ahLst/>
              <a:cxnLst/>
              <a:rect l="l" t="t" r="r" b="b"/>
              <a:pathLst>
                <a:path w="16745" h="15460" extrusionOk="0">
                  <a:moveTo>
                    <a:pt x="6988" y="0"/>
                  </a:moveTo>
                  <a:lnTo>
                    <a:pt x="6988" y="0"/>
                  </a:lnTo>
                  <a:cubicBezTo>
                    <a:pt x="4466" y="396"/>
                    <a:pt x="2621" y="758"/>
                    <a:pt x="2291" y="956"/>
                  </a:cubicBezTo>
                  <a:lnTo>
                    <a:pt x="2258" y="972"/>
                  </a:lnTo>
                  <a:cubicBezTo>
                    <a:pt x="1368" y="1632"/>
                    <a:pt x="313" y="3346"/>
                    <a:pt x="148" y="4648"/>
                  </a:cubicBezTo>
                  <a:cubicBezTo>
                    <a:pt x="0" y="5966"/>
                    <a:pt x="1154" y="14058"/>
                    <a:pt x="1912" y="14932"/>
                  </a:cubicBezTo>
                  <a:cubicBezTo>
                    <a:pt x="1961" y="14981"/>
                    <a:pt x="2011" y="15031"/>
                    <a:pt x="2077" y="15064"/>
                  </a:cubicBezTo>
                  <a:cubicBezTo>
                    <a:pt x="2110" y="15080"/>
                    <a:pt x="2143" y="15113"/>
                    <a:pt x="2176" y="15130"/>
                  </a:cubicBezTo>
                  <a:cubicBezTo>
                    <a:pt x="2258" y="15163"/>
                    <a:pt x="2357" y="15196"/>
                    <a:pt x="2456" y="15228"/>
                  </a:cubicBezTo>
                  <a:cubicBezTo>
                    <a:pt x="2555" y="15261"/>
                    <a:pt x="2670" y="15278"/>
                    <a:pt x="2802" y="15311"/>
                  </a:cubicBezTo>
                  <a:cubicBezTo>
                    <a:pt x="3000" y="15344"/>
                    <a:pt x="3214" y="15360"/>
                    <a:pt x="3445" y="15393"/>
                  </a:cubicBezTo>
                  <a:cubicBezTo>
                    <a:pt x="3675" y="15410"/>
                    <a:pt x="3939" y="15426"/>
                    <a:pt x="4219" y="15443"/>
                  </a:cubicBezTo>
                  <a:cubicBezTo>
                    <a:pt x="4664" y="15459"/>
                    <a:pt x="5159" y="15459"/>
                    <a:pt x="5686" y="15459"/>
                  </a:cubicBezTo>
                  <a:cubicBezTo>
                    <a:pt x="5884" y="15443"/>
                    <a:pt x="6082" y="15443"/>
                    <a:pt x="6279" y="15443"/>
                  </a:cubicBezTo>
                  <a:cubicBezTo>
                    <a:pt x="7136" y="15410"/>
                    <a:pt x="8076" y="15360"/>
                    <a:pt x="9065" y="15278"/>
                  </a:cubicBezTo>
                  <a:cubicBezTo>
                    <a:pt x="9394" y="15261"/>
                    <a:pt x="9724" y="15228"/>
                    <a:pt x="10054" y="15196"/>
                  </a:cubicBezTo>
                  <a:cubicBezTo>
                    <a:pt x="10878" y="15130"/>
                    <a:pt x="11735" y="15047"/>
                    <a:pt x="12608" y="14948"/>
                  </a:cubicBezTo>
                  <a:cubicBezTo>
                    <a:pt x="12740" y="14948"/>
                    <a:pt x="12888" y="14932"/>
                    <a:pt x="13037" y="14915"/>
                  </a:cubicBezTo>
                  <a:cubicBezTo>
                    <a:pt x="13992" y="14800"/>
                    <a:pt x="14948" y="14701"/>
                    <a:pt x="15871" y="14586"/>
                  </a:cubicBezTo>
                  <a:cubicBezTo>
                    <a:pt x="16003" y="14569"/>
                    <a:pt x="16119" y="14553"/>
                    <a:pt x="16250" y="14536"/>
                  </a:cubicBezTo>
                  <a:lnTo>
                    <a:pt x="16646" y="14487"/>
                  </a:lnTo>
                  <a:cubicBezTo>
                    <a:pt x="16679" y="14487"/>
                    <a:pt x="16712" y="14470"/>
                    <a:pt x="16745" y="14470"/>
                  </a:cubicBezTo>
                  <a:lnTo>
                    <a:pt x="16728" y="14470"/>
                  </a:lnTo>
                  <a:cubicBezTo>
                    <a:pt x="15674" y="14190"/>
                    <a:pt x="14635" y="13877"/>
                    <a:pt x="13630" y="13416"/>
                  </a:cubicBezTo>
                  <a:cubicBezTo>
                    <a:pt x="13564" y="13383"/>
                    <a:pt x="13498" y="13350"/>
                    <a:pt x="13432" y="13317"/>
                  </a:cubicBezTo>
                  <a:cubicBezTo>
                    <a:pt x="12822" y="13037"/>
                    <a:pt x="12245" y="12690"/>
                    <a:pt x="11702" y="12295"/>
                  </a:cubicBezTo>
                  <a:cubicBezTo>
                    <a:pt x="9394" y="10647"/>
                    <a:pt x="7664" y="8175"/>
                    <a:pt x="6972" y="5422"/>
                  </a:cubicBezTo>
                  <a:cubicBezTo>
                    <a:pt x="6494" y="3494"/>
                    <a:pt x="6576" y="1731"/>
                    <a:pt x="6988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3;p2"/>
            <p:cNvSpPr/>
            <p:nvPr/>
          </p:nvSpPr>
          <p:spPr>
            <a:xfrm rot="20145426">
              <a:off x="2785199" y="4659740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4;p2"/>
            <p:cNvSpPr/>
            <p:nvPr/>
          </p:nvSpPr>
          <p:spPr>
            <a:xfrm rot="20145426">
              <a:off x="2786328" y="4664997"/>
              <a:ext cx="381145" cy="348445"/>
            </a:xfrm>
            <a:custGeom>
              <a:avLst/>
              <a:gdLst/>
              <a:ahLst/>
              <a:cxnLst/>
              <a:rect l="l" t="t" r="r" b="b"/>
              <a:pathLst>
                <a:path w="15246" h="13938" extrusionOk="0">
                  <a:moveTo>
                    <a:pt x="11959" y="1"/>
                  </a:moveTo>
                  <a:cubicBezTo>
                    <a:pt x="9585" y="1"/>
                    <a:pt x="4625" y="522"/>
                    <a:pt x="0" y="1132"/>
                  </a:cubicBezTo>
                  <a:cubicBezTo>
                    <a:pt x="0" y="1132"/>
                    <a:pt x="2011" y="11202"/>
                    <a:pt x="1978" y="13938"/>
                  </a:cubicBezTo>
                  <a:cubicBezTo>
                    <a:pt x="6065" y="13509"/>
                    <a:pt x="10696" y="12899"/>
                    <a:pt x="14635" y="12075"/>
                  </a:cubicBezTo>
                  <a:cubicBezTo>
                    <a:pt x="14998" y="11993"/>
                    <a:pt x="15245" y="11680"/>
                    <a:pt x="15245" y="11317"/>
                  </a:cubicBezTo>
                  <a:cubicBezTo>
                    <a:pt x="15245" y="8268"/>
                    <a:pt x="13811" y="225"/>
                    <a:pt x="13103" y="77"/>
                  </a:cubicBezTo>
                  <a:cubicBezTo>
                    <a:pt x="12861" y="25"/>
                    <a:pt x="12470" y="1"/>
                    <a:pt x="11959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5;p2"/>
            <p:cNvSpPr/>
            <p:nvPr/>
          </p:nvSpPr>
          <p:spPr>
            <a:xfrm rot="20145426">
              <a:off x="2865776" y="4946196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extrusionOk="0">
                  <a:moveTo>
                    <a:pt x="14800" y="0"/>
                  </a:moveTo>
                  <a:cubicBezTo>
                    <a:pt x="14784" y="16"/>
                    <a:pt x="14751" y="33"/>
                    <a:pt x="14734" y="49"/>
                  </a:cubicBezTo>
                  <a:cubicBezTo>
                    <a:pt x="14718" y="66"/>
                    <a:pt x="14685" y="82"/>
                    <a:pt x="14668" y="99"/>
                  </a:cubicBezTo>
                  <a:cubicBezTo>
                    <a:pt x="14635" y="99"/>
                    <a:pt x="14619" y="115"/>
                    <a:pt x="14586" y="115"/>
                  </a:cubicBezTo>
                  <a:cubicBezTo>
                    <a:pt x="14586" y="132"/>
                    <a:pt x="14569" y="132"/>
                    <a:pt x="14569" y="132"/>
                  </a:cubicBezTo>
                  <a:lnTo>
                    <a:pt x="14503" y="148"/>
                  </a:lnTo>
                  <a:cubicBezTo>
                    <a:pt x="14454" y="165"/>
                    <a:pt x="14388" y="165"/>
                    <a:pt x="14322" y="181"/>
                  </a:cubicBezTo>
                  <a:cubicBezTo>
                    <a:pt x="14124" y="231"/>
                    <a:pt x="13927" y="264"/>
                    <a:pt x="13729" y="297"/>
                  </a:cubicBezTo>
                  <a:cubicBezTo>
                    <a:pt x="13630" y="330"/>
                    <a:pt x="13531" y="346"/>
                    <a:pt x="13432" y="363"/>
                  </a:cubicBezTo>
                  <a:cubicBezTo>
                    <a:pt x="13037" y="445"/>
                    <a:pt x="12641" y="511"/>
                    <a:pt x="12229" y="593"/>
                  </a:cubicBezTo>
                  <a:cubicBezTo>
                    <a:pt x="11702" y="676"/>
                    <a:pt x="11174" y="775"/>
                    <a:pt x="10647" y="857"/>
                  </a:cubicBezTo>
                  <a:cubicBezTo>
                    <a:pt x="10383" y="906"/>
                    <a:pt x="10120" y="939"/>
                    <a:pt x="9856" y="989"/>
                  </a:cubicBezTo>
                  <a:cubicBezTo>
                    <a:pt x="9576" y="1022"/>
                    <a:pt x="9312" y="1071"/>
                    <a:pt x="9048" y="1104"/>
                  </a:cubicBezTo>
                  <a:cubicBezTo>
                    <a:pt x="8768" y="1154"/>
                    <a:pt x="8504" y="1187"/>
                    <a:pt x="8241" y="1236"/>
                  </a:cubicBezTo>
                  <a:cubicBezTo>
                    <a:pt x="7960" y="1269"/>
                    <a:pt x="7697" y="1302"/>
                    <a:pt x="7417" y="1335"/>
                  </a:cubicBezTo>
                  <a:cubicBezTo>
                    <a:pt x="6873" y="1417"/>
                    <a:pt x="6345" y="1483"/>
                    <a:pt x="5801" y="1549"/>
                  </a:cubicBezTo>
                  <a:cubicBezTo>
                    <a:pt x="5538" y="1599"/>
                    <a:pt x="5258" y="1632"/>
                    <a:pt x="4994" y="1665"/>
                  </a:cubicBezTo>
                  <a:cubicBezTo>
                    <a:pt x="4714" y="1698"/>
                    <a:pt x="4450" y="1731"/>
                    <a:pt x="4186" y="1763"/>
                  </a:cubicBezTo>
                  <a:cubicBezTo>
                    <a:pt x="3923" y="1780"/>
                    <a:pt x="3659" y="1813"/>
                    <a:pt x="3395" y="1846"/>
                  </a:cubicBezTo>
                  <a:cubicBezTo>
                    <a:pt x="3082" y="1879"/>
                    <a:pt x="2769" y="1912"/>
                    <a:pt x="2456" y="1945"/>
                  </a:cubicBezTo>
                  <a:cubicBezTo>
                    <a:pt x="2258" y="1978"/>
                    <a:pt x="2044" y="1994"/>
                    <a:pt x="1846" y="2011"/>
                  </a:cubicBezTo>
                  <a:cubicBezTo>
                    <a:pt x="1813" y="2060"/>
                    <a:pt x="1483" y="2686"/>
                    <a:pt x="1022" y="3412"/>
                  </a:cubicBezTo>
                  <a:cubicBezTo>
                    <a:pt x="709" y="3922"/>
                    <a:pt x="346" y="4499"/>
                    <a:pt x="0" y="4944"/>
                  </a:cubicBezTo>
                  <a:cubicBezTo>
                    <a:pt x="132" y="4944"/>
                    <a:pt x="280" y="4928"/>
                    <a:pt x="429" y="4911"/>
                  </a:cubicBezTo>
                  <a:cubicBezTo>
                    <a:pt x="1384" y="4796"/>
                    <a:pt x="2340" y="4697"/>
                    <a:pt x="3263" y="4582"/>
                  </a:cubicBezTo>
                  <a:cubicBezTo>
                    <a:pt x="3395" y="4565"/>
                    <a:pt x="3511" y="4549"/>
                    <a:pt x="3642" y="4532"/>
                  </a:cubicBezTo>
                  <a:lnTo>
                    <a:pt x="4038" y="4483"/>
                  </a:lnTo>
                  <a:cubicBezTo>
                    <a:pt x="4071" y="4483"/>
                    <a:pt x="4104" y="4466"/>
                    <a:pt x="4137" y="4466"/>
                  </a:cubicBezTo>
                  <a:cubicBezTo>
                    <a:pt x="4417" y="4433"/>
                    <a:pt x="4714" y="4400"/>
                    <a:pt x="4994" y="4351"/>
                  </a:cubicBezTo>
                  <a:cubicBezTo>
                    <a:pt x="5258" y="4318"/>
                    <a:pt x="5521" y="4285"/>
                    <a:pt x="5785" y="4252"/>
                  </a:cubicBezTo>
                  <a:cubicBezTo>
                    <a:pt x="6016" y="4219"/>
                    <a:pt x="6230" y="4186"/>
                    <a:pt x="6461" y="4153"/>
                  </a:cubicBezTo>
                  <a:cubicBezTo>
                    <a:pt x="6675" y="4120"/>
                    <a:pt x="6889" y="4104"/>
                    <a:pt x="7103" y="4071"/>
                  </a:cubicBezTo>
                  <a:cubicBezTo>
                    <a:pt x="7301" y="4038"/>
                    <a:pt x="7515" y="4005"/>
                    <a:pt x="7713" y="3972"/>
                  </a:cubicBezTo>
                  <a:cubicBezTo>
                    <a:pt x="7746" y="3972"/>
                    <a:pt x="7796" y="3972"/>
                    <a:pt x="7829" y="3955"/>
                  </a:cubicBezTo>
                  <a:cubicBezTo>
                    <a:pt x="8224" y="3906"/>
                    <a:pt x="8587" y="3857"/>
                    <a:pt x="8933" y="3791"/>
                  </a:cubicBezTo>
                  <a:cubicBezTo>
                    <a:pt x="9164" y="3758"/>
                    <a:pt x="9378" y="3725"/>
                    <a:pt x="9576" y="3692"/>
                  </a:cubicBezTo>
                  <a:cubicBezTo>
                    <a:pt x="9889" y="3659"/>
                    <a:pt x="10169" y="3609"/>
                    <a:pt x="10416" y="3560"/>
                  </a:cubicBezTo>
                  <a:cubicBezTo>
                    <a:pt x="10532" y="3543"/>
                    <a:pt x="10647" y="3527"/>
                    <a:pt x="10746" y="3510"/>
                  </a:cubicBezTo>
                  <a:cubicBezTo>
                    <a:pt x="10845" y="3494"/>
                    <a:pt x="10944" y="3478"/>
                    <a:pt x="11026" y="3461"/>
                  </a:cubicBezTo>
                  <a:cubicBezTo>
                    <a:pt x="11092" y="3445"/>
                    <a:pt x="11141" y="3445"/>
                    <a:pt x="11191" y="3428"/>
                  </a:cubicBezTo>
                  <a:cubicBezTo>
                    <a:pt x="11257" y="3412"/>
                    <a:pt x="11323" y="3412"/>
                    <a:pt x="11372" y="3395"/>
                  </a:cubicBezTo>
                  <a:cubicBezTo>
                    <a:pt x="11405" y="3395"/>
                    <a:pt x="11438" y="3379"/>
                    <a:pt x="11454" y="3379"/>
                  </a:cubicBezTo>
                  <a:cubicBezTo>
                    <a:pt x="11487" y="3379"/>
                    <a:pt x="11504" y="3362"/>
                    <a:pt x="11520" y="3362"/>
                  </a:cubicBezTo>
                  <a:cubicBezTo>
                    <a:pt x="12410" y="3115"/>
                    <a:pt x="14454" y="1714"/>
                    <a:pt x="15014" y="412"/>
                  </a:cubicBezTo>
                  <a:cubicBezTo>
                    <a:pt x="15047" y="313"/>
                    <a:pt x="15080" y="181"/>
                    <a:pt x="15097" y="16"/>
                  </a:cubicBezTo>
                  <a:cubicBezTo>
                    <a:pt x="15097" y="16"/>
                    <a:pt x="14998" y="16"/>
                    <a:pt x="14817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6;p2"/>
            <p:cNvSpPr/>
            <p:nvPr/>
          </p:nvSpPr>
          <p:spPr>
            <a:xfrm rot="20145426">
              <a:off x="2536479" y="4718108"/>
              <a:ext cx="646916" cy="370020"/>
            </a:xfrm>
            <a:custGeom>
              <a:avLst/>
              <a:gdLst/>
              <a:ahLst/>
              <a:cxnLst/>
              <a:rect l="l" t="t" r="r" b="b"/>
              <a:pathLst>
                <a:path w="25877" h="14801" fill="none" extrusionOk="0">
                  <a:moveTo>
                    <a:pt x="25876" y="11339"/>
                  </a:moveTo>
                  <a:lnTo>
                    <a:pt x="25876" y="11356"/>
                  </a:lnTo>
                  <a:cubicBezTo>
                    <a:pt x="25876" y="11603"/>
                    <a:pt x="25761" y="11817"/>
                    <a:pt x="25580" y="11949"/>
                  </a:cubicBezTo>
                  <a:cubicBezTo>
                    <a:pt x="25547" y="11965"/>
                    <a:pt x="25530" y="11982"/>
                    <a:pt x="25514" y="11998"/>
                  </a:cubicBezTo>
                  <a:cubicBezTo>
                    <a:pt x="25497" y="11998"/>
                    <a:pt x="25481" y="12015"/>
                    <a:pt x="25464" y="12031"/>
                  </a:cubicBezTo>
                  <a:cubicBezTo>
                    <a:pt x="25464" y="12031"/>
                    <a:pt x="25464" y="12031"/>
                    <a:pt x="25464" y="12031"/>
                  </a:cubicBezTo>
                  <a:cubicBezTo>
                    <a:pt x="25431" y="12031"/>
                    <a:pt x="25415" y="12048"/>
                    <a:pt x="25398" y="12048"/>
                  </a:cubicBezTo>
                  <a:cubicBezTo>
                    <a:pt x="25382" y="12064"/>
                    <a:pt x="25365" y="12064"/>
                    <a:pt x="25349" y="12064"/>
                  </a:cubicBezTo>
                  <a:cubicBezTo>
                    <a:pt x="25349" y="12081"/>
                    <a:pt x="25332" y="12081"/>
                    <a:pt x="25332" y="12081"/>
                  </a:cubicBezTo>
                  <a:cubicBezTo>
                    <a:pt x="25316" y="12081"/>
                    <a:pt x="25283" y="12081"/>
                    <a:pt x="25266" y="12097"/>
                  </a:cubicBezTo>
                  <a:cubicBezTo>
                    <a:pt x="25217" y="12114"/>
                    <a:pt x="25151" y="12114"/>
                    <a:pt x="25085" y="12130"/>
                  </a:cubicBezTo>
                  <a:cubicBezTo>
                    <a:pt x="24887" y="12180"/>
                    <a:pt x="24690" y="12213"/>
                    <a:pt x="24492" y="12246"/>
                  </a:cubicBezTo>
                  <a:cubicBezTo>
                    <a:pt x="24393" y="12279"/>
                    <a:pt x="24294" y="12295"/>
                    <a:pt x="24195" y="12312"/>
                  </a:cubicBezTo>
                  <a:cubicBezTo>
                    <a:pt x="23800" y="12394"/>
                    <a:pt x="23404" y="12460"/>
                    <a:pt x="22992" y="12542"/>
                  </a:cubicBezTo>
                  <a:cubicBezTo>
                    <a:pt x="22465" y="12625"/>
                    <a:pt x="21937" y="12724"/>
                    <a:pt x="21410" y="12806"/>
                  </a:cubicBezTo>
                  <a:cubicBezTo>
                    <a:pt x="21146" y="12855"/>
                    <a:pt x="20883" y="12888"/>
                    <a:pt x="20619" y="12938"/>
                  </a:cubicBezTo>
                  <a:cubicBezTo>
                    <a:pt x="20339" y="12971"/>
                    <a:pt x="20075" y="13020"/>
                    <a:pt x="19811" y="13053"/>
                  </a:cubicBezTo>
                  <a:cubicBezTo>
                    <a:pt x="19531" y="13103"/>
                    <a:pt x="19267" y="13136"/>
                    <a:pt x="19004" y="13185"/>
                  </a:cubicBezTo>
                  <a:cubicBezTo>
                    <a:pt x="18723" y="13218"/>
                    <a:pt x="18460" y="13251"/>
                    <a:pt x="18180" y="13284"/>
                  </a:cubicBezTo>
                  <a:cubicBezTo>
                    <a:pt x="17636" y="13366"/>
                    <a:pt x="17108" y="13432"/>
                    <a:pt x="16564" y="13498"/>
                  </a:cubicBezTo>
                  <a:cubicBezTo>
                    <a:pt x="16301" y="13548"/>
                    <a:pt x="16021" y="13581"/>
                    <a:pt x="15757" y="13614"/>
                  </a:cubicBezTo>
                  <a:cubicBezTo>
                    <a:pt x="15477" y="13647"/>
                    <a:pt x="15213" y="13680"/>
                    <a:pt x="14949" y="13712"/>
                  </a:cubicBezTo>
                  <a:cubicBezTo>
                    <a:pt x="14686" y="13729"/>
                    <a:pt x="14422" y="13762"/>
                    <a:pt x="14158" y="13795"/>
                  </a:cubicBezTo>
                  <a:cubicBezTo>
                    <a:pt x="13845" y="13828"/>
                    <a:pt x="13532" y="13861"/>
                    <a:pt x="13219" y="13894"/>
                  </a:cubicBezTo>
                  <a:cubicBezTo>
                    <a:pt x="13021" y="13927"/>
                    <a:pt x="12807" y="13943"/>
                    <a:pt x="12609" y="13960"/>
                  </a:cubicBezTo>
                  <a:lnTo>
                    <a:pt x="12609" y="13960"/>
                  </a:lnTo>
                  <a:cubicBezTo>
                    <a:pt x="12461" y="13976"/>
                    <a:pt x="12329" y="13993"/>
                    <a:pt x="12197" y="14009"/>
                  </a:cubicBezTo>
                  <a:cubicBezTo>
                    <a:pt x="12131" y="14009"/>
                    <a:pt x="12065" y="14026"/>
                    <a:pt x="11999" y="14026"/>
                  </a:cubicBezTo>
                  <a:cubicBezTo>
                    <a:pt x="11653" y="14059"/>
                    <a:pt x="11307" y="14092"/>
                    <a:pt x="10961" y="14124"/>
                  </a:cubicBezTo>
                  <a:cubicBezTo>
                    <a:pt x="10829" y="14141"/>
                    <a:pt x="10697" y="14157"/>
                    <a:pt x="10565" y="14174"/>
                  </a:cubicBezTo>
                  <a:cubicBezTo>
                    <a:pt x="10400" y="14190"/>
                    <a:pt x="10236" y="14207"/>
                    <a:pt x="10071" y="14223"/>
                  </a:cubicBezTo>
                  <a:cubicBezTo>
                    <a:pt x="10005" y="14223"/>
                    <a:pt x="9923" y="14223"/>
                    <a:pt x="9857" y="14240"/>
                  </a:cubicBezTo>
                  <a:cubicBezTo>
                    <a:pt x="9692" y="14256"/>
                    <a:pt x="9543" y="14273"/>
                    <a:pt x="9395" y="14273"/>
                  </a:cubicBezTo>
                  <a:cubicBezTo>
                    <a:pt x="9379" y="14289"/>
                    <a:pt x="9362" y="14289"/>
                    <a:pt x="9346" y="14289"/>
                  </a:cubicBezTo>
                  <a:cubicBezTo>
                    <a:pt x="8983" y="14322"/>
                    <a:pt x="8621" y="14355"/>
                    <a:pt x="8274" y="14372"/>
                  </a:cubicBezTo>
                  <a:cubicBezTo>
                    <a:pt x="8274" y="14388"/>
                    <a:pt x="8274" y="14388"/>
                    <a:pt x="8274" y="14372"/>
                  </a:cubicBezTo>
                  <a:cubicBezTo>
                    <a:pt x="8044" y="14405"/>
                    <a:pt x="7829" y="14421"/>
                    <a:pt x="7615" y="14438"/>
                  </a:cubicBezTo>
                  <a:cubicBezTo>
                    <a:pt x="7500" y="14454"/>
                    <a:pt x="7384" y="14454"/>
                    <a:pt x="7286" y="14471"/>
                  </a:cubicBezTo>
                  <a:cubicBezTo>
                    <a:pt x="7071" y="14487"/>
                    <a:pt x="6857" y="14504"/>
                    <a:pt x="6659" y="14520"/>
                  </a:cubicBezTo>
                  <a:cubicBezTo>
                    <a:pt x="5621" y="14602"/>
                    <a:pt x="4731" y="14668"/>
                    <a:pt x="4022" y="14718"/>
                  </a:cubicBezTo>
                  <a:cubicBezTo>
                    <a:pt x="3940" y="14718"/>
                    <a:pt x="3874" y="14718"/>
                    <a:pt x="3808" y="14718"/>
                  </a:cubicBezTo>
                  <a:cubicBezTo>
                    <a:pt x="3396" y="14751"/>
                    <a:pt x="3050" y="14767"/>
                    <a:pt x="2786" y="14784"/>
                  </a:cubicBezTo>
                  <a:cubicBezTo>
                    <a:pt x="2638" y="14800"/>
                    <a:pt x="2506" y="14767"/>
                    <a:pt x="2391" y="14718"/>
                  </a:cubicBezTo>
                  <a:cubicBezTo>
                    <a:pt x="2374" y="14718"/>
                    <a:pt x="2358" y="14701"/>
                    <a:pt x="2341" y="14685"/>
                  </a:cubicBezTo>
                  <a:cubicBezTo>
                    <a:pt x="2275" y="14668"/>
                    <a:pt x="2226" y="14635"/>
                    <a:pt x="2176" y="14586"/>
                  </a:cubicBezTo>
                  <a:cubicBezTo>
                    <a:pt x="2061" y="14487"/>
                    <a:pt x="1962" y="14339"/>
                    <a:pt x="1929" y="14174"/>
                  </a:cubicBezTo>
                  <a:cubicBezTo>
                    <a:pt x="841" y="9938"/>
                    <a:pt x="1" y="3280"/>
                    <a:pt x="413" y="2917"/>
                  </a:cubicBezTo>
                  <a:cubicBezTo>
                    <a:pt x="413" y="2917"/>
                    <a:pt x="429" y="2917"/>
                    <a:pt x="446" y="2901"/>
                  </a:cubicBezTo>
                  <a:cubicBezTo>
                    <a:pt x="776" y="2703"/>
                    <a:pt x="2621" y="2341"/>
                    <a:pt x="5143" y="1945"/>
                  </a:cubicBezTo>
                  <a:cubicBezTo>
                    <a:pt x="6758" y="1681"/>
                    <a:pt x="8670" y="1418"/>
                    <a:pt x="10631" y="1154"/>
                  </a:cubicBezTo>
                  <a:lnTo>
                    <a:pt x="10631" y="1154"/>
                  </a:lnTo>
                  <a:cubicBezTo>
                    <a:pt x="10895" y="1121"/>
                    <a:pt x="11159" y="1088"/>
                    <a:pt x="11439" y="1055"/>
                  </a:cubicBezTo>
                  <a:cubicBezTo>
                    <a:pt x="11966" y="989"/>
                    <a:pt x="12477" y="923"/>
                    <a:pt x="13005" y="857"/>
                  </a:cubicBezTo>
                  <a:cubicBezTo>
                    <a:pt x="13219" y="824"/>
                    <a:pt x="13450" y="808"/>
                    <a:pt x="13664" y="775"/>
                  </a:cubicBezTo>
                  <a:cubicBezTo>
                    <a:pt x="13829" y="758"/>
                    <a:pt x="13993" y="742"/>
                    <a:pt x="14158" y="709"/>
                  </a:cubicBezTo>
                  <a:cubicBezTo>
                    <a:pt x="14438" y="692"/>
                    <a:pt x="14719" y="659"/>
                    <a:pt x="14982" y="627"/>
                  </a:cubicBezTo>
                  <a:cubicBezTo>
                    <a:pt x="17125" y="379"/>
                    <a:pt x="19136" y="198"/>
                    <a:pt x="20718" y="99"/>
                  </a:cubicBezTo>
                  <a:cubicBezTo>
                    <a:pt x="20817" y="83"/>
                    <a:pt x="20932" y="83"/>
                    <a:pt x="21031" y="83"/>
                  </a:cubicBezTo>
                  <a:cubicBezTo>
                    <a:pt x="21130" y="66"/>
                    <a:pt x="21229" y="66"/>
                    <a:pt x="21327" y="66"/>
                  </a:cubicBezTo>
                  <a:cubicBezTo>
                    <a:pt x="21509" y="50"/>
                    <a:pt x="21674" y="50"/>
                    <a:pt x="21855" y="33"/>
                  </a:cubicBezTo>
                  <a:cubicBezTo>
                    <a:pt x="22728" y="0"/>
                    <a:pt x="23388" y="17"/>
                    <a:pt x="23734" y="99"/>
                  </a:cubicBezTo>
                  <a:cubicBezTo>
                    <a:pt x="23800" y="116"/>
                    <a:pt x="23849" y="165"/>
                    <a:pt x="23915" y="280"/>
                  </a:cubicBezTo>
                  <a:cubicBezTo>
                    <a:pt x="23948" y="313"/>
                    <a:pt x="23964" y="363"/>
                    <a:pt x="23997" y="412"/>
                  </a:cubicBezTo>
                  <a:lnTo>
                    <a:pt x="24014" y="445"/>
                  </a:lnTo>
                  <a:cubicBezTo>
                    <a:pt x="24030" y="478"/>
                    <a:pt x="24047" y="511"/>
                    <a:pt x="24063" y="561"/>
                  </a:cubicBezTo>
                  <a:cubicBezTo>
                    <a:pt x="24113" y="692"/>
                    <a:pt x="24179" y="874"/>
                    <a:pt x="24245" y="1072"/>
                  </a:cubicBezTo>
                  <a:cubicBezTo>
                    <a:pt x="24261" y="1154"/>
                    <a:pt x="24294" y="1236"/>
                    <a:pt x="24327" y="1319"/>
                  </a:cubicBezTo>
                  <a:cubicBezTo>
                    <a:pt x="24377" y="1517"/>
                    <a:pt x="24442" y="1747"/>
                    <a:pt x="24508" y="1978"/>
                  </a:cubicBezTo>
                  <a:cubicBezTo>
                    <a:pt x="24508" y="2044"/>
                    <a:pt x="24525" y="2093"/>
                    <a:pt x="24541" y="2159"/>
                  </a:cubicBezTo>
                  <a:cubicBezTo>
                    <a:pt x="24574" y="2291"/>
                    <a:pt x="24607" y="2406"/>
                    <a:pt x="24640" y="2555"/>
                  </a:cubicBezTo>
                  <a:cubicBezTo>
                    <a:pt x="24673" y="2670"/>
                    <a:pt x="24690" y="2786"/>
                    <a:pt x="24723" y="2917"/>
                  </a:cubicBezTo>
                  <a:cubicBezTo>
                    <a:pt x="24789" y="3198"/>
                    <a:pt x="24854" y="3494"/>
                    <a:pt x="24904" y="3791"/>
                  </a:cubicBezTo>
                  <a:cubicBezTo>
                    <a:pt x="24937" y="3906"/>
                    <a:pt x="24953" y="4022"/>
                    <a:pt x="24970" y="4137"/>
                  </a:cubicBezTo>
                  <a:cubicBezTo>
                    <a:pt x="25019" y="4368"/>
                    <a:pt x="25069" y="4615"/>
                    <a:pt x="25118" y="4862"/>
                  </a:cubicBezTo>
                  <a:cubicBezTo>
                    <a:pt x="25135" y="4994"/>
                    <a:pt x="25151" y="5126"/>
                    <a:pt x="25184" y="5258"/>
                  </a:cubicBezTo>
                  <a:cubicBezTo>
                    <a:pt x="25201" y="5357"/>
                    <a:pt x="25217" y="5455"/>
                    <a:pt x="25234" y="5554"/>
                  </a:cubicBezTo>
                  <a:cubicBezTo>
                    <a:pt x="25250" y="5620"/>
                    <a:pt x="25266" y="5703"/>
                    <a:pt x="25266" y="5785"/>
                  </a:cubicBezTo>
                  <a:cubicBezTo>
                    <a:pt x="25332" y="6164"/>
                    <a:pt x="25398" y="6560"/>
                    <a:pt x="25448" y="6939"/>
                  </a:cubicBezTo>
                  <a:cubicBezTo>
                    <a:pt x="25464" y="7021"/>
                    <a:pt x="25481" y="7104"/>
                    <a:pt x="25481" y="7169"/>
                  </a:cubicBezTo>
                  <a:cubicBezTo>
                    <a:pt x="25629" y="8125"/>
                    <a:pt x="25728" y="9032"/>
                    <a:pt x="25810" y="9839"/>
                  </a:cubicBezTo>
                  <a:cubicBezTo>
                    <a:pt x="25810" y="9905"/>
                    <a:pt x="25810" y="9971"/>
                    <a:pt x="25827" y="10037"/>
                  </a:cubicBezTo>
                  <a:cubicBezTo>
                    <a:pt x="25860" y="10532"/>
                    <a:pt x="25876" y="10960"/>
                    <a:pt x="25876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7;p2"/>
            <p:cNvSpPr/>
            <p:nvPr/>
          </p:nvSpPr>
          <p:spPr>
            <a:xfrm rot="20145426">
              <a:off x="2785199" y="4659740"/>
              <a:ext cx="381145" cy="353945"/>
            </a:xfrm>
            <a:custGeom>
              <a:avLst/>
              <a:gdLst/>
              <a:ahLst/>
              <a:cxnLst/>
              <a:rect l="l" t="t" r="r" b="b"/>
              <a:pathLst>
                <a:path w="15246" h="14158" fill="none" extrusionOk="0">
                  <a:moveTo>
                    <a:pt x="13103" y="297"/>
                  </a:moveTo>
                  <a:cubicBezTo>
                    <a:pt x="13811" y="445"/>
                    <a:pt x="15245" y="8488"/>
                    <a:pt x="15245" y="11537"/>
                  </a:cubicBezTo>
                  <a:cubicBezTo>
                    <a:pt x="15245" y="11900"/>
                    <a:pt x="14998" y="12213"/>
                    <a:pt x="14635" y="12295"/>
                  </a:cubicBezTo>
                  <a:cubicBezTo>
                    <a:pt x="10696" y="13119"/>
                    <a:pt x="6065" y="13729"/>
                    <a:pt x="1978" y="14158"/>
                  </a:cubicBezTo>
                  <a:cubicBezTo>
                    <a:pt x="2011" y="11422"/>
                    <a:pt x="0" y="1352"/>
                    <a:pt x="0" y="1352"/>
                  </a:cubicBezTo>
                  <a:cubicBezTo>
                    <a:pt x="5620" y="610"/>
                    <a:pt x="11735" y="0"/>
                    <a:pt x="13103" y="297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8;p2"/>
            <p:cNvSpPr/>
            <p:nvPr/>
          </p:nvSpPr>
          <p:spPr>
            <a:xfrm rot="20145426">
              <a:off x="2865776" y="4946196"/>
              <a:ext cx="377420" cy="123623"/>
            </a:xfrm>
            <a:custGeom>
              <a:avLst/>
              <a:gdLst/>
              <a:ahLst/>
              <a:cxnLst/>
              <a:rect l="l" t="t" r="r" b="b"/>
              <a:pathLst>
                <a:path w="15097" h="4945" fill="none" extrusionOk="0">
                  <a:moveTo>
                    <a:pt x="15097" y="16"/>
                  </a:moveTo>
                  <a:cubicBezTo>
                    <a:pt x="15080" y="181"/>
                    <a:pt x="15047" y="313"/>
                    <a:pt x="15014" y="412"/>
                  </a:cubicBezTo>
                  <a:cubicBezTo>
                    <a:pt x="14454" y="1714"/>
                    <a:pt x="12410" y="3115"/>
                    <a:pt x="11520" y="3362"/>
                  </a:cubicBezTo>
                  <a:cubicBezTo>
                    <a:pt x="11504" y="3362"/>
                    <a:pt x="11487" y="3379"/>
                    <a:pt x="11454" y="3379"/>
                  </a:cubicBezTo>
                  <a:cubicBezTo>
                    <a:pt x="11438" y="3379"/>
                    <a:pt x="11405" y="3395"/>
                    <a:pt x="11372" y="3395"/>
                  </a:cubicBezTo>
                  <a:cubicBezTo>
                    <a:pt x="11323" y="3412"/>
                    <a:pt x="11257" y="3412"/>
                    <a:pt x="11191" y="3428"/>
                  </a:cubicBezTo>
                  <a:cubicBezTo>
                    <a:pt x="11141" y="3445"/>
                    <a:pt x="11092" y="3445"/>
                    <a:pt x="11026" y="3461"/>
                  </a:cubicBezTo>
                  <a:cubicBezTo>
                    <a:pt x="10944" y="3478"/>
                    <a:pt x="10845" y="3494"/>
                    <a:pt x="10746" y="3510"/>
                  </a:cubicBezTo>
                  <a:cubicBezTo>
                    <a:pt x="10647" y="3527"/>
                    <a:pt x="10532" y="3543"/>
                    <a:pt x="10416" y="3560"/>
                  </a:cubicBezTo>
                  <a:cubicBezTo>
                    <a:pt x="10169" y="3609"/>
                    <a:pt x="9889" y="3659"/>
                    <a:pt x="9576" y="3692"/>
                  </a:cubicBezTo>
                  <a:cubicBezTo>
                    <a:pt x="9378" y="3725"/>
                    <a:pt x="9164" y="3758"/>
                    <a:pt x="8933" y="3791"/>
                  </a:cubicBezTo>
                  <a:cubicBezTo>
                    <a:pt x="8587" y="3857"/>
                    <a:pt x="8224" y="3906"/>
                    <a:pt x="7829" y="3955"/>
                  </a:cubicBezTo>
                  <a:cubicBezTo>
                    <a:pt x="7796" y="3972"/>
                    <a:pt x="7746" y="3972"/>
                    <a:pt x="7713" y="3972"/>
                  </a:cubicBezTo>
                  <a:cubicBezTo>
                    <a:pt x="7515" y="4005"/>
                    <a:pt x="7301" y="4038"/>
                    <a:pt x="7103" y="4071"/>
                  </a:cubicBezTo>
                  <a:cubicBezTo>
                    <a:pt x="6889" y="4104"/>
                    <a:pt x="6675" y="4120"/>
                    <a:pt x="6461" y="4153"/>
                  </a:cubicBezTo>
                  <a:cubicBezTo>
                    <a:pt x="6230" y="4186"/>
                    <a:pt x="6016" y="4219"/>
                    <a:pt x="5785" y="4252"/>
                  </a:cubicBezTo>
                  <a:cubicBezTo>
                    <a:pt x="5521" y="4285"/>
                    <a:pt x="5258" y="4318"/>
                    <a:pt x="4994" y="4351"/>
                  </a:cubicBezTo>
                  <a:cubicBezTo>
                    <a:pt x="4714" y="4400"/>
                    <a:pt x="4417" y="4433"/>
                    <a:pt x="4137" y="4466"/>
                  </a:cubicBezTo>
                  <a:cubicBezTo>
                    <a:pt x="4104" y="4466"/>
                    <a:pt x="4071" y="4483"/>
                    <a:pt x="4038" y="4483"/>
                  </a:cubicBezTo>
                  <a:lnTo>
                    <a:pt x="3642" y="4532"/>
                  </a:lnTo>
                  <a:cubicBezTo>
                    <a:pt x="3511" y="4549"/>
                    <a:pt x="3395" y="4565"/>
                    <a:pt x="3263" y="4582"/>
                  </a:cubicBezTo>
                  <a:cubicBezTo>
                    <a:pt x="2340" y="4697"/>
                    <a:pt x="1384" y="4796"/>
                    <a:pt x="429" y="4911"/>
                  </a:cubicBezTo>
                  <a:cubicBezTo>
                    <a:pt x="280" y="4928"/>
                    <a:pt x="132" y="4944"/>
                    <a:pt x="0" y="4944"/>
                  </a:cubicBezTo>
                  <a:cubicBezTo>
                    <a:pt x="346" y="4499"/>
                    <a:pt x="709" y="3922"/>
                    <a:pt x="1022" y="3412"/>
                  </a:cubicBezTo>
                  <a:cubicBezTo>
                    <a:pt x="1483" y="2686"/>
                    <a:pt x="1813" y="2060"/>
                    <a:pt x="1846" y="2011"/>
                  </a:cubicBezTo>
                  <a:lnTo>
                    <a:pt x="1846" y="2011"/>
                  </a:lnTo>
                  <a:cubicBezTo>
                    <a:pt x="2044" y="1994"/>
                    <a:pt x="2258" y="1978"/>
                    <a:pt x="2456" y="1945"/>
                  </a:cubicBezTo>
                  <a:cubicBezTo>
                    <a:pt x="2769" y="1912"/>
                    <a:pt x="3082" y="1879"/>
                    <a:pt x="3395" y="1846"/>
                  </a:cubicBezTo>
                  <a:cubicBezTo>
                    <a:pt x="3659" y="1813"/>
                    <a:pt x="3923" y="1780"/>
                    <a:pt x="4186" y="1763"/>
                  </a:cubicBezTo>
                  <a:cubicBezTo>
                    <a:pt x="4450" y="1731"/>
                    <a:pt x="4714" y="1698"/>
                    <a:pt x="4994" y="1665"/>
                  </a:cubicBezTo>
                  <a:cubicBezTo>
                    <a:pt x="5258" y="1632"/>
                    <a:pt x="5538" y="1599"/>
                    <a:pt x="5801" y="1549"/>
                  </a:cubicBezTo>
                  <a:cubicBezTo>
                    <a:pt x="6345" y="1483"/>
                    <a:pt x="6873" y="1417"/>
                    <a:pt x="7417" y="1335"/>
                  </a:cubicBezTo>
                  <a:cubicBezTo>
                    <a:pt x="7697" y="1302"/>
                    <a:pt x="7960" y="1269"/>
                    <a:pt x="8241" y="1236"/>
                  </a:cubicBezTo>
                  <a:cubicBezTo>
                    <a:pt x="8504" y="1187"/>
                    <a:pt x="8768" y="1154"/>
                    <a:pt x="9048" y="1104"/>
                  </a:cubicBezTo>
                  <a:cubicBezTo>
                    <a:pt x="9312" y="1071"/>
                    <a:pt x="9576" y="1022"/>
                    <a:pt x="9856" y="989"/>
                  </a:cubicBezTo>
                  <a:cubicBezTo>
                    <a:pt x="10120" y="939"/>
                    <a:pt x="10383" y="906"/>
                    <a:pt x="10647" y="857"/>
                  </a:cubicBezTo>
                  <a:cubicBezTo>
                    <a:pt x="11174" y="775"/>
                    <a:pt x="11702" y="676"/>
                    <a:pt x="12229" y="593"/>
                  </a:cubicBezTo>
                  <a:cubicBezTo>
                    <a:pt x="12641" y="511"/>
                    <a:pt x="13037" y="445"/>
                    <a:pt x="13432" y="363"/>
                  </a:cubicBezTo>
                  <a:cubicBezTo>
                    <a:pt x="13531" y="346"/>
                    <a:pt x="13630" y="330"/>
                    <a:pt x="13729" y="297"/>
                  </a:cubicBezTo>
                  <a:cubicBezTo>
                    <a:pt x="13927" y="264"/>
                    <a:pt x="14124" y="231"/>
                    <a:pt x="14322" y="181"/>
                  </a:cubicBezTo>
                  <a:cubicBezTo>
                    <a:pt x="14388" y="165"/>
                    <a:pt x="14454" y="165"/>
                    <a:pt x="14503" y="148"/>
                  </a:cubicBezTo>
                  <a:lnTo>
                    <a:pt x="14569" y="132"/>
                  </a:lnTo>
                  <a:cubicBezTo>
                    <a:pt x="14569" y="132"/>
                    <a:pt x="14586" y="132"/>
                    <a:pt x="14586" y="115"/>
                  </a:cubicBezTo>
                  <a:cubicBezTo>
                    <a:pt x="14619" y="115"/>
                    <a:pt x="14635" y="99"/>
                    <a:pt x="14668" y="99"/>
                  </a:cubicBezTo>
                  <a:cubicBezTo>
                    <a:pt x="14685" y="82"/>
                    <a:pt x="14718" y="66"/>
                    <a:pt x="14734" y="49"/>
                  </a:cubicBezTo>
                  <a:cubicBezTo>
                    <a:pt x="14751" y="33"/>
                    <a:pt x="14784" y="16"/>
                    <a:pt x="14800" y="0"/>
                  </a:cubicBezTo>
                  <a:lnTo>
                    <a:pt x="14817" y="0"/>
                  </a:lnTo>
                  <a:cubicBezTo>
                    <a:pt x="14998" y="16"/>
                    <a:pt x="15097" y="16"/>
                    <a:pt x="15097" y="16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9;p2"/>
            <p:cNvSpPr/>
            <p:nvPr/>
          </p:nvSpPr>
          <p:spPr>
            <a:xfrm rot="20145426">
              <a:off x="2505736" y="4724625"/>
              <a:ext cx="693440" cy="435119"/>
            </a:xfrm>
            <a:custGeom>
              <a:avLst/>
              <a:gdLst/>
              <a:ahLst/>
              <a:cxnLst/>
              <a:rect l="l" t="t" r="r" b="b"/>
              <a:pathLst>
                <a:path w="27738" h="17405" fill="none" extrusionOk="0">
                  <a:moveTo>
                    <a:pt x="27721" y="11339"/>
                  </a:moveTo>
                  <a:lnTo>
                    <a:pt x="27721" y="11356"/>
                  </a:lnTo>
                  <a:cubicBezTo>
                    <a:pt x="27738" y="11586"/>
                    <a:pt x="27721" y="11801"/>
                    <a:pt x="27705" y="11965"/>
                  </a:cubicBezTo>
                  <a:cubicBezTo>
                    <a:pt x="27688" y="12130"/>
                    <a:pt x="27655" y="12262"/>
                    <a:pt x="27622" y="12361"/>
                  </a:cubicBezTo>
                  <a:cubicBezTo>
                    <a:pt x="27062" y="13663"/>
                    <a:pt x="25018" y="15064"/>
                    <a:pt x="24128" y="15311"/>
                  </a:cubicBezTo>
                  <a:cubicBezTo>
                    <a:pt x="24112" y="15311"/>
                    <a:pt x="24095" y="15328"/>
                    <a:pt x="24062" y="15328"/>
                  </a:cubicBezTo>
                  <a:cubicBezTo>
                    <a:pt x="24046" y="15328"/>
                    <a:pt x="24013" y="15344"/>
                    <a:pt x="23980" y="15344"/>
                  </a:cubicBezTo>
                  <a:cubicBezTo>
                    <a:pt x="23931" y="15361"/>
                    <a:pt x="23865" y="15361"/>
                    <a:pt x="23799" y="15377"/>
                  </a:cubicBezTo>
                  <a:cubicBezTo>
                    <a:pt x="23749" y="15394"/>
                    <a:pt x="23700" y="15394"/>
                    <a:pt x="23634" y="15410"/>
                  </a:cubicBezTo>
                  <a:cubicBezTo>
                    <a:pt x="23552" y="15427"/>
                    <a:pt x="23453" y="15443"/>
                    <a:pt x="23354" y="15459"/>
                  </a:cubicBezTo>
                  <a:cubicBezTo>
                    <a:pt x="23255" y="15476"/>
                    <a:pt x="23140" y="15492"/>
                    <a:pt x="23024" y="15509"/>
                  </a:cubicBezTo>
                  <a:cubicBezTo>
                    <a:pt x="22777" y="15558"/>
                    <a:pt x="22497" y="15608"/>
                    <a:pt x="22184" y="15641"/>
                  </a:cubicBezTo>
                  <a:cubicBezTo>
                    <a:pt x="21986" y="15674"/>
                    <a:pt x="21772" y="15707"/>
                    <a:pt x="21541" y="15740"/>
                  </a:cubicBezTo>
                  <a:cubicBezTo>
                    <a:pt x="21195" y="15806"/>
                    <a:pt x="20832" y="15855"/>
                    <a:pt x="20437" y="15904"/>
                  </a:cubicBezTo>
                  <a:cubicBezTo>
                    <a:pt x="20404" y="15921"/>
                    <a:pt x="20354" y="15921"/>
                    <a:pt x="20321" y="15921"/>
                  </a:cubicBezTo>
                  <a:cubicBezTo>
                    <a:pt x="20123" y="15954"/>
                    <a:pt x="19926" y="15987"/>
                    <a:pt x="19711" y="16020"/>
                  </a:cubicBezTo>
                  <a:cubicBezTo>
                    <a:pt x="19497" y="16036"/>
                    <a:pt x="19283" y="16069"/>
                    <a:pt x="19069" y="16102"/>
                  </a:cubicBezTo>
                  <a:cubicBezTo>
                    <a:pt x="18838" y="16135"/>
                    <a:pt x="18624" y="16168"/>
                    <a:pt x="18393" y="16201"/>
                  </a:cubicBezTo>
                  <a:cubicBezTo>
                    <a:pt x="18129" y="16234"/>
                    <a:pt x="17866" y="16267"/>
                    <a:pt x="17602" y="16300"/>
                  </a:cubicBezTo>
                  <a:cubicBezTo>
                    <a:pt x="17322" y="16333"/>
                    <a:pt x="17025" y="16382"/>
                    <a:pt x="16728" y="16415"/>
                  </a:cubicBezTo>
                  <a:cubicBezTo>
                    <a:pt x="16712" y="16415"/>
                    <a:pt x="16679" y="16415"/>
                    <a:pt x="16646" y="16432"/>
                  </a:cubicBezTo>
                  <a:cubicBezTo>
                    <a:pt x="16514" y="16448"/>
                    <a:pt x="16382" y="16465"/>
                    <a:pt x="16250" y="16481"/>
                  </a:cubicBezTo>
                  <a:cubicBezTo>
                    <a:pt x="16119" y="16498"/>
                    <a:pt x="16003" y="16514"/>
                    <a:pt x="15871" y="16531"/>
                  </a:cubicBezTo>
                  <a:cubicBezTo>
                    <a:pt x="14948" y="16646"/>
                    <a:pt x="13992" y="16745"/>
                    <a:pt x="13037" y="16860"/>
                  </a:cubicBezTo>
                  <a:cubicBezTo>
                    <a:pt x="12888" y="16877"/>
                    <a:pt x="12740" y="16893"/>
                    <a:pt x="12608" y="16893"/>
                  </a:cubicBezTo>
                  <a:cubicBezTo>
                    <a:pt x="11735" y="16992"/>
                    <a:pt x="10878" y="17075"/>
                    <a:pt x="10054" y="17141"/>
                  </a:cubicBezTo>
                  <a:cubicBezTo>
                    <a:pt x="9724" y="17173"/>
                    <a:pt x="9394" y="17206"/>
                    <a:pt x="9065" y="17223"/>
                  </a:cubicBezTo>
                  <a:cubicBezTo>
                    <a:pt x="8076" y="17305"/>
                    <a:pt x="7136" y="17355"/>
                    <a:pt x="6279" y="17388"/>
                  </a:cubicBezTo>
                  <a:cubicBezTo>
                    <a:pt x="6082" y="17388"/>
                    <a:pt x="5884" y="17388"/>
                    <a:pt x="5686" y="17404"/>
                  </a:cubicBezTo>
                  <a:cubicBezTo>
                    <a:pt x="5159" y="17404"/>
                    <a:pt x="4664" y="17404"/>
                    <a:pt x="4219" y="17388"/>
                  </a:cubicBezTo>
                  <a:cubicBezTo>
                    <a:pt x="3939" y="17371"/>
                    <a:pt x="3675" y="17355"/>
                    <a:pt x="3445" y="17338"/>
                  </a:cubicBezTo>
                  <a:cubicBezTo>
                    <a:pt x="3214" y="17305"/>
                    <a:pt x="3000" y="17289"/>
                    <a:pt x="2802" y="17256"/>
                  </a:cubicBezTo>
                  <a:cubicBezTo>
                    <a:pt x="2670" y="17223"/>
                    <a:pt x="2555" y="17206"/>
                    <a:pt x="2456" y="17173"/>
                  </a:cubicBezTo>
                  <a:cubicBezTo>
                    <a:pt x="2357" y="17141"/>
                    <a:pt x="2258" y="17108"/>
                    <a:pt x="2176" y="17075"/>
                  </a:cubicBezTo>
                  <a:cubicBezTo>
                    <a:pt x="2143" y="17058"/>
                    <a:pt x="2110" y="17025"/>
                    <a:pt x="2077" y="17009"/>
                  </a:cubicBezTo>
                  <a:cubicBezTo>
                    <a:pt x="2011" y="16976"/>
                    <a:pt x="1961" y="16926"/>
                    <a:pt x="1912" y="16877"/>
                  </a:cubicBezTo>
                  <a:cubicBezTo>
                    <a:pt x="1154" y="16003"/>
                    <a:pt x="0" y="7911"/>
                    <a:pt x="148" y="6593"/>
                  </a:cubicBezTo>
                  <a:cubicBezTo>
                    <a:pt x="313" y="5291"/>
                    <a:pt x="1368" y="3577"/>
                    <a:pt x="2258" y="2917"/>
                  </a:cubicBezTo>
                  <a:cubicBezTo>
                    <a:pt x="2258" y="2917"/>
                    <a:pt x="2274" y="2917"/>
                    <a:pt x="2291" y="2901"/>
                  </a:cubicBezTo>
                  <a:cubicBezTo>
                    <a:pt x="2621" y="2703"/>
                    <a:pt x="4466" y="2341"/>
                    <a:pt x="6988" y="1945"/>
                  </a:cubicBezTo>
                  <a:cubicBezTo>
                    <a:pt x="8603" y="1681"/>
                    <a:pt x="10515" y="1418"/>
                    <a:pt x="12476" y="1154"/>
                  </a:cubicBezTo>
                  <a:lnTo>
                    <a:pt x="12476" y="1154"/>
                  </a:lnTo>
                  <a:cubicBezTo>
                    <a:pt x="12740" y="1121"/>
                    <a:pt x="13004" y="1088"/>
                    <a:pt x="13284" y="1055"/>
                  </a:cubicBezTo>
                  <a:cubicBezTo>
                    <a:pt x="13811" y="989"/>
                    <a:pt x="14322" y="923"/>
                    <a:pt x="14850" y="857"/>
                  </a:cubicBezTo>
                  <a:cubicBezTo>
                    <a:pt x="15064" y="824"/>
                    <a:pt x="15295" y="808"/>
                    <a:pt x="15509" y="775"/>
                  </a:cubicBezTo>
                  <a:cubicBezTo>
                    <a:pt x="15674" y="758"/>
                    <a:pt x="15838" y="742"/>
                    <a:pt x="16003" y="709"/>
                  </a:cubicBezTo>
                  <a:cubicBezTo>
                    <a:pt x="16283" y="692"/>
                    <a:pt x="16564" y="659"/>
                    <a:pt x="16827" y="627"/>
                  </a:cubicBezTo>
                  <a:cubicBezTo>
                    <a:pt x="18970" y="379"/>
                    <a:pt x="20981" y="198"/>
                    <a:pt x="22563" y="99"/>
                  </a:cubicBezTo>
                  <a:cubicBezTo>
                    <a:pt x="22662" y="83"/>
                    <a:pt x="22777" y="83"/>
                    <a:pt x="22876" y="83"/>
                  </a:cubicBezTo>
                  <a:cubicBezTo>
                    <a:pt x="22975" y="66"/>
                    <a:pt x="23074" y="66"/>
                    <a:pt x="23172" y="66"/>
                  </a:cubicBezTo>
                  <a:cubicBezTo>
                    <a:pt x="23354" y="50"/>
                    <a:pt x="23519" y="50"/>
                    <a:pt x="23700" y="33"/>
                  </a:cubicBezTo>
                  <a:cubicBezTo>
                    <a:pt x="24573" y="0"/>
                    <a:pt x="25233" y="17"/>
                    <a:pt x="25579" y="99"/>
                  </a:cubicBezTo>
                  <a:cubicBezTo>
                    <a:pt x="25645" y="116"/>
                    <a:pt x="25694" y="165"/>
                    <a:pt x="25760" y="280"/>
                  </a:cubicBezTo>
                  <a:cubicBezTo>
                    <a:pt x="25793" y="313"/>
                    <a:pt x="25809" y="363"/>
                    <a:pt x="25842" y="412"/>
                  </a:cubicBezTo>
                  <a:lnTo>
                    <a:pt x="25859" y="445"/>
                  </a:lnTo>
                  <a:cubicBezTo>
                    <a:pt x="25875" y="478"/>
                    <a:pt x="25892" y="511"/>
                    <a:pt x="25908" y="561"/>
                  </a:cubicBezTo>
                  <a:cubicBezTo>
                    <a:pt x="25958" y="692"/>
                    <a:pt x="26024" y="874"/>
                    <a:pt x="26090" y="1072"/>
                  </a:cubicBezTo>
                  <a:cubicBezTo>
                    <a:pt x="26106" y="1154"/>
                    <a:pt x="26139" y="1236"/>
                    <a:pt x="26172" y="1319"/>
                  </a:cubicBezTo>
                  <a:cubicBezTo>
                    <a:pt x="26222" y="1517"/>
                    <a:pt x="26287" y="1747"/>
                    <a:pt x="26353" y="1978"/>
                  </a:cubicBezTo>
                  <a:cubicBezTo>
                    <a:pt x="26353" y="2044"/>
                    <a:pt x="26370" y="2093"/>
                    <a:pt x="26386" y="2159"/>
                  </a:cubicBezTo>
                  <a:cubicBezTo>
                    <a:pt x="26419" y="2291"/>
                    <a:pt x="26452" y="2406"/>
                    <a:pt x="26485" y="2555"/>
                  </a:cubicBezTo>
                  <a:cubicBezTo>
                    <a:pt x="26518" y="2670"/>
                    <a:pt x="26535" y="2786"/>
                    <a:pt x="26568" y="2917"/>
                  </a:cubicBezTo>
                  <a:cubicBezTo>
                    <a:pt x="26634" y="3198"/>
                    <a:pt x="26699" y="3494"/>
                    <a:pt x="26749" y="3791"/>
                  </a:cubicBezTo>
                  <a:cubicBezTo>
                    <a:pt x="26782" y="3906"/>
                    <a:pt x="26798" y="4022"/>
                    <a:pt x="26815" y="4137"/>
                  </a:cubicBezTo>
                  <a:cubicBezTo>
                    <a:pt x="26864" y="4368"/>
                    <a:pt x="26914" y="4615"/>
                    <a:pt x="26963" y="4862"/>
                  </a:cubicBezTo>
                  <a:cubicBezTo>
                    <a:pt x="26980" y="4994"/>
                    <a:pt x="26996" y="5126"/>
                    <a:pt x="27029" y="5258"/>
                  </a:cubicBezTo>
                  <a:cubicBezTo>
                    <a:pt x="27046" y="5357"/>
                    <a:pt x="27062" y="5455"/>
                    <a:pt x="27079" y="5554"/>
                  </a:cubicBezTo>
                  <a:cubicBezTo>
                    <a:pt x="27095" y="5620"/>
                    <a:pt x="27111" y="5703"/>
                    <a:pt x="27111" y="5785"/>
                  </a:cubicBezTo>
                  <a:cubicBezTo>
                    <a:pt x="27177" y="6164"/>
                    <a:pt x="27243" y="6560"/>
                    <a:pt x="27293" y="6939"/>
                  </a:cubicBezTo>
                  <a:cubicBezTo>
                    <a:pt x="27309" y="7021"/>
                    <a:pt x="27326" y="7104"/>
                    <a:pt x="27326" y="7169"/>
                  </a:cubicBezTo>
                  <a:cubicBezTo>
                    <a:pt x="27474" y="8125"/>
                    <a:pt x="27573" y="9032"/>
                    <a:pt x="27655" y="9839"/>
                  </a:cubicBezTo>
                  <a:cubicBezTo>
                    <a:pt x="27655" y="9905"/>
                    <a:pt x="27655" y="9971"/>
                    <a:pt x="27672" y="10037"/>
                  </a:cubicBezTo>
                  <a:cubicBezTo>
                    <a:pt x="27705" y="10532"/>
                    <a:pt x="27721" y="10960"/>
                    <a:pt x="27721" y="11339"/>
                  </a:cubicBezTo>
                  <a:close/>
                </a:path>
              </a:pathLst>
            </a:custGeom>
            <a:noFill/>
            <a:ln w="152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1;p2"/>
            <p:cNvSpPr/>
            <p:nvPr/>
          </p:nvSpPr>
          <p:spPr>
            <a:xfrm rot="18900000">
              <a:off x="1476711" y="4277234"/>
              <a:ext cx="910591" cy="693443"/>
            </a:xfrm>
            <a:custGeom>
              <a:avLst/>
              <a:gdLst/>
              <a:ahLst/>
              <a:cxnLst/>
              <a:rect l="l" t="t" r="r" b="b"/>
              <a:pathLst>
                <a:path w="36424" h="27738" extrusionOk="0">
                  <a:moveTo>
                    <a:pt x="25546" y="0"/>
                  </a:moveTo>
                  <a:cubicBezTo>
                    <a:pt x="19201" y="2885"/>
                    <a:pt x="6774" y="10763"/>
                    <a:pt x="5851" y="11339"/>
                  </a:cubicBezTo>
                  <a:cubicBezTo>
                    <a:pt x="5736" y="11405"/>
                    <a:pt x="5587" y="11488"/>
                    <a:pt x="5422" y="11587"/>
                  </a:cubicBezTo>
                  <a:cubicBezTo>
                    <a:pt x="5192" y="11702"/>
                    <a:pt x="4911" y="11834"/>
                    <a:pt x="4598" y="11999"/>
                  </a:cubicBezTo>
                  <a:cubicBezTo>
                    <a:pt x="4499" y="12048"/>
                    <a:pt x="4401" y="12098"/>
                    <a:pt x="4285" y="12147"/>
                  </a:cubicBezTo>
                  <a:cubicBezTo>
                    <a:pt x="4219" y="12180"/>
                    <a:pt x="4153" y="12213"/>
                    <a:pt x="4087" y="12246"/>
                  </a:cubicBezTo>
                  <a:cubicBezTo>
                    <a:pt x="3857" y="12361"/>
                    <a:pt x="3626" y="12493"/>
                    <a:pt x="3395" y="12608"/>
                  </a:cubicBezTo>
                  <a:cubicBezTo>
                    <a:pt x="3247" y="12691"/>
                    <a:pt x="3082" y="12790"/>
                    <a:pt x="2934" y="12872"/>
                  </a:cubicBezTo>
                  <a:cubicBezTo>
                    <a:pt x="2769" y="12971"/>
                    <a:pt x="2588" y="13070"/>
                    <a:pt x="2423" y="13185"/>
                  </a:cubicBezTo>
                  <a:cubicBezTo>
                    <a:pt x="1417" y="13828"/>
                    <a:pt x="527" y="14586"/>
                    <a:pt x="264" y="15443"/>
                  </a:cubicBezTo>
                  <a:cubicBezTo>
                    <a:pt x="0" y="16267"/>
                    <a:pt x="940" y="18558"/>
                    <a:pt x="2225" y="20931"/>
                  </a:cubicBezTo>
                  <a:cubicBezTo>
                    <a:pt x="3939" y="24129"/>
                    <a:pt x="6279" y="27474"/>
                    <a:pt x="7169" y="27705"/>
                  </a:cubicBezTo>
                  <a:cubicBezTo>
                    <a:pt x="7252" y="27727"/>
                    <a:pt x="7346" y="27737"/>
                    <a:pt x="7450" y="27737"/>
                  </a:cubicBezTo>
                  <a:cubicBezTo>
                    <a:pt x="8053" y="27737"/>
                    <a:pt x="8992" y="27389"/>
                    <a:pt x="10004" y="26898"/>
                  </a:cubicBezTo>
                  <a:cubicBezTo>
                    <a:pt x="10103" y="26848"/>
                    <a:pt x="10218" y="26799"/>
                    <a:pt x="10317" y="26749"/>
                  </a:cubicBezTo>
                  <a:cubicBezTo>
                    <a:pt x="10400" y="26700"/>
                    <a:pt x="10466" y="26667"/>
                    <a:pt x="10548" y="26617"/>
                  </a:cubicBezTo>
                  <a:cubicBezTo>
                    <a:pt x="10795" y="26502"/>
                    <a:pt x="11042" y="26370"/>
                    <a:pt x="11273" y="26238"/>
                  </a:cubicBezTo>
                  <a:cubicBezTo>
                    <a:pt x="11290" y="26222"/>
                    <a:pt x="11306" y="26222"/>
                    <a:pt x="11323" y="26205"/>
                  </a:cubicBezTo>
                  <a:cubicBezTo>
                    <a:pt x="11454" y="26139"/>
                    <a:pt x="11570" y="26073"/>
                    <a:pt x="11702" y="26008"/>
                  </a:cubicBezTo>
                  <a:cubicBezTo>
                    <a:pt x="11817" y="25942"/>
                    <a:pt x="11932" y="25876"/>
                    <a:pt x="12048" y="25810"/>
                  </a:cubicBezTo>
                  <a:cubicBezTo>
                    <a:pt x="12180" y="25727"/>
                    <a:pt x="12295" y="25661"/>
                    <a:pt x="12410" y="25596"/>
                  </a:cubicBezTo>
                  <a:cubicBezTo>
                    <a:pt x="12476" y="25563"/>
                    <a:pt x="12542" y="25513"/>
                    <a:pt x="12592" y="25480"/>
                  </a:cubicBezTo>
                  <a:cubicBezTo>
                    <a:pt x="12888" y="25315"/>
                    <a:pt x="13169" y="25151"/>
                    <a:pt x="13416" y="24986"/>
                  </a:cubicBezTo>
                  <a:cubicBezTo>
                    <a:pt x="14075" y="24590"/>
                    <a:pt x="14553" y="24277"/>
                    <a:pt x="14685" y="24211"/>
                  </a:cubicBezTo>
                  <a:cubicBezTo>
                    <a:pt x="15212" y="23914"/>
                    <a:pt x="32534" y="13268"/>
                    <a:pt x="32781" y="13037"/>
                  </a:cubicBezTo>
                  <a:cubicBezTo>
                    <a:pt x="32781" y="13037"/>
                    <a:pt x="32781" y="13037"/>
                    <a:pt x="32798" y="13004"/>
                  </a:cubicBezTo>
                  <a:cubicBezTo>
                    <a:pt x="32798" y="12988"/>
                    <a:pt x="32814" y="12971"/>
                    <a:pt x="32831" y="12955"/>
                  </a:cubicBezTo>
                  <a:cubicBezTo>
                    <a:pt x="32863" y="12856"/>
                    <a:pt x="32946" y="12691"/>
                    <a:pt x="33045" y="12460"/>
                  </a:cubicBezTo>
                  <a:cubicBezTo>
                    <a:pt x="33061" y="12427"/>
                    <a:pt x="33094" y="12378"/>
                    <a:pt x="33111" y="12328"/>
                  </a:cubicBezTo>
                  <a:cubicBezTo>
                    <a:pt x="33210" y="12131"/>
                    <a:pt x="33308" y="11883"/>
                    <a:pt x="33424" y="11620"/>
                  </a:cubicBezTo>
                  <a:cubicBezTo>
                    <a:pt x="33457" y="11554"/>
                    <a:pt x="33490" y="11488"/>
                    <a:pt x="33523" y="11422"/>
                  </a:cubicBezTo>
                  <a:cubicBezTo>
                    <a:pt x="33655" y="11142"/>
                    <a:pt x="33786" y="10829"/>
                    <a:pt x="33935" y="10499"/>
                  </a:cubicBezTo>
                  <a:cubicBezTo>
                    <a:pt x="33984" y="10384"/>
                    <a:pt x="34034" y="10252"/>
                    <a:pt x="34083" y="10136"/>
                  </a:cubicBezTo>
                  <a:cubicBezTo>
                    <a:pt x="34133" y="10037"/>
                    <a:pt x="34165" y="9955"/>
                    <a:pt x="34198" y="9873"/>
                  </a:cubicBezTo>
                  <a:cubicBezTo>
                    <a:pt x="34248" y="9757"/>
                    <a:pt x="34297" y="9642"/>
                    <a:pt x="34363" y="9510"/>
                  </a:cubicBezTo>
                  <a:cubicBezTo>
                    <a:pt x="34495" y="9197"/>
                    <a:pt x="34627" y="8867"/>
                    <a:pt x="34759" y="8554"/>
                  </a:cubicBezTo>
                  <a:cubicBezTo>
                    <a:pt x="34792" y="8488"/>
                    <a:pt x="34825" y="8406"/>
                    <a:pt x="34841" y="8340"/>
                  </a:cubicBezTo>
                  <a:cubicBezTo>
                    <a:pt x="34874" y="8274"/>
                    <a:pt x="34907" y="8208"/>
                    <a:pt x="34924" y="8142"/>
                  </a:cubicBezTo>
                  <a:cubicBezTo>
                    <a:pt x="35105" y="7697"/>
                    <a:pt x="35286" y="7252"/>
                    <a:pt x="35451" y="6840"/>
                  </a:cubicBezTo>
                  <a:lnTo>
                    <a:pt x="35451" y="6824"/>
                  </a:lnTo>
                  <a:cubicBezTo>
                    <a:pt x="35533" y="6593"/>
                    <a:pt x="35632" y="6362"/>
                    <a:pt x="35698" y="6148"/>
                  </a:cubicBezTo>
                  <a:cubicBezTo>
                    <a:pt x="35764" y="5967"/>
                    <a:pt x="35830" y="5785"/>
                    <a:pt x="35896" y="5620"/>
                  </a:cubicBezTo>
                  <a:cubicBezTo>
                    <a:pt x="36077" y="5077"/>
                    <a:pt x="36226" y="4582"/>
                    <a:pt x="36308" y="4203"/>
                  </a:cubicBezTo>
                  <a:cubicBezTo>
                    <a:pt x="36325" y="4154"/>
                    <a:pt x="36325" y="4121"/>
                    <a:pt x="36341" y="4071"/>
                  </a:cubicBezTo>
                  <a:cubicBezTo>
                    <a:pt x="36357" y="4022"/>
                    <a:pt x="36357" y="3989"/>
                    <a:pt x="36357" y="3939"/>
                  </a:cubicBezTo>
                  <a:cubicBezTo>
                    <a:pt x="36374" y="3890"/>
                    <a:pt x="36374" y="3857"/>
                    <a:pt x="36390" y="3808"/>
                  </a:cubicBezTo>
                  <a:cubicBezTo>
                    <a:pt x="36423" y="3511"/>
                    <a:pt x="36407" y="3313"/>
                    <a:pt x="36308" y="3247"/>
                  </a:cubicBezTo>
                  <a:cubicBezTo>
                    <a:pt x="36259" y="3214"/>
                    <a:pt x="36193" y="3181"/>
                    <a:pt x="36094" y="3132"/>
                  </a:cubicBezTo>
                  <a:cubicBezTo>
                    <a:pt x="36044" y="3115"/>
                    <a:pt x="36011" y="3099"/>
                    <a:pt x="35962" y="3082"/>
                  </a:cubicBezTo>
                  <a:cubicBezTo>
                    <a:pt x="35929" y="3082"/>
                    <a:pt x="35912" y="3066"/>
                    <a:pt x="35880" y="3049"/>
                  </a:cubicBezTo>
                  <a:cubicBezTo>
                    <a:pt x="35830" y="3033"/>
                    <a:pt x="35781" y="3016"/>
                    <a:pt x="35715" y="3000"/>
                  </a:cubicBezTo>
                  <a:cubicBezTo>
                    <a:pt x="35649" y="2967"/>
                    <a:pt x="35566" y="2934"/>
                    <a:pt x="35468" y="2901"/>
                  </a:cubicBezTo>
                  <a:cubicBezTo>
                    <a:pt x="35402" y="2885"/>
                    <a:pt x="35303" y="2852"/>
                    <a:pt x="35220" y="2819"/>
                  </a:cubicBezTo>
                  <a:cubicBezTo>
                    <a:pt x="35187" y="2802"/>
                    <a:pt x="35138" y="2786"/>
                    <a:pt x="35105" y="2786"/>
                  </a:cubicBezTo>
                  <a:cubicBezTo>
                    <a:pt x="35023" y="2753"/>
                    <a:pt x="34940" y="2720"/>
                    <a:pt x="34858" y="2703"/>
                  </a:cubicBezTo>
                  <a:cubicBezTo>
                    <a:pt x="34792" y="2670"/>
                    <a:pt x="34726" y="2654"/>
                    <a:pt x="34660" y="2637"/>
                  </a:cubicBezTo>
                  <a:cubicBezTo>
                    <a:pt x="34297" y="2522"/>
                    <a:pt x="33869" y="2390"/>
                    <a:pt x="33424" y="2242"/>
                  </a:cubicBezTo>
                  <a:cubicBezTo>
                    <a:pt x="33325" y="2225"/>
                    <a:pt x="33226" y="2192"/>
                    <a:pt x="33127" y="2159"/>
                  </a:cubicBezTo>
                  <a:cubicBezTo>
                    <a:pt x="33094" y="2143"/>
                    <a:pt x="33045" y="2127"/>
                    <a:pt x="33012" y="2127"/>
                  </a:cubicBezTo>
                  <a:cubicBezTo>
                    <a:pt x="32946" y="2094"/>
                    <a:pt x="32880" y="2077"/>
                    <a:pt x="32798" y="2061"/>
                  </a:cubicBezTo>
                  <a:cubicBezTo>
                    <a:pt x="32567" y="1995"/>
                    <a:pt x="32320" y="1912"/>
                    <a:pt x="32072" y="1846"/>
                  </a:cubicBezTo>
                  <a:cubicBezTo>
                    <a:pt x="31842" y="1780"/>
                    <a:pt x="31594" y="1698"/>
                    <a:pt x="31347" y="1632"/>
                  </a:cubicBezTo>
                  <a:cubicBezTo>
                    <a:pt x="31116" y="1566"/>
                    <a:pt x="30886" y="1500"/>
                    <a:pt x="30655" y="1434"/>
                  </a:cubicBezTo>
                  <a:cubicBezTo>
                    <a:pt x="30639" y="1434"/>
                    <a:pt x="30639" y="1418"/>
                    <a:pt x="30622" y="1418"/>
                  </a:cubicBezTo>
                  <a:cubicBezTo>
                    <a:pt x="30325" y="1335"/>
                    <a:pt x="30029" y="1253"/>
                    <a:pt x="29732" y="1171"/>
                  </a:cubicBezTo>
                  <a:cubicBezTo>
                    <a:pt x="29699" y="1154"/>
                    <a:pt x="29683" y="1154"/>
                    <a:pt x="29666" y="1154"/>
                  </a:cubicBezTo>
                  <a:cubicBezTo>
                    <a:pt x="29501" y="1105"/>
                    <a:pt x="29353" y="1055"/>
                    <a:pt x="29205" y="1022"/>
                  </a:cubicBezTo>
                  <a:cubicBezTo>
                    <a:pt x="28479" y="808"/>
                    <a:pt x="27804" y="627"/>
                    <a:pt x="27243" y="462"/>
                  </a:cubicBezTo>
                  <a:cubicBezTo>
                    <a:pt x="27161" y="445"/>
                    <a:pt x="27095" y="429"/>
                    <a:pt x="27013" y="412"/>
                  </a:cubicBezTo>
                  <a:cubicBezTo>
                    <a:pt x="26980" y="396"/>
                    <a:pt x="26947" y="380"/>
                    <a:pt x="26897" y="380"/>
                  </a:cubicBezTo>
                  <a:cubicBezTo>
                    <a:pt x="26831" y="363"/>
                    <a:pt x="26765" y="330"/>
                    <a:pt x="26700" y="314"/>
                  </a:cubicBezTo>
                  <a:cubicBezTo>
                    <a:pt x="26518" y="264"/>
                    <a:pt x="26353" y="231"/>
                    <a:pt x="26205" y="182"/>
                  </a:cubicBezTo>
                  <a:cubicBezTo>
                    <a:pt x="26172" y="165"/>
                    <a:pt x="26123" y="165"/>
                    <a:pt x="26090" y="149"/>
                  </a:cubicBezTo>
                  <a:cubicBezTo>
                    <a:pt x="25991" y="132"/>
                    <a:pt x="25908" y="99"/>
                    <a:pt x="25826" y="83"/>
                  </a:cubicBezTo>
                  <a:cubicBezTo>
                    <a:pt x="25793" y="66"/>
                    <a:pt x="25760" y="66"/>
                    <a:pt x="25727" y="50"/>
                  </a:cubicBezTo>
                  <a:cubicBezTo>
                    <a:pt x="25612" y="17"/>
                    <a:pt x="25546" y="0"/>
                    <a:pt x="25546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;p2"/>
            <p:cNvSpPr/>
            <p:nvPr/>
          </p:nvSpPr>
          <p:spPr>
            <a:xfrm rot="18900000">
              <a:off x="1685215" y="4780607"/>
              <a:ext cx="263722" cy="371646"/>
            </a:xfrm>
            <a:custGeom>
              <a:avLst/>
              <a:gdLst/>
              <a:ahLst/>
              <a:cxnLst/>
              <a:rect l="l" t="t" r="r" b="b"/>
              <a:pathLst>
                <a:path w="10549" h="14866" extrusionOk="0">
                  <a:moveTo>
                    <a:pt x="2934" y="0"/>
                  </a:moveTo>
                  <a:cubicBezTo>
                    <a:pt x="2769" y="99"/>
                    <a:pt x="2588" y="198"/>
                    <a:pt x="2423" y="313"/>
                  </a:cubicBezTo>
                  <a:cubicBezTo>
                    <a:pt x="1417" y="956"/>
                    <a:pt x="527" y="1714"/>
                    <a:pt x="264" y="2571"/>
                  </a:cubicBezTo>
                  <a:cubicBezTo>
                    <a:pt x="0" y="3395"/>
                    <a:pt x="940" y="5686"/>
                    <a:pt x="2225" y="8059"/>
                  </a:cubicBezTo>
                  <a:cubicBezTo>
                    <a:pt x="3939" y="11257"/>
                    <a:pt x="6279" y="14602"/>
                    <a:pt x="7169" y="14833"/>
                  </a:cubicBezTo>
                  <a:cubicBezTo>
                    <a:pt x="7252" y="14855"/>
                    <a:pt x="7346" y="14865"/>
                    <a:pt x="7450" y="14865"/>
                  </a:cubicBezTo>
                  <a:cubicBezTo>
                    <a:pt x="8053" y="14865"/>
                    <a:pt x="8992" y="14517"/>
                    <a:pt x="10004" y="14026"/>
                  </a:cubicBezTo>
                  <a:cubicBezTo>
                    <a:pt x="10103" y="13976"/>
                    <a:pt x="10218" y="13927"/>
                    <a:pt x="10317" y="13877"/>
                  </a:cubicBezTo>
                  <a:cubicBezTo>
                    <a:pt x="10400" y="13828"/>
                    <a:pt x="10466" y="13795"/>
                    <a:pt x="10548" y="13745"/>
                  </a:cubicBezTo>
                  <a:cubicBezTo>
                    <a:pt x="9823" y="12460"/>
                    <a:pt x="8735" y="10532"/>
                    <a:pt x="7532" y="8373"/>
                  </a:cubicBezTo>
                  <a:cubicBezTo>
                    <a:pt x="6016" y="5686"/>
                    <a:pt x="4335" y="2637"/>
                    <a:pt x="2934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3;p2"/>
            <p:cNvSpPr/>
            <p:nvPr/>
          </p:nvSpPr>
          <p:spPr>
            <a:xfrm rot="18900000">
              <a:off x="1686240" y="4780182"/>
              <a:ext cx="263722" cy="374546"/>
            </a:xfrm>
            <a:custGeom>
              <a:avLst/>
              <a:gdLst/>
              <a:ahLst/>
              <a:cxnLst/>
              <a:rect l="l" t="t" r="r" b="b"/>
              <a:pathLst>
                <a:path w="10549" h="14982" fill="none" extrusionOk="0">
                  <a:moveTo>
                    <a:pt x="10548" y="13745"/>
                  </a:moveTo>
                  <a:cubicBezTo>
                    <a:pt x="10466" y="13795"/>
                    <a:pt x="10400" y="13828"/>
                    <a:pt x="10317" y="13877"/>
                  </a:cubicBezTo>
                  <a:cubicBezTo>
                    <a:pt x="10218" y="13927"/>
                    <a:pt x="10103" y="13976"/>
                    <a:pt x="10004" y="14026"/>
                  </a:cubicBezTo>
                  <a:cubicBezTo>
                    <a:pt x="8817" y="14602"/>
                    <a:pt x="7730" y="14981"/>
                    <a:pt x="7169" y="14833"/>
                  </a:cubicBezTo>
                  <a:cubicBezTo>
                    <a:pt x="6279" y="14602"/>
                    <a:pt x="3939" y="11257"/>
                    <a:pt x="2225" y="8059"/>
                  </a:cubicBezTo>
                  <a:cubicBezTo>
                    <a:pt x="940" y="5686"/>
                    <a:pt x="0" y="3395"/>
                    <a:pt x="264" y="2571"/>
                  </a:cubicBezTo>
                  <a:cubicBezTo>
                    <a:pt x="527" y="1714"/>
                    <a:pt x="1417" y="956"/>
                    <a:pt x="2423" y="313"/>
                  </a:cubicBezTo>
                  <a:cubicBezTo>
                    <a:pt x="2588" y="198"/>
                    <a:pt x="2769" y="99"/>
                    <a:pt x="2934" y="0"/>
                  </a:cubicBezTo>
                  <a:cubicBezTo>
                    <a:pt x="4335" y="2637"/>
                    <a:pt x="6016" y="5686"/>
                    <a:pt x="7532" y="8373"/>
                  </a:cubicBezTo>
                  <a:cubicBezTo>
                    <a:pt x="8735" y="10532"/>
                    <a:pt x="9823" y="12460"/>
                    <a:pt x="10548" y="13745"/>
                  </a:cubicBezTo>
                  <a:close/>
                </a:path>
              </a:pathLst>
            </a:custGeom>
            <a:noFill/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;p2"/>
            <p:cNvSpPr/>
            <p:nvPr/>
          </p:nvSpPr>
          <p:spPr>
            <a:xfrm rot="18900000">
              <a:off x="1891867" y="4105270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extrusionOk="0">
                  <a:moveTo>
                    <a:pt x="1" y="0"/>
                  </a:moveTo>
                  <a:cubicBezTo>
                    <a:pt x="1" y="1"/>
                    <a:pt x="1962" y="1714"/>
                    <a:pt x="2028" y="1945"/>
                  </a:cubicBezTo>
                  <a:cubicBezTo>
                    <a:pt x="2094" y="2176"/>
                    <a:pt x="1468" y="3791"/>
                    <a:pt x="1929" y="4269"/>
                  </a:cubicBezTo>
                  <a:cubicBezTo>
                    <a:pt x="2374" y="4731"/>
                    <a:pt x="4138" y="5653"/>
                    <a:pt x="4286" y="6016"/>
                  </a:cubicBezTo>
                  <a:cubicBezTo>
                    <a:pt x="4434" y="6395"/>
                    <a:pt x="4138" y="8356"/>
                    <a:pt x="4335" y="8604"/>
                  </a:cubicBezTo>
                  <a:cubicBezTo>
                    <a:pt x="4533" y="8851"/>
                    <a:pt x="6280" y="9609"/>
                    <a:pt x="6428" y="9889"/>
                  </a:cubicBezTo>
                  <a:cubicBezTo>
                    <a:pt x="6478" y="9971"/>
                    <a:pt x="6593" y="10351"/>
                    <a:pt x="6709" y="10812"/>
                  </a:cubicBezTo>
                  <a:cubicBezTo>
                    <a:pt x="6939" y="11751"/>
                    <a:pt x="7236" y="13037"/>
                    <a:pt x="7236" y="13037"/>
                  </a:cubicBezTo>
                  <a:cubicBezTo>
                    <a:pt x="7236" y="13037"/>
                    <a:pt x="7236" y="13037"/>
                    <a:pt x="7253" y="13004"/>
                  </a:cubicBezTo>
                  <a:cubicBezTo>
                    <a:pt x="7269" y="12988"/>
                    <a:pt x="7269" y="12971"/>
                    <a:pt x="7286" y="12955"/>
                  </a:cubicBezTo>
                  <a:cubicBezTo>
                    <a:pt x="7318" y="12856"/>
                    <a:pt x="7401" y="12691"/>
                    <a:pt x="7500" y="12460"/>
                  </a:cubicBezTo>
                  <a:cubicBezTo>
                    <a:pt x="7516" y="12427"/>
                    <a:pt x="7549" y="12378"/>
                    <a:pt x="7566" y="12328"/>
                  </a:cubicBezTo>
                  <a:cubicBezTo>
                    <a:pt x="7665" y="12131"/>
                    <a:pt x="7763" y="11883"/>
                    <a:pt x="7879" y="11620"/>
                  </a:cubicBezTo>
                  <a:cubicBezTo>
                    <a:pt x="7912" y="11554"/>
                    <a:pt x="7945" y="11488"/>
                    <a:pt x="7978" y="11422"/>
                  </a:cubicBezTo>
                  <a:cubicBezTo>
                    <a:pt x="8110" y="11142"/>
                    <a:pt x="8241" y="10829"/>
                    <a:pt x="8390" y="10499"/>
                  </a:cubicBezTo>
                  <a:cubicBezTo>
                    <a:pt x="8439" y="10384"/>
                    <a:pt x="8489" y="10252"/>
                    <a:pt x="8538" y="10136"/>
                  </a:cubicBezTo>
                  <a:cubicBezTo>
                    <a:pt x="8588" y="10037"/>
                    <a:pt x="8620" y="9955"/>
                    <a:pt x="8653" y="9873"/>
                  </a:cubicBezTo>
                  <a:cubicBezTo>
                    <a:pt x="8703" y="9757"/>
                    <a:pt x="8752" y="9642"/>
                    <a:pt x="8818" y="9510"/>
                  </a:cubicBezTo>
                  <a:cubicBezTo>
                    <a:pt x="8950" y="9197"/>
                    <a:pt x="9082" y="8867"/>
                    <a:pt x="9214" y="8554"/>
                  </a:cubicBezTo>
                  <a:cubicBezTo>
                    <a:pt x="9247" y="8488"/>
                    <a:pt x="9280" y="8406"/>
                    <a:pt x="9296" y="8340"/>
                  </a:cubicBezTo>
                  <a:cubicBezTo>
                    <a:pt x="9329" y="8274"/>
                    <a:pt x="9362" y="8208"/>
                    <a:pt x="9379" y="8142"/>
                  </a:cubicBezTo>
                  <a:cubicBezTo>
                    <a:pt x="9560" y="7697"/>
                    <a:pt x="9741" y="7252"/>
                    <a:pt x="9906" y="6840"/>
                  </a:cubicBezTo>
                  <a:lnTo>
                    <a:pt x="9906" y="6824"/>
                  </a:lnTo>
                  <a:cubicBezTo>
                    <a:pt x="9988" y="6593"/>
                    <a:pt x="10087" y="6362"/>
                    <a:pt x="10153" y="6148"/>
                  </a:cubicBezTo>
                  <a:cubicBezTo>
                    <a:pt x="10219" y="5967"/>
                    <a:pt x="10285" y="5785"/>
                    <a:pt x="10351" y="5620"/>
                  </a:cubicBezTo>
                  <a:cubicBezTo>
                    <a:pt x="10532" y="5077"/>
                    <a:pt x="10681" y="4582"/>
                    <a:pt x="10763" y="4203"/>
                  </a:cubicBezTo>
                  <a:cubicBezTo>
                    <a:pt x="10780" y="4154"/>
                    <a:pt x="10780" y="4121"/>
                    <a:pt x="10796" y="4071"/>
                  </a:cubicBezTo>
                  <a:cubicBezTo>
                    <a:pt x="10812" y="4022"/>
                    <a:pt x="10812" y="3989"/>
                    <a:pt x="10812" y="3939"/>
                  </a:cubicBezTo>
                  <a:cubicBezTo>
                    <a:pt x="10829" y="3890"/>
                    <a:pt x="10829" y="3857"/>
                    <a:pt x="10845" y="3808"/>
                  </a:cubicBezTo>
                  <a:cubicBezTo>
                    <a:pt x="10878" y="3511"/>
                    <a:pt x="10862" y="3313"/>
                    <a:pt x="10763" y="3247"/>
                  </a:cubicBezTo>
                  <a:cubicBezTo>
                    <a:pt x="10714" y="3214"/>
                    <a:pt x="10648" y="3181"/>
                    <a:pt x="10549" y="3132"/>
                  </a:cubicBezTo>
                  <a:cubicBezTo>
                    <a:pt x="10499" y="3115"/>
                    <a:pt x="10466" y="3099"/>
                    <a:pt x="10417" y="3082"/>
                  </a:cubicBezTo>
                  <a:cubicBezTo>
                    <a:pt x="10384" y="3082"/>
                    <a:pt x="10367" y="3066"/>
                    <a:pt x="10335" y="3049"/>
                  </a:cubicBezTo>
                  <a:cubicBezTo>
                    <a:pt x="10285" y="3033"/>
                    <a:pt x="10236" y="3016"/>
                    <a:pt x="10170" y="3000"/>
                  </a:cubicBezTo>
                  <a:cubicBezTo>
                    <a:pt x="10104" y="2967"/>
                    <a:pt x="10021" y="2934"/>
                    <a:pt x="9923" y="2901"/>
                  </a:cubicBezTo>
                  <a:cubicBezTo>
                    <a:pt x="9857" y="2885"/>
                    <a:pt x="9758" y="2852"/>
                    <a:pt x="9675" y="2819"/>
                  </a:cubicBezTo>
                  <a:cubicBezTo>
                    <a:pt x="9642" y="2802"/>
                    <a:pt x="9593" y="2786"/>
                    <a:pt x="9560" y="2786"/>
                  </a:cubicBezTo>
                  <a:cubicBezTo>
                    <a:pt x="9478" y="2753"/>
                    <a:pt x="9395" y="2720"/>
                    <a:pt x="9313" y="2703"/>
                  </a:cubicBezTo>
                  <a:cubicBezTo>
                    <a:pt x="9247" y="2670"/>
                    <a:pt x="9181" y="2654"/>
                    <a:pt x="9115" y="2637"/>
                  </a:cubicBezTo>
                  <a:cubicBezTo>
                    <a:pt x="8752" y="2522"/>
                    <a:pt x="8324" y="2390"/>
                    <a:pt x="7879" y="2242"/>
                  </a:cubicBezTo>
                  <a:cubicBezTo>
                    <a:pt x="7780" y="2225"/>
                    <a:pt x="7681" y="2192"/>
                    <a:pt x="7582" y="2159"/>
                  </a:cubicBezTo>
                  <a:cubicBezTo>
                    <a:pt x="7549" y="2143"/>
                    <a:pt x="7500" y="2127"/>
                    <a:pt x="7467" y="2127"/>
                  </a:cubicBezTo>
                  <a:cubicBezTo>
                    <a:pt x="7401" y="2094"/>
                    <a:pt x="7318" y="2077"/>
                    <a:pt x="7253" y="2061"/>
                  </a:cubicBezTo>
                  <a:cubicBezTo>
                    <a:pt x="7022" y="1995"/>
                    <a:pt x="6775" y="1912"/>
                    <a:pt x="6527" y="1846"/>
                  </a:cubicBezTo>
                  <a:cubicBezTo>
                    <a:pt x="6297" y="1780"/>
                    <a:pt x="6049" y="1698"/>
                    <a:pt x="5802" y="1632"/>
                  </a:cubicBezTo>
                  <a:cubicBezTo>
                    <a:pt x="5571" y="1566"/>
                    <a:pt x="5341" y="1500"/>
                    <a:pt x="5110" y="1434"/>
                  </a:cubicBezTo>
                  <a:cubicBezTo>
                    <a:pt x="5094" y="1434"/>
                    <a:pt x="5094" y="1418"/>
                    <a:pt x="5077" y="1418"/>
                  </a:cubicBezTo>
                  <a:cubicBezTo>
                    <a:pt x="4780" y="1335"/>
                    <a:pt x="4484" y="1253"/>
                    <a:pt x="4187" y="1171"/>
                  </a:cubicBezTo>
                  <a:cubicBezTo>
                    <a:pt x="4154" y="1154"/>
                    <a:pt x="4138" y="1154"/>
                    <a:pt x="4121" y="1154"/>
                  </a:cubicBezTo>
                  <a:cubicBezTo>
                    <a:pt x="3956" y="1105"/>
                    <a:pt x="3808" y="1055"/>
                    <a:pt x="3660" y="1022"/>
                  </a:cubicBezTo>
                  <a:cubicBezTo>
                    <a:pt x="2934" y="808"/>
                    <a:pt x="2259" y="627"/>
                    <a:pt x="1698" y="462"/>
                  </a:cubicBezTo>
                  <a:cubicBezTo>
                    <a:pt x="1616" y="445"/>
                    <a:pt x="1550" y="429"/>
                    <a:pt x="1468" y="412"/>
                  </a:cubicBezTo>
                  <a:cubicBezTo>
                    <a:pt x="1435" y="396"/>
                    <a:pt x="1402" y="380"/>
                    <a:pt x="1352" y="380"/>
                  </a:cubicBezTo>
                  <a:cubicBezTo>
                    <a:pt x="1286" y="363"/>
                    <a:pt x="1220" y="330"/>
                    <a:pt x="1155" y="314"/>
                  </a:cubicBezTo>
                  <a:cubicBezTo>
                    <a:pt x="973" y="264"/>
                    <a:pt x="808" y="231"/>
                    <a:pt x="660" y="182"/>
                  </a:cubicBezTo>
                  <a:cubicBezTo>
                    <a:pt x="627" y="165"/>
                    <a:pt x="578" y="165"/>
                    <a:pt x="545" y="149"/>
                  </a:cubicBezTo>
                  <a:cubicBezTo>
                    <a:pt x="446" y="132"/>
                    <a:pt x="363" y="99"/>
                    <a:pt x="281" y="83"/>
                  </a:cubicBezTo>
                  <a:cubicBezTo>
                    <a:pt x="248" y="66"/>
                    <a:pt x="215" y="66"/>
                    <a:pt x="182" y="50"/>
                  </a:cubicBezTo>
                  <a:cubicBezTo>
                    <a:pt x="67" y="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5;p2"/>
            <p:cNvSpPr/>
            <p:nvPr/>
          </p:nvSpPr>
          <p:spPr>
            <a:xfrm rot="18900000">
              <a:off x="1707609" y="4709493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extrusionOk="0">
                  <a:moveTo>
                    <a:pt x="3000" y="1"/>
                  </a:moveTo>
                  <a:cubicBezTo>
                    <a:pt x="2770" y="116"/>
                    <a:pt x="2489" y="248"/>
                    <a:pt x="2176" y="413"/>
                  </a:cubicBezTo>
                  <a:cubicBezTo>
                    <a:pt x="2077" y="462"/>
                    <a:pt x="1979" y="512"/>
                    <a:pt x="1863" y="561"/>
                  </a:cubicBezTo>
                  <a:cubicBezTo>
                    <a:pt x="1797" y="594"/>
                    <a:pt x="1731" y="627"/>
                    <a:pt x="1665" y="660"/>
                  </a:cubicBezTo>
                  <a:cubicBezTo>
                    <a:pt x="1435" y="775"/>
                    <a:pt x="1204" y="907"/>
                    <a:pt x="973" y="1022"/>
                  </a:cubicBezTo>
                  <a:cubicBezTo>
                    <a:pt x="825" y="1105"/>
                    <a:pt x="660" y="1204"/>
                    <a:pt x="512" y="1286"/>
                  </a:cubicBezTo>
                  <a:cubicBezTo>
                    <a:pt x="347" y="1385"/>
                    <a:pt x="166" y="1484"/>
                    <a:pt x="1" y="1599"/>
                  </a:cubicBezTo>
                  <a:cubicBezTo>
                    <a:pt x="1" y="1632"/>
                    <a:pt x="1" y="1649"/>
                    <a:pt x="1" y="1649"/>
                  </a:cubicBezTo>
                  <a:cubicBezTo>
                    <a:pt x="1" y="1649"/>
                    <a:pt x="1187" y="4203"/>
                    <a:pt x="4319" y="9724"/>
                  </a:cubicBezTo>
                  <a:cubicBezTo>
                    <a:pt x="5242" y="11323"/>
                    <a:pt x="6313" y="13185"/>
                    <a:pt x="7582" y="15312"/>
                  </a:cubicBezTo>
                  <a:cubicBezTo>
                    <a:pt x="7681" y="15262"/>
                    <a:pt x="7796" y="15213"/>
                    <a:pt x="7895" y="15163"/>
                  </a:cubicBezTo>
                  <a:cubicBezTo>
                    <a:pt x="8208" y="14998"/>
                    <a:pt x="8538" y="14834"/>
                    <a:pt x="8851" y="14652"/>
                  </a:cubicBezTo>
                  <a:cubicBezTo>
                    <a:pt x="8868" y="14636"/>
                    <a:pt x="8884" y="14636"/>
                    <a:pt x="8901" y="14619"/>
                  </a:cubicBezTo>
                  <a:cubicBezTo>
                    <a:pt x="9032" y="14553"/>
                    <a:pt x="9148" y="14487"/>
                    <a:pt x="9280" y="14422"/>
                  </a:cubicBezTo>
                  <a:cubicBezTo>
                    <a:pt x="9395" y="14356"/>
                    <a:pt x="9510" y="14290"/>
                    <a:pt x="9626" y="14224"/>
                  </a:cubicBezTo>
                  <a:cubicBezTo>
                    <a:pt x="9758" y="14141"/>
                    <a:pt x="9873" y="14075"/>
                    <a:pt x="9988" y="14010"/>
                  </a:cubicBezTo>
                  <a:cubicBezTo>
                    <a:pt x="10054" y="13977"/>
                    <a:pt x="10120" y="13944"/>
                    <a:pt x="10170" y="13894"/>
                  </a:cubicBezTo>
                  <a:cubicBezTo>
                    <a:pt x="10466" y="13729"/>
                    <a:pt x="10747" y="13565"/>
                    <a:pt x="10994" y="13400"/>
                  </a:cubicBezTo>
                  <a:cubicBezTo>
                    <a:pt x="10994" y="13400"/>
                    <a:pt x="9906" y="11587"/>
                    <a:pt x="8390" y="9032"/>
                  </a:cubicBezTo>
                  <a:cubicBezTo>
                    <a:pt x="8373" y="8999"/>
                    <a:pt x="8357" y="8966"/>
                    <a:pt x="8340" y="8950"/>
                  </a:cubicBezTo>
                  <a:cubicBezTo>
                    <a:pt x="7500" y="7532"/>
                    <a:pt x="6527" y="5917"/>
                    <a:pt x="5538" y="4253"/>
                  </a:cubicBezTo>
                  <a:cubicBezTo>
                    <a:pt x="4681" y="2819"/>
                    <a:pt x="3808" y="1369"/>
                    <a:pt x="3000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;p2"/>
            <p:cNvSpPr/>
            <p:nvPr/>
          </p:nvSpPr>
          <p:spPr>
            <a:xfrm rot="18900000">
              <a:off x="1733380" y="4729459"/>
              <a:ext cx="216323" cy="349846"/>
            </a:xfrm>
            <a:custGeom>
              <a:avLst/>
              <a:gdLst/>
              <a:ahLst/>
              <a:cxnLst/>
              <a:rect l="l" t="t" r="r" b="b"/>
              <a:pathLst>
                <a:path w="8653" h="13994" extrusionOk="0">
                  <a:moveTo>
                    <a:pt x="692" y="1"/>
                  </a:moveTo>
                  <a:cubicBezTo>
                    <a:pt x="462" y="116"/>
                    <a:pt x="231" y="248"/>
                    <a:pt x="0" y="363"/>
                  </a:cubicBezTo>
                  <a:cubicBezTo>
                    <a:pt x="1401" y="2819"/>
                    <a:pt x="3263" y="6016"/>
                    <a:pt x="4928" y="8901"/>
                  </a:cubicBezTo>
                  <a:cubicBezTo>
                    <a:pt x="6065" y="10862"/>
                    <a:pt x="7104" y="12658"/>
                    <a:pt x="7878" y="13993"/>
                  </a:cubicBezTo>
                  <a:cubicBezTo>
                    <a:pt x="7895" y="13977"/>
                    <a:pt x="7911" y="13977"/>
                    <a:pt x="7928" y="13960"/>
                  </a:cubicBezTo>
                  <a:cubicBezTo>
                    <a:pt x="8059" y="13894"/>
                    <a:pt x="8175" y="13828"/>
                    <a:pt x="8307" y="13763"/>
                  </a:cubicBezTo>
                  <a:cubicBezTo>
                    <a:pt x="8422" y="13697"/>
                    <a:pt x="8537" y="13631"/>
                    <a:pt x="8653" y="13565"/>
                  </a:cubicBezTo>
                  <a:cubicBezTo>
                    <a:pt x="7812" y="12180"/>
                    <a:pt x="6807" y="10499"/>
                    <a:pt x="5785" y="8752"/>
                  </a:cubicBezTo>
                  <a:cubicBezTo>
                    <a:pt x="3956" y="5670"/>
                    <a:pt x="2027" y="2341"/>
                    <a:pt x="692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7;p2"/>
            <p:cNvSpPr/>
            <p:nvPr/>
          </p:nvSpPr>
          <p:spPr>
            <a:xfrm rot="18900000">
              <a:off x="1619591" y="4487889"/>
              <a:ext cx="799342" cy="446646"/>
            </a:xfrm>
            <a:custGeom>
              <a:avLst/>
              <a:gdLst/>
              <a:ahLst/>
              <a:cxnLst/>
              <a:rect l="l" t="t" r="r" b="b"/>
              <a:pathLst>
                <a:path w="31974" h="17866" extrusionOk="0">
                  <a:moveTo>
                    <a:pt x="31973" y="1"/>
                  </a:moveTo>
                  <a:lnTo>
                    <a:pt x="31973" y="1"/>
                  </a:lnTo>
                  <a:cubicBezTo>
                    <a:pt x="31331" y="314"/>
                    <a:pt x="30671" y="627"/>
                    <a:pt x="30029" y="940"/>
                  </a:cubicBezTo>
                  <a:cubicBezTo>
                    <a:pt x="25760" y="3017"/>
                    <a:pt x="21491" y="5110"/>
                    <a:pt x="17223" y="7186"/>
                  </a:cubicBezTo>
                  <a:cubicBezTo>
                    <a:pt x="14421" y="8538"/>
                    <a:pt x="11570" y="9922"/>
                    <a:pt x="8587" y="10746"/>
                  </a:cubicBezTo>
                  <a:cubicBezTo>
                    <a:pt x="8043" y="10895"/>
                    <a:pt x="7499" y="11010"/>
                    <a:pt x="6955" y="11125"/>
                  </a:cubicBezTo>
                  <a:cubicBezTo>
                    <a:pt x="6658" y="11175"/>
                    <a:pt x="6378" y="11224"/>
                    <a:pt x="6098" y="11274"/>
                  </a:cubicBezTo>
                  <a:cubicBezTo>
                    <a:pt x="5999" y="11290"/>
                    <a:pt x="5900" y="11307"/>
                    <a:pt x="5785" y="11323"/>
                  </a:cubicBezTo>
                  <a:cubicBezTo>
                    <a:pt x="5637" y="11340"/>
                    <a:pt x="5472" y="11356"/>
                    <a:pt x="5307" y="11373"/>
                  </a:cubicBezTo>
                  <a:cubicBezTo>
                    <a:pt x="5043" y="11405"/>
                    <a:pt x="4780" y="11422"/>
                    <a:pt x="4516" y="11438"/>
                  </a:cubicBezTo>
                  <a:cubicBezTo>
                    <a:pt x="4215" y="11455"/>
                    <a:pt x="3911" y="11464"/>
                    <a:pt x="3604" y="11464"/>
                  </a:cubicBezTo>
                  <a:cubicBezTo>
                    <a:pt x="2411" y="11464"/>
                    <a:pt x="1180" y="11335"/>
                    <a:pt x="0" y="11059"/>
                  </a:cubicBezTo>
                  <a:lnTo>
                    <a:pt x="0" y="11059"/>
                  </a:lnTo>
                  <a:cubicBezTo>
                    <a:pt x="1714" y="14257"/>
                    <a:pt x="4054" y="17602"/>
                    <a:pt x="4944" y="17833"/>
                  </a:cubicBezTo>
                  <a:cubicBezTo>
                    <a:pt x="5027" y="17855"/>
                    <a:pt x="5121" y="17865"/>
                    <a:pt x="5225" y="17865"/>
                  </a:cubicBezTo>
                  <a:cubicBezTo>
                    <a:pt x="5828" y="17865"/>
                    <a:pt x="6767" y="17517"/>
                    <a:pt x="7779" y="17026"/>
                  </a:cubicBezTo>
                  <a:cubicBezTo>
                    <a:pt x="7878" y="16976"/>
                    <a:pt x="7993" y="16927"/>
                    <a:pt x="8092" y="16877"/>
                  </a:cubicBezTo>
                  <a:cubicBezTo>
                    <a:pt x="8405" y="16712"/>
                    <a:pt x="8735" y="16548"/>
                    <a:pt x="9048" y="16366"/>
                  </a:cubicBezTo>
                  <a:cubicBezTo>
                    <a:pt x="9065" y="16350"/>
                    <a:pt x="9081" y="16350"/>
                    <a:pt x="9098" y="16333"/>
                  </a:cubicBezTo>
                  <a:cubicBezTo>
                    <a:pt x="9229" y="16267"/>
                    <a:pt x="9345" y="16201"/>
                    <a:pt x="9477" y="16136"/>
                  </a:cubicBezTo>
                  <a:cubicBezTo>
                    <a:pt x="9592" y="16070"/>
                    <a:pt x="9707" y="16004"/>
                    <a:pt x="9823" y="15938"/>
                  </a:cubicBezTo>
                  <a:cubicBezTo>
                    <a:pt x="9955" y="15855"/>
                    <a:pt x="10070" y="15789"/>
                    <a:pt x="10185" y="15724"/>
                  </a:cubicBezTo>
                  <a:cubicBezTo>
                    <a:pt x="10251" y="15691"/>
                    <a:pt x="10317" y="15658"/>
                    <a:pt x="10367" y="15608"/>
                  </a:cubicBezTo>
                  <a:cubicBezTo>
                    <a:pt x="10663" y="15443"/>
                    <a:pt x="10944" y="15279"/>
                    <a:pt x="11191" y="15114"/>
                  </a:cubicBezTo>
                  <a:cubicBezTo>
                    <a:pt x="11850" y="14718"/>
                    <a:pt x="12328" y="14405"/>
                    <a:pt x="12460" y="14339"/>
                  </a:cubicBezTo>
                  <a:cubicBezTo>
                    <a:pt x="12987" y="14042"/>
                    <a:pt x="30309" y="3396"/>
                    <a:pt x="30556" y="3165"/>
                  </a:cubicBezTo>
                  <a:cubicBezTo>
                    <a:pt x="30556" y="3165"/>
                    <a:pt x="30556" y="3165"/>
                    <a:pt x="30573" y="3132"/>
                  </a:cubicBezTo>
                  <a:cubicBezTo>
                    <a:pt x="30589" y="3116"/>
                    <a:pt x="30589" y="3099"/>
                    <a:pt x="30606" y="3083"/>
                  </a:cubicBezTo>
                  <a:cubicBezTo>
                    <a:pt x="30638" y="2984"/>
                    <a:pt x="30721" y="2819"/>
                    <a:pt x="30820" y="2588"/>
                  </a:cubicBezTo>
                  <a:cubicBezTo>
                    <a:pt x="30836" y="2555"/>
                    <a:pt x="30869" y="2506"/>
                    <a:pt x="30886" y="2456"/>
                  </a:cubicBezTo>
                  <a:cubicBezTo>
                    <a:pt x="30985" y="2259"/>
                    <a:pt x="31083" y="2011"/>
                    <a:pt x="31199" y="1748"/>
                  </a:cubicBezTo>
                  <a:cubicBezTo>
                    <a:pt x="31232" y="1682"/>
                    <a:pt x="31265" y="1616"/>
                    <a:pt x="31298" y="1550"/>
                  </a:cubicBezTo>
                  <a:cubicBezTo>
                    <a:pt x="31430" y="1270"/>
                    <a:pt x="31561" y="957"/>
                    <a:pt x="31710" y="627"/>
                  </a:cubicBezTo>
                  <a:cubicBezTo>
                    <a:pt x="31759" y="512"/>
                    <a:pt x="31809" y="380"/>
                    <a:pt x="31858" y="264"/>
                  </a:cubicBezTo>
                  <a:cubicBezTo>
                    <a:pt x="31908" y="165"/>
                    <a:pt x="31940" y="83"/>
                    <a:pt x="3197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8;p2"/>
            <p:cNvSpPr/>
            <p:nvPr/>
          </p:nvSpPr>
          <p:spPr>
            <a:xfrm rot="18900000">
              <a:off x="1891867" y="4105270"/>
              <a:ext cx="271972" cy="325922"/>
            </a:xfrm>
            <a:custGeom>
              <a:avLst/>
              <a:gdLst/>
              <a:ahLst/>
              <a:cxnLst/>
              <a:rect l="l" t="t" r="r" b="b"/>
              <a:pathLst>
                <a:path w="10879" h="13037" fill="none" extrusionOk="0">
                  <a:moveTo>
                    <a:pt x="10845" y="3808"/>
                  </a:moveTo>
                  <a:cubicBezTo>
                    <a:pt x="10829" y="3857"/>
                    <a:pt x="10829" y="3890"/>
                    <a:pt x="10812" y="3939"/>
                  </a:cubicBezTo>
                  <a:cubicBezTo>
                    <a:pt x="10812" y="3989"/>
                    <a:pt x="10812" y="4022"/>
                    <a:pt x="10796" y="4071"/>
                  </a:cubicBezTo>
                  <a:cubicBezTo>
                    <a:pt x="10780" y="4121"/>
                    <a:pt x="10780" y="4154"/>
                    <a:pt x="10763" y="4203"/>
                  </a:cubicBezTo>
                  <a:cubicBezTo>
                    <a:pt x="10681" y="4582"/>
                    <a:pt x="10532" y="5077"/>
                    <a:pt x="10351" y="5620"/>
                  </a:cubicBezTo>
                  <a:cubicBezTo>
                    <a:pt x="10285" y="5785"/>
                    <a:pt x="10219" y="5967"/>
                    <a:pt x="10153" y="6148"/>
                  </a:cubicBezTo>
                  <a:cubicBezTo>
                    <a:pt x="10087" y="6362"/>
                    <a:pt x="9988" y="6593"/>
                    <a:pt x="9906" y="6824"/>
                  </a:cubicBezTo>
                  <a:lnTo>
                    <a:pt x="9906" y="6840"/>
                  </a:lnTo>
                  <a:cubicBezTo>
                    <a:pt x="9741" y="7252"/>
                    <a:pt x="9560" y="7697"/>
                    <a:pt x="9379" y="8142"/>
                  </a:cubicBezTo>
                  <a:cubicBezTo>
                    <a:pt x="9362" y="8208"/>
                    <a:pt x="9329" y="8274"/>
                    <a:pt x="9296" y="8340"/>
                  </a:cubicBezTo>
                  <a:cubicBezTo>
                    <a:pt x="9280" y="8406"/>
                    <a:pt x="9247" y="8488"/>
                    <a:pt x="9214" y="8554"/>
                  </a:cubicBezTo>
                  <a:cubicBezTo>
                    <a:pt x="9082" y="8867"/>
                    <a:pt x="8950" y="9197"/>
                    <a:pt x="8818" y="9510"/>
                  </a:cubicBezTo>
                  <a:cubicBezTo>
                    <a:pt x="8752" y="9642"/>
                    <a:pt x="8703" y="9757"/>
                    <a:pt x="8653" y="9873"/>
                  </a:cubicBezTo>
                  <a:cubicBezTo>
                    <a:pt x="8620" y="9955"/>
                    <a:pt x="8588" y="10037"/>
                    <a:pt x="8538" y="10136"/>
                  </a:cubicBezTo>
                  <a:cubicBezTo>
                    <a:pt x="8489" y="10252"/>
                    <a:pt x="8439" y="10384"/>
                    <a:pt x="8390" y="10499"/>
                  </a:cubicBezTo>
                  <a:cubicBezTo>
                    <a:pt x="8241" y="10829"/>
                    <a:pt x="8110" y="11142"/>
                    <a:pt x="7978" y="11422"/>
                  </a:cubicBezTo>
                  <a:cubicBezTo>
                    <a:pt x="7945" y="11488"/>
                    <a:pt x="7912" y="11554"/>
                    <a:pt x="7879" y="11620"/>
                  </a:cubicBezTo>
                  <a:cubicBezTo>
                    <a:pt x="7763" y="11883"/>
                    <a:pt x="7665" y="12131"/>
                    <a:pt x="7566" y="12328"/>
                  </a:cubicBezTo>
                  <a:cubicBezTo>
                    <a:pt x="7549" y="12378"/>
                    <a:pt x="7516" y="12427"/>
                    <a:pt x="7500" y="12460"/>
                  </a:cubicBezTo>
                  <a:cubicBezTo>
                    <a:pt x="7401" y="12691"/>
                    <a:pt x="7318" y="12856"/>
                    <a:pt x="7286" y="12955"/>
                  </a:cubicBezTo>
                  <a:cubicBezTo>
                    <a:pt x="7269" y="12971"/>
                    <a:pt x="7269" y="12988"/>
                    <a:pt x="7253" y="13004"/>
                  </a:cubicBezTo>
                  <a:cubicBezTo>
                    <a:pt x="7236" y="13037"/>
                    <a:pt x="7236" y="13037"/>
                    <a:pt x="7236" y="13037"/>
                  </a:cubicBezTo>
                  <a:cubicBezTo>
                    <a:pt x="7236" y="13037"/>
                    <a:pt x="6939" y="11751"/>
                    <a:pt x="6709" y="10812"/>
                  </a:cubicBezTo>
                  <a:cubicBezTo>
                    <a:pt x="6593" y="10351"/>
                    <a:pt x="6478" y="9971"/>
                    <a:pt x="6428" y="9889"/>
                  </a:cubicBezTo>
                  <a:cubicBezTo>
                    <a:pt x="6280" y="9609"/>
                    <a:pt x="4533" y="8851"/>
                    <a:pt x="4335" y="8604"/>
                  </a:cubicBezTo>
                  <a:cubicBezTo>
                    <a:pt x="4138" y="8356"/>
                    <a:pt x="4434" y="6395"/>
                    <a:pt x="4286" y="6016"/>
                  </a:cubicBezTo>
                  <a:cubicBezTo>
                    <a:pt x="4138" y="5653"/>
                    <a:pt x="2374" y="4731"/>
                    <a:pt x="1929" y="4269"/>
                  </a:cubicBezTo>
                  <a:cubicBezTo>
                    <a:pt x="1468" y="3791"/>
                    <a:pt x="2094" y="2176"/>
                    <a:pt x="2028" y="1945"/>
                  </a:cubicBezTo>
                  <a:cubicBezTo>
                    <a:pt x="1962" y="1714"/>
                    <a:pt x="1" y="0"/>
                    <a:pt x="1" y="0"/>
                  </a:cubicBezTo>
                  <a:cubicBezTo>
                    <a:pt x="1" y="0"/>
                    <a:pt x="67" y="17"/>
                    <a:pt x="182" y="50"/>
                  </a:cubicBezTo>
                  <a:cubicBezTo>
                    <a:pt x="215" y="66"/>
                    <a:pt x="248" y="66"/>
                    <a:pt x="281" y="83"/>
                  </a:cubicBezTo>
                  <a:cubicBezTo>
                    <a:pt x="363" y="99"/>
                    <a:pt x="446" y="132"/>
                    <a:pt x="545" y="149"/>
                  </a:cubicBezTo>
                  <a:cubicBezTo>
                    <a:pt x="578" y="165"/>
                    <a:pt x="627" y="165"/>
                    <a:pt x="660" y="182"/>
                  </a:cubicBezTo>
                  <a:cubicBezTo>
                    <a:pt x="808" y="231"/>
                    <a:pt x="973" y="264"/>
                    <a:pt x="1155" y="314"/>
                  </a:cubicBezTo>
                  <a:cubicBezTo>
                    <a:pt x="1220" y="330"/>
                    <a:pt x="1286" y="363"/>
                    <a:pt x="1352" y="380"/>
                  </a:cubicBezTo>
                  <a:cubicBezTo>
                    <a:pt x="1402" y="380"/>
                    <a:pt x="1435" y="396"/>
                    <a:pt x="1468" y="412"/>
                  </a:cubicBezTo>
                  <a:cubicBezTo>
                    <a:pt x="1550" y="429"/>
                    <a:pt x="1616" y="445"/>
                    <a:pt x="1698" y="462"/>
                  </a:cubicBezTo>
                  <a:cubicBezTo>
                    <a:pt x="2259" y="627"/>
                    <a:pt x="2934" y="808"/>
                    <a:pt x="3660" y="1022"/>
                  </a:cubicBezTo>
                  <a:cubicBezTo>
                    <a:pt x="3808" y="1055"/>
                    <a:pt x="3956" y="1105"/>
                    <a:pt x="4121" y="1154"/>
                  </a:cubicBezTo>
                  <a:cubicBezTo>
                    <a:pt x="4138" y="1154"/>
                    <a:pt x="4154" y="1154"/>
                    <a:pt x="4187" y="1171"/>
                  </a:cubicBezTo>
                  <a:cubicBezTo>
                    <a:pt x="4484" y="1253"/>
                    <a:pt x="4780" y="1335"/>
                    <a:pt x="5077" y="1418"/>
                  </a:cubicBezTo>
                  <a:cubicBezTo>
                    <a:pt x="5094" y="1418"/>
                    <a:pt x="5094" y="1434"/>
                    <a:pt x="5110" y="1434"/>
                  </a:cubicBezTo>
                  <a:cubicBezTo>
                    <a:pt x="5341" y="1500"/>
                    <a:pt x="5571" y="1566"/>
                    <a:pt x="5802" y="1632"/>
                  </a:cubicBezTo>
                  <a:cubicBezTo>
                    <a:pt x="6049" y="1698"/>
                    <a:pt x="6297" y="1780"/>
                    <a:pt x="6527" y="1846"/>
                  </a:cubicBezTo>
                  <a:cubicBezTo>
                    <a:pt x="6775" y="1912"/>
                    <a:pt x="7022" y="1995"/>
                    <a:pt x="7253" y="2061"/>
                  </a:cubicBezTo>
                  <a:cubicBezTo>
                    <a:pt x="7318" y="2077"/>
                    <a:pt x="7401" y="2094"/>
                    <a:pt x="7467" y="2127"/>
                  </a:cubicBezTo>
                  <a:cubicBezTo>
                    <a:pt x="7500" y="2127"/>
                    <a:pt x="7549" y="2143"/>
                    <a:pt x="7582" y="2159"/>
                  </a:cubicBezTo>
                  <a:cubicBezTo>
                    <a:pt x="7681" y="2192"/>
                    <a:pt x="7780" y="2225"/>
                    <a:pt x="7879" y="2242"/>
                  </a:cubicBezTo>
                  <a:cubicBezTo>
                    <a:pt x="8324" y="2390"/>
                    <a:pt x="8752" y="2522"/>
                    <a:pt x="9115" y="2637"/>
                  </a:cubicBezTo>
                  <a:cubicBezTo>
                    <a:pt x="9181" y="2654"/>
                    <a:pt x="9247" y="2670"/>
                    <a:pt x="9313" y="2703"/>
                  </a:cubicBezTo>
                  <a:cubicBezTo>
                    <a:pt x="9395" y="2720"/>
                    <a:pt x="9478" y="2753"/>
                    <a:pt x="9560" y="2786"/>
                  </a:cubicBezTo>
                  <a:cubicBezTo>
                    <a:pt x="9593" y="2786"/>
                    <a:pt x="9642" y="2802"/>
                    <a:pt x="9675" y="2819"/>
                  </a:cubicBezTo>
                  <a:cubicBezTo>
                    <a:pt x="9758" y="2852"/>
                    <a:pt x="9857" y="2885"/>
                    <a:pt x="9923" y="2901"/>
                  </a:cubicBezTo>
                  <a:cubicBezTo>
                    <a:pt x="10021" y="2934"/>
                    <a:pt x="10104" y="2967"/>
                    <a:pt x="10170" y="3000"/>
                  </a:cubicBezTo>
                  <a:cubicBezTo>
                    <a:pt x="10236" y="3016"/>
                    <a:pt x="10285" y="3033"/>
                    <a:pt x="10335" y="3049"/>
                  </a:cubicBezTo>
                  <a:cubicBezTo>
                    <a:pt x="10367" y="3066"/>
                    <a:pt x="10384" y="3082"/>
                    <a:pt x="10417" y="3082"/>
                  </a:cubicBezTo>
                  <a:cubicBezTo>
                    <a:pt x="10466" y="3099"/>
                    <a:pt x="10499" y="3115"/>
                    <a:pt x="10549" y="3132"/>
                  </a:cubicBezTo>
                  <a:cubicBezTo>
                    <a:pt x="10648" y="3181"/>
                    <a:pt x="10714" y="3214"/>
                    <a:pt x="10763" y="3247"/>
                  </a:cubicBezTo>
                  <a:cubicBezTo>
                    <a:pt x="10862" y="3313"/>
                    <a:pt x="10878" y="3511"/>
                    <a:pt x="10845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;p2"/>
            <p:cNvSpPr/>
            <p:nvPr/>
          </p:nvSpPr>
          <p:spPr>
            <a:xfrm rot="18900000">
              <a:off x="2009333" y="4106063"/>
              <a:ext cx="95624" cy="119524"/>
            </a:xfrm>
            <a:custGeom>
              <a:avLst/>
              <a:gdLst/>
              <a:ahLst/>
              <a:cxnLst/>
              <a:rect l="l" t="t" r="r" b="b"/>
              <a:pathLst>
                <a:path w="3825" h="4781" extrusionOk="0">
                  <a:moveTo>
                    <a:pt x="1" y="1"/>
                  </a:moveTo>
                  <a:cubicBezTo>
                    <a:pt x="1665" y="2539"/>
                    <a:pt x="2654" y="4780"/>
                    <a:pt x="2654" y="4780"/>
                  </a:cubicBezTo>
                  <a:cubicBezTo>
                    <a:pt x="3346" y="2967"/>
                    <a:pt x="3824" y="1401"/>
                    <a:pt x="3511" y="1187"/>
                  </a:cubicBezTo>
                  <a:cubicBezTo>
                    <a:pt x="3214" y="989"/>
                    <a:pt x="1764" y="528"/>
                    <a:pt x="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;p2"/>
            <p:cNvSpPr/>
            <p:nvPr/>
          </p:nvSpPr>
          <p:spPr>
            <a:xfrm rot="18900000">
              <a:off x="1742695" y="4449887"/>
              <a:ext cx="477970" cy="298322"/>
            </a:xfrm>
            <a:custGeom>
              <a:avLst/>
              <a:gdLst/>
              <a:ahLst/>
              <a:cxnLst/>
              <a:rect l="l" t="t" r="r" b="b"/>
              <a:pathLst>
                <a:path w="19119" h="11933" fill="none" extrusionOk="0">
                  <a:moveTo>
                    <a:pt x="19118" y="1"/>
                  </a:moveTo>
                  <a:cubicBezTo>
                    <a:pt x="19118" y="1"/>
                    <a:pt x="3560" y="10351"/>
                    <a:pt x="0" y="11933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1;p2"/>
            <p:cNvSpPr/>
            <p:nvPr/>
          </p:nvSpPr>
          <p:spPr>
            <a:xfrm rot="18900000">
              <a:off x="1611890" y="4420634"/>
              <a:ext cx="487870" cy="289247"/>
            </a:xfrm>
            <a:custGeom>
              <a:avLst/>
              <a:gdLst/>
              <a:ahLst/>
              <a:cxnLst/>
              <a:rect l="l" t="t" r="r" b="b"/>
              <a:pathLst>
                <a:path w="19515" h="11570" fill="none" extrusionOk="0">
                  <a:moveTo>
                    <a:pt x="19514" y="0"/>
                  </a:moveTo>
                  <a:cubicBezTo>
                    <a:pt x="19514" y="0"/>
                    <a:pt x="3610" y="9229"/>
                    <a:pt x="0" y="11570"/>
                  </a:cubicBezTo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2;p2"/>
            <p:cNvSpPr/>
            <p:nvPr/>
          </p:nvSpPr>
          <p:spPr>
            <a:xfrm rot="18900000">
              <a:off x="1707609" y="4709493"/>
              <a:ext cx="274847" cy="382796"/>
            </a:xfrm>
            <a:custGeom>
              <a:avLst/>
              <a:gdLst/>
              <a:ahLst/>
              <a:cxnLst/>
              <a:rect l="l" t="t" r="r" b="b"/>
              <a:pathLst>
                <a:path w="10994" h="15312" fill="none" extrusionOk="0">
                  <a:moveTo>
                    <a:pt x="10994" y="13400"/>
                  </a:moveTo>
                  <a:cubicBezTo>
                    <a:pt x="10747" y="13565"/>
                    <a:pt x="10466" y="13729"/>
                    <a:pt x="10170" y="13894"/>
                  </a:cubicBezTo>
                  <a:cubicBezTo>
                    <a:pt x="10120" y="13944"/>
                    <a:pt x="10054" y="13977"/>
                    <a:pt x="9988" y="14010"/>
                  </a:cubicBezTo>
                  <a:cubicBezTo>
                    <a:pt x="9873" y="14075"/>
                    <a:pt x="9758" y="14141"/>
                    <a:pt x="9626" y="14224"/>
                  </a:cubicBezTo>
                  <a:cubicBezTo>
                    <a:pt x="9510" y="14290"/>
                    <a:pt x="9395" y="14356"/>
                    <a:pt x="9280" y="14422"/>
                  </a:cubicBezTo>
                  <a:cubicBezTo>
                    <a:pt x="9148" y="14487"/>
                    <a:pt x="9032" y="14553"/>
                    <a:pt x="8901" y="14619"/>
                  </a:cubicBezTo>
                  <a:cubicBezTo>
                    <a:pt x="8884" y="14636"/>
                    <a:pt x="8868" y="14636"/>
                    <a:pt x="8851" y="14652"/>
                  </a:cubicBezTo>
                  <a:cubicBezTo>
                    <a:pt x="8538" y="14834"/>
                    <a:pt x="8208" y="14998"/>
                    <a:pt x="7895" y="15163"/>
                  </a:cubicBezTo>
                  <a:cubicBezTo>
                    <a:pt x="7796" y="15213"/>
                    <a:pt x="7681" y="15262"/>
                    <a:pt x="7582" y="15312"/>
                  </a:cubicBezTo>
                  <a:cubicBezTo>
                    <a:pt x="6313" y="13185"/>
                    <a:pt x="5242" y="11323"/>
                    <a:pt x="4319" y="9724"/>
                  </a:cubicBezTo>
                  <a:cubicBezTo>
                    <a:pt x="1187" y="4203"/>
                    <a:pt x="1" y="1649"/>
                    <a:pt x="1" y="1649"/>
                  </a:cubicBezTo>
                  <a:cubicBezTo>
                    <a:pt x="1" y="1649"/>
                    <a:pt x="1" y="1632"/>
                    <a:pt x="1" y="1599"/>
                  </a:cubicBezTo>
                  <a:cubicBezTo>
                    <a:pt x="166" y="1484"/>
                    <a:pt x="347" y="1385"/>
                    <a:pt x="512" y="1286"/>
                  </a:cubicBezTo>
                  <a:cubicBezTo>
                    <a:pt x="660" y="1204"/>
                    <a:pt x="825" y="1105"/>
                    <a:pt x="973" y="1022"/>
                  </a:cubicBezTo>
                  <a:cubicBezTo>
                    <a:pt x="1204" y="907"/>
                    <a:pt x="1435" y="775"/>
                    <a:pt x="1665" y="660"/>
                  </a:cubicBezTo>
                  <a:cubicBezTo>
                    <a:pt x="1731" y="627"/>
                    <a:pt x="1797" y="594"/>
                    <a:pt x="1863" y="561"/>
                  </a:cubicBezTo>
                  <a:cubicBezTo>
                    <a:pt x="1979" y="512"/>
                    <a:pt x="2077" y="462"/>
                    <a:pt x="2176" y="413"/>
                  </a:cubicBezTo>
                  <a:cubicBezTo>
                    <a:pt x="2489" y="248"/>
                    <a:pt x="2770" y="116"/>
                    <a:pt x="3000" y="1"/>
                  </a:cubicBezTo>
                  <a:cubicBezTo>
                    <a:pt x="3808" y="1369"/>
                    <a:pt x="4681" y="2819"/>
                    <a:pt x="5538" y="4253"/>
                  </a:cubicBezTo>
                  <a:cubicBezTo>
                    <a:pt x="6527" y="5917"/>
                    <a:pt x="7500" y="7532"/>
                    <a:pt x="8340" y="8950"/>
                  </a:cubicBezTo>
                  <a:cubicBezTo>
                    <a:pt x="8357" y="8966"/>
                    <a:pt x="8373" y="8999"/>
                    <a:pt x="8390" y="9032"/>
                  </a:cubicBezTo>
                  <a:cubicBezTo>
                    <a:pt x="9906" y="11587"/>
                    <a:pt x="10994" y="13400"/>
                    <a:pt x="10994" y="13400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3;p2"/>
            <p:cNvSpPr/>
            <p:nvPr/>
          </p:nvSpPr>
          <p:spPr>
            <a:xfrm rot="18900000">
              <a:off x="1477736" y="4276809"/>
              <a:ext cx="910591" cy="696343"/>
            </a:xfrm>
            <a:custGeom>
              <a:avLst/>
              <a:gdLst/>
              <a:ahLst/>
              <a:cxnLst/>
              <a:rect l="l" t="t" r="r" b="b"/>
              <a:pathLst>
                <a:path w="36424" h="27854" fill="none" extrusionOk="0">
                  <a:moveTo>
                    <a:pt x="36390" y="3808"/>
                  </a:moveTo>
                  <a:cubicBezTo>
                    <a:pt x="36374" y="3857"/>
                    <a:pt x="36374" y="3890"/>
                    <a:pt x="36357" y="3939"/>
                  </a:cubicBezTo>
                  <a:cubicBezTo>
                    <a:pt x="36357" y="3989"/>
                    <a:pt x="36357" y="4022"/>
                    <a:pt x="36341" y="4071"/>
                  </a:cubicBezTo>
                  <a:cubicBezTo>
                    <a:pt x="36325" y="4121"/>
                    <a:pt x="36325" y="4154"/>
                    <a:pt x="36308" y="4203"/>
                  </a:cubicBezTo>
                  <a:cubicBezTo>
                    <a:pt x="36226" y="4582"/>
                    <a:pt x="36077" y="5077"/>
                    <a:pt x="35896" y="5620"/>
                  </a:cubicBezTo>
                  <a:cubicBezTo>
                    <a:pt x="35830" y="5785"/>
                    <a:pt x="35764" y="5967"/>
                    <a:pt x="35698" y="6148"/>
                  </a:cubicBezTo>
                  <a:cubicBezTo>
                    <a:pt x="35632" y="6362"/>
                    <a:pt x="35533" y="6593"/>
                    <a:pt x="35451" y="6824"/>
                  </a:cubicBezTo>
                  <a:lnTo>
                    <a:pt x="35451" y="6840"/>
                  </a:lnTo>
                  <a:cubicBezTo>
                    <a:pt x="35286" y="7252"/>
                    <a:pt x="35105" y="7697"/>
                    <a:pt x="34924" y="8142"/>
                  </a:cubicBezTo>
                  <a:cubicBezTo>
                    <a:pt x="34907" y="8208"/>
                    <a:pt x="34874" y="8274"/>
                    <a:pt x="34841" y="8340"/>
                  </a:cubicBezTo>
                  <a:cubicBezTo>
                    <a:pt x="34825" y="8406"/>
                    <a:pt x="34792" y="8488"/>
                    <a:pt x="34759" y="8554"/>
                  </a:cubicBezTo>
                  <a:cubicBezTo>
                    <a:pt x="34627" y="8867"/>
                    <a:pt x="34495" y="9197"/>
                    <a:pt x="34363" y="9510"/>
                  </a:cubicBezTo>
                  <a:cubicBezTo>
                    <a:pt x="34297" y="9642"/>
                    <a:pt x="34248" y="9757"/>
                    <a:pt x="34198" y="9873"/>
                  </a:cubicBezTo>
                  <a:cubicBezTo>
                    <a:pt x="34165" y="9955"/>
                    <a:pt x="34133" y="10037"/>
                    <a:pt x="34083" y="10136"/>
                  </a:cubicBezTo>
                  <a:cubicBezTo>
                    <a:pt x="34034" y="10252"/>
                    <a:pt x="33984" y="10384"/>
                    <a:pt x="33935" y="10499"/>
                  </a:cubicBezTo>
                  <a:cubicBezTo>
                    <a:pt x="33786" y="10829"/>
                    <a:pt x="33655" y="11142"/>
                    <a:pt x="33523" y="11422"/>
                  </a:cubicBezTo>
                  <a:cubicBezTo>
                    <a:pt x="33490" y="11488"/>
                    <a:pt x="33457" y="11554"/>
                    <a:pt x="33424" y="11620"/>
                  </a:cubicBezTo>
                  <a:cubicBezTo>
                    <a:pt x="33308" y="11883"/>
                    <a:pt x="33210" y="12131"/>
                    <a:pt x="33111" y="12328"/>
                  </a:cubicBezTo>
                  <a:cubicBezTo>
                    <a:pt x="33094" y="12378"/>
                    <a:pt x="33061" y="12427"/>
                    <a:pt x="33045" y="12460"/>
                  </a:cubicBezTo>
                  <a:cubicBezTo>
                    <a:pt x="32946" y="12691"/>
                    <a:pt x="32863" y="12856"/>
                    <a:pt x="32831" y="12955"/>
                  </a:cubicBezTo>
                  <a:cubicBezTo>
                    <a:pt x="32814" y="12971"/>
                    <a:pt x="32798" y="12988"/>
                    <a:pt x="32798" y="13004"/>
                  </a:cubicBezTo>
                  <a:cubicBezTo>
                    <a:pt x="32781" y="13037"/>
                    <a:pt x="32781" y="13037"/>
                    <a:pt x="32781" y="13037"/>
                  </a:cubicBezTo>
                  <a:cubicBezTo>
                    <a:pt x="32534" y="13268"/>
                    <a:pt x="15212" y="23914"/>
                    <a:pt x="14685" y="24211"/>
                  </a:cubicBezTo>
                  <a:cubicBezTo>
                    <a:pt x="14553" y="24277"/>
                    <a:pt x="14075" y="24590"/>
                    <a:pt x="13416" y="24986"/>
                  </a:cubicBezTo>
                  <a:cubicBezTo>
                    <a:pt x="13169" y="25151"/>
                    <a:pt x="12888" y="25315"/>
                    <a:pt x="12592" y="25480"/>
                  </a:cubicBezTo>
                  <a:cubicBezTo>
                    <a:pt x="12542" y="25513"/>
                    <a:pt x="12476" y="25563"/>
                    <a:pt x="12410" y="25596"/>
                  </a:cubicBezTo>
                  <a:cubicBezTo>
                    <a:pt x="12295" y="25661"/>
                    <a:pt x="12180" y="25727"/>
                    <a:pt x="12048" y="25810"/>
                  </a:cubicBezTo>
                  <a:cubicBezTo>
                    <a:pt x="11932" y="25876"/>
                    <a:pt x="11817" y="25942"/>
                    <a:pt x="11702" y="26008"/>
                  </a:cubicBezTo>
                  <a:cubicBezTo>
                    <a:pt x="11570" y="26073"/>
                    <a:pt x="11454" y="26139"/>
                    <a:pt x="11323" y="26205"/>
                  </a:cubicBezTo>
                  <a:cubicBezTo>
                    <a:pt x="11306" y="26222"/>
                    <a:pt x="11290" y="26222"/>
                    <a:pt x="11273" y="26238"/>
                  </a:cubicBezTo>
                  <a:cubicBezTo>
                    <a:pt x="11042" y="26370"/>
                    <a:pt x="10795" y="26502"/>
                    <a:pt x="10548" y="26617"/>
                  </a:cubicBezTo>
                  <a:cubicBezTo>
                    <a:pt x="10466" y="26667"/>
                    <a:pt x="10400" y="26700"/>
                    <a:pt x="10317" y="26749"/>
                  </a:cubicBezTo>
                  <a:cubicBezTo>
                    <a:pt x="10218" y="26799"/>
                    <a:pt x="10103" y="26848"/>
                    <a:pt x="10004" y="26898"/>
                  </a:cubicBezTo>
                  <a:cubicBezTo>
                    <a:pt x="8817" y="27474"/>
                    <a:pt x="7730" y="27853"/>
                    <a:pt x="7169" y="27705"/>
                  </a:cubicBezTo>
                  <a:cubicBezTo>
                    <a:pt x="6279" y="27474"/>
                    <a:pt x="3939" y="24129"/>
                    <a:pt x="2225" y="20931"/>
                  </a:cubicBezTo>
                  <a:cubicBezTo>
                    <a:pt x="940" y="18558"/>
                    <a:pt x="0" y="16267"/>
                    <a:pt x="264" y="15443"/>
                  </a:cubicBezTo>
                  <a:cubicBezTo>
                    <a:pt x="527" y="14586"/>
                    <a:pt x="1417" y="13828"/>
                    <a:pt x="2423" y="13185"/>
                  </a:cubicBezTo>
                  <a:cubicBezTo>
                    <a:pt x="2588" y="13070"/>
                    <a:pt x="2769" y="12971"/>
                    <a:pt x="2934" y="12872"/>
                  </a:cubicBezTo>
                  <a:cubicBezTo>
                    <a:pt x="3082" y="12790"/>
                    <a:pt x="3247" y="12691"/>
                    <a:pt x="3395" y="12608"/>
                  </a:cubicBezTo>
                  <a:cubicBezTo>
                    <a:pt x="3626" y="12493"/>
                    <a:pt x="3857" y="12361"/>
                    <a:pt x="4087" y="12246"/>
                  </a:cubicBezTo>
                  <a:cubicBezTo>
                    <a:pt x="4153" y="12213"/>
                    <a:pt x="4219" y="12180"/>
                    <a:pt x="4285" y="12147"/>
                  </a:cubicBezTo>
                  <a:cubicBezTo>
                    <a:pt x="4401" y="12098"/>
                    <a:pt x="4499" y="12048"/>
                    <a:pt x="4598" y="11999"/>
                  </a:cubicBezTo>
                  <a:cubicBezTo>
                    <a:pt x="4911" y="11834"/>
                    <a:pt x="5192" y="11702"/>
                    <a:pt x="5422" y="11587"/>
                  </a:cubicBezTo>
                  <a:cubicBezTo>
                    <a:pt x="5587" y="11488"/>
                    <a:pt x="5736" y="11405"/>
                    <a:pt x="5851" y="11339"/>
                  </a:cubicBezTo>
                  <a:cubicBezTo>
                    <a:pt x="6774" y="10763"/>
                    <a:pt x="19201" y="2885"/>
                    <a:pt x="25546" y="0"/>
                  </a:cubicBezTo>
                  <a:cubicBezTo>
                    <a:pt x="25546" y="0"/>
                    <a:pt x="25612" y="17"/>
                    <a:pt x="25727" y="50"/>
                  </a:cubicBezTo>
                  <a:cubicBezTo>
                    <a:pt x="25760" y="66"/>
                    <a:pt x="25793" y="66"/>
                    <a:pt x="25826" y="83"/>
                  </a:cubicBezTo>
                  <a:cubicBezTo>
                    <a:pt x="25908" y="99"/>
                    <a:pt x="25991" y="132"/>
                    <a:pt x="26090" y="149"/>
                  </a:cubicBezTo>
                  <a:cubicBezTo>
                    <a:pt x="26123" y="165"/>
                    <a:pt x="26172" y="165"/>
                    <a:pt x="26205" y="182"/>
                  </a:cubicBezTo>
                  <a:cubicBezTo>
                    <a:pt x="26353" y="231"/>
                    <a:pt x="26518" y="264"/>
                    <a:pt x="26700" y="314"/>
                  </a:cubicBezTo>
                  <a:cubicBezTo>
                    <a:pt x="26765" y="330"/>
                    <a:pt x="26831" y="363"/>
                    <a:pt x="26897" y="380"/>
                  </a:cubicBezTo>
                  <a:cubicBezTo>
                    <a:pt x="26947" y="380"/>
                    <a:pt x="26980" y="396"/>
                    <a:pt x="27013" y="412"/>
                  </a:cubicBezTo>
                  <a:cubicBezTo>
                    <a:pt x="27095" y="429"/>
                    <a:pt x="27161" y="445"/>
                    <a:pt x="27243" y="462"/>
                  </a:cubicBezTo>
                  <a:cubicBezTo>
                    <a:pt x="27804" y="627"/>
                    <a:pt x="28479" y="808"/>
                    <a:pt x="29205" y="1022"/>
                  </a:cubicBezTo>
                  <a:cubicBezTo>
                    <a:pt x="29353" y="1055"/>
                    <a:pt x="29501" y="1105"/>
                    <a:pt x="29666" y="1154"/>
                  </a:cubicBezTo>
                  <a:cubicBezTo>
                    <a:pt x="29683" y="1154"/>
                    <a:pt x="29699" y="1154"/>
                    <a:pt x="29732" y="1171"/>
                  </a:cubicBezTo>
                  <a:cubicBezTo>
                    <a:pt x="30029" y="1253"/>
                    <a:pt x="30325" y="1335"/>
                    <a:pt x="30622" y="1418"/>
                  </a:cubicBezTo>
                  <a:cubicBezTo>
                    <a:pt x="30639" y="1418"/>
                    <a:pt x="30639" y="1434"/>
                    <a:pt x="30655" y="1434"/>
                  </a:cubicBezTo>
                  <a:cubicBezTo>
                    <a:pt x="30886" y="1500"/>
                    <a:pt x="31116" y="1566"/>
                    <a:pt x="31347" y="1632"/>
                  </a:cubicBezTo>
                  <a:cubicBezTo>
                    <a:pt x="31594" y="1698"/>
                    <a:pt x="31842" y="1780"/>
                    <a:pt x="32072" y="1846"/>
                  </a:cubicBezTo>
                  <a:cubicBezTo>
                    <a:pt x="32320" y="1912"/>
                    <a:pt x="32567" y="1995"/>
                    <a:pt x="32798" y="2061"/>
                  </a:cubicBezTo>
                  <a:lnTo>
                    <a:pt x="32798" y="2061"/>
                  </a:lnTo>
                  <a:cubicBezTo>
                    <a:pt x="32880" y="2077"/>
                    <a:pt x="32946" y="2094"/>
                    <a:pt x="33012" y="2127"/>
                  </a:cubicBezTo>
                  <a:cubicBezTo>
                    <a:pt x="33045" y="2127"/>
                    <a:pt x="33094" y="2143"/>
                    <a:pt x="33127" y="2159"/>
                  </a:cubicBezTo>
                  <a:cubicBezTo>
                    <a:pt x="33226" y="2192"/>
                    <a:pt x="33325" y="2225"/>
                    <a:pt x="33424" y="2242"/>
                  </a:cubicBezTo>
                  <a:cubicBezTo>
                    <a:pt x="33869" y="2390"/>
                    <a:pt x="34297" y="2522"/>
                    <a:pt x="34660" y="2637"/>
                  </a:cubicBezTo>
                  <a:cubicBezTo>
                    <a:pt x="34726" y="2654"/>
                    <a:pt x="34792" y="2670"/>
                    <a:pt x="34858" y="2703"/>
                  </a:cubicBezTo>
                  <a:cubicBezTo>
                    <a:pt x="34940" y="2720"/>
                    <a:pt x="35023" y="2753"/>
                    <a:pt x="35105" y="2786"/>
                  </a:cubicBezTo>
                  <a:cubicBezTo>
                    <a:pt x="35138" y="2786"/>
                    <a:pt x="35187" y="2802"/>
                    <a:pt x="35220" y="2819"/>
                  </a:cubicBezTo>
                  <a:cubicBezTo>
                    <a:pt x="35303" y="2852"/>
                    <a:pt x="35402" y="2885"/>
                    <a:pt x="35468" y="2901"/>
                  </a:cubicBezTo>
                  <a:cubicBezTo>
                    <a:pt x="35566" y="2934"/>
                    <a:pt x="35649" y="2967"/>
                    <a:pt x="35715" y="3000"/>
                  </a:cubicBezTo>
                  <a:cubicBezTo>
                    <a:pt x="35781" y="3016"/>
                    <a:pt x="35830" y="3033"/>
                    <a:pt x="35880" y="3049"/>
                  </a:cubicBezTo>
                  <a:cubicBezTo>
                    <a:pt x="35912" y="3066"/>
                    <a:pt x="35929" y="3082"/>
                    <a:pt x="35962" y="3082"/>
                  </a:cubicBezTo>
                  <a:cubicBezTo>
                    <a:pt x="36011" y="3099"/>
                    <a:pt x="36044" y="3115"/>
                    <a:pt x="36094" y="3132"/>
                  </a:cubicBezTo>
                  <a:cubicBezTo>
                    <a:pt x="36193" y="3181"/>
                    <a:pt x="36259" y="3214"/>
                    <a:pt x="36308" y="3247"/>
                  </a:cubicBezTo>
                  <a:cubicBezTo>
                    <a:pt x="36407" y="3313"/>
                    <a:pt x="36423" y="3511"/>
                    <a:pt x="36390" y="3808"/>
                  </a:cubicBezTo>
                  <a:close/>
                </a:path>
              </a:pathLst>
            </a:custGeom>
            <a:solidFill>
              <a:srgbClr val="2E0201"/>
            </a:solidFill>
            <a:ln w="1277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086643" y="168410"/>
            <a:ext cx="850840" cy="451603"/>
            <a:chOff x="6380172" y="357019"/>
            <a:chExt cx="850840" cy="451603"/>
          </a:xfrm>
        </p:grpSpPr>
        <p:sp>
          <p:nvSpPr>
            <p:cNvPr id="109" name="Google Shape;65;p2"/>
            <p:cNvSpPr/>
            <p:nvPr/>
          </p:nvSpPr>
          <p:spPr>
            <a:xfrm rot="3599956">
              <a:off x="6562571" y="175167"/>
              <a:ext cx="451165" cy="815732"/>
            </a:xfrm>
            <a:custGeom>
              <a:avLst/>
              <a:gdLst/>
              <a:ahLst/>
              <a:cxnLst/>
              <a:rect l="l" t="t" r="r" b="b"/>
              <a:pathLst>
                <a:path w="18047" h="32630" extrusionOk="0">
                  <a:moveTo>
                    <a:pt x="10615" y="0"/>
                  </a:moveTo>
                  <a:cubicBezTo>
                    <a:pt x="10307" y="0"/>
                    <a:pt x="10136" y="13"/>
                    <a:pt x="10136" y="13"/>
                  </a:cubicBezTo>
                  <a:cubicBezTo>
                    <a:pt x="10103" y="228"/>
                    <a:pt x="10070" y="458"/>
                    <a:pt x="10021" y="673"/>
                  </a:cubicBezTo>
                  <a:cubicBezTo>
                    <a:pt x="9773" y="1991"/>
                    <a:pt x="9427" y="3376"/>
                    <a:pt x="9032" y="4826"/>
                  </a:cubicBezTo>
                  <a:cubicBezTo>
                    <a:pt x="8653" y="6227"/>
                    <a:pt x="8208" y="7661"/>
                    <a:pt x="7730" y="9111"/>
                  </a:cubicBezTo>
                  <a:cubicBezTo>
                    <a:pt x="7219" y="10660"/>
                    <a:pt x="6675" y="12226"/>
                    <a:pt x="6098" y="13759"/>
                  </a:cubicBezTo>
                  <a:cubicBezTo>
                    <a:pt x="5554" y="15242"/>
                    <a:pt x="4994" y="16676"/>
                    <a:pt x="4450" y="18060"/>
                  </a:cubicBezTo>
                  <a:cubicBezTo>
                    <a:pt x="3923" y="19362"/>
                    <a:pt x="3412" y="20598"/>
                    <a:pt x="2934" y="21719"/>
                  </a:cubicBezTo>
                  <a:cubicBezTo>
                    <a:pt x="2308" y="23219"/>
                    <a:pt x="1731" y="24521"/>
                    <a:pt x="1253" y="25576"/>
                  </a:cubicBezTo>
                  <a:cubicBezTo>
                    <a:pt x="495" y="27306"/>
                    <a:pt x="0" y="28344"/>
                    <a:pt x="0" y="28344"/>
                  </a:cubicBezTo>
                  <a:cubicBezTo>
                    <a:pt x="2077" y="30322"/>
                    <a:pt x="4631" y="31509"/>
                    <a:pt x="6263" y="32102"/>
                  </a:cubicBezTo>
                  <a:cubicBezTo>
                    <a:pt x="7235" y="32465"/>
                    <a:pt x="7878" y="32629"/>
                    <a:pt x="7878" y="32629"/>
                  </a:cubicBezTo>
                  <a:cubicBezTo>
                    <a:pt x="15328" y="16313"/>
                    <a:pt x="18047" y="1958"/>
                    <a:pt x="18047" y="1958"/>
                  </a:cubicBezTo>
                  <a:cubicBezTo>
                    <a:pt x="16152" y="903"/>
                    <a:pt x="14256" y="409"/>
                    <a:pt x="12806" y="178"/>
                  </a:cubicBezTo>
                  <a:cubicBezTo>
                    <a:pt x="11847" y="30"/>
                    <a:pt x="11077" y="0"/>
                    <a:pt x="10615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6;p2"/>
            <p:cNvSpPr/>
            <p:nvPr/>
          </p:nvSpPr>
          <p:spPr>
            <a:xfrm rot="3599956">
              <a:off x="6678074" y="246301"/>
              <a:ext cx="294593" cy="811282"/>
            </a:xfrm>
            <a:custGeom>
              <a:avLst/>
              <a:gdLst/>
              <a:ahLst/>
              <a:cxnLst/>
              <a:rect l="l" t="t" r="r" b="b"/>
              <a:pathLst>
                <a:path w="11784" h="32452" extrusionOk="0">
                  <a:moveTo>
                    <a:pt x="6543" y="0"/>
                  </a:moveTo>
                  <a:cubicBezTo>
                    <a:pt x="6098" y="8290"/>
                    <a:pt x="4714" y="16531"/>
                    <a:pt x="2423" y="24508"/>
                  </a:cubicBezTo>
                  <a:cubicBezTo>
                    <a:pt x="1698" y="27013"/>
                    <a:pt x="890" y="29485"/>
                    <a:pt x="0" y="31924"/>
                  </a:cubicBezTo>
                  <a:cubicBezTo>
                    <a:pt x="972" y="32287"/>
                    <a:pt x="1615" y="32451"/>
                    <a:pt x="1615" y="32451"/>
                  </a:cubicBezTo>
                  <a:cubicBezTo>
                    <a:pt x="9065" y="16135"/>
                    <a:pt x="11784" y="1780"/>
                    <a:pt x="11784" y="1780"/>
                  </a:cubicBezTo>
                  <a:cubicBezTo>
                    <a:pt x="9889" y="725"/>
                    <a:pt x="7993" y="231"/>
                    <a:pt x="654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7;p2"/>
            <p:cNvSpPr/>
            <p:nvPr/>
          </p:nvSpPr>
          <p:spPr>
            <a:xfrm rot="3599956">
              <a:off x="6563318" y="173873"/>
              <a:ext cx="451165" cy="817457"/>
            </a:xfrm>
            <a:custGeom>
              <a:avLst/>
              <a:gdLst/>
              <a:ahLst/>
              <a:cxnLst/>
              <a:rect l="l" t="t" r="r" b="b"/>
              <a:pathLst>
                <a:path w="18047" h="32699" fill="none" extrusionOk="0">
                  <a:moveTo>
                    <a:pt x="18047" y="2027"/>
                  </a:moveTo>
                  <a:cubicBezTo>
                    <a:pt x="18047" y="2027"/>
                    <a:pt x="15328" y="16382"/>
                    <a:pt x="7878" y="32698"/>
                  </a:cubicBezTo>
                  <a:cubicBezTo>
                    <a:pt x="7878" y="32698"/>
                    <a:pt x="7235" y="32534"/>
                    <a:pt x="6263" y="32171"/>
                  </a:cubicBezTo>
                  <a:cubicBezTo>
                    <a:pt x="4631" y="31578"/>
                    <a:pt x="2077" y="30391"/>
                    <a:pt x="0" y="28413"/>
                  </a:cubicBezTo>
                  <a:cubicBezTo>
                    <a:pt x="0" y="28413"/>
                    <a:pt x="495" y="27375"/>
                    <a:pt x="1253" y="25645"/>
                  </a:cubicBezTo>
                  <a:cubicBezTo>
                    <a:pt x="1731" y="24590"/>
                    <a:pt x="2308" y="23288"/>
                    <a:pt x="2934" y="21788"/>
                  </a:cubicBezTo>
                  <a:cubicBezTo>
                    <a:pt x="3412" y="20667"/>
                    <a:pt x="3923" y="19431"/>
                    <a:pt x="4450" y="18129"/>
                  </a:cubicBezTo>
                  <a:cubicBezTo>
                    <a:pt x="4994" y="16745"/>
                    <a:pt x="5554" y="15311"/>
                    <a:pt x="6098" y="13828"/>
                  </a:cubicBezTo>
                  <a:cubicBezTo>
                    <a:pt x="6675" y="12295"/>
                    <a:pt x="7219" y="10729"/>
                    <a:pt x="7730" y="9180"/>
                  </a:cubicBezTo>
                  <a:cubicBezTo>
                    <a:pt x="8208" y="7730"/>
                    <a:pt x="8653" y="6296"/>
                    <a:pt x="9032" y="4895"/>
                  </a:cubicBezTo>
                  <a:cubicBezTo>
                    <a:pt x="9427" y="3445"/>
                    <a:pt x="9773" y="2060"/>
                    <a:pt x="10021" y="742"/>
                  </a:cubicBezTo>
                  <a:cubicBezTo>
                    <a:pt x="10070" y="527"/>
                    <a:pt x="10103" y="297"/>
                    <a:pt x="10136" y="82"/>
                  </a:cubicBezTo>
                  <a:cubicBezTo>
                    <a:pt x="10136" y="82"/>
                    <a:pt x="11207" y="0"/>
                    <a:pt x="12806" y="247"/>
                  </a:cubicBezTo>
                  <a:cubicBezTo>
                    <a:pt x="14256" y="478"/>
                    <a:pt x="16152" y="972"/>
                    <a:pt x="18047" y="202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8;p2"/>
            <p:cNvSpPr/>
            <p:nvPr/>
          </p:nvSpPr>
          <p:spPr>
            <a:xfrm rot="3599956">
              <a:off x="6573310" y="529962"/>
              <a:ext cx="41224" cy="26399"/>
            </a:xfrm>
            <a:custGeom>
              <a:avLst/>
              <a:gdLst/>
              <a:ahLst/>
              <a:cxnLst/>
              <a:rect l="l" t="t" r="r" b="b"/>
              <a:pathLst>
                <a:path w="1649" h="1056" fill="none" extrusionOk="0">
                  <a:moveTo>
                    <a:pt x="1" y="1"/>
                  </a:moveTo>
                  <a:cubicBezTo>
                    <a:pt x="1" y="1"/>
                    <a:pt x="990" y="874"/>
                    <a:pt x="1649" y="1056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9;p2"/>
            <p:cNvSpPr/>
            <p:nvPr/>
          </p:nvSpPr>
          <p:spPr>
            <a:xfrm rot="3599956">
              <a:off x="6673957" y="517319"/>
              <a:ext cx="39149" cy="21850"/>
            </a:xfrm>
            <a:custGeom>
              <a:avLst/>
              <a:gdLst/>
              <a:ahLst/>
              <a:cxnLst/>
              <a:rect l="l" t="t" r="r" b="b"/>
              <a:pathLst>
                <a:path w="1566" h="874" fill="none" extrusionOk="0">
                  <a:moveTo>
                    <a:pt x="0" y="0"/>
                  </a:moveTo>
                  <a:cubicBezTo>
                    <a:pt x="0" y="0"/>
                    <a:pt x="907" y="676"/>
                    <a:pt x="1566" y="87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70;p2"/>
            <p:cNvSpPr/>
            <p:nvPr/>
          </p:nvSpPr>
          <p:spPr>
            <a:xfrm rot="3599956">
              <a:off x="6789059" y="500962"/>
              <a:ext cx="40799" cy="17750"/>
            </a:xfrm>
            <a:custGeom>
              <a:avLst/>
              <a:gdLst/>
              <a:ahLst/>
              <a:cxnLst/>
              <a:rect l="l" t="t" r="r" b="b"/>
              <a:pathLst>
                <a:path w="1632" h="710" fill="none" extrusionOk="0">
                  <a:moveTo>
                    <a:pt x="0" y="1"/>
                  </a:moveTo>
                  <a:cubicBezTo>
                    <a:pt x="0" y="1"/>
                    <a:pt x="1236" y="610"/>
                    <a:pt x="1632" y="709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71;p2"/>
            <p:cNvSpPr/>
            <p:nvPr/>
          </p:nvSpPr>
          <p:spPr>
            <a:xfrm rot="3599956">
              <a:off x="6910912" y="477949"/>
              <a:ext cx="39574" cy="16525"/>
            </a:xfrm>
            <a:custGeom>
              <a:avLst/>
              <a:gdLst/>
              <a:ahLst/>
              <a:cxnLst/>
              <a:rect l="l" t="t" r="r" b="b"/>
              <a:pathLst>
                <a:path w="1583" h="661" fill="none" extrusionOk="0">
                  <a:moveTo>
                    <a:pt x="1" y="1"/>
                  </a:moveTo>
                  <a:cubicBezTo>
                    <a:pt x="1" y="1"/>
                    <a:pt x="990" y="660"/>
                    <a:pt x="1583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72;p2"/>
            <p:cNvSpPr/>
            <p:nvPr/>
          </p:nvSpPr>
          <p:spPr>
            <a:xfrm rot="3599956">
              <a:off x="7020754" y="451620"/>
              <a:ext cx="37124" cy="16100"/>
            </a:xfrm>
            <a:custGeom>
              <a:avLst/>
              <a:gdLst/>
              <a:ahLst/>
              <a:cxnLst/>
              <a:rect l="l" t="t" r="r" b="b"/>
              <a:pathLst>
                <a:path w="1485" h="644" fill="none" extrusionOk="0">
                  <a:moveTo>
                    <a:pt x="1" y="1"/>
                  </a:moveTo>
                  <a:cubicBezTo>
                    <a:pt x="1" y="1"/>
                    <a:pt x="1023" y="578"/>
                    <a:pt x="1484" y="64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73;p2"/>
            <p:cNvSpPr/>
            <p:nvPr/>
          </p:nvSpPr>
          <p:spPr>
            <a:xfrm rot="3599956">
              <a:off x="7123565" y="421415"/>
              <a:ext cx="37099" cy="14875"/>
            </a:xfrm>
            <a:custGeom>
              <a:avLst/>
              <a:gdLst/>
              <a:ahLst/>
              <a:cxnLst/>
              <a:rect l="l" t="t" r="r" b="b"/>
              <a:pathLst>
                <a:path w="1484" h="595" fill="none" extrusionOk="0">
                  <a:moveTo>
                    <a:pt x="1" y="1"/>
                  </a:moveTo>
                  <a:cubicBezTo>
                    <a:pt x="1" y="1"/>
                    <a:pt x="825" y="330"/>
                    <a:pt x="1484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5;p2"/>
            <p:cNvSpPr/>
            <p:nvPr/>
          </p:nvSpPr>
          <p:spPr>
            <a:xfrm rot="3599956">
              <a:off x="6562571" y="175174"/>
              <a:ext cx="451165" cy="815732"/>
            </a:xfrm>
            <a:custGeom>
              <a:avLst/>
              <a:gdLst/>
              <a:ahLst/>
              <a:cxnLst/>
              <a:rect l="l" t="t" r="r" b="b"/>
              <a:pathLst>
                <a:path w="18047" h="32630" extrusionOk="0">
                  <a:moveTo>
                    <a:pt x="10615" y="0"/>
                  </a:moveTo>
                  <a:cubicBezTo>
                    <a:pt x="10307" y="0"/>
                    <a:pt x="10136" y="13"/>
                    <a:pt x="10136" y="13"/>
                  </a:cubicBezTo>
                  <a:cubicBezTo>
                    <a:pt x="10103" y="228"/>
                    <a:pt x="10070" y="458"/>
                    <a:pt x="10021" y="673"/>
                  </a:cubicBezTo>
                  <a:cubicBezTo>
                    <a:pt x="9773" y="1991"/>
                    <a:pt x="9427" y="3376"/>
                    <a:pt x="9032" y="4826"/>
                  </a:cubicBezTo>
                  <a:cubicBezTo>
                    <a:pt x="8653" y="6227"/>
                    <a:pt x="8208" y="7661"/>
                    <a:pt x="7730" y="9111"/>
                  </a:cubicBezTo>
                  <a:cubicBezTo>
                    <a:pt x="7219" y="10660"/>
                    <a:pt x="6675" y="12226"/>
                    <a:pt x="6098" y="13759"/>
                  </a:cubicBezTo>
                  <a:cubicBezTo>
                    <a:pt x="5554" y="15242"/>
                    <a:pt x="4994" y="16676"/>
                    <a:pt x="4450" y="18060"/>
                  </a:cubicBezTo>
                  <a:cubicBezTo>
                    <a:pt x="3923" y="19362"/>
                    <a:pt x="3412" y="20598"/>
                    <a:pt x="2934" y="21719"/>
                  </a:cubicBezTo>
                  <a:cubicBezTo>
                    <a:pt x="2308" y="23219"/>
                    <a:pt x="1731" y="24521"/>
                    <a:pt x="1253" y="25576"/>
                  </a:cubicBezTo>
                  <a:cubicBezTo>
                    <a:pt x="495" y="27306"/>
                    <a:pt x="0" y="28344"/>
                    <a:pt x="0" y="28344"/>
                  </a:cubicBezTo>
                  <a:cubicBezTo>
                    <a:pt x="2077" y="30322"/>
                    <a:pt x="4631" y="31509"/>
                    <a:pt x="6263" y="32102"/>
                  </a:cubicBezTo>
                  <a:cubicBezTo>
                    <a:pt x="7235" y="32465"/>
                    <a:pt x="7878" y="32629"/>
                    <a:pt x="7878" y="32629"/>
                  </a:cubicBezTo>
                  <a:cubicBezTo>
                    <a:pt x="15328" y="16313"/>
                    <a:pt x="18047" y="1958"/>
                    <a:pt x="18047" y="1958"/>
                  </a:cubicBezTo>
                  <a:cubicBezTo>
                    <a:pt x="16152" y="903"/>
                    <a:pt x="14256" y="409"/>
                    <a:pt x="12806" y="178"/>
                  </a:cubicBezTo>
                  <a:cubicBezTo>
                    <a:pt x="11847" y="30"/>
                    <a:pt x="11077" y="0"/>
                    <a:pt x="10615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6;p2"/>
            <p:cNvSpPr/>
            <p:nvPr/>
          </p:nvSpPr>
          <p:spPr>
            <a:xfrm rot="3599956">
              <a:off x="6678074" y="246308"/>
              <a:ext cx="294593" cy="811282"/>
            </a:xfrm>
            <a:custGeom>
              <a:avLst/>
              <a:gdLst/>
              <a:ahLst/>
              <a:cxnLst/>
              <a:rect l="l" t="t" r="r" b="b"/>
              <a:pathLst>
                <a:path w="11784" h="32452" extrusionOk="0">
                  <a:moveTo>
                    <a:pt x="6543" y="0"/>
                  </a:moveTo>
                  <a:cubicBezTo>
                    <a:pt x="6098" y="8290"/>
                    <a:pt x="4714" y="16531"/>
                    <a:pt x="2423" y="24508"/>
                  </a:cubicBezTo>
                  <a:cubicBezTo>
                    <a:pt x="1698" y="27013"/>
                    <a:pt x="890" y="29485"/>
                    <a:pt x="0" y="31924"/>
                  </a:cubicBezTo>
                  <a:cubicBezTo>
                    <a:pt x="972" y="32287"/>
                    <a:pt x="1615" y="32451"/>
                    <a:pt x="1615" y="32451"/>
                  </a:cubicBezTo>
                  <a:cubicBezTo>
                    <a:pt x="9065" y="16135"/>
                    <a:pt x="11784" y="1780"/>
                    <a:pt x="11784" y="1780"/>
                  </a:cubicBezTo>
                  <a:cubicBezTo>
                    <a:pt x="9889" y="725"/>
                    <a:pt x="7993" y="231"/>
                    <a:pt x="654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7;p2"/>
            <p:cNvSpPr/>
            <p:nvPr/>
          </p:nvSpPr>
          <p:spPr>
            <a:xfrm rot="3599956">
              <a:off x="6563318" y="173880"/>
              <a:ext cx="451165" cy="817457"/>
            </a:xfrm>
            <a:custGeom>
              <a:avLst/>
              <a:gdLst/>
              <a:ahLst/>
              <a:cxnLst/>
              <a:rect l="l" t="t" r="r" b="b"/>
              <a:pathLst>
                <a:path w="18047" h="32699" fill="none" extrusionOk="0">
                  <a:moveTo>
                    <a:pt x="18047" y="2027"/>
                  </a:moveTo>
                  <a:cubicBezTo>
                    <a:pt x="18047" y="2027"/>
                    <a:pt x="15328" y="16382"/>
                    <a:pt x="7878" y="32698"/>
                  </a:cubicBezTo>
                  <a:cubicBezTo>
                    <a:pt x="7878" y="32698"/>
                    <a:pt x="7235" y="32534"/>
                    <a:pt x="6263" y="32171"/>
                  </a:cubicBezTo>
                  <a:cubicBezTo>
                    <a:pt x="4631" y="31578"/>
                    <a:pt x="2077" y="30391"/>
                    <a:pt x="0" y="28413"/>
                  </a:cubicBezTo>
                  <a:cubicBezTo>
                    <a:pt x="0" y="28413"/>
                    <a:pt x="495" y="27375"/>
                    <a:pt x="1253" y="25645"/>
                  </a:cubicBezTo>
                  <a:cubicBezTo>
                    <a:pt x="1731" y="24590"/>
                    <a:pt x="2308" y="23288"/>
                    <a:pt x="2934" y="21788"/>
                  </a:cubicBezTo>
                  <a:cubicBezTo>
                    <a:pt x="3412" y="20667"/>
                    <a:pt x="3923" y="19431"/>
                    <a:pt x="4450" y="18129"/>
                  </a:cubicBezTo>
                  <a:cubicBezTo>
                    <a:pt x="4994" y="16745"/>
                    <a:pt x="5554" y="15311"/>
                    <a:pt x="6098" y="13828"/>
                  </a:cubicBezTo>
                  <a:cubicBezTo>
                    <a:pt x="6675" y="12295"/>
                    <a:pt x="7219" y="10729"/>
                    <a:pt x="7730" y="9180"/>
                  </a:cubicBezTo>
                  <a:cubicBezTo>
                    <a:pt x="8208" y="7730"/>
                    <a:pt x="8653" y="6296"/>
                    <a:pt x="9032" y="4895"/>
                  </a:cubicBezTo>
                  <a:cubicBezTo>
                    <a:pt x="9427" y="3445"/>
                    <a:pt x="9773" y="2060"/>
                    <a:pt x="10021" y="742"/>
                  </a:cubicBezTo>
                  <a:cubicBezTo>
                    <a:pt x="10070" y="527"/>
                    <a:pt x="10103" y="297"/>
                    <a:pt x="10136" y="82"/>
                  </a:cubicBezTo>
                  <a:cubicBezTo>
                    <a:pt x="10136" y="82"/>
                    <a:pt x="11207" y="0"/>
                    <a:pt x="12806" y="247"/>
                  </a:cubicBezTo>
                  <a:cubicBezTo>
                    <a:pt x="14256" y="478"/>
                    <a:pt x="16152" y="972"/>
                    <a:pt x="18047" y="202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8;p2"/>
            <p:cNvSpPr/>
            <p:nvPr/>
          </p:nvSpPr>
          <p:spPr>
            <a:xfrm rot="3599956">
              <a:off x="6573310" y="529969"/>
              <a:ext cx="41224" cy="26399"/>
            </a:xfrm>
            <a:custGeom>
              <a:avLst/>
              <a:gdLst/>
              <a:ahLst/>
              <a:cxnLst/>
              <a:rect l="l" t="t" r="r" b="b"/>
              <a:pathLst>
                <a:path w="1649" h="1056" fill="none" extrusionOk="0">
                  <a:moveTo>
                    <a:pt x="1" y="1"/>
                  </a:moveTo>
                  <a:cubicBezTo>
                    <a:pt x="1" y="1"/>
                    <a:pt x="990" y="874"/>
                    <a:pt x="1649" y="1056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9;p2"/>
            <p:cNvSpPr/>
            <p:nvPr/>
          </p:nvSpPr>
          <p:spPr>
            <a:xfrm rot="3599956">
              <a:off x="6673957" y="517326"/>
              <a:ext cx="39149" cy="21850"/>
            </a:xfrm>
            <a:custGeom>
              <a:avLst/>
              <a:gdLst/>
              <a:ahLst/>
              <a:cxnLst/>
              <a:rect l="l" t="t" r="r" b="b"/>
              <a:pathLst>
                <a:path w="1566" h="874" fill="none" extrusionOk="0">
                  <a:moveTo>
                    <a:pt x="0" y="0"/>
                  </a:moveTo>
                  <a:cubicBezTo>
                    <a:pt x="0" y="0"/>
                    <a:pt x="907" y="676"/>
                    <a:pt x="1566" y="87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0;p2"/>
            <p:cNvSpPr/>
            <p:nvPr/>
          </p:nvSpPr>
          <p:spPr>
            <a:xfrm rot="3599956">
              <a:off x="6789059" y="500969"/>
              <a:ext cx="40799" cy="17750"/>
            </a:xfrm>
            <a:custGeom>
              <a:avLst/>
              <a:gdLst/>
              <a:ahLst/>
              <a:cxnLst/>
              <a:rect l="l" t="t" r="r" b="b"/>
              <a:pathLst>
                <a:path w="1632" h="710" fill="none" extrusionOk="0">
                  <a:moveTo>
                    <a:pt x="0" y="1"/>
                  </a:moveTo>
                  <a:cubicBezTo>
                    <a:pt x="0" y="1"/>
                    <a:pt x="1236" y="610"/>
                    <a:pt x="1632" y="709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1;p2"/>
            <p:cNvSpPr/>
            <p:nvPr/>
          </p:nvSpPr>
          <p:spPr>
            <a:xfrm rot="3599956">
              <a:off x="6910912" y="477956"/>
              <a:ext cx="39574" cy="16525"/>
            </a:xfrm>
            <a:custGeom>
              <a:avLst/>
              <a:gdLst/>
              <a:ahLst/>
              <a:cxnLst/>
              <a:rect l="l" t="t" r="r" b="b"/>
              <a:pathLst>
                <a:path w="1583" h="661" fill="none" extrusionOk="0">
                  <a:moveTo>
                    <a:pt x="1" y="1"/>
                  </a:moveTo>
                  <a:cubicBezTo>
                    <a:pt x="1" y="1"/>
                    <a:pt x="990" y="660"/>
                    <a:pt x="1583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2;p2"/>
            <p:cNvSpPr/>
            <p:nvPr/>
          </p:nvSpPr>
          <p:spPr>
            <a:xfrm rot="3599956">
              <a:off x="7020754" y="451627"/>
              <a:ext cx="37124" cy="16100"/>
            </a:xfrm>
            <a:custGeom>
              <a:avLst/>
              <a:gdLst/>
              <a:ahLst/>
              <a:cxnLst/>
              <a:rect l="l" t="t" r="r" b="b"/>
              <a:pathLst>
                <a:path w="1485" h="644" fill="none" extrusionOk="0">
                  <a:moveTo>
                    <a:pt x="1" y="1"/>
                  </a:moveTo>
                  <a:cubicBezTo>
                    <a:pt x="1" y="1"/>
                    <a:pt x="1023" y="578"/>
                    <a:pt x="1484" y="64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3;p2"/>
            <p:cNvSpPr/>
            <p:nvPr/>
          </p:nvSpPr>
          <p:spPr>
            <a:xfrm rot="3599956">
              <a:off x="7123565" y="421422"/>
              <a:ext cx="37099" cy="14875"/>
            </a:xfrm>
            <a:custGeom>
              <a:avLst/>
              <a:gdLst/>
              <a:ahLst/>
              <a:cxnLst/>
              <a:rect l="l" t="t" r="r" b="b"/>
              <a:pathLst>
                <a:path w="1484" h="595" fill="none" extrusionOk="0">
                  <a:moveTo>
                    <a:pt x="1" y="1"/>
                  </a:moveTo>
                  <a:cubicBezTo>
                    <a:pt x="1" y="1"/>
                    <a:pt x="825" y="330"/>
                    <a:pt x="1484" y="594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" name="Google Shape;74;p2"/>
          <p:cNvSpPr/>
          <p:nvPr/>
        </p:nvSpPr>
        <p:spPr>
          <a:xfrm>
            <a:off x="11860875" y="2814736"/>
            <a:ext cx="163600" cy="160300"/>
          </a:xfrm>
          <a:custGeom>
            <a:avLst/>
            <a:gdLst/>
            <a:ahLst/>
            <a:cxnLst/>
            <a:rect l="l" t="t" r="r" b="b"/>
            <a:pathLst>
              <a:path w="6544" h="6412" extrusionOk="0">
                <a:moveTo>
                  <a:pt x="3494" y="0"/>
                </a:moveTo>
                <a:lnTo>
                  <a:pt x="2291" y="1945"/>
                </a:lnTo>
                <a:lnTo>
                  <a:pt x="0" y="2060"/>
                </a:lnTo>
                <a:lnTo>
                  <a:pt x="1483" y="3807"/>
                </a:lnTo>
                <a:lnTo>
                  <a:pt x="890" y="6032"/>
                </a:lnTo>
                <a:lnTo>
                  <a:pt x="3016" y="5159"/>
                </a:lnTo>
                <a:lnTo>
                  <a:pt x="4928" y="6411"/>
                </a:lnTo>
                <a:lnTo>
                  <a:pt x="4763" y="4120"/>
                </a:lnTo>
                <a:lnTo>
                  <a:pt x="6543" y="2687"/>
                </a:lnTo>
                <a:lnTo>
                  <a:pt x="4318" y="2143"/>
                </a:lnTo>
                <a:lnTo>
                  <a:pt x="3494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Hộp Văn bản 18">
            <a:extLst>
              <a:ext uri="{FF2B5EF4-FFF2-40B4-BE49-F238E27FC236}">
                <a16:creationId xmlns:a16="http://schemas.microsoft.com/office/drawing/2014/main" id="{20A74171-B317-3536-61FF-4450F552C03F}"/>
              </a:ext>
            </a:extLst>
          </p:cNvPr>
          <p:cNvSpPr txBox="1"/>
          <p:nvPr/>
        </p:nvSpPr>
        <p:spPr>
          <a:xfrm>
            <a:off x="4469665" y="438924"/>
            <a:ext cx="4697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93259" flipV="1">
            <a:off x="9770359" y="4602131"/>
            <a:ext cx="2270188" cy="1655818"/>
          </a:xfrm>
          <a:prstGeom prst="rect">
            <a:avLst/>
          </a:prstGeom>
        </p:spPr>
      </p:pic>
      <p:sp>
        <p:nvSpPr>
          <p:cNvPr id="78" name="Hình chữ nhật: Góc Tròn 74">
            <a:extLst>
              <a:ext uri="{FF2B5EF4-FFF2-40B4-BE49-F238E27FC236}">
                <a16:creationId xmlns:a16="http://schemas.microsoft.com/office/drawing/2014/main" id="{6EDC39EB-E9FE-430A-A199-16534BD72066}"/>
              </a:ext>
            </a:extLst>
          </p:cNvPr>
          <p:cNvSpPr/>
          <p:nvPr/>
        </p:nvSpPr>
        <p:spPr>
          <a:xfrm>
            <a:off x="765377" y="1530030"/>
            <a:ext cx="10341521" cy="1711500"/>
          </a:xfrm>
          <a:prstGeom prst="roundRect">
            <a:avLst/>
          </a:prstGeom>
          <a:noFill/>
          <a:ln w="19050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nguyên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 trừ số nguyên a cho số nguyên b, ta cộng a với số đối của b</a:t>
            </a:r>
            <a:r>
              <a:rPr lang="vi-VN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4469665" y="2511204"/>
                <a:ext cx="324397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9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665" y="2511204"/>
                <a:ext cx="324397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Hộp Văn bản 5">
            <a:extLst>
              <a:ext uri="{FF2B5EF4-FFF2-40B4-BE49-F238E27FC236}">
                <a16:creationId xmlns:a16="http://schemas.microsoft.com/office/drawing/2014/main" id="{1EA08D48-E803-40FF-8A44-EF09B7E43513}"/>
              </a:ext>
            </a:extLst>
          </p:cNvPr>
          <p:cNvSpPr txBox="1"/>
          <p:nvPr/>
        </p:nvSpPr>
        <p:spPr>
          <a:xfrm>
            <a:off x="862106" y="3699357"/>
            <a:ext cx="10271459" cy="13075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 ý: 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 </a:t>
            </a:r>
            <a:r>
              <a:rPr lang="en-US" sz="2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1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77088">
            <a:off x="-794874" y="4799073"/>
            <a:ext cx="3133616" cy="2639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14447">
            <a:off x="839896" y="5304358"/>
            <a:ext cx="1203715" cy="1294168"/>
          </a:xfrm>
          <a:prstGeom prst="rect">
            <a:avLst/>
          </a:prstGeom>
        </p:spPr>
      </p:pic>
      <p:sp>
        <p:nvSpPr>
          <p:cNvPr id="8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2390503" y="1038359"/>
            <a:ext cx="7244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2344;p39"/>
          <p:cNvSpPr txBox="1">
            <a:spLocks noGrp="1"/>
          </p:cNvSpPr>
          <p:nvPr>
            <p:ph type="title" idx="4294967295"/>
          </p:nvPr>
        </p:nvSpPr>
        <p:spPr>
          <a:xfrm>
            <a:off x="1418783" y="2183711"/>
            <a:ext cx="1078711" cy="674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solidFill>
                  <a:srgbClr val="F357A9"/>
                </a:solidFill>
                <a:latin typeface="Algerian" panose="04020705040A02060702" pitchFamily="82" charset="0"/>
              </a:rPr>
              <a:t>01</a:t>
            </a:r>
            <a:endParaRPr b="1">
              <a:solidFill>
                <a:srgbClr val="F357A9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9780" y="3071610"/>
            <a:ext cx="2777907" cy="9187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kiến thức trong bài</a:t>
            </a:r>
            <a:endParaRPr lang="en-US" sz="280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344;p39"/>
          <p:cNvSpPr txBox="1">
            <a:spLocks noGrp="1"/>
          </p:cNvSpPr>
          <p:nvPr>
            <p:ph type="title" idx="4294967295"/>
          </p:nvPr>
        </p:nvSpPr>
        <p:spPr>
          <a:xfrm>
            <a:off x="5380720" y="2218913"/>
            <a:ext cx="977193" cy="674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solidFill>
                  <a:srgbClr val="F357A9"/>
                </a:solidFill>
                <a:latin typeface="Algerian" panose="04020705040A02060702" pitchFamily="82" charset="0"/>
              </a:rPr>
              <a:t>02</a:t>
            </a:r>
            <a:endParaRPr b="1">
              <a:solidFill>
                <a:srgbClr val="F357A9"/>
              </a:solidFill>
              <a:latin typeface="Algerian" panose="04020705040A02060702" pitchFamily="8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16938" y="3016562"/>
            <a:ext cx="3215937" cy="9187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5,6 (phiếu bài tập)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536" y="1179540"/>
            <a:ext cx="440369" cy="3803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1476">
            <a:off x="10101564" y="6298550"/>
            <a:ext cx="627944" cy="404859"/>
          </a:xfrm>
          <a:prstGeom prst="rect">
            <a:avLst/>
          </a:prstGeom>
        </p:spPr>
      </p:pic>
      <p:sp>
        <p:nvSpPr>
          <p:cNvPr id="19" name="Google Shape;2344;p39"/>
          <p:cNvSpPr txBox="1">
            <a:spLocks noGrp="1"/>
          </p:cNvSpPr>
          <p:nvPr>
            <p:ph type="title" idx="4294967295"/>
          </p:nvPr>
        </p:nvSpPr>
        <p:spPr>
          <a:xfrm>
            <a:off x="9241139" y="2183711"/>
            <a:ext cx="977193" cy="674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solidFill>
                  <a:srgbClr val="F357A9"/>
                </a:solidFill>
                <a:latin typeface="Algerian" panose="04020705040A02060702" pitchFamily="82" charset="0"/>
              </a:rPr>
              <a:t>03</a:t>
            </a:r>
            <a:endParaRPr b="1">
              <a:solidFill>
                <a:srgbClr val="F357A9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22126" y="2948899"/>
            <a:ext cx="3382194" cy="1035339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</a:p>
          <a:p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Quy tắc dấu ngoặc” 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oogle Shape;5270;p73"/>
          <p:cNvGrpSpPr/>
          <p:nvPr/>
        </p:nvGrpSpPr>
        <p:grpSpPr>
          <a:xfrm rot="18401923">
            <a:off x="342682" y="4931399"/>
            <a:ext cx="703980" cy="616801"/>
            <a:chOff x="4849055" y="2942365"/>
            <a:chExt cx="900345" cy="788849"/>
          </a:xfrm>
        </p:grpSpPr>
        <p:sp>
          <p:nvSpPr>
            <p:cNvPr id="36" name="Google Shape;5271;p73"/>
            <p:cNvSpPr/>
            <p:nvPr/>
          </p:nvSpPr>
          <p:spPr>
            <a:xfrm>
              <a:off x="4877250" y="3048641"/>
              <a:ext cx="806137" cy="660793"/>
            </a:xfrm>
            <a:custGeom>
              <a:avLst/>
              <a:gdLst/>
              <a:ahLst/>
              <a:cxnLst/>
              <a:rect l="l" t="t" r="r" b="b"/>
              <a:pathLst>
                <a:path w="46490" h="38108" extrusionOk="0">
                  <a:moveTo>
                    <a:pt x="21027" y="8878"/>
                  </a:moveTo>
                  <a:cubicBezTo>
                    <a:pt x="22905" y="8878"/>
                    <a:pt x="24895" y="9336"/>
                    <a:pt x="26735" y="10577"/>
                  </a:cubicBezTo>
                  <a:cubicBezTo>
                    <a:pt x="34069" y="15518"/>
                    <a:pt x="32730" y="24457"/>
                    <a:pt x="31459" y="24457"/>
                  </a:cubicBezTo>
                  <a:cubicBezTo>
                    <a:pt x="31410" y="24457"/>
                    <a:pt x="31361" y="24444"/>
                    <a:pt x="31312" y="24417"/>
                  </a:cubicBezTo>
                  <a:cubicBezTo>
                    <a:pt x="31045" y="24271"/>
                    <a:pt x="13074" y="12316"/>
                    <a:pt x="13074" y="12316"/>
                  </a:cubicBezTo>
                  <a:cubicBezTo>
                    <a:pt x="12624" y="11540"/>
                    <a:pt x="16500" y="8878"/>
                    <a:pt x="21027" y="8878"/>
                  </a:cubicBezTo>
                  <a:close/>
                  <a:moveTo>
                    <a:pt x="20960" y="0"/>
                  </a:moveTo>
                  <a:cubicBezTo>
                    <a:pt x="13475" y="0"/>
                    <a:pt x="5554" y="3372"/>
                    <a:pt x="0" y="11311"/>
                  </a:cubicBezTo>
                  <a:cubicBezTo>
                    <a:pt x="0" y="11311"/>
                    <a:pt x="5360" y="18279"/>
                    <a:pt x="15518" y="24453"/>
                  </a:cubicBezTo>
                  <a:cubicBezTo>
                    <a:pt x="25185" y="30328"/>
                    <a:pt x="35740" y="38107"/>
                    <a:pt x="38064" y="38107"/>
                  </a:cubicBezTo>
                  <a:cubicBezTo>
                    <a:pt x="38182" y="38107"/>
                    <a:pt x="38279" y="38087"/>
                    <a:pt x="38354" y="38046"/>
                  </a:cubicBezTo>
                  <a:cubicBezTo>
                    <a:pt x="39894" y="37182"/>
                    <a:pt x="46490" y="17059"/>
                    <a:pt x="38086" y="7346"/>
                  </a:cubicBezTo>
                  <a:cubicBezTo>
                    <a:pt x="34102" y="2741"/>
                    <a:pt x="27708" y="0"/>
                    <a:pt x="20960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272;p73"/>
            <p:cNvSpPr/>
            <p:nvPr/>
          </p:nvSpPr>
          <p:spPr>
            <a:xfrm>
              <a:off x="4849055" y="2942365"/>
              <a:ext cx="900345" cy="788849"/>
            </a:xfrm>
            <a:custGeom>
              <a:avLst/>
              <a:gdLst/>
              <a:ahLst/>
              <a:cxnLst/>
              <a:rect l="l" t="t" r="r" b="b"/>
              <a:pathLst>
                <a:path w="51923" h="45493" fill="none" extrusionOk="0">
                  <a:moveTo>
                    <a:pt x="36887" y="10560"/>
                  </a:moveTo>
                  <a:cubicBezTo>
                    <a:pt x="22333" y="0"/>
                    <a:pt x="6568" y="7573"/>
                    <a:pt x="341" y="17387"/>
                  </a:cubicBezTo>
                  <a:cubicBezTo>
                    <a:pt x="1" y="17934"/>
                    <a:pt x="122" y="18648"/>
                    <a:pt x="629" y="19049"/>
                  </a:cubicBezTo>
                  <a:cubicBezTo>
                    <a:pt x="3361" y="21250"/>
                    <a:pt x="12025" y="28089"/>
                    <a:pt x="18280" y="31831"/>
                  </a:cubicBezTo>
                  <a:cubicBezTo>
                    <a:pt x="25114" y="35913"/>
                    <a:pt x="39728" y="45492"/>
                    <a:pt x="40373" y="45492"/>
                  </a:cubicBezTo>
                  <a:cubicBezTo>
                    <a:pt x="41013" y="45492"/>
                    <a:pt x="51922" y="21469"/>
                    <a:pt x="36887" y="10560"/>
                  </a:cubicBezTo>
                  <a:close/>
                  <a:moveTo>
                    <a:pt x="28361" y="16710"/>
                  </a:moveTo>
                  <a:cubicBezTo>
                    <a:pt x="35979" y="21838"/>
                    <a:pt x="34239" y="31283"/>
                    <a:pt x="32938" y="30546"/>
                  </a:cubicBezTo>
                  <a:cubicBezTo>
                    <a:pt x="32671" y="30400"/>
                    <a:pt x="14700" y="18445"/>
                    <a:pt x="14700" y="18445"/>
                  </a:cubicBezTo>
                  <a:cubicBezTo>
                    <a:pt x="14064" y="17346"/>
                    <a:pt x="22086" y="12474"/>
                    <a:pt x="28361" y="16710"/>
                  </a:cubicBezTo>
                  <a:close/>
                </a:path>
              </a:pathLst>
            </a:custGeom>
            <a:solidFill>
              <a:srgbClr val="3D0800"/>
            </a:solidFill>
            <a:ln w="9525" cap="rnd" cmpd="sng">
              <a:solidFill>
                <a:srgbClr val="3D0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273;p73"/>
            <p:cNvSpPr/>
            <p:nvPr/>
          </p:nvSpPr>
          <p:spPr>
            <a:xfrm>
              <a:off x="4901578" y="3169397"/>
              <a:ext cx="47806" cy="53373"/>
            </a:xfrm>
            <a:custGeom>
              <a:avLst/>
              <a:gdLst/>
              <a:ahLst/>
              <a:cxnLst/>
              <a:rect l="l" t="t" r="r" b="b"/>
              <a:pathLst>
                <a:path w="2757" h="3078" extrusionOk="0">
                  <a:moveTo>
                    <a:pt x="429" y="0"/>
                  </a:moveTo>
                  <a:cubicBezTo>
                    <a:pt x="344" y="0"/>
                    <a:pt x="258" y="30"/>
                    <a:pt x="187" y="90"/>
                  </a:cubicBezTo>
                  <a:cubicBezTo>
                    <a:pt x="20" y="224"/>
                    <a:pt x="0" y="463"/>
                    <a:pt x="134" y="625"/>
                  </a:cubicBezTo>
                  <a:lnTo>
                    <a:pt x="2035" y="2936"/>
                  </a:lnTo>
                  <a:cubicBezTo>
                    <a:pt x="2104" y="3025"/>
                    <a:pt x="2213" y="3078"/>
                    <a:pt x="2327" y="3078"/>
                  </a:cubicBezTo>
                  <a:cubicBezTo>
                    <a:pt x="2416" y="3078"/>
                    <a:pt x="2501" y="3045"/>
                    <a:pt x="2570" y="2993"/>
                  </a:cubicBezTo>
                  <a:cubicBezTo>
                    <a:pt x="2732" y="2859"/>
                    <a:pt x="2757" y="2616"/>
                    <a:pt x="2623" y="2454"/>
                  </a:cubicBezTo>
                  <a:lnTo>
                    <a:pt x="722" y="139"/>
                  </a:lnTo>
                  <a:cubicBezTo>
                    <a:pt x="647" y="48"/>
                    <a:pt x="539" y="0"/>
                    <a:pt x="429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274;p73"/>
            <p:cNvSpPr/>
            <p:nvPr/>
          </p:nvSpPr>
          <p:spPr>
            <a:xfrm>
              <a:off x="5002011" y="3091246"/>
              <a:ext cx="44096" cy="59337"/>
            </a:xfrm>
            <a:custGeom>
              <a:avLst/>
              <a:gdLst/>
              <a:ahLst/>
              <a:cxnLst/>
              <a:rect l="l" t="t" r="r" b="b"/>
              <a:pathLst>
                <a:path w="2543" h="3422" extrusionOk="0">
                  <a:moveTo>
                    <a:pt x="497" y="1"/>
                  </a:moveTo>
                  <a:cubicBezTo>
                    <a:pt x="242" y="1"/>
                    <a:pt x="0" y="262"/>
                    <a:pt x="143" y="556"/>
                  </a:cubicBezTo>
                  <a:lnTo>
                    <a:pt x="1781" y="3239"/>
                  </a:lnTo>
                  <a:cubicBezTo>
                    <a:pt x="1850" y="3349"/>
                    <a:pt x="1971" y="3418"/>
                    <a:pt x="2105" y="3422"/>
                  </a:cubicBezTo>
                  <a:cubicBezTo>
                    <a:pt x="2174" y="3422"/>
                    <a:pt x="2243" y="3401"/>
                    <a:pt x="2304" y="3365"/>
                  </a:cubicBezTo>
                  <a:cubicBezTo>
                    <a:pt x="2482" y="3255"/>
                    <a:pt x="2543" y="3024"/>
                    <a:pt x="2433" y="2842"/>
                  </a:cubicBezTo>
                  <a:lnTo>
                    <a:pt x="800" y="158"/>
                  </a:lnTo>
                  <a:cubicBezTo>
                    <a:pt x="715" y="47"/>
                    <a:pt x="605" y="1"/>
                    <a:pt x="497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275;p73"/>
            <p:cNvSpPr/>
            <p:nvPr/>
          </p:nvSpPr>
          <p:spPr>
            <a:xfrm>
              <a:off x="5123912" y="3041879"/>
              <a:ext cx="29686" cy="71094"/>
            </a:xfrm>
            <a:custGeom>
              <a:avLst/>
              <a:gdLst/>
              <a:ahLst/>
              <a:cxnLst/>
              <a:rect l="l" t="t" r="r" b="b"/>
              <a:pathLst>
                <a:path w="1712" h="4100" extrusionOk="0">
                  <a:moveTo>
                    <a:pt x="427" y="0"/>
                  </a:moveTo>
                  <a:cubicBezTo>
                    <a:pt x="395" y="0"/>
                    <a:pt x="362" y="5"/>
                    <a:pt x="329" y="14"/>
                  </a:cubicBezTo>
                  <a:cubicBezTo>
                    <a:pt x="122" y="66"/>
                    <a:pt x="0" y="285"/>
                    <a:pt x="61" y="492"/>
                  </a:cubicBezTo>
                  <a:lnTo>
                    <a:pt x="925" y="3816"/>
                  </a:lnTo>
                  <a:cubicBezTo>
                    <a:pt x="965" y="3982"/>
                    <a:pt x="1115" y="4100"/>
                    <a:pt x="1289" y="4100"/>
                  </a:cubicBezTo>
                  <a:cubicBezTo>
                    <a:pt x="1322" y="4100"/>
                    <a:pt x="1354" y="4096"/>
                    <a:pt x="1383" y="4088"/>
                  </a:cubicBezTo>
                  <a:cubicBezTo>
                    <a:pt x="1589" y="4035"/>
                    <a:pt x="1711" y="3824"/>
                    <a:pt x="1658" y="3621"/>
                  </a:cubicBezTo>
                  <a:lnTo>
                    <a:pt x="795" y="297"/>
                  </a:lnTo>
                  <a:cubicBezTo>
                    <a:pt x="757" y="120"/>
                    <a:pt x="600" y="0"/>
                    <a:pt x="427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276;p73"/>
            <p:cNvSpPr/>
            <p:nvPr/>
          </p:nvSpPr>
          <p:spPr>
            <a:xfrm>
              <a:off x="5248534" y="3031787"/>
              <a:ext cx="13230" cy="66915"/>
            </a:xfrm>
            <a:custGeom>
              <a:avLst/>
              <a:gdLst/>
              <a:ahLst/>
              <a:cxnLst/>
              <a:rect l="l" t="t" r="r" b="b"/>
              <a:pathLst>
                <a:path w="763" h="3859" extrusionOk="0">
                  <a:moveTo>
                    <a:pt x="380" y="1"/>
                  </a:moveTo>
                  <a:cubicBezTo>
                    <a:pt x="202" y="1"/>
                    <a:pt x="25" y="115"/>
                    <a:pt x="1" y="344"/>
                  </a:cubicBezTo>
                  <a:lnTo>
                    <a:pt x="1" y="3478"/>
                  </a:lnTo>
                  <a:cubicBezTo>
                    <a:pt x="1" y="3689"/>
                    <a:pt x="167" y="3859"/>
                    <a:pt x="378" y="3859"/>
                  </a:cubicBezTo>
                  <a:cubicBezTo>
                    <a:pt x="380" y="3859"/>
                    <a:pt x="383" y="3859"/>
                    <a:pt x="385" y="3859"/>
                  </a:cubicBezTo>
                  <a:cubicBezTo>
                    <a:pt x="597" y="3859"/>
                    <a:pt x="763" y="3690"/>
                    <a:pt x="763" y="3478"/>
                  </a:cubicBezTo>
                  <a:lnTo>
                    <a:pt x="763" y="344"/>
                  </a:lnTo>
                  <a:cubicBezTo>
                    <a:pt x="737" y="115"/>
                    <a:pt x="558" y="1"/>
                    <a:pt x="380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277;p73"/>
            <p:cNvSpPr/>
            <p:nvPr/>
          </p:nvSpPr>
          <p:spPr>
            <a:xfrm>
              <a:off x="5344130" y="3056063"/>
              <a:ext cx="35668" cy="66048"/>
            </a:xfrm>
            <a:custGeom>
              <a:avLst/>
              <a:gdLst/>
              <a:ahLst/>
              <a:cxnLst/>
              <a:rect l="l" t="t" r="r" b="b"/>
              <a:pathLst>
                <a:path w="2057" h="3809" extrusionOk="0">
                  <a:moveTo>
                    <a:pt x="1624" y="0"/>
                  </a:moveTo>
                  <a:cubicBezTo>
                    <a:pt x="1470" y="0"/>
                    <a:pt x="1326" y="93"/>
                    <a:pt x="1270" y="245"/>
                  </a:cubicBezTo>
                  <a:lnTo>
                    <a:pt x="74" y="3290"/>
                  </a:lnTo>
                  <a:cubicBezTo>
                    <a:pt x="1" y="3484"/>
                    <a:pt x="98" y="3707"/>
                    <a:pt x="293" y="3780"/>
                  </a:cubicBezTo>
                  <a:cubicBezTo>
                    <a:pt x="337" y="3801"/>
                    <a:pt x="382" y="3809"/>
                    <a:pt x="431" y="3809"/>
                  </a:cubicBezTo>
                  <a:cubicBezTo>
                    <a:pt x="589" y="3809"/>
                    <a:pt x="731" y="3716"/>
                    <a:pt x="791" y="3570"/>
                  </a:cubicBezTo>
                  <a:lnTo>
                    <a:pt x="1979" y="517"/>
                  </a:lnTo>
                  <a:cubicBezTo>
                    <a:pt x="2056" y="323"/>
                    <a:pt x="1959" y="104"/>
                    <a:pt x="1764" y="27"/>
                  </a:cubicBezTo>
                  <a:cubicBezTo>
                    <a:pt x="1718" y="9"/>
                    <a:pt x="1671" y="0"/>
                    <a:pt x="162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78;p73"/>
            <p:cNvSpPr/>
            <p:nvPr/>
          </p:nvSpPr>
          <p:spPr>
            <a:xfrm>
              <a:off x="5450771" y="3118903"/>
              <a:ext cx="45500" cy="63742"/>
            </a:xfrm>
            <a:custGeom>
              <a:avLst/>
              <a:gdLst/>
              <a:ahLst/>
              <a:cxnLst/>
              <a:rect l="l" t="t" r="r" b="b"/>
              <a:pathLst>
                <a:path w="2624" h="3676" extrusionOk="0">
                  <a:moveTo>
                    <a:pt x="2188" y="1"/>
                  </a:moveTo>
                  <a:cubicBezTo>
                    <a:pt x="2058" y="1"/>
                    <a:pt x="1931" y="68"/>
                    <a:pt x="1861" y="189"/>
                  </a:cubicBezTo>
                  <a:lnTo>
                    <a:pt x="114" y="3095"/>
                  </a:lnTo>
                  <a:cubicBezTo>
                    <a:pt x="1" y="3278"/>
                    <a:pt x="57" y="3513"/>
                    <a:pt x="240" y="3622"/>
                  </a:cubicBezTo>
                  <a:cubicBezTo>
                    <a:pt x="301" y="3659"/>
                    <a:pt x="365" y="3675"/>
                    <a:pt x="438" y="3675"/>
                  </a:cubicBezTo>
                  <a:cubicBezTo>
                    <a:pt x="572" y="3675"/>
                    <a:pt x="694" y="3606"/>
                    <a:pt x="767" y="3493"/>
                  </a:cubicBezTo>
                  <a:lnTo>
                    <a:pt x="2514" y="578"/>
                  </a:lnTo>
                  <a:cubicBezTo>
                    <a:pt x="2623" y="396"/>
                    <a:pt x="2563" y="165"/>
                    <a:pt x="2384" y="55"/>
                  </a:cubicBezTo>
                  <a:cubicBezTo>
                    <a:pt x="2323" y="18"/>
                    <a:pt x="2255" y="1"/>
                    <a:pt x="2188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279;p73"/>
            <p:cNvSpPr/>
            <p:nvPr/>
          </p:nvSpPr>
          <p:spPr>
            <a:xfrm>
              <a:off x="5517217" y="3209487"/>
              <a:ext cx="63551" cy="40697"/>
            </a:xfrm>
            <a:custGeom>
              <a:avLst/>
              <a:gdLst/>
              <a:ahLst/>
              <a:cxnLst/>
              <a:rect l="l" t="t" r="r" b="b"/>
              <a:pathLst>
                <a:path w="3665" h="2347" extrusionOk="0">
                  <a:moveTo>
                    <a:pt x="3227" y="1"/>
                  </a:moveTo>
                  <a:cubicBezTo>
                    <a:pt x="3162" y="1"/>
                    <a:pt x="3096" y="17"/>
                    <a:pt x="3036" y="52"/>
                  </a:cubicBezTo>
                  <a:lnTo>
                    <a:pt x="340" y="1637"/>
                  </a:lnTo>
                  <a:cubicBezTo>
                    <a:pt x="1" y="1831"/>
                    <a:pt x="140" y="2347"/>
                    <a:pt x="526" y="2347"/>
                  </a:cubicBezTo>
                  <a:cubicBezTo>
                    <a:pt x="527" y="2347"/>
                    <a:pt x="529" y="2347"/>
                    <a:pt x="531" y="2347"/>
                  </a:cubicBezTo>
                  <a:cubicBezTo>
                    <a:pt x="599" y="2347"/>
                    <a:pt x="664" y="2331"/>
                    <a:pt x="725" y="2298"/>
                  </a:cubicBezTo>
                  <a:lnTo>
                    <a:pt x="3421" y="709"/>
                  </a:lnTo>
                  <a:cubicBezTo>
                    <a:pt x="3603" y="604"/>
                    <a:pt x="3664" y="369"/>
                    <a:pt x="3555" y="190"/>
                  </a:cubicBezTo>
                  <a:cubicBezTo>
                    <a:pt x="3484" y="68"/>
                    <a:pt x="3358" y="1"/>
                    <a:pt x="3227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280;p73"/>
            <p:cNvSpPr/>
            <p:nvPr/>
          </p:nvSpPr>
          <p:spPr>
            <a:xfrm>
              <a:off x="5559943" y="3323324"/>
              <a:ext cx="64123" cy="21415"/>
            </a:xfrm>
            <a:custGeom>
              <a:avLst/>
              <a:gdLst/>
              <a:ahLst/>
              <a:cxnLst/>
              <a:rect l="l" t="t" r="r" b="b"/>
              <a:pathLst>
                <a:path w="3698" h="1235" extrusionOk="0">
                  <a:moveTo>
                    <a:pt x="3291" y="0"/>
                  </a:moveTo>
                  <a:cubicBezTo>
                    <a:pt x="3270" y="0"/>
                    <a:pt x="3248" y="2"/>
                    <a:pt x="3227" y="6"/>
                  </a:cubicBezTo>
                  <a:lnTo>
                    <a:pt x="353" y="480"/>
                  </a:lnTo>
                  <a:cubicBezTo>
                    <a:pt x="146" y="509"/>
                    <a:pt x="0" y="707"/>
                    <a:pt x="41" y="914"/>
                  </a:cubicBezTo>
                  <a:cubicBezTo>
                    <a:pt x="69" y="1100"/>
                    <a:pt x="227" y="1234"/>
                    <a:pt x="414" y="1234"/>
                  </a:cubicBezTo>
                  <a:lnTo>
                    <a:pt x="474" y="1230"/>
                  </a:lnTo>
                  <a:lnTo>
                    <a:pt x="3349" y="764"/>
                  </a:lnTo>
                  <a:cubicBezTo>
                    <a:pt x="3555" y="727"/>
                    <a:pt x="3697" y="529"/>
                    <a:pt x="3661" y="322"/>
                  </a:cubicBezTo>
                  <a:cubicBezTo>
                    <a:pt x="3635" y="137"/>
                    <a:pt x="3473" y="0"/>
                    <a:pt x="3291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281;p73"/>
            <p:cNvSpPr/>
            <p:nvPr/>
          </p:nvSpPr>
          <p:spPr>
            <a:xfrm>
              <a:off x="5571388" y="3418920"/>
              <a:ext cx="61453" cy="17271"/>
            </a:xfrm>
            <a:custGeom>
              <a:avLst/>
              <a:gdLst/>
              <a:ahLst/>
              <a:cxnLst/>
              <a:rect l="l" t="t" r="r" b="b"/>
              <a:pathLst>
                <a:path w="3544" h="996" extrusionOk="0">
                  <a:moveTo>
                    <a:pt x="397" y="0"/>
                  </a:moveTo>
                  <a:cubicBezTo>
                    <a:pt x="202" y="0"/>
                    <a:pt x="36" y="148"/>
                    <a:pt x="17" y="347"/>
                  </a:cubicBezTo>
                  <a:cubicBezTo>
                    <a:pt x="1" y="557"/>
                    <a:pt x="155" y="744"/>
                    <a:pt x="366" y="764"/>
                  </a:cubicBezTo>
                  <a:lnTo>
                    <a:pt x="3102" y="995"/>
                  </a:lnTo>
                  <a:lnTo>
                    <a:pt x="3139" y="995"/>
                  </a:lnTo>
                  <a:cubicBezTo>
                    <a:pt x="3144" y="995"/>
                    <a:pt x="3149" y="995"/>
                    <a:pt x="3154" y="995"/>
                  </a:cubicBezTo>
                  <a:cubicBezTo>
                    <a:pt x="3358" y="995"/>
                    <a:pt x="3524" y="836"/>
                    <a:pt x="3532" y="630"/>
                  </a:cubicBezTo>
                  <a:cubicBezTo>
                    <a:pt x="3544" y="420"/>
                    <a:pt x="3378" y="245"/>
                    <a:pt x="3171" y="237"/>
                  </a:cubicBezTo>
                  <a:lnTo>
                    <a:pt x="435" y="2"/>
                  </a:lnTo>
                  <a:cubicBezTo>
                    <a:pt x="422" y="1"/>
                    <a:pt x="410" y="0"/>
                    <a:pt x="397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282;p73"/>
            <p:cNvSpPr/>
            <p:nvPr/>
          </p:nvSpPr>
          <p:spPr>
            <a:xfrm>
              <a:off x="5552418" y="3523619"/>
              <a:ext cx="66863" cy="36847"/>
            </a:xfrm>
            <a:custGeom>
              <a:avLst/>
              <a:gdLst/>
              <a:ahLst/>
              <a:cxnLst/>
              <a:rect l="l" t="t" r="r" b="b"/>
              <a:pathLst>
                <a:path w="3856" h="2125" extrusionOk="0">
                  <a:moveTo>
                    <a:pt x="432" y="1"/>
                  </a:moveTo>
                  <a:cubicBezTo>
                    <a:pt x="288" y="1"/>
                    <a:pt x="151" y="82"/>
                    <a:pt x="90" y="223"/>
                  </a:cubicBezTo>
                  <a:cubicBezTo>
                    <a:pt x="0" y="418"/>
                    <a:pt x="90" y="641"/>
                    <a:pt x="280" y="730"/>
                  </a:cubicBezTo>
                  <a:lnTo>
                    <a:pt x="3264" y="2088"/>
                  </a:lnTo>
                  <a:cubicBezTo>
                    <a:pt x="3312" y="2112"/>
                    <a:pt x="3369" y="2124"/>
                    <a:pt x="3422" y="2124"/>
                  </a:cubicBezTo>
                  <a:cubicBezTo>
                    <a:pt x="3572" y="2120"/>
                    <a:pt x="3706" y="2035"/>
                    <a:pt x="3770" y="1901"/>
                  </a:cubicBezTo>
                  <a:cubicBezTo>
                    <a:pt x="3856" y="1707"/>
                    <a:pt x="3770" y="1480"/>
                    <a:pt x="3580" y="1395"/>
                  </a:cubicBezTo>
                  <a:lnTo>
                    <a:pt x="596" y="37"/>
                  </a:lnTo>
                  <a:cubicBezTo>
                    <a:pt x="543" y="12"/>
                    <a:pt x="487" y="1"/>
                    <a:pt x="43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283;p73"/>
            <p:cNvSpPr/>
            <p:nvPr/>
          </p:nvSpPr>
          <p:spPr>
            <a:xfrm>
              <a:off x="5530066" y="3608966"/>
              <a:ext cx="64123" cy="46887"/>
            </a:xfrm>
            <a:custGeom>
              <a:avLst/>
              <a:gdLst/>
              <a:ahLst/>
              <a:cxnLst/>
              <a:rect l="l" t="t" r="r" b="b"/>
              <a:pathLst>
                <a:path w="3698" h="2704" extrusionOk="0">
                  <a:moveTo>
                    <a:pt x="437" y="0"/>
                  </a:moveTo>
                  <a:cubicBezTo>
                    <a:pt x="313" y="0"/>
                    <a:pt x="192" y="61"/>
                    <a:pt x="118" y="174"/>
                  </a:cubicBezTo>
                  <a:cubicBezTo>
                    <a:pt x="0" y="348"/>
                    <a:pt x="49" y="587"/>
                    <a:pt x="227" y="705"/>
                  </a:cubicBezTo>
                  <a:cubicBezTo>
                    <a:pt x="1225" y="1366"/>
                    <a:pt x="2688" y="2367"/>
                    <a:pt x="2923" y="2557"/>
                  </a:cubicBezTo>
                  <a:cubicBezTo>
                    <a:pt x="2990" y="2648"/>
                    <a:pt x="3098" y="2704"/>
                    <a:pt x="3211" y="2704"/>
                  </a:cubicBezTo>
                  <a:cubicBezTo>
                    <a:pt x="3215" y="2704"/>
                    <a:pt x="3219" y="2703"/>
                    <a:pt x="3223" y="2703"/>
                  </a:cubicBezTo>
                  <a:cubicBezTo>
                    <a:pt x="3385" y="2703"/>
                    <a:pt x="3527" y="2598"/>
                    <a:pt x="3580" y="2448"/>
                  </a:cubicBezTo>
                  <a:cubicBezTo>
                    <a:pt x="3697" y="2103"/>
                    <a:pt x="3697" y="2103"/>
                    <a:pt x="649" y="64"/>
                  </a:cubicBezTo>
                  <a:cubicBezTo>
                    <a:pt x="583" y="21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421;p7"/>
          <p:cNvSpPr/>
          <p:nvPr/>
        </p:nvSpPr>
        <p:spPr>
          <a:xfrm rot="20104379" flipH="1">
            <a:off x="9656790" y="5249201"/>
            <a:ext cx="3634273" cy="1898184"/>
          </a:xfrm>
          <a:custGeom>
            <a:avLst/>
            <a:gdLst/>
            <a:ahLst/>
            <a:cxnLst/>
            <a:rect l="l" t="t" r="r" b="b"/>
            <a:pathLst>
              <a:path w="145376" h="75930" extrusionOk="0">
                <a:moveTo>
                  <a:pt x="34203" y="0"/>
                </a:moveTo>
                <a:cubicBezTo>
                  <a:pt x="26785" y="0"/>
                  <a:pt x="19424" y="1647"/>
                  <a:pt x="13331" y="5763"/>
                </a:cubicBezTo>
                <a:cubicBezTo>
                  <a:pt x="6027" y="10693"/>
                  <a:pt x="1142" y="19047"/>
                  <a:pt x="412" y="27812"/>
                </a:cubicBezTo>
                <a:cubicBezTo>
                  <a:pt x="1" y="33085"/>
                  <a:pt x="1051" y="38426"/>
                  <a:pt x="3356" y="43174"/>
                </a:cubicBezTo>
                <a:cubicBezTo>
                  <a:pt x="5342" y="47259"/>
                  <a:pt x="8263" y="49542"/>
                  <a:pt x="11139" y="52783"/>
                </a:cubicBezTo>
                <a:cubicBezTo>
                  <a:pt x="14312" y="56321"/>
                  <a:pt x="16047" y="60635"/>
                  <a:pt x="19676" y="63922"/>
                </a:cubicBezTo>
                <a:cubicBezTo>
                  <a:pt x="23191" y="67117"/>
                  <a:pt x="27368" y="69628"/>
                  <a:pt x="31796" y="71386"/>
                </a:cubicBezTo>
                <a:cubicBezTo>
                  <a:pt x="41200" y="75106"/>
                  <a:pt x="51540" y="75768"/>
                  <a:pt x="61652" y="75905"/>
                </a:cubicBezTo>
                <a:cubicBezTo>
                  <a:pt x="62973" y="75922"/>
                  <a:pt x="64294" y="75930"/>
                  <a:pt x="65616" y="75930"/>
                </a:cubicBezTo>
                <a:cubicBezTo>
                  <a:pt x="78814" y="75930"/>
                  <a:pt x="92019" y="75102"/>
                  <a:pt x="105111" y="73463"/>
                </a:cubicBezTo>
                <a:cubicBezTo>
                  <a:pt x="115086" y="72207"/>
                  <a:pt x="125722" y="70130"/>
                  <a:pt x="132821" y="63009"/>
                </a:cubicBezTo>
                <a:cubicBezTo>
                  <a:pt x="138505" y="57280"/>
                  <a:pt x="141015" y="49199"/>
                  <a:pt x="142773" y="41325"/>
                </a:cubicBezTo>
                <a:cubicBezTo>
                  <a:pt x="144462" y="33770"/>
                  <a:pt x="145375" y="25027"/>
                  <a:pt x="140445" y="19047"/>
                </a:cubicBezTo>
                <a:cubicBezTo>
                  <a:pt x="136761" y="14603"/>
                  <a:pt x="130685" y="12940"/>
                  <a:pt x="124825" y="12940"/>
                </a:cubicBezTo>
                <a:cubicBezTo>
                  <a:pt x="124184" y="12940"/>
                  <a:pt x="123547" y="12960"/>
                  <a:pt x="122915" y="12999"/>
                </a:cubicBezTo>
                <a:cubicBezTo>
                  <a:pt x="116501" y="13364"/>
                  <a:pt x="110247" y="15281"/>
                  <a:pt x="103856" y="15783"/>
                </a:cubicBezTo>
                <a:cubicBezTo>
                  <a:pt x="102655" y="15878"/>
                  <a:pt x="101455" y="15923"/>
                  <a:pt x="100257" y="15923"/>
                </a:cubicBezTo>
                <a:cubicBezTo>
                  <a:pt x="91073" y="15923"/>
                  <a:pt x="81995" y="13280"/>
                  <a:pt x="73293" y="10191"/>
                </a:cubicBezTo>
                <a:cubicBezTo>
                  <a:pt x="63455" y="6699"/>
                  <a:pt x="53754" y="2567"/>
                  <a:pt x="43483" y="810"/>
                </a:cubicBezTo>
                <a:cubicBezTo>
                  <a:pt x="40439" y="290"/>
                  <a:pt x="37316" y="0"/>
                  <a:pt x="34203" y="0"/>
                </a:cubicBezTo>
                <a:close/>
              </a:path>
            </a:pathLst>
          </a:custGeom>
          <a:solidFill>
            <a:srgbClr val="F668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2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44969">
            <a:off x="-177876" y="575594"/>
            <a:ext cx="2539039" cy="1850324"/>
          </a:xfrm>
          <a:prstGeom prst="rect">
            <a:avLst/>
          </a:prstGeom>
        </p:spPr>
      </p:pic>
      <p:grpSp>
        <p:nvGrpSpPr>
          <p:cNvPr id="33" name="Google Shape;450;p7"/>
          <p:cNvGrpSpPr/>
          <p:nvPr/>
        </p:nvGrpSpPr>
        <p:grpSpPr>
          <a:xfrm rot="16367830" flipH="1">
            <a:off x="10595697" y="5153251"/>
            <a:ext cx="925442" cy="660894"/>
            <a:chOff x="6969825" y="302175"/>
            <a:chExt cx="925450" cy="660900"/>
          </a:xfrm>
        </p:grpSpPr>
        <p:sp>
          <p:nvSpPr>
            <p:cNvPr id="34" name="Google Shape;451;p7"/>
            <p:cNvSpPr/>
            <p:nvPr/>
          </p:nvSpPr>
          <p:spPr>
            <a:xfrm>
              <a:off x="6969825" y="302575"/>
              <a:ext cx="925450" cy="654300"/>
            </a:xfrm>
            <a:custGeom>
              <a:avLst/>
              <a:gdLst/>
              <a:ahLst/>
              <a:cxnLst/>
              <a:rect l="l" t="t" r="r" b="b"/>
              <a:pathLst>
                <a:path w="37018" h="26172" extrusionOk="0">
                  <a:moveTo>
                    <a:pt x="27608" y="6820"/>
                  </a:moveTo>
                  <a:cubicBezTo>
                    <a:pt x="27735" y="6820"/>
                    <a:pt x="27858" y="6902"/>
                    <a:pt x="27903" y="7038"/>
                  </a:cubicBezTo>
                  <a:cubicBezTo>
                    <a:pt x="28414" y="8554"/>
                    <a:pt x="29041" y="10680"/>
                    <a:pt x="29716" y="13449"/>
                  </a:cubicBezTo>
                  <a:cubicBezTo>
                    <a:pt x="30392" y="16168"/>
                    <a:pt x="30886" y="18575"/>
                    <a:pt x="31183" y="20289"/>
                  </a:cubicBezTo>
                  <a:cubicBezTo>
                    <a:pt x="31216" y="20470"/>
                    <a:pt x="31101" y="20618"/>
                    <a:pt x="30936" y="20651"/>
                  </a:cubicBezTo>
                  <a:cubicBezTo>
                    <a:pt x="29139" y="20915"/>
                    <a:pt x="26437" y="21212"/>
                    <a:pt x="22992" y="21442"/>
                  </a:cubicBezTo>
                  <a:cubicBezTo>
                    <a:pt x="21723" y="21525"/>
                    <a:pt x="20372" y="21591"/>
                    <a:pt x="18921" y="21657"/>
                  </a:cubicBezTo>
                  <a:cubicBezTo>
                    <a:pt x="16633" y="21751"/>
                    <a:pt x="14610" y="21785"/>
                    <a:pt x="12856" y="21785"/>
                  </a:cubicBezTo>
                  <a:cubicBezTo>
                    <a:pt x="11843" y="21785"/>
                    <a:pt x="10920" y="21774"/>
                    <a:pt x="10087" y="21756"/>
                  </a:cubicBezTo>
                  <a:cubicBezTo>
                    <a:pt x="9824" y="21739"/>
                    <a:pt x="9692" y="21409"/>
                    <a:pt x="9890" y="21228"/>
                  </a:cubicBezTo>
                  <a:cubicBezTo>
                    <a:pt x="11604" y="19629"/>
                    <a:pt x="13894" y="17619"/>
                    <a:pt x="16812" y="15196"/>
                  </a:cubicBezTo>
                  <a:cubicBezTo>
                    <a:pt x="20569" y="12048"/>
                    <a:pt x="24343" y="9098"/>
                    <a:pt x="27013" y="7186"/>
                  </a:cubicBezTo>
                  <a:cubicBezTo>
                    <a:pt x="27162" y="7087"/>
                    <a:pt x="27310" y="6972"/>
                    <a:pt x="27442" y="6873"/>
                  </a:cubicBezTo>
                  <a:cubicBezTo>
                    <a:pt x="27493" y="6837"/>
                    <a:pt x="27551" y="6820"/>
                    <a:pt x="27608" y="6820"/>
                  </a:cubicBezTo>
                  <a:close/>
                  <a:moveTo>
                    <a:pt x="29928" y="0"/>
                  </a:moveTo>
                  <a:cubicBezTo>
                    <a:pt x="29603" y="0"/>
                    <a:pt x="28837" y="394"/>
                    <a:pt x="27722" y="1105"/>
                  </a:cubicBezTo>
                  <a:cubicBezTo>
                    <a:pt x="20619" y="5654"/>
                    <a:pt x="1" y="22761"/>
                    <a:pt x="710" y="24755"/>
                  </a:cubicBezTo>
                  <a:cubicBezTo>
                    <a:pt x="1069" y="25766"/>
                    <a:pt x="5956" y="26172"/>
                    <a:pt x="12016" y="26172"/>
                  </a:cubicBezTo>
                  <a:cubicBezTo>
                    <a:pt x="14851" y="26172"/>
                    <a:pt x="17943" y="26083"/>
                    <a:pt x="20948" y="25925"/>
                  </a:cubicBezTo>
                  <a:cubicBezTo>
                    <a:pt x="28958" y="25513"/>
                    <a:pt x="36358" y="24623"/>
                    <a:pt x="36556" y="23651"/>
                  </a:cubicBezTo>
                  <a:cubicBezTo>
                    <a:pt x="37017" y="21525"/>
                    <a:pt x="32189" y="149"/>
                    <a:pt x="29947" y="1"/>
                  </a:cubicBezTo>
                  <a:cubicBezTo>
                    <a:pt x="29941" y="0"/>
                    <a:pt x="29934" y="0"/>
                    <a:pt x="29928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52;p7"/>
            <p:cNvSpPr/>
            <p:nvPr/>
          </p:nvSpPr>
          <p:spPr>
            <a:xfrm>
              <a:off x="7493525" y="302575"/>
              <a:ext cx="401750" cy="648150"/>
            </a:xfrm>
            <a:custGeom>
              <a:avLst/>
              <a:gdLst/>
              <a:ahLst/>
              <a:cxnLst/>
              <a:rect l="l" t="t" r="r" b="b"/>
              <a:pathLst>
                <a:path w="16070" h="25926" extrusionOk="0">
                  <a:moveTo>
                    <a:pt x="8980" y="0"/>
                  </a:moveTo>
                  <a:cubicBezTo>
                    <a:pt x="8655" y="0"/>
                    <a:pt x="7889" y="394"/>
                    <a:pt x="6774" y="1105"/>
                  </a:cubicBezTo>
                  <a:cubicBezTo>
                    <a:pt x="6642" y="3148"/>
                    <a:pt x="6395" y="5176"/>
                    <a:pt x="6065" y="7186"/>
                  </a:cubicBezTo>
                  <a:cubicBezTo>
                    <a:pt x="6214" y="7087"/>
                    <a:pt x="6362" y="6972"/>
                    <a:pt x="6494" y="6873"/>
                  </a:cubicBezTo>
                  <a:cubicBezTo>
                    <a:pt x="6545" y="6837"/>
                    <a:pt x="6603" y="6820"/>
                    <a:pt x="6660" y="6820"/>
                  </a:cubicBezTo>
                  <a:cubicBezTo>
                    <a:pt x="6787" y="6820"/>
                    <a:pt x="6910" y="6902"/>
                    <a:pt x="6955" y="7038"/>
                  </a:cubicBezTo>
                  <a:cubicBezTo>
                    <a:pt x="7466" y="8554"/>
                    <a:pt x="8093" y="10680"/>
                    <a:pt x="8768" y="13449"/>
                  </a:cubicBezTo>
                  <a:cubicBezTo>
                    <a:pt x="9444" y="16168"/>
                    <a:pt x="9938" y="18575"/>
                    <a:pt x="10235" y="20289"/>
                  </a:cubicBezTo>
                  <a:cubicBezTo>
                    <a:pt x="10268" y="20470"/>
                    <a:pt x="10153" y="20618"/>
                    <a:pt x="9988" y="20651"/>
                  </a:cubicBezTo>
                  <a:cubicBezTo>
                    <a:pt x="8191" y="20915"/>
                    <a:pt x="5489" y="21212"/>
                    <a:pt x="2044" y="21442"/>
                  </a:cubicBezTo>
                  <a:cubicBezTo>
                    <a:pt x="1599" y="22530"/>
                    <a:pt x="1121" y="23634"/>
                    <a:pt x="610" y="24706"/>
                  </a:cubicBezTo>
                  <a:cubicBezTo>
                    <a:pt x="412" y="25118"/>
                    <a:pt x="215" y="25530"/>
                    <a:pt x="0" y="25925"/>
                  </a:cubicBezTo>
                  <a:cubicBezTo>
                    <a:pt x="8010" y="25513"/>
                    <a:pt x="15410" y="24623"/>
                    <a:pt x="15608" y="23651"/>
                  </a:cubicBezTo>
                  <a:cubicBezTo>
                    <a:pt x="16069" y="21525"/>
                    <a:pt x="11241" y="149"/>
                    <a:pt x="8999" y="1"/>
                  </a:cubicBezTo>
                  <a:cubicBezTo>
                    <a:pt x="8993" y="0"/>
                    <a:pt x="8986" y="0"/>
                    <a:pt x="8980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53;p7"/>
            <p:cNvSpPr/>
            <p:nvPr/>
          </p:nvSpPr>
          <p:spPr>
            <a:xfrm>
              <a:off x="6969825" y="302175"/>
              <a:ext cx="925450" cy="660900"/>
            </a:xfrm>
            <a:custGeom>
              <a:avLst/>
              <a:gdLst/>
              <a:ahLst/>
              <a:cxnLst/>
              <a:rect l="l" t="t" r="r" b="b"/>
              <a:pathLst>
                <a:path w="37018" h="26436" fill="none" extrusionOk="0">
                  <a:moveTo>
                    <a:pt x="30936" y="20667"/>
                  </a:moveTo>
                  <a:cubicBezTo>
                    <a:pt x="29139" y="20931"/>
                    <a:pt x="26437" y="21228"/>
                    <a:pt x="22992" y="21458"/>
                  </a:cubicBezTo>
                  <a:cubicBezTo>
                    <a:pt x="21723" y="21541"/>
                    <a:pt x="20372" y="21607"/>
                    <a:pt x="18921" y="21673"/>
                  </a:cubicBezTo>
                  <a:cubicBezTo>
                    <a:pt x="15312" y="21821"/>
                    <a:pt x="12362" y="21821"/>
                    <a:pt x="10087" y="21772"/>
                  </a:cubicBezTo>
                  <a:cubicBezTo>
                    <a:pt x="9824" y="21755"/>
                    <a:pt x="9692" y="21425"/>
                    <a:pt x="9890" y="21244"/>
                  </a:cubicBezTo>
                  <a:cubicBezTo>
                    <a:pt x="11604" y="19645"/>
                    <a:pt x="13894" y="17635"/>
                    <a:pt x="16812" y="15212"/>
                  </a:cubicBezTo>
                  <a:cubicBezTo>
                    <a:pt x="20569" y="12064"/>
                    <a:pt x="24343" y="9114"/>
                    <a:pt x="27013" y="7202"/>
                  </a:cubicBezTo>
                  <a:cubicBezTo>
                    <a:pt x="27162" y="7103"/>
                    <a:pt x="27310" y="6988"/>
                    <a:pt x="27442" y="6889"/>
                  </a:cubicBezTo>
                  <a:cubicBezTo>
                    <a:pt x="27607" y="6774"/>
                    <a:pt x="27837" y="6856"/>
                    <a:pt x="27903" y="7054"/>
                  </a:cubicBezTo>
                  <a:cubicBezTo>
                    <a:pt x="28414" y="8570"/>
                    <a:pt x="29041" y="10696"/>
                    <a:pt x="29716" y="13465"/>
                  </a:cubicBezTo>
                  <a:cubicBezTo>
                    <a:pt x="30392" y="16184"/>
                    <a:pt x="30886" y="18591"/>
                    <a:pt x="31183" y="20305"/>
                  </a:cubicBezTo>
                  <a:cubicBezTo>
                    <a:pt x="31216" y="20486"/>
                    <a:pt x="31101" y="20634"/>
                    <a:pt x="30936" y="20667"/>
                  </a:cubicBezTo>
                  <a:close/>
                  <a:moveTo>
                    <a:pt x="29947" y="17"/>
                  </a:moveTo>
                  <a:cubicBezTo>
                    <a:pt x="29634" y="0"/>
                    <a:pt x="28859" y="396"/>
                    <a:pt x="27722" y="1121"/>
                  </a:cubicBezTo>
                  <a:cubicBezTo>
                    <a:pt x="20619" y="5670"/>
                    <a:pt x="1" y="22777"/>
                    <a:pt x="710" y="24771"/>
                  </a:cubicBezTo>
                  <a:cubicBezTo>
                    <a:pt x="1237" y="26254"/>
                    <a:pt x="11521" y="26436"/>
                    <a:pt x="20948" y="25941"/>
                  </a:cubicBezTo>
                  <a:cubicBezTo>
                    <a:pt x="28958" y="25529"/>
                    <a:pt x="36358" y="24639"/>
                    <a:pt x="36556" y="23667"/>
                  </a:cubicBezTo>
                  <a:cubicBezTo>
                    <a:pt x="37017" y="21541"/>
                    <a:pt x="32189" y="165"/>
                    <a:pt x="29947" y="17"/>
                  </a:cubicBezTo>
                  <a:close/>
                </a:path>
              </a:pathLst>
            </a:custGeom>
            <a:noFill/>
            <a:ln w="11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47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3" grpId="0"/>
      <p:bldP spid="14" grpId="0" animBg="1"/>
      <p:bldP spid="19" grpId="0"/>
      <p:bldP spid="2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1;p18"/>
          <p:cNvSpPr/>
          <p:nvPr/>
        </p:nvSpPr>
        <p:spPr>
          <a:xfrm rot="898085" flipH="1">
            <a:off x="-1719063" y="-1022045"/>
            <a:ext cx="3438125" cy="3675448"/>
          </a:xfrm>
          <a:custGeom>
            <a:avLst/>
            <a:gdLst/>
            <a:ahLst/>
            <a:cxnLst/>
            <a:rect l="l" t="t" r="r" b="b"/>
            <a:pathLst>
              <a:path w="161604" h="172759" extrusionOk="0">
                <a:moveTo>
                  <a:pt x="68753" y="1"/>
                </a:moveTo>
                <a:cubicBezTo>
                  <a:pt x="63667" y="1"/>
                  <a:pt x="58581" y="114"/>
                  <a:pt x="53503" y="305"/>
                </a:cubicBezTo>
                <a:cubicBezTo>
                  <a:pt x="45195" y="625"/>
                  <a:pt x="36886" y="1150"/>
                  <a:pt x="28578" y="1743"/>
                </a:cubicBezTo>
                <a:cubicBezTo>
                  <a:pt x="27561" y="1813"/>
                  <a:pt x="26540" y="1835"/>
                  <a:pt x="25520" y="1835"/>
                </a:cubicBezTo>
                <a:cubicBezTo>
                  <a:pt x="23951" y="1835"/>
                  <a:pt x="22382" y="1784"/>
                  <a:pt x="20825" y="1784"/>
                </a:cubicBezTo>
                <a:cubicBezTo>
                  <a:pt x="17127" y="1784"/>
                  <a:pt x="13497" y="2068"/>
                  <a:pt x="10090" y="3980"/>
                </a:cubicBezTo>
                <a:cubicBezTo>
                  <a:pt x="4292" y="7244"/>
                  <a:pt x="1" y="13704"/>
                  <a:pt x="457" y="20506"/>
                </a:cubicBezTo>
                <a:cubicBezTo>
                  <a:pt x="1005" y="28723"/>
                  <a:pt x="7214" y="35548"/>
                  <a:pt x="14130" y="39999"/>
                </a:cubicBezTo>
                <a:cubicBezTo>
                  <a:pt x="21046" y="44449"/>
                  <a:pt x="28943" y="47234"/>
                  <a:pt x="35859" y="51662"/>
                </a:cubicBezTo>
                <a:cubicBezTo>
                  <a:pt x="50102" y="60770"/>
                  <a:pt x="59529" y="76930"/>
                  <a:pt x="60465" y="93798"/>
                </a:cubicBezTo>
                <a:cubicBezTo>
                  <a:pt x="61378" y="110551"/>
                  <a:pt x="54462" y="127670"/>
                  <a:pt x="59004" y="143808"/>
                </a:cubicBezTo>
                <a:cubicBezTo>
                  <a:pt x="63592" y="160128"/>
                  <a:pt x="80003" y="171677"/>
                  <a:pt x="96940" y="172682"/>
                </a:cubicBezTo>
                <a:cubicBezTo>
                  <a:pt x="97824" y="172733"/>
                  <a:pt x="98708" y="172758"/>
                  <a:pt x="99591" y="172758"/>
                </a:cubicBezTo>
                <a:cubicBezTo>
                  <a:pt x="115583" y="172758"/>
                  <a:pt x="131114" y="164452"/>
                  <a:pt x="141540" y="152230"/>
                </a:cubicBezTo>
                <a:cubicBezTo>
                  <a:pt x="152542" y="139334"/>
                  <a:pt x="158271" y="122535"/>
                  <a:pt x="159938" y="105667"/>
                </a:cubicBezTo>
                <a:cubicBezTo>
                  <a:pt x="161604" y="88799"/>
                  <a:pt x="159435" y="71771"/>
                  <a:pt x="156171" y="55132"/>
                </a:cubicBezTo>
                <a:cubicBezTo>
                  <a:pt x="153250" y="40364"/>
                  <a:pt x="148890" y="24797"/>
                  <a:pt x="137523" y="14936"/>
                </a:cubicBezTo>
                <a:cubicBezTo>
                  <a:pt x="128462" y="7085"/>
                  <a:pt x="116250" y="4049"/>
                  <a:pt x="104404" y="2337"/>
                </a:cubicBezTo>
                <a:cubicBezTo>
                  <a:pt x="92595" y="625"/>
                  <a:pt x="80675" y="1"/>
                  <a:pt x="68753" y="1"/>
                </a:cubicBezTo>
                <a:close/>
              </a:path>
            </a:pathLst>
          </a:custGeom>
          <a:solidFill>
            <a:srgbClr val="58D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052;p18"/>
          <p:cNvSpPr/>
          <p:nvPr/>
        </p:nvSpPr>
        <p:spPr>
          <a:xfrm rot="20937040" flipH="1">
            <a:off x="8762324" y="5022616"/>
            <a:ext cx="5059250" cy="2738425"/>
          </a:xfrm>
          <a:custGeom>
            <a:avLst/>
            <a:gdLst/>
            <a:ahLst/>
            <a:cxnLst/>
            <a:rect l="l" t="t" r="r" b="b"/>
            <a:pathLst>
              <a:path w="202370" h="109537" extrusionOk="0">
                <a:moveTo>
                  <a:pt x="46381" y="1"/>
                </a:moveTo>
                <a:cubicBezTo>
                  <a:pt x="45110" y="1"/>
                  <a:pt x="43839" y="48"/>
                  <a:pt x="42570" y="143"/>
                </a:cubicBezTo>
                <a:cubicBezTo>
                  <a:pt x="35106" y="714"/>
                  <a:pt x="27779" y="2928"/>
                  <a:pt x="21137" y="6512"/>
                </a:cubicBezTo>
                <a:cubicBezTo>
                  <a:pt x="12418" y="11214"/>
                  <a:pt x="1" y="19499"/>
                  <a:pt x="229" y="30775"/>
                </a:cubicBezTo>
                <a:cubicBezTo>
                  <a:pt x="548" y="45360"/>
                  <a:pt x="4908" y="59946"/>
                  <a:pt x="12577" y="72180"/>
                </a:cubicBezTo>
                <a:cubicBezTo>
                  <a:pt x="21685" y="86788"/>
                  <a:pt x="35562" y="98109"/>
                  <a:pt x="51358" y="103907"/>
                </a:cubicBezTo>
                <a:cubicBezTo>
                  <a:pt x="63441" y="108340"/>
                  <a:pt x="76281" y="109537"/>
                  <a:pt x="89162" y="109537"/>
                </a:cubicBezTo>
                <a:cubicBezTo>
                  <a:pt x="94190" y="109537"/>
                  <a:pt x="99223" y="109355"/>
                  <a:pt x="104221" y="109111"/>
                </a:cubicBezTo>
                <a:cubicBezTo>
                  <a:pt x="126179" y="108038"/>
                  <a:pt x="148228" y="105870"/>
                  <a:pt x="169342" y="99502"/>
                </a:cubicBezTo>
                <a:cubicBezTo>
                  <a:pt x="176532" y="97333"/>
                  <a:pt x="183722" y="94617"/>
                  <a:pt x="189725" y="89938"/>
                </a:cubicBezTo>
                <a:cubicBezTo>
                  <a:pt x="195728" y="85282"/>
                  <a:pt x="200475" y="78411"/>
                  <a:pt x="201274" y="70673"/>
                </a:cubicBezTo>
                <a:cubicBezTo>
                  <a:pt x="202370" y="60105"/>
                  <a:pt x="195819" y="49857"/>
                  <a:pt x="187031" y="44402"/>
                </a:cubicBezTo>
                <a:cubicBezTo>
                  <a:pt x="178593" y="39150"/>
                  <a:pt x="168462" y="37685"/>
                  <a:pt x="158594" y="37685"/>
                </a:cubicBezTo>
                <a:cubicBezTo>
                  <a:pt x="158212" y="37685"/>
                  <a:pt x="157830" y="37687"/>
                  <a:pt x="157450" y="37691"/>
                </a:cubicBezTo>
                <a:cubicBezTo>
                  <a:pt x="148249" y="37794"/>
                  <a:pt x="139048" y="38992"/>
                  <a:pt x="129830" y="38992"/>
                </a:cubicBezTo>
                <a:cubicBezTo>
                  <a:pt x="128826" y="38992"/>
                  <a:pt x="127822" y="38978"/>
                  <a:pt x="126818" y="38946"/>
                </a:cubicBezTo>
                <a:cubicBezTo>
                  <a:pt x="116615" y="38604"/>
                  <a:pt x="106047" y="36321"/>
                  <a:pt x="97990" y="29793"/>
                </a:cubicBezTo>
                <a:cubicBezTo>
                  <a:pt x="93151" y="25890"/>
                  <a:pt x="89476" y="20686"/>
                  <a:pt x="85093" y="16258"/>
                </a:cubicBezTo>
                <a:cubicBezTo>
                  <a:pt x="74867" y="5926"/>
                  <a:pt x="60638" y="1"/>
                  <a:pt x="46381" y="1"/>
                </a:cubicBezTo>
                <a:close/>
              </a:path>
            </a:pathLst>
          </a:custGeom>
          <a:solidFill>
            <a:srgbClr val="F668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054;p18"/>
          <p:cNvGrpSpPr/>
          <p:nvPr/>
        </p:nvGrpSpPr>
        <p:grpSpPr>
          <a:xfrm rot="938535">
            <a:off x="269579" y="171482"/>
            <a:ext cx="752387" cy="680505"/>
            <a:chOff x="694050" y="2481075"/>
            <a:chExt cx="865100" cy="782450"/>
          </a:xfrm>
        </p:grpSpPr>
        <p:sp>
          <p:nvSpPr>
            <p:cNvPr id="5" name="Google Shape;1055;p18"/>
            <p:cNvSpPr/>
            <p:nvPr/>
          </p:nvSpPr>
          <p:spPr>
            <a:xfrm>
              <a:off x="694050" y="2499425"/>
              <a:ext cx="725300" cy="764100"/>
            </a:xfrm>
            <a:custGeom>
              <a:avLst/>
              <a:gdLst/>
              <a:ahLst/>
              <a:cxnLst/>
              <a:rect l="l" t="t" r="r" b="b"/>
              <a:pathLst>
                <a:path w="29012" h="30564" extrusionOk="0">
                  <a:moveTo>
                    <a:pt x="29011" y="0"/>
                  </a:moveTo>
                  <a:cubicBezTo>
                    <a:pt x="28966" y="0"/>
                    <a:pt x="28920" y="23"/>
                    <a:pt x="28874" y="23"/>
                  </a:cubicBezTo>
                  <a:cubicBezTo>
                    <a:pt x="28692" y="46"/>
                    <a:pt x="28532" y="91"/>
                    <a:pt x="28349" y="114"/>
                  </a:cubicBezTo>
                  <a:cubicBezTo>
                    <a:pt x="28190" y="137"/>
                    <a:pt x="28007" y="183"/>
                    <a:pt x="27824" y="206"/>
                  </a:cubicBezTo>
                  <a:cubicBezTo>
                    <a:pt x="27665" y="251"/>
                    <a:pt x="27482" y="274"/>
                    <a:pt x="27322" y="297"/>
                  </a:cubicBezTo>
                  <a:cubicBezTo>
                    <a:pt x="27163" y="320"/>
                    <a:pt x="27026" y="343"/>
                    <a:pt x="26889" y="388"/>
                  </a:cubicBezTo>
                  <a:cubicBezTo>
                    <a:pt x="26683" y="411"/>
                    <a:pt x="26501" y="457"/>
                    <a:pt x="26295" y="479"/>
                  </a:cubicBezTo>
                  <a:cubicBezTo>
                    <a:pt x="25884" y="571"/>
                    <a:pt x="25451" y="662"/>
                    <a:pt x="25063" y="731"/>
                  </a:cubicBezTo>
                  <a:cubicBezTo>
                    <a:pt x="24926" y="776"/>
                    <a:pt x="24789" y="799"/>
                    <a:pt x="24652" y="822"/>
                  </a:cubicBezTo>
                  <a:cubicBezTo>
                    <a:pt x="24606" y="822"/>
                    <a:pt x="24583" y="845"/>
                    <a:pt x="24538" y="845"/>
                  </a:cubicBezTo>
                  <a:cubicBezTo>
                    <a:pt x="24355" y="890"/>
                    <a:pt x="24195" y="913"/>
                    <a:pt x="24035" y="959"/>
                  </a:cubicBezTo>
                  <a:cubicBezTo>
                    <a:pt x="23762" y="1004"/>
                    <a:pt x="23510" y="1073"/>
                    <a:pt x="23282" y="1119"/>
                  </a:cubicBezTo>
                  <a:cubicBezTo>
                    <a:pt x="23191" y="1141"/>
                    <a:pt x="23100" y="1164"/>
                    <a:pt x="23008" y="1187"/>
                  </a:cubicBezTo>
                  <a:cubicBezTo>
                    <a:pt x="22461" y="1324"/>
                    <a:pt x="22095" y="1438"/>
                    <a:pt x="21958" y="1529"/>
                  </a:cubicBezTo>
                  <a:cubicBezTo>
                    <a:pt x="21296" y="1895"/>
                    <a:pt x="13285" y="8651"/>
                    <a:pt x="8081" y="13102"/>
                  </a:cubicBezTo>
                  <a:cubicBezTo>
                    <a:pt x="7145" y="13901"/>
                    <a:pt x="6300" y="14631"/>
                    <a:pt x="5593" y="15247"/>
                  </a:cubicBezTo>
                  <a:cubicBezTo>
                    <a:pt x="5342" y="15453"/>
                    <a:pt x="5113" y="15658"/>
                    <a:pt x="4885" y="15864"/>
                  </a:cubicBezTo>
                  <a:cubicBezTo>
                    <a:pt x="4839" y="15909"/>
                    <a:pt x="4771" y="15955"/>
                    <a:pt x="4725" y="16001"/>
                  </a:cubicBezTo>
                  <a:cubicBezTo>
                    <a:pt x="4634" y="16069"/>
                    <a:pt x="4565" y="16138"/>
                    <a:pt x="4474" y="16206"/>
                  </a:cubicBezTo>
                  <a:cubicBezTo>
                    <a:pt x="4451" y="16252"/>
                    <a:pt x="4429" y="16275"/>
                    <a:pt x="4383" y="16297"/>
                  </a:cubicBezTo>
                  <a:cubicBezTo>
                    <a:pt x="4314" y="16366"/>
                    <a:pt x="4246" y="16412"/>
                    <a:pt x="4200" y="16480"/>
                  </a:cubicBezTo>
                  <a:lnTo>
                    <a:pt x="4177" y="16480"/>
                  </a:lnTo>
                  <a:cubicBezTo>
                    <a:pt x="4086" y="16571"/>
                    <a:pt x="4018" y="16640"/>
                    <a:pt x="3949" y="16708"/>
                  </a:cubicBezTo>
                  <a:cubicBezTo>
                    <a:pt x="3812" y="16822"/>
                    <a:pt x="3721" y="16914"/>
                    <a:pt x="3675" y="16959"/>
                  </a:cubicBezTo>
                  <a:cubicBezTo>
                    <a:pt x="3447" y="17233"/>
                    <a:pt x="3219" y="17735"/>
                    <a:pt x="3105" y="18397"/>
                  </a:cubicBezTo>
                  <a:cubicBezTo>
                    <a:pt x="2968" y="18534"/>
                    <a:pt x="411" y="21205"/>
                    <a:pt x="206" y="21958"/>
                  </a:cubicBezTo>
                  <a:cubicBezTo>
                    <a:pt x="0" y="22711"/>
                    <a:pt x="548" y="26089"/>
                    <a:pt x="2785" y="28189"/>
                  </a:cubicBezTo>
                  <a:cubicBezTo>
                    <a:pt x="4999" y="30289"/>
                    <a:pt x="6711" y="30563"/>
                    <a:pt x="7213" y="30563"/>
                  </a:cubicBezTo>
                  <a:cubicBezTo>
                    <a:pt x="7578" y="30563"/>
                    <a:pt x="9587" y="29057"/>
                    <a:pt x="10728" y="28167"/>
                  </a:cubicBezTo>
                  <a:cubicBezTo>
                    <a:pt x="10837" y="28173"/>
                    <a:pt x="10943" y="28177"/>
                    <a:pt x="11046" y="28177"/>
                  </a:cubicBezTo>
                  <a:cubicBezTo>
                    <a:pt x="11631" y="28177"/>
                    <a:pt x="12110" y="28071"/>
                    <a:pt x="12440" y="27915"/>
                  </a:cubicBezTo>
                  <a:cubicBezTo>
                    <a:pt x="12600" y="27847"/>
                    <a:pt x="13011" y="27550"/>
                    <a:pt x="13604" y="27094"/>
                  </a:cubicBezTo>
                  <a:cubicBezTo>
                    <a:pt x="13673" y="27025"/>
                    <a:pt x="13741" y="26980"/>
                    <a:pt x="13833" y="26911"/>
                  </a:cubicBezTo>
                  <a:cubicBezTo>
                    <a:pt x="14038" y="26729"/>
                    <a:pt x="14289" y="26546"/>
                    <a:pt x="14563" y="26318"/>
                  </a:cubicBezTo>
                  <a:cubicBezTo>
                    <a:pt x="14517" y="25245"/>
                    <a:pt x="14540" y="24149"/>
                    <a:pt x="14654" y="23076"/>
                  </a:cubicBezTo>
                  <a:cubicBezTo>
                    <a:pt x="14860" y="20862"/>
                    <a:pt x="15362" y="18648"/>
                    <a:pt x="16115" y="16503"/>
                  </a:cubicBezTo>
                  <a:cubicBezTo>
                    <a:pt x="16800" y="14631"/>
                    <a:pt x="17644" y="12805"/>
                    <a:pt x="18694" y="11139"/>
                  </a:cubicBezTo>
                  <a:cubicBezTo>
                    <a:pt x="20201" y="8651"/>
                    <a:pt x="22004" y="6346"/>
                    <a:pt x="24035" y="4291"/>
                  </a:cubicBezTo>
                  <a:cubicBezTo>
                    <a:pt x="25565" y="2716"/>
                    <a:pt x="27231" y="1278"/>
                    <a:pt x="2901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56;p18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extrusionOk="0">
                  <a:moveTo>
                    <a:pt x="3105" y="0"/>
                  </a:moveTo>
                  <a:cubicBezTo>
                    <a:pt x="2968" y="137"/>
                    <a:pt x="411" y="2808"/>
                    <a:pt x="206" y="3561"/>
                  </a:cubicBezTo>
                  <a:cubicBezTo>
                    <a:pt x="0" y="4314"/>
                    <a:pt x="548" y="7692"/>
                    <a:pt x="2785" y="9792"/>
                  </a:cubicBezTo>
                  <a:cubicBezTo>
                    <a:pt x="4999" y="11892"/>
                    <a:pt x="6711" y="12166"/>
                    <a:pt x="7213" y="12166"/>
                  </a:cubicBezTo>
                  <a:cubicBezTo>
                    <a:pt x="7578" y="12166"/>
                    <a:pt x="9587" y="10660"/>
                    <a:pt x="10728" y="9770"/>
                  </a:cubicBezTo>
                  <a:cubicBezTo>
                    <a:pt x="11185" y="9427"/>
                    <a:pt x="11504" y="9176"/>
                    <a:pt x="11504" y="9176"/>
                  </a:cubicBezTo>
                  <a:cubicBezTo>
                    <a:pt x="11504" y="9176"/>
                    <a:pt x="4611" y="7989"/>
                    <a:pt x="3105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057;p18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fill="none" extrusionOk="0">
                  <a:moveTo>
                    <a:pt x="11504" y="9176"/>
                  </a:moveTo>
                  <a:cubicBezTo>
                    <a:pt x="11504" y="9176"/>
                    <a:pt x="11185" y="9427"/>
                    <a:pt x="10728" y="9770"/>
                  </a:cubicBezTo>
                  <a:cubicBezTo>
                    <a:pt x="9587" y="10660"/>
                    <a:pt x="7578" y="12166"/>
                    <a:pt x="7213" y="12166"/>
                  </a:cubicBezTo>
                  <a:cubicBezTo>
                    <a:pt x="6711" y="12166"/>
                    <a:pt x="4999" y="11892"/>
                    <a:pt x="2785" y="9792"/>
                  </a:cubicBezTo>
                  <a:cubicBezTo>
                    <a:pt x="548" y="7692"/>
                    <a:pt x="0" y="4314"/>
                    <a:pt x="206" y="3561"/>
                  </a:cubicBezTo>
                  <a:cubicBezTo>
                    <a:pt x="411" y="2808"/>
                    <a:pt x="2968" y="137"/>
                    <a:pt x="3105" y="0"/>
                  </a:cubicBezTo>
                  <a:cubicBezTo>
                    <a:pt x="3105" y="0"/>
                    <a:pt x="3105" y="0"/>
                    <a:pt x="3105" y="0"/>
                  </a:cubicBezTo>
                  <a:cubicBezTo>
                    <a:pt x="4611" y="7989"/>
                    <a:pt x="11504" y="9176"/>
                    <a:pt x="11504" y="9176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058;p18"/>
            <p:cNvSpPr/>
            <p:nvPr/>
          </p:nvSpPr>
          <p:spPr>
            <a:xfrm>
              <a:off x="765950" y="2481150"/>
              <a:ext cx="791500" cy="722700"/>
            </a:xfrm>
            <a:custGeom>
              <a:avLst/>
              <a:gdLst/>
              <a:ahLst/>
              <a:cxnLst/>
              <a:rect l="l" t="t" r="r" b="b"/>
              <a:pathLst>
                <a:path w="31660" h="28908" extrusionOk="0">
                  <a:moveTo>
                    <a:pt x="31271" y="1"/>
                  </a:moveTo>
                  <a:cubicBezTo>
                    <a:pt x="31248" y="1"/>
                    <a:pt x="31203" y="1"/>
                    <a:pt x="31157" y="24"/>
                  </a:cubicBezTo>
                  <a:cubicBezTo>
                    <a:pt x="31020" y="24"/>
                    <a:pt x="30860" y="24"/>
                    <a:pt x="30678" y="46"/>
                  </a:cubicBezTo>
                  <a:cubicBezTo>
                    <a:pt x="30586" y="69"/>
                    <a:pt x="30518" y="69"/>
                    <a:pt x="30404" y="92"/>
                  </a:cubicBezTo>
                  <a:lnTo>
                    <a:pt x="30381" y="92"/>
                  </a:lnTo>
                  <a:cubicBezTo>
                    <a:pt x="30335" y="92"/>
                    <a:pt x="30267" y="92"/>
                    <a:pt x="30198" y="115"/>
                  </a:cubicBezTo>
                  <a:cubicBezTo>
                    <a:pt x="30130" y="115"/>
                    <a:pt x="30061" y="138"/>
                    <a:pt x="29993" y="138"/>
                  </a:cubicBezTo>
                  <a:cubicBezTo>
                    <a:pt x="29924" y="138"/>
                    <a:pt x="29856" y="161"/>
                    <a:pt x="29765" y="161"/>
                  </a:cubicBezTo>
                  <a:cubicBezTo>
                    <a:pt x="29628" y="183"/>
                    <a:pt x="29468" y="206"/>
                    <a:pt x="29308" y="229"/>
                  </a:cubicBezTo>
                  <a:cubicBezTo>
                    <a:pt x="29171" y="252"/>
                    <a:pt x="29034" y="275"/>
                    <a:pt x="28897" y="275"/>
                  </a:cubicBezTo>
                  <a:cubicBezTo>
                    <a:pt x="28783" y="297"/>
                    <a:pt x="28669" y="320"/>
                    <a:pt x="28555" y="343"/>
                  </a:cubicBezTo>
                  <a:cubicBezTo>
                    <a:pt x="28464" y="343"/>
                    <a:pt x="28395" y="366"/>
                    <a:pt x="28304" y="366"/>
                  </a:cubicBezTo>
                  <a:cubicBezTo>
                    <a:pt x="28121" y="412"/>
                    <a:pt x="27939" y="434"/>
                    <a:pt x="27733" y="457"/>
                  </a:cubicBezTo>
                  <a:cubicBezTo>
                    <a:pt x="27710" y="457"/>
                    <a:pt x="27665" y="480"/>
                    <a:pt x="27619" y="480"/>
                  </a:cubicBezTo>
                  <a:cubicBezTo>
                    <a:pt x="27459" y="503"/>
                    <a:pt x="27277" y="549"/>
                    <a:pt x="27094" y="571"/>
                  </a:cubicBezTo>
                  <a:cubicBezTo>
                    <a:pt x="26774" y="617"/>
                    <a:pt x="26455" y="686"/>
                    <a:pt x="26135" y="731"/>
                  </a:cubicBezTo>
                  <a:cubicBezTo>
                    <a:pt x="26090" y="731"/>
                    <a:pt x="26044" y="754"/>
                    <a:pt x="25998" y="754"/>
                  </a:cubicBezTo>
                  <a:cubicBezTo>
                    <a:pt x="25816" y="777"/>
                    <a:pt x="25656" y="822"/>
                    <a:pt x="25473" y="845"/>
                  </a:cubicBezTo>
                  <a:cubicBezTo>
                    <a:pt x="25314" y="868"/>
                    <a:pt x="25131" y="914"/>
                    <a:pt x="24948" y="937"/>
                  </a:cubicBezTo>
                  <a:cubicBezTo>
                    <a:pt x="24789" y="982"/>
                    <a:pt x="24606" y="1005"/>
                    <a:pt x="24446" y="1028"/>
                  </a:cubicBezTo>
                  <a:cubicBezTo>
                    <a:pt x="24287" y="1051"/>
                    <a:pt x="24150" y="1074"/>
                    <a:pt x="24013" y="1119"/>
                  </a:cubicBezTo>
                  <a:cubicBezTo>
                    <a:pt x="23807" y="1142"/>
                    <a:pt x="23625" y="1188"/>
                    <a:pt x="23419" y="1210"/>
                  </a:cubicBezTo>
                  <a:cubicBezTo>
                    <a:pt x="23008" y="1302"/>
                    <a:pt x="22575" y="1393"/>
                    <a:pt x="22187" y="1462"/>
                  </a:cubicBezTo>
                  <a:cubicBezTo>
                    <a:pt x="22050" y="1507"/>
                    <a:pt x="21913" y="1530"/>
                    <a:pt x="21776" y="1553"/>
                  </a:cubicBezTo>
                  <a:cubicBezTo>
                    <a:pt x="21730" y="1553"/>
                    <a:pt x="21707" y="1576"/>
                    <a:pt x="21662" y="1576"/>
                  </a:cubicBezTo>
                  <a:cubicBezTo>
                    <a:pt x="21479" y="1621"/>
                    <a:pt x="21319" y="1644"/>
                    <a:pt x="21159" y="1690"/>
                  </a:cubicBezTo>
                  <a:cubicBezTo>
                    <a:pt x="20886" y="1735"/>
                    <a:pt x="20634" y="1804"/>
                    <a:pt x="20406" y="1850"/>
                  </a:cubicBezTo>
                  <a:cubicBezTo>
                    <a:pt x="20315" y="1872"/>
                    <a:pt x="20224" y="1895"/>
                    <a:pt x="20132" y="1918"/>
                  </a:cubicBezTo>
                  <a:cubicBezTo>
                    <a:pt x="19585" y="2055"/>
                    <a:pt x="19219" y="2169"/>
                    <a:pt x="19082" y="2260"/>
                  </a:cubicBezTo>
                  <a:cubicBezTo>
                    <a:pt x="18420" y="2626"/>
                    <a:pt x="10409" y="9382"/>
                    <a:pt x="5205" y="13833"/>
                  </a:cubicBezTo>
                  <a:cubicBezTo>
                    <a:pt x="4269" y="14632"/>
                    <a:pt x="3424" y="15362"/>
                    <a:pt x="2717" y="15978"/>
                  </a:cubicBezTo>
                  <a:cubicBezTo>
                    <a:pt x="2466" y="16184"/>
                    <a:pt x="2237" y="16389"/>
                    <a:pt x="2009" y="16595"/>
                  </a:cubicBezTo>
                  <a:cubicBezTo>
                    <a:pt x="1963" y="16640"/>
                    <a:pt x="1895" y="16686"/>
                    <a:pt x="1849" y="16732"/>
                  </a:cubicBezTo>
                  <a:cubicBezTo>
                    <a:pt x="1758" y="16800"/>
                    <a:pt x="1689" y="16869"/>
                    <a:pt x="1598" y="16937"/>
                  </a:cubicBezTo>
                  <a:cubicBezTo>
                    <a:pt x="1575" y="16983"/>
                    <a:pt x="1553" y="17006"/>
                    <a:pt x="1507" y="17028"/>
                  </a:cubicBezTo>
                  <a:cubicBezTo>
                    <a:pt x="1438" y="17097"/>
                    <a:pt x="1370" y="17143"/>
                    <a:pt x="1324" y="17211"/>
                  </a:cubicBezTo>
                  <a:lnTo>
                    <a:pt x="1301" y="17211"/>
                  </a:lnTo>
                  <a:cubicBezTo>
                    <a:pt x="1210" y="17302"/>
                    <a:pt x="1142" y="17371"/>
                    <a:pt x="1073" y="17439"/>
                  </a:cubicBezTo>
                  <a:cubicBezTo>
                    <a:pt x="936" y="17553"/>
                    <a:pt x="845" y="17645"/>
                    <a:pt x="799" y="17690"/>
                  </a:cubicBezTo>
                  <a:cubicBezTo>
                    <a:pt x="571" y="17964"/>
                    <a:pt x="343" y="18466"/>
                    <a:pt x="229" y="19128"/>
                  </a:cubicBezTo>
                  <a:cubicBezTo>
                    <a:pt x="0" y="20543"/>
                    <a:pt x="274" y="22689"/>
                    <a:pt x="2192" y="25314"/>
                  </a:cubicBezTo>
                  <a:cubicBezTo>
                    <a:pt x="4155" y="27985"/>
                    <a:pt x="6300" y="28829"/>
                    <a:pt x="7852" y="28898"/>
                  </a:cubicBezTo>
                  <a:cubicBezTo>
                    <a:pt x="7961" y="28904"/>
                    <a:pt x="8067" y="28908"/>
                    <a:pt x="8170" y="28908"/>
                  </a:cubicBezTo>
                  <a:cubicBezTo>
                    <a:pt x="8755" y="28908"/>
                    <a:pt x="9234" y="28802"/>
                    <a:pt x="9564" y="28646"/>
                  </a:cubicBezTo>
                  <a:cubicBezTo>
                    <a:pt x="9724" y="28578"/>
                    <a:pt x="10135" y="28281"/>
                    <a:pt x="10728" y="27825"/>
                  </a:cubicBezTo>
                  <a:cubicBezTo>
                    <a:pt x="10797" y="27756"/>
                    <a:pt x="10865" y="27711"/>
                    <a:pt x="10957" y="27642"/>
                  </a:cubicBezTo>
                  <a:cubicBezTo>
                    <a:pt x="11162" y="27460"/>
                    <a:pt x="11413" y="27277"/>
                    <a:pt x="11687" y="27049"/>
                  </a:cubicBezTo>
                  <a:cubicBezTo>
                    <a:pt x="12440" y="26432"/>
                    <a:pt x="13353" y="25679"/>
                    <a:pt x="14358" y="24835"/>
                  </a:cubicBezTo>
                  <a:cubicBezTo>
                    <a:pt x="20041" y="20087"/>
                    <a:pt x="28669" y="12532"/>
                    <a:pt x="29011" y="11916"/>
                  </a:cubicBezTo>
                  <a:cubicBezTo>
                    <a:pt x="29011" y="11893"/>
                    <a:pt x="29034" y="11870"/>
                    <a:pt x="29034" y="11847"/>
                  </a:cubicBezTo>
                  <a:cubicBezTo>
                    <a:pt x="29057" y="11824"/>
                    <a:pt x="29057" y="11801"/>
                    <a:pt x="29080" y="11756"/>
                  </a:cubicBezTo>
                  <a:cubicBezTo>
                    <a:pt x="29148" y="11550"/>
                    <a:pt x="29262" y="11231"/>
                    <a:pt x="29377" y="10774"/>
                  </a:cubicBezTo>
                  <a:cubicBezTo>
                    <a:pt x="29399" y="10706"/>
                    <a:pt x="29422" y="10637"/>
                    <a:pt x="29445" y="10569"/>
                  </a:cubicBezTo>
                  <a:cubicBezTo>
                    <a:pt x="29445" y="10546"/>
                    <a:pt x="29445" y="10523"/>
                    <a:pt x="29468" y="10500"/>
                  </a:cubicBezTo>
                  <a:cubicBezTo>
                    <a:pt x="29514" y="10341"/>
                    <a:pt x="29559" y="10158"/>
                    <a:pt x="29605" y="9975"/>
                  </a:cubicBezTo>
                  <a:cubicBezTo>
                    <a:pt x="29719" y="9542"/>
                    <a:pt x="29856" y="9040"/>
                    <a:pt x="29993" y="8515"/>
                  </a:cubicBezTo>
                  <a:cubicBezTo>
                    <a:pt x="30016" y="8400"/>
                    <a:pt x="30039" y="8286"/>
                    <a:pt x="30061" y="8149"/>
                  </a:cubicBezTo>
                  <a:cubicBezTo>
                    <a:pt x="30084" y="8127"/>
                    <a:pt x="30084" y="8081"/>
                    <a:pt x="30084" y="8058"/>
                  </a:cubicBezTo>
                  <a:cubicBezTo>
                    <a:pt x="30153" y="7830"/>
                    <a:pt x="30198" y="7602"/>
                    <a:pt x="30267" y="7350"/>
                  </a:cubicBezTo>
                  <a:cubicBezTo>
                    <a:pt x="30358" y="6962"/>
                    <a:pt x="30449" y="6552"/>
                    <a:pt x="30541" y="6141"/>
                  </a:cubicBezTo>
                  <a:cubicBezTo>
                    <a:pt x="30563" y="6072"/>
                    <a:pt x="30586" y="5981"/>
                    <a:pt x="30609" y="5890"/>
                  </a:cubicBezTo>
                  <a:cubicBezTo>
                    <a:pt x="30609" y="5798"/>
                    <a:pt x="30632" y="5707"/>
                    <a:pt x="30655" y="5616"/>
                  </a:cubicBezTo>
                  <a:cubicBezTo>
                    <a:pt x="30678" y="5502"/>
                    <a:pt x="30723" y="5388"/>
                    <a:pt x="30746" y="5273"/>
                  </a:cubicBezTo>
                  <a:cubicBezTo>
                    <a:pt x="30769" y="5159"/>
                    <a:pt x="30792" y="5045"/>
                    <a:pt x="30815" y="4931"/>
                  </a:cubicBezTo>
                  <a:cubicBezTo>
                    <a:pt x="30837" y="4817"/>
                    <a:pt x="30860" y="4703"/>
                    <a:pt x="30883" y="4589"/>
                  </a:cubicBezTo>
                  <a:cubicBezTo>
                    <a:pt x="30929" y="4360"/>
                    <a:pt x="30974" y="4155"/>
                    <a:pt x="31020" y="3927"/>
                  </a:cubicBezTo>
                  <a:cubicBezTo>
                    <a:pt x="31043" y="3835"/>
                    <a:pt x="31066" y="3721"/>
                    <a:pt x="31088" y="3607"/>
                  </a:cubicBezTo>
                  <a:cubicBezTo>
                    <a:pt x="31111" y="3493"/>
                    <a:pt x="31134" y="3402"/>
                    <a:pt x="31157" y="3288"/>
                  </a:cubicBezTo>
                  <a:cubicBezTo>
                    <a:pt x="31271" y="2763"/>
                    <a:pt x="31362" y="2283"/>
                    <a:pt x="31431" y="1850"/>
                  </a:cubicBezTo>
                  <a:cubicBezTo>
                    <a:pt x="31454" y="1713"/>
                    <a:pt x="31477" y="1576"/>
                    <a:pt x="31499" y="1439"/>
                  </a:cubicBezTo>
                  <a:cubicBezTo>
                    <a:pt x="31636" y="617"/>
                    <a:pt x="31659" y="92"/>
                    <a:pt x="31591" y="24"/>
                  </a:cubicBezTo>
                  <a:cubicBezTo>
                    <a:pt x="31545" y="1"/>
                    <a:pt x="31431" y="1"/>
                    <a:pt x="3127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059;p18"/>
            <p:cNvSpPr/>
            <p:nvPr/>
          </p:nvSpPr>
          <p:spPr>
            <a:xfrm>
              <a:off x="765950" y="2481150"/>
              <a:ext cx="791500" cy="723600"/>
            </a:xfrm>
            <a:custGeom>
              <a:avLst/>
              <a:gdLst/>
              <a:ahLst/>
              <a:cxnLst/>
              <a:rect l="l" t="t" r="r" b="b"/>
              <a:pathLst>
                <a:path w="31660" h="28944" fill="none" extrusionOk="0">
                  <a:moveTo>
                    <a:pt x="31499" y="1439"/>
                  </a:moveTo>
                  <a:cubicBezTo>
                    <a:pt x="31477" y="1576"/>
                    <a:pt x="31454" y="1713"/>
                    <a:pt x="31431" y="1850"/>
                  </a:cubicBezTo>
                  <a:cubicBezTo>
                    <a:pt x="31362" y="2283"/>
                    <a:pt x="31271" y="2763"/>
                    <a:pt x="31157" y="3288"/>
                  </a:cubicBezTo>
                  <a:cubicBezTo>
                    <a:pt x="31134" y="3402"/>
                    <a:pt x="31111" y="3493"/>
                    <a:pt x="31088" y="3607"/>
                  </a:cubicBezTo>
                  <a:cubicBezTo>
                    <a:pt x="31066" y="3721"/>
                    <a:pt x="31043" y="3835"/>
                    <a:pt x="31020" y="3927"/>
                  </a:cubicBezTo>
                  <a:cubicBezTo>
                    <a:pt x="30974" y="4155"/>
                    <a:pt x="30929" y="4360"/>
                    <a:pt x="30883" y="4589"/>
                  </a:cubicBezTo>
                  <a:cubicBezTo>
                    <a:pt x="30860" y="4703"/>
                    <a:pt x="30837" y="4817"/>
                    <a:pt x="30815" y="4931"/>
                  </a:cubicBezTo>
                  <a:cubicBezTo>
                    <a:pt x="30792" y="5045"/>
                    <a:pt x="30769" y="5159"/>
                    <a:pt x="30746" y="5273"/>
                  </a:cubicBezTo>
                  <a:cubicBezTo>
                    <a:pt x="30723" y="5388"/>
                    <a:pt x="30678" y="5502"/>
                    <a:pt x="30655" y="5616"/>
                  </a:cubicBezTo>
                  <a:cubicBezTo>
                    <a:pt x="30632" y="5707"/>
                    <a:pt x="30609" y="5798"/>
                    <a:pt x="30609" y="5890"/>
                  </a:cubicBezTo>
                  <a:cubicBezTo>
                    <a:pt x="30586" y="5981"/>
                    <a:pt x="30563" y="6072"/>
                    <a:pt x="30541" y="6141"/>
                  </a:cubicBezTo>
                  <a:cubicBezTo>
                    <a:pt x="30449" y="6552"/>
                    <a:pt x="30358" y="6962"/>
                    <a:pt x="30267" y="7350"/>
                  </a:cubicBezTo>
                  <a:cubicBezTo>
                    <a:pt x="30198" y="7602"/>
                    <a:pt x="30153" y="7830"/>
                    <a:pt x="30084" y="8058"/>
                  </a:cubicBezTo>
                  <a:cubicBezTo>
                    <a:pt x="30084" y="8081"/>
                    <a:pt x="30084" y="8127"/>
                    <a:pt x="30061" y="8149"/>
                  </a:cubicBezTo>
                  <a:cubicBezTo>
                    <a:pt x="30039" y="8286"/>
                    <a:pt x="30016" y="8400"/>
                    <a:pt x="29993" y="8515"/>
                  </a:cubicBezTo>
                  <a:cubicBezTo>
                    <a:pt x="29856" y="9040"/>
                    <a:pt x="29719" y="9542"/>
                    <a:pt x="29605" y="9975"/>
                  </a:cubicBezTo>
                  <a:cubicBezTo>
                    <a:pt x="29559" y="10158"/>
                    <a:pt x="29514" y="10341"/>
                    <a:pt x="29468" y="10500"/>
                  </a:cubicBezTo>
                  <a:cubicBezTo>
                    <a:pt x="29445" y="10523"/>
                    <a:pt x="29445" y="10546"/>
                    <a:pt x="29445" y="10569"/>
                  </a:cubicBezTo>
                  <a:cubicBezTo>
                    <a:pt x="29422" y="10637"/>
                    <a:pt x="29399" y="10706"/>
                    <a:pt x="29377" y="10774"/>
                  </a:cubicBezTo>
                  <a:cubicBezTo>
                    <a:pt x="29262" y="11231"/>
                    <a:pt x="29148" y="11550"/>
                    <a:pt x="29080" y="11756"/>
                  </a:cubicBezTo>
                  <a:cubicBezTo>
                    <a:pt x="29057" y="11801"/>
                    <a:pt x="29057" y="11824"/>
                    <a:pt x="29034" y="11847"/>
                  </a:cubicBezTo>
                  <a:cubicBezTo>
                    <a:pt x="29034" y="11870"/>
                    <a:pt x="29011" y="11893"/>
                    <a:pt x="29011" y="11916"/>
                  </a:cubicBezTo>
                  <a:cubicBezTo>
                    <a:pt x="28669" y="12532"/>
                    <a:pt x="20041" y="20087"/>
                    <a:pt x="14358" y="24835"/>
                  </a:cubicBezTo>
                  <a:cubicBezTo>
                    <a:pt x="13353" y="25679"/>
                    <a:pt x="12440" y="26432"/>
                    <a:pt x="11687" y="27049"/>
                  </a:cubicBezTo>
                  <a:cubicBezTo>
                    <a:pt x="11687" y="27049"/>
                    <a:pt x="11687" y="27049"/>
                    <a:pt x="11687" y="27049"/>
                  </a:cubicBezTo>
                  <a:cubicBezTo>
                    <a:pt x="11413" y="27277"/>
                    <a:pt x="11162" y="27460"/>
                    <a:pt x="10957" y="27642"/>
                  </a:cubicBezTo>
                  <a:cubicBezTo>
                    <a:pt x="10865" y="27711"/>
                    <a:pt x="10797" y="27756"/>
                    <a:pt x="10728" y="27825"/>
                  </a:cubicBezTo>
                  <a:lnTo>
                    <a:pt x="10728" y="27825"/>
                  </a:lnTo>
                  <a:cubicBezTo>
                    <a:pt x="10135" y="28281"/>
                    <a:pt x="9724" y="28578"/>
                    <a:pt x="9564" y="28646"/>
                  </a:cubicBezTo>
                  <a:cubicBezTo>
                    <a:pt x="9176" y="28829"/>
                    <a:pt x="8583" y="28943"/>
                    <a:pt x="7852" y="28898"/>
                  </a:cubicBezTo>
                  <a:cubicBezTo>
                    <a:pt x="6300" y="28829"/>
                    <a:pt x="4155" y="27985"/>
                    <a:pt x="2192" y="25314"/>
                  </a:cubicBezTo>
                  <a:cubicBezTo>
                    <a:pt x="274" y="22689"/>
                    <a:pt x="0" y="20543"/>
                    <a:pt x="229" y="19128"/>
                  </a:cubicBezTo>
                  <a:cubicBezTo>
                    <a:pt x="229" y="19128"/>
                    <a:pt x="229" y="19128"/>
                    <a:pt x="229" y="19128"/>
                  </a:cubicBezTo>
                  <a:cubicBezTo>
                    <a:pt x="343" y="18466"/>
                    <a:pt x="571" y="17964"/>
                    <a:pt x="799" y="17690"/>
                  </a:cubicBezTo>
                  <a:cubicBezTo>
                    <a:pt x="845" y="17645"/>
                    <a:pt x="936" y="17553"/>
                    <a:pt x="1073" y="17439"/>
                  </a:cubicBezTo>
                  <a:cubicBezTo>
                    <a:pt x="1142" y="17371"/>
                    <a:pt x="1210" y="17302"/>
                    <a:pt x="1301" y="17211"/>
                  </a:cubicBezTo>
                  <a:cubicBezTo>
                    <a:pt x="1301" y="17211"/>
                    <a:pt x="1301" y="17211"/>
                    <a:pt x="1324" y="17211"/>
                  </a:cubicBezTo>
                  <a:cubicBezTo>
                    <a:pt x="1370" y="17143"/>
                    <a:pt x="1438" y="17097"/>
                    <a:pt x="1507" y="17028"/>
                  </a:cubicBezTo>
                  <a:cubicBezTo>
                    <a:pt x="1553" y="17006"/>
                    <a:pt x="1575" y="16983"/>
                    <a:pt x="1598" y="16937"/>
                  </a:cubicBezTo>
                  <a:cubicBezTo>
                    <a:pt x="1689" y="16869"/>
                    <a:pt x="1758" y="16800"/>
                    <a:pt x="1849" y="16732"/>
                  </a:cubicBezTo>
                  <a:cubicBezTo>
                    <a:pt x="1895" y="16686"/>
                    <a:pt x="1963" y="16640"/>
                    <a:pt x="2009" y="16595"/>
                  </a:cubicBezTo>
                  <a:cubicBezTo>
                    <a:pt x="2237" y="16389"/>
                    <a:pt x="2466" y="16184"/>
                    <a:pt x="2717" y="15978"/>
                  </a:cubicBezTo>
                  <a:cubicBezTo>
                    <a:pt x="3424" y="15362"/>
                    <a:pt x="4269" y="14632"/>
                    <a:pt x="5205" y="13833"/>
                  </a:cubicBezTo>
                  <a:cubicBezTo>
                    <a:pt x="10409" y="9382"/>
                    <a:pt x="18420" y="2626"/>
                    <a:pt x="19082" y="2260"/>
                  </a:cubicBezTo>
                  <a:cubicBezTo>
                    <a:pt x="19219" y="2169"/>
                    <a:pt x="19585" y="2055"/>
                    <a:pt x="20132" y="1918"/>
                  </a:cubicBezTo>
                  <a:cubicBezTo>
                    <a:pt x="20224" y="1895"/>
                    <a:pt x="20315" y="1872"/>
                    <a:pt x="20406" y="1850"/>
                  </a:cubicBezTo>
                  <a:cubicBezTo>
                    <a:pt x="20634" y="1804"/>
                    <a:pt x="20886" y="1735"/>
                    <a:pt x="21159" y="1690"/>
                  </a:cubicBezTo>
                  <a:cubicBezTo>
                    <a:pt x="21319" y="1644"/>
                    <a:pt x="21479" y="1621"/>
                    <a:pt x="21662" y="1576"/>
                  </a:cubicBezTo>
                  <a:cubicBezTo>
                    <a:pt x="21707" y="1576"/>
                    <a:pt x="21730" y="1553"/>
                    <a:pt x="21776" y="1553"/>
                  </a:cubicBezTo>
                  <a:cubicBezTo>
                    <a:pt x="21913" y="1530"/>
                    <a:pt x="22050" y="1507"/>
                    <a:pt x="22187" y="1462"/>
                  </a:cubicBezTo>
                  <a:cubicBezTo>
                    <a:pt x="22575" y="1393"/>
                    <a:pt x="23008" y="1302"/>
                    <a:pt x="23419" y="1210"/>
                  </a:cubicBezTo>
                  <a:cubicBezTo>
                    <a:pt x="23625" y="1188"/>
                    <a:pt x="23807" y="1142"/>
                    <a:pt x="24013" y="1119"/>
                  </a:cubicBezTo>
                  <a:cubicBezTo>
                    <a:pt x="24150" y="1074"/>
                    <a:pt x="24287" y="1051"/>
                    <a:pt x="24446" y="1028"/>
                  </a:cubicBezTo>
                  <a:cubicBezTo>
                    <a:pt x="24606" y="1005"/>
                    <a:pt x="24789" y="982"/>
                    <a:pt x="24948" y="937"/>
                  </a:cubicBezTo>
                  <a:cubicBezTo>
                    <a:pt x="25131" y="914"/>
                    <a:pt x="25314" y="868"/>
                    <a:pt x="25473" y="845"/>
                  </a:cubicBezTo>
                  <a:cubicBezTo>
                    <a:pt x="25656" y="822"/>
                    <a:pt x="25816" y="777"/>
                    <a:pt x="25998" y="754"/>
                  </a:cubicBezTo>
                  <a:cubicBezTo>
                    <a:pt x="26044" y="754"/>
                    <a:pt x="26090" y="731"/>
                    <a:pt x="26135" y="731"/>
                  </a:cubicBezTo>
                  <a:cubicBezTo>
                    <a:pt x="26455" y="686"/>
                    <a:pt x="26774" y="617"/>
                    <a:pt x="27094" y="571"/>
                  </a:cubicBezTo>
                  <a:cubicBezTo>
                    <a:pt x="27277" y="549"/>
                    <a:pt x="27459" y="503"/>
                    <a:pt x="27619" y="480"/>
                  </a:cubicBezTo>
                  <a:cubicBezTo>
                    <a:pt x="27665" y="480"/>
                    <a:pt x="27710" y="457"/>
                    <a:pt x="27733" y="457"/>
                  </a:cubicBezTo>
                  <a:cubicBezTo>
                    <a:pt x="27939" y="434"/>
                    <a:pt x="28121" y="412"/>
                    <a:pt x="28304" y="366"/>
                  </a:cubicBezTo>
                  <a:lnTo>
                    <a:pt x="28304" y="366"/>
                  </a:lnTo>
                  <a:cubicBezTo>
                    <a:pt x="28395" y="366"/>
                    <a:pt x="28464" y="343"/>
                    <a:pt x="28555" y="343"/>
                  </a:cubicBezTo>
                  <a:cubicBezTo>
                    <a:pt x="28669" y="320"/>
                    <a:pt x="28783" y="297"/>
                    <a:pt x="28897" y="275"/>
                  </a:cubicBezTo>
                  <a:cubicBezTo>
                    <a:pt x="29034" y="275"/>
                    <a:pt x="29171" y="252"/>
                    <a:pt x="29308" y="229"/>
                  </a:cubicBezTo>
                  <a:cubicBezTo>
                    <a:pt x="29468" y="206"/>
                    <a:pt x="29628" y="183"/>
                    <a:pt x="29765" y="161"/>
                  </a:cubicBezTo>
                  <a:cubicBezTo>
                    <a:pt x="29856" y="161"/>
                    <a:pt x="29924" y="138"/>
                    <a:pt x="29993" y="138"/>
                  </a:cubicBezTo>
                  <a:cubicBezTo>
                    <a:pt x="30061" y="138"/>
                    <a:pt x="30130" y="115"/>
                    <a:pt x="30198" y="115"/>
                  </a:cubicBezTo>
                  <a:cubicBezTo>
                    <a:pt x="30267" y="92"/>
                    <a:pt x="30335" y="92"/>
                    <a:pt x="30381" y="92"/>
                  </a:cubicBezTo>
                  <a:cubicBezTo>
                    <a:pt x="30404" y="92"/>
                    <a:pt x="30404" y="92"/>
                    <a:pt x="30404" y="92"/>
                  </a:cubicBezTo>
                  <a:cubicBezTo>
                    <a:pt x="30518" y="69"/>
                    <a:pt x="30586" y="69"/>
                    <a:pt x="30678" y="46"/>
                  </a:cubicBezTo>
                  <a:cubicBezTo>
                    <a:pt x="30860" y="24"/>
                    <a:pt x="31020" y="24"/>
                    <a:pt x="31157" y="24"/>
                  </a:cubicBezTo>
                  <a:cubicBezTo>
                    <a:pt x="31203" y="1"/>
                    <a:pt x="31248" y="1"/>
                    <a:pt x="31271" y="1"/>
                  </a:cubicBezTo>
                  <a:cubicBezTo>
                    <a:pt x="31431" y="1"/>
                    <a:pt x="31545" y="1"/>
                    <a:pt x="31591" y="24"/>
                  </a:cubicBezTo>
                  <a:cubicBezTo>
                    <a:pt x="31659" y="92"/>
                    <a:pt x="31636" y="617"/>
                    <a:pt x="31499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060;p18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extrusionOk="0">
                  <a:moveTo>
                    <a:pt x="12189" y="1"/>
                  </a:moveTo>
                  <a:cubicBezTo>
                    <a:pt x="12166" y="1"/>
                    <a:pt x="12121" y="1"/>
                    <a:pt x="12075" y="24"/>
                  </a:cubicBezTo>
                  <a:cubicBezTo>
                    <a:pt x="11938" y="24"/>
                    <a:pt x="11778" y="24"/>
                    <a:pt x="11596" y="46"/>
                  </a:cubicBezTo>
                  <a:cubicBezTo>
                    <a:pt x="11504" y="69"/>
                    <a:pt x="11436" y="69"/>
                    <a:pt x="11322" y="92"/>
                  </a:cubicBezTo>
                  <a:lnTo>
                    <a:pt x="11299" y="92"/>
                  </a:lnTo>
                  <a:cubicBezTo>
                    <a:pt x="11253" y="92"/>
                    <a:pt x="11185" y="92"/>
                    <a:pt x="11116" y="115"/>
                  </a:cubicBezTo>
                  <a:cubicBezTo>
                    <a:pt x="11048" y="115"/>
                    <a:pt x="10979" y="138"/>
                    <a:pt x="10911" y="138"/>
                  </a:cubicBezTo>
                  <a:cubicBezTo>
                    <a:pt x="10842" y="138"/>
                    <a:pt x="10774" y="161"/>
                    <a:pt x="10683" y="161"/>
                  </a:cubicBezTo>
                  <a:cubicBezTo>
                    <a:pt x="10546" y="183"/>
                    <a:pt x="10386" y="206"/>
                    <a:pt x="10226" y="229"/>
                  </a:cubicBezTo>
                  <a:cubicBezTo>
                    <a:pt x="10089" y="252"/>
                    <a:pt x="9952" y="275"/>
                    <a:pt x="9815" y="275"/>
                  </a:cubicBezTo>
                  <a:cubicBezTo>
                    <a:pt x="9701" y="297"/>
                    <a:pt x="9587" y="320"/>
                    <a:pt x="9473" y="343"/>
                  </a:cubicBezTo>
                  <a:cubicBezTo>
                    <a:pt x="9404" y="343"/>
                    <a:pt x="9313" y="366"/>
                    <a:pt x="9222" y="366"/>
                  </a:cubicBezTo>
                  <a:cubicBezTo>
                    <a:pt x="9039" y="412"/>
                    <a:pt x="8857" y="434"/>
                    <a:pt x="8651" y="457"/>
                  </a:cubicBezTo>
                  <a:cubicBezTo>
                    <a:pt x="8628" y="457"/>
                    <a:pt x="8583" y="480"/>
                    <a:pt x="8537" y="480"/>
                  </a:cubicBezTo>
                  <a:cubicBezTo>
                    <a:pt x="8377" y="503"/>
                    <a:pt x="8195" y="549"/>
                    <a:pt x="8012" y="571"/>
                  </a:cubicBezTo>
                  <a:cubicBezTo>
                    <a:pt x="7692" y="617"/>
                    <a:pt x="7373" y="686"/>
                    <a:pt x="7053" y="731"/>
                  </a:cubicBezTo>
                  <a:cubicBezTo>
                    <a:pt x="7008" y="731"/>
                    <a:pt x="6962" y="754"/>
                    <a:pt x="6916" y="754"/>
                  </a:cubicBezTo>
                  <a:cubicBezTo>
                    <a:pt x="6734" y="777"/>
                    <a:pt x="6574" y="822"/>
                    <a:pt x="6391" y="845"/>
                  </a:cubicBezTo>
                  <a:cubicBezTo>
                    <a:pt x="6232" y="868"/>
                    <a:pt x="6049" y="914"/>
                    <a:pt x="5866" y="937"/>
                  </a:cubicBezTo>
                  <a:cubicBezTo>
                    <a:pt x="5707" y="982"/>
                    <a:pt x="5524" y="1005"/>
                    <a:pt x="5364" y="1028"/>
                  </a:cubicBezTo>
                  <a:cubicBezTo>
                    <a:pt x="5205" y="1051"/>
                    <a:pt x="5068" y="1074"/>
                    <a:pt x="4931" y="1119"/>
                  </a:cubicBezTo>
                  <a:cubicBezTo>
                    <a:pt x="4725" y="1142"/>
                    <a:pt x="4543" y="1188"/>
                    <a:pt x="4337" y="1210"/>
                  </a:cubicBezTo>
                  <a:cubicBezTo>
                    <a:pt x="3926" y="1302"/>
                    <a:pt x="3493" y="1393"/>
                    <a:pt x="3105" y="1462"/>
                  </a:cubicBezTo>
                  <a:cubicBezTo>
                    <a:pt x="2968" y="1507"/>
                    <a:pt x="2831" y="1530"/>
                    <a:pt x="2694" y="1553"/>
                  </a:cubicBezTo>
                  <a:cubicBezTo>
                    <a:pt x="2648" y="1553"/>
                    <a:pt x="2625" y="1576"/>
                    <a:pt x="2580" y="1576"/>
                  </a:cubicBezTo>
                  <a:cubicBezTo>
                    <a:pt x="2397" y="1621"/>
                    <a:pt x="2237" y="1644"/>
                    <a:pt x="2077" y="1690"/>
                  </a:cubicBezTo>
                  <a:cubicBezTo>
                    <a:pt x="1804" y="1735"/>
                    <a:pt x="1552" y="1804"/>
                    <a:pt x="1324" y="1850"/>
                  </a:cubicBezTo>
                  <a:cubicBezTo>
                    <a:pt x="1233" y="1872"/>
                    <a:pt x="1142" y="1895"/>
                    <a:pt x="1050" y="1918"/>
                  </a:cubicBezTo>
                  <a:cubicBezTo>
                    <a:pt x="503" y="2055"/>
                    <a:pt x="137" y="2169"/>
                    <a:pt x="0" y="2260"/>
                  </a:cubicBezTo>
                  <a:cubicBezTo>
                    <a:pt x="0" y="2260"/>
                    <a:pt x="617" y="4406"/>
                    <a:pt x="754" y="4771"/>
                  </a:cubicBezTo>
                  <a:cubicBezTo>
                    <a:pt x="822" y="4931"/>
                    <a:pt x="1438" y="4977"/>
                    <a:pt x="2077" y="5022"/>
                  </a:cubicBezTo>
                  <a:cubicBezTo>
                    <a:pt x="2762" y="5068"/>
                    <a:pt x="3493" y="5091"/>
                    <a:pt x="3607" y="5251"/>
                  </a:cubicBezTo>
                  <a:cubicBezTo>
                    <a:pt x="3812" y="5524"/>
                    <a:pt x="3881" y="8035"/>
                    <a:pt x="4155" y="8309"/>
                  </a:cubicBezTo>
                  <a:cubicBezTo>
                    <a:pt x="4219" y="8373"/>
                    <a:pt x="4405" y="8396"/>
                    <a:pt x="4656" y="8396"/>
                  </a:cubicBezTo>
                  <a:cubicBezTo>
                    <a:pt x="5275" y="8396"/>
                    <a:pt x="6282" y="8256"/>
                    <a:pt x="6782" y="8256"/>
                  </a:cubicBezTo>
                  <a:cubicBezTo>
                    <a:pt x="6943" y="8256"/>
                    <a:pt x="7051" y="8271"/>
                    <a:pt x="7076" y="8309"/>
                  </a:cubicBezTo>
                  <a:cubicBezTo>
                    <a:pt x="7213" y="8515"/>
                    <a:pt x="7419" y="11139"/>
                    <a:pt x="7419" y="11139"/>
                  </a:cubicBezTo>
                  <a:lnTo>
                    <a:pt x="9929" y="11916"/>
                  </a:lnTo>
                  <a:cubicBezTo>
                    <a:pt x="9929" y="11893"/>
                    <a:pt x="9952" y="11870"/>
                    <a:pt x="9952" y="11847"/>
                  </a:cubicBezTo>
                  <a:cubicBezTo>
                    <a:pt x="9975" y="11824"/>
                    <a:pt x="9975" y="11801"/>
                    <a:pt x="9998" y="11756"/>
                  </a:cubicBezTo>
                  <a:cubicBezTo>
                    <a:pt x="10066" y="11550"/>
                    <a:pt x="10180" y="11231"/>
                    <a:pt x="10295" y="10774"/>
                  </a:cubicBezTo>
                  <a:cubicBezTo>
                    <a:pt x="10317" y="10706"/>
                    <a:pt x="10340" y="10637"/>
                    <a:pt x="10363" y="10569"/>
                  </a:cubicBezTo>
                  <a:cubicBezTo>
                    <a:pt x="10363" y="10546"/>
                    <a:pt x="10363" y="10523"/>
                    <a:pt x="10386" y="10500"/>
                  </a:cubicBezTo>
                  <a:cubicBezTo>
                    <a:pt x="10432" y="10341"/>
                    <a:pt x="10477" y="10158"/>
                    <a:pt x="10523" y="9975"/>
                  </a:cubicBezTo>
                  <a:cubicBezTo>
                    <a:pt x="10637" y="9542"/>
                    <a:pt x="10774" y="9040"/>
                    <a:pt x="10911" y="8515"/>
                  </a:cubicBezTo>
                  <a:cubicBezTo>
                    <a:pt x="10934" y="8400"/>
                    <a:pt x="10957" y="8286"/>
                    <a:pt x="10979" y="8149"/>
                  </a:cubicBezTo>
                  <a:cubicBezTo>
                    <a:pt x="11002" y="8127"/>
                    <a:pt x="11002" y="8081"/>
                    <a:pt x="11002" y="8058"/>
                  </a:cubicBezTo>
                  <a:cubicBezTo>
                    <a:pt x="11071" y="7830"/>
                    <a:pt x="11116" y="7602"/>
                    <a:pt x="11185" y="7350"/>
                  </a:cubicBezTo>
                  <a:cubicBezTo>
                    <a:pt x="11276" y="6962"/>
                    <a:pt x="11367" y="6552"/>
                    <a:pt x="11459" y="6141"/>
                  </a:cubicBezTo>
                  <a:cubicBezTo>
                    <a:pt x="11481" y="6072"/>
                    <a:pt x="11504" y="5981"/>
                    <a:pt x="11527" y="5890"/>
                  </a:cubicBezTo>
                  <a:cubicBezTo>
                    <a:pt x="11527" y="5798"/>
                    <a:pt x="11550" y="5707"/>
                    <a:pt x="11573" y="5616"/>
                  </a:cubicBezTo>
                  <a:cubicBezTo>
                    <a:pt x="11596" y="5502"/>
                    <a:pt x="11641" y="5388"/>
                    <a:pt x="11664" y="5273"/>
                  </a:cubicBezTo>
                  <a:cubicBezTo>
                    <a:pt x="11687" y="5159"/>
                    <a:pt x="11710" y="5045"/>
                    <a:pt x="11733" y="4931"/>
                  </a:cubicBezTo>
                  <a:cubicBezTo>
                    <a:pt x="11755" y="4817"/>
                    <a:pt x="11778" y="4703"/>
                    <a:pt x="11801" y="4589"/>
                  </a:cubicBezTo>
                  <a:cubicBezTo>
                    <a:pt x="11847" y="4360"/>
                    <a:pt x="11892" y="4155"/>
                    <a:pt x="11938" y="3927"/>
                  </a:cubicBezTo>
                  <a:cubicBezTo>
                    <a:pt x="11961" y="3835"/>
                    <a:pt x="11984" y="3721"/>
                    <a:pt x="12006" y="3607"/>
                  </a:cubicBezTo>
                  <a:cubicBezTo>
                    <a:pt x="12029" y="3493"/>
                    <a:pt x="12052" y="3402"/>
                    <a:pt x="12075" y="3288"/>
                  </a:cubicBezTo>
                  <a:cubicBezTo>
                    <a:pt x="12189" y="2763"/>
                    <a:pt x="12280" y="2283"/>
                    <a:pt x="12349" y="1850"/>
                  </a:cubicBezTo>
                  <a:cubicBezTo>
                    <a:pt x="12372" y="1713"/>
                    <a:pt x="12395" y="1576"/>
                    <a:pt x="12417" y="1439"/>
                  </a:cubicBezTo>
                  <a:cubicBezTo>
                    <a:pt x="12554" y="617"/>
                    <a:pt x="12577" y="92"/>
                    <a:pt x="12509" y="24"/>
                  </a:cubicBezTo>
                  <a:cubicBezTo>
                    <a:pt x="12463" y="1"/>
                    <a:pt x="12349" y="1"/>
                    <a:pt x="1218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061;p18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fill="none" extrusionOk="0">
                  <a:moveTo>
                    <a:pt x="12417" y="1439"/>
                  </a:moveTo>
                  <a:cubicBezTo>
                    <a:pt x="12395" y="1576"/>
                    <a:pt x="12372" y="1713"/>
                    <a:pt x="12349" y="1850"/>
                  </a:cubicBezTo>
                  <a:cubicBezTo>
                    <a:pt x="12280" y="2283"/>
                    <a:pt x="12189" y="2763"/>
                    <a:pt x="12075" y="3288"/>
                  </a:cubicBezTo>
                  <a:cubicBezTo>
                    <a:pt x="12052" y="3402"/>
                    <a:pt x="12029" y="3493"/>
                    <a:pt x="12006" y="3607"/>
                  </a:cubicBezTo>
                  <a:cubicBezTo>
                    <a:pt x="11984" y="3721"/>
                    <a:pt x="11961" y="3835"/>
                    <a:pt x="11938" y="3927"/>
                  </a:cubicBezTo>
                  <a:cubicBezTo>
                    <a:pt x="11892" y="4155"/>
                    <a:pt x="11847" y="4360"/>
                    <a:pt x="11801" y="4589"/>
                  </a:cubicBezTo>
                  <a:cubicBezTo>
                    <a:pt x="11778" y="4703"/>
                    <a:pt x="11755" y="4817"/>
                    <a:pt x="11733" y="4931"/>
                  </a:cubicBezTo>
                  <a:cubicBezTo>
                    <a:pt x="11710" y="5045"/>
                    <a:pt x="11687" y="5159"/>
                    <a:pt x="11664" y="5273"/>
                  </a:cubicBezTo>
                  <a:cubicBezTo>
                    <a:pt x="11641" y="5388"/>
                    <a:pt x="11596" y="5502"/>
                    <a:pt x="11573" y="5616"/>
                  </a:cubicBezTo>
                  <a:cubicBezTo>
                    <a:pt x="11550" y="5707"/>
                    <a:pt x="11527" y="5798"/>
                    <a:pt x="11527" y="5890"/>
                  </a:cubicBezTo>
                  <a:cubicBezTo>
                    <a:pt x="11504" y="5981"/>
                    <a:pt x="11481" y="6072"/>
                    <a:pt x="11459" y="6141"/>
                  </a:cubicBezTo>
                  <a:cubicBezTo>
                    <a:pt x="11367" y="6552"/>
                    <a:pt x="11276" y="6962"/>
                    <a:pt x="11185" y="7350"/>
                  </a:cubicBezTo>
                  <a:cubicBezTo>
                    <a:pt x="11116" y="7602"/>
                    <a:pt x="11071" y="7830"/>
                    <a:pt x="11002" y="8058"/>
                  </a:cubicBezTo>
                  <a:cubicBezTo>
                    <a:pt x="11002" y="8081"/>
                    <a:pt x="11002" y="8127"/>
                    <a:pt x="10979" y="8149"/>
                  </a:cubicBezTo>
                  <a:cubicBezTo>
                    <a:pt x="10957" y="8286"/>
                    <a:pt x="10934" y="8400"/>
                    <a:pt x="10911" y="8515"/>
                  </a:cubicBezTo>
                  <a:cubicBezTo>
                    <a:pt x="10774" y="9040"/>
                    <a:pt x="10637" y="9542"/>
                    <a:pt x="10523" y="9975"/>
                  </a:cubicBezTo>
                  <a:cubicBezTo>
                    <a:pt x="10477" y="10158"/>
                    <a:pt x="10432" y="10341"/>
                    <a:pt x="10386" y="10500"/>
                  </a:cubicBezTo>
                  <a:cubicBezTo>
                    <a:pt x="10363" y="10523"/>
                    <a:pt x="10363" y="10546"/>
                    <a:pt x="10363" y="10569"/>
                  </a:cubicBezTo>
                  <a:cubicBezTo>
                    <a:pt x="10340" y="10637"/>
                    <a:pt x="10317" y="10706"/>
                    <a:pt x="10295" y="10774"/>
                  </a:cubicBezTo>
                  <a:cubicBezTo>
                    <a:pt x="10180" y="11231"/>
                    <a:pt x="10066" y="11550"/>
                    <a:pt x="9998" y="11756"/>
                  </a:cubicBezTo>
                  <a:cubicBezTo>
                    <a:pt x="9975" y="11801"/>
                    <a:pt x="9975" y="11824"/>
                    <a:pt x="9952" y="11847"/>
                  </a:cubicBezTo>
                  <a:cubicBezTo>
                    <a:pt x="9952" y="11870"/>
                    <a:pt x="9929" y="11893"/>
                    <a:pt x="9929" y="11916"/>
                  </a:cubicBezTo>
                  <a:lnTo>
                    <a:pt x="7419" y="11139"/>
                  </a:lnTo>
                  <a:cubicBezTo>
                    <a:pt x="7419" y="11139"/>
                    <a:pt x="7213" y="8515"/>
                    <a:pt x="7076" y="8309"/>
                  </a:cubicBezTo>
                  <a:cubicBezTo>
                    <a:pt x="6939" y="8104"/>
                    <a:pt x="4428" y="8583"/>
                    <a:pt x="4155" y="8309"/>
                  </a:cubicBezTo>
                  <a:cubicBezTo>
                    <a:pt x="3881" y="8035"/>
                    <a:pt x="3812" y="5524"/>
                    <a:pt x="3607" y="5251"/>
                  </a:cubicBezTo>
                  <a:cubicBezTo>
                    <a:pt x="3493" y="5091"/>
                    <a:pt x="2762" y="5068"/>
                    <a:pt x="2077" y="5022"/>
                  </a:cubicBezTo>
                  <a:cubicBezTo>
                    <a:pt x="1438" y="4977"/>
                    <a:pt x="822" y="4931"/>
                    <a:pt x="754" y="4771"/>
                  </a:cubicBezTo>
                  <a:cubicBezTo>
                    <a:pt x="617" y="4406"/>
                    <a:pt x="0" y="2260"/>
                    <a:pt x="0" y="2260"/>
                  </a:cubicBezTo>
                  <a:cubicBezTo>
                    <a:pt x="137" y="2169"/>
                    <a:pt x="503" y="2055"/>
                    <a:pt x="1050" y="1918"/>
                  </a:cubicBezTo>
                  <a:cubicBezTo>
                    <a:pt x="1142" y="1895"/>
                    <a:pt x="1233" y="1872"/>
                    <a:pt x="1324" y="1850"/>
                  </a:cubicBezTo>
                  <a:cubicBezTo>
                    <a:pt x="1552" y="1804"/>
                    <a:pt x="1804" y="1735"/>
                    <a:pt x="2077" y="1690"/>
                  </a:cubicBezTo>
                  <a:cubicBezTo>
                    <a:pt x="2237" y="1644"/>
                    <a:pt x="2397" y="1621"/>
                    <a:pt x="2580" y="1576"/>
                  </a:cubicBezTo>
                  <a:cubicBezTo>
                    <a:pt x="2625" y="1576"/>
                    <a:pt x="2648" y="1553"/>
                    <a:pt x="2694" y="1553"/>
                  </a:cubicBezTo>
                  <a:cubicBezTo>
                    <a:pt x="2831" y="1530"/>
                    <a:pt x="2968" y="1507"/>
                    <a:pt x="3105" y="1462"/>
                  </a:cubicBezTo>
                  <a:cubicBezTo>
                    <a:pt x="3493" y="1393"/>
                    <a:pt x="3926" y="1302"/>
                    <a:pt x="4337" y="1210"/>
                  </a:cubicBezTo>
                  <a:cubicBezTo>
                    <a:pt x="4543" y="1188"/>
                    <a:pt x="4725" y="1142"/>
                    <a:pt x="4931" y="1119"/>
                  </a:cubicBezTo>
                  <a:cubicBezTo>
                    <a:pt x="5068" y="1074"/>
                    <a:pt x="5205" y="1051"/>
                    <a:pt x="5364" y="1028"/>
                  </a:cubicBezTo>
                  <a:cubicBezTo>
                    <a:pt x="5524" y="1005"/>
                    <a:pt x="5707" y="982"/>
                    <a:pt x="5866" y="937"/>
                  </a:cubicBezTo>
                  <a:cubicBezTo>
                    <a:pt x="6049" y="914"/>
                    <a:pt x="6232" y="868"/>
                    <a:pt x="6391" y="845"/>
                  </a:cubicBezTo>
                  <a:cubicBezTo>
                    <a:pt x="6574" y="822"/>
                    <a:pt x="6734" y="777"/>
                    <a:pt x="6916" y="754"/>
                  </a:cubicBezTo>
                  <a:cubicBezTo>
                    <a:pt x="6962" y="754"/>
                    <a:pt x="7008" y="731"/>
                    <a:pt x="7053" y="731"/>
                  </a:cubicBezTo>
                  <a:cubicBezTo>
                    <a:pt x="7373" y="686"/>
                    <a:pt x="7692" y="617"/>
                    <a:pt x="8012" y="571"/>
                  </a:cubicBezTo>
                  <a:cubicBezTo>
                    <a:pt x="8195" y="549"/>
                    <a:pt x="8377" y="503"/>
                    <a:pt x="8537" y="480"/>
                  </a:cubicBezTo>
                  <a:cubicBezTo>
                    <a:pt x="8583" y="480"/>
                    <a:pt x="8628" y="457"/>
                    <a:pt x="8651" y="457"/>
                  </a:cubicBezTo>
                  <a:cubicBezTo>
                    <a:pt x="8857" y="434"/>
                    <a:pt x="9039" y="412"/>
                    <a:pt x="9222" y="366"/>
                  </a:cubicBezTo>
                  <a:lnTo>
                    <a:pt x="9222" y="366"/>
                  </a:lnTo>
                  <a:cubicBezTo>
                    <a:pt x="9313" y="366"/>
                    <a:pt x="9404" y="343"/>
                    <a:pt x="9473" y="343"/>
                  </a:cubicBezTo>
                  <a:cubicBezTo>
                    <a:pt x="9587" y="320"/>
                    <a:pt x="9701" y="297"/>
                    <a:pt x="9815" y="275"/>
                  </a:cubicBezTo>
                  <a:cubicBezTo>
                    <a:pt x="9952" y="275"/>
                    <a:pt x="10089" y="252"/>
                    <a:pt x="10226" y="229"/>
                  </a:cubicBezTo>
                  <a:cubicBezTo>
                    <a:pt x="10386" y="206"/>
                    <a:pt x="10546" y="183"/>
                    <a:pt x="10683" y="161"/>
                  </a:cubicBezTo>
                  <a:cubicBezTo>
                    <a:pt x="10774" y="161"/>
                    <a:pt x="10842" y="138"/>
                    <a:pt x="10911" y="138"/>
                  </a:cubicBezTo>
                  <a:cubicBezTo>
                    <a:pt x="10979" y="138"/>
                    <a:pt x="11048" y="115"/>
                    <a:pt x="11116" y="115"/>
                  </a:cubicBezTo>
                  <a:cubicBezTo>
                    <a:pt x="11185" y="92"/>
                    <a:pt x="11253" y="92"/>
                    <a:pt x="11299" y="92"/>
                  </a:cubicBezTo>
                  <a:cubicBezTo>
                    <a:pt x="11322" y="92"/>
                    <a:pt x="11322" y="92"/>
                    <a:pt x="11322" y="92"/>
                  </a:cubicBezTo>
                  <a:cubicBezTo>
                    <a:pt x="11436" y="69"/>
                    <a:pt x="11504" y="69"/>
                    <a:pt x="11596" y="46"/>
                  </a:cubicBezTo>
                  <a:cubicBezTo>
                    <a:pt x="11778" y="24"/>
                    <a:pt x="11938" y="24"/>
                    <a:pt x="12075" y="24"/>
                  </a:cubicBezTo>
                  <a:cubicBezTo>
                    <a:pt x="12121" y="1"/>
                    <a:pt x="12166" y="1"/>
                    <a:pt x="12189" y="1"/>
                  </a:cubicBezTo>
                  <a:cubicBezTo>
                    <a:pt x="12349" y="1"/>
                    <a:pt x="12463" y="1"/>
                    <a:pt x="12509" y="24"/>
                  </a:cubicBezTo>
                  <a:cubicBezTo>
                    <a:pt x="12577" y="92"/>
                    <a:pt x="12554" y="617"/>
                    <a:pt x="12417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62;p18"/>
            <p:cNvSpPr/>
            <p:nvPr/>
          </p:nvSpPr>
          <p:spPr>
            <a:xfrm>
              <a:off x="1473525" y="2481075"/>
              <a:ext cx="85625" cy="82275"/>
            </a:xfrm>
            <a:custGeom>
              <a:avLst/>
              <a:gdLst/>
              <a:ahLst/>
              <a:cxnLst/>
              <a:rect l="l" t="t" r="r" b="b"/>
              <a:pathLst>
                <a:path w="3425" h="3291" extrusionOk="0">
                  <a:moveTo>
                    <a:pt x="3070" y="1"/>
                  </a:moveTo>
                  <a:cubicBezTo>
                    <a:pt x="2595" y="1"/>
                    <a:pt x="1440" y="148"/>
                    <a:pt x="1" y="369"/>
                  </a:cubicBezTo>
                  <a:cubicBezTo>
                    <a:pt x="1" y="369"/>
                    <a:pt x="206" y="3085"/>
                    <a:pt x="2854" y="3291"/>
                  </a:cubicBezTo>
                  <a:cubicBezTo>
                    <a:pt x="3219" y="1510"/>
                    <a:pt x="3425" y="141"/>
                    <a:pt x="3288" y="27"/>
                  </a:cubicBezTo>
                  <a:cubicBezTo>
                    <a:pt x="3257" y="9"/>
                    <a:pt x="3183" y="1"/>
                    <a:pt x="30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63;p18"/>
            <p:cNvSpPr/>
            <p:nvPr/>
          </p:nvSpPr>
          <p:spPr>
            <a:xfrm>
              <a:off x="765950" y="2826950"/>
              <a:ext cx="358950" cy="376900"/>
            </a:xfrm>
            <a:custGeom>
              <a:avLst/>
              <a:gdLst/>
              <a:ahLst/>
              <a:cxnLst/>
              <a:rect l="l" t="t" r="r" b="b"/>
              <a:pathLst>
                <a:path w="14358" h="15076" extrusionOk="0">
                  <a:moveTo>
                    <a:pt x="5205" y="1"/>
                  </a:moveTo>
                  <a:cubicBezTo>
                    <a:pt x="4269" y="800"/>
                    <a:pt x="3424" y="1530"/>
                    <a:pt x="2717" y="2146"/>
                  </a:cubicBezTo>
                  <a:cubicBezTo>
                    <a:pt x="2466" y="2352"/>
                    <a:pt x="2237" y="2557"/>
                    <a:pt x="2009" y="2763"/>
                  </a:cubicBezTo>
                  <a:cubicBezTo>
                    <a:pt x="1963" y="2808"/>
                    <a:pt x="1895" y="2854"/>
                    <a:pt x="1849" y="2900"/>
                  </a:cubicBezTo>
                  <a:cubicBezTo>
                    <a:pt x="1758" y="2968"/>
                    <a:pt x="1689" y="3037"/>
                    <a:pt x="1621" y="3105"/>
                  </a:cubicBezTo>
                  <a:cubicBezTo>
                    <a:pt x="1575" y="3151"/>
                    <a:pt x="1553" y="3174"/>
                    <a:pt x="1507" y="3196"/>
                  </a:cubicBezTo>
                  <a:cubicBezTo>
                    <a:pt x="1438" y="3265"/>
                    <a:pt x="1370" y="3311"/>
                    <a:pt x="1324" y="3379"/>
                  </a:cubicBezTo>
                  <a:lnTo>
                    <a:pt x="1301" y="3379"/>
                  </a:lnTo>
                  <a:cubicBezTo>
                    <a:pt x="1210" y="3470"/>
                    <a:pt x="1142" y="3539"/>
                    <a:pt x="1073" y="3607"/>
                  </a:cubicBezTo>
                  <a:cubicBezTo>
                    <a:pt x="936" y="3721"/>
                    <a:pt x="845" y="3813"/>
                    <a:pt x="799" y="3858"/>
                  </a:cubicBezTo>
                  <a:cubicBezTo>
                    <a:pt x="571" y="4132"/>
                    <a:pt x="343" y="4634"/>
                    <a:pt x="229" y="5296"/>
                  </a:cubicBezTo>
                  <a:cubicBezTo>
                    <a:pt x="0" y="6711"/>
                    <a:pt x="274" y="8857"/>
                    <a:pt x="2192" y="11482"/>
                  </a:cubicBezTo>
                  <a:cubicBezTo>
                    <a:pt x="4155" y="14153"/>
                    <a:pt x="6300" y="14997"/>
                    <a:pt x="7852" y="15066"/>
                  </a:cubicBezTo>
                  <a:cubicBezTo>
                    <a:pt x="7961" y="15072"/>
                    <a:pt x="8067" y="15076"/>
                    <a:pt x="8170" y="15076"/>
                  </a:cubicBezTo>
                  <a:cubicBezTo>
                    <a:pt x="8755" y="15076"/>
                    <a:pt x="9234" y="14970"/>
                    <a:pt x="9564" y="14814"/>
                  </a:cubicBezTo>
                  <a:cubicBezTo>
                    <a:pt x="9724" y="14746"/>
                    <a:pt x="10135" y="14449"/>
                    <a:pt x="10728" y="13993"/>
                  </a:cubicBezTo>
                  <a:cubicBezTo>
                    <a:pt x="10797" y="13924"/>
                    <a:pt x="10865" y="13879"/>
                    <a:pt x="10957" y="13810"/>
                  </a:cubicBezTo>
                  <a:cubicBezTo>
                    <a:pt x="11162" y="13628"/>
                    <a:pt x="11413" y="13445"/>
                    <a:pt x="11687" y="13217"/>
                  </a:cubicBezTo>
                  <a:cubicBezTo>
                    <a:pt x="12440" y="12600"/>
                    <a:pt x="13353" y="11847"/>
                    <a:pt x="14358" y="11003"/>
                  </a:cubicBezTo>
                  <a:cubicBezTo>
                    <a:pt x="13581" y="10797"/>
                    <a:pt x="12874" y="10523"/>
                    <a:pt x="12212" y="10204"/>
                  </a:cubicBezTo>
                  <a:cubicBezTo>
                    <a:pt x="12075" y="10135"/>
                    <a:pt x="11915" y="10067"/>
                    <a:pt x="11778" y="9975"/>
                  </a:cubicBezTo>
                  <a:cubicBezTo>
                    <a:pt x="10500" y="9291"/>
                    <a:pt x="9473" y="8446"/>
                    <a:pt x="8628" y="7533"/>
                  </a:cubicBezTo>
                  <a:cubicBezTo>
                    <a:pt x="5570" y="4201"/>
                    <a:pt x="5205" y="1"/>
                    <a:pt x="5205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64;p18"/>
            <p:cNvSpPr/>
            <p:nvPr/>
          </p:nvSpPr>
          <p:spPr>
            <a:xfrm>
              <a:off x="806475" y="2880600"/>
              <a:ext cx="251650" cy="296175"/>
            </a:xfrm>
            <a:custGeom>
              <a:avLst/>
              <a:gdLst/>
              <a:ahLst/>
              <a:cxnLst/>
              <a:rect l="l" t="t" r="r" b="b"/>
              <a:pathLst>
                <a:path w="10066" h="11847" extrusionOk="0">
                  <a:moveTo>
                    <a:pt x="1096" y="0"/>
                  </a:moveTo>
                  <a:cubicBezTo>
                    <a:pt x="845" y="206"/>
                    <a:pt x="616" y="411"/>
                    <a:pt x="388" y="617"/>
                  </a:cubicBezTo>
                  <a:cubicBezTo>
                    <a:pt x="342" y="662"/>
                    <a:pt x="274" y="708"/>
                    <a:pt x="228" y="754"/>
                  </a:cubicBezTo>
                  <a:cubicBezTo>
                    <a:pt x="137" y="822"/>
                    <a:pt x="68" y="891"/>
                    <a:pt x="0" y="959"/>
                  </a:cubicBezTo>
                  <a:cubicBezTo>
                    <a:pt x="0" y="959"/>
                    <a:pt x="342" y="10660"/>
                    <a:pt x="9107" y="11847"/>
                  </a:cubicBezTo>
                  <a:cubicBezTo>
                    <a:pt x="9176" y="11778"/>
                    <a:pt x="9244" y="11733"/>
                    <a:pt x="9336" y="11664"/>
                  </a:cubicBezTo>
                  <a:cubicBezTo>
                    <a:pt x="9541" y="11482"/>
                    <a:pt x="9792" y="11299"/>
                    <a:pt x="10066" y="11071"/>
                  </a:cubicBezTo>
                  <a:cubicBezTo>
                    <a:pt x="9701" y="11048"/>
                    <a:pt x="1940" y="10272"/>
                    <a:pt x="1096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65;p18"/>
            <p:cNvSpPr/>
            <p:nvPr/>
          </p:nvSpPr>
          <p:spPr>
            <a:xfrm>
              <a:off x="765950" y="2826950"/>
              <a:ext cx="358950" cy="377800"/>
            </a:xfrm>
            <a:custGeom>
              <a:avLst/>
              <a:gdLst/>
              <a:ahLst/>
              <a:cxnLst/>
              <a:rect l="l" t="t" r="r" b="b"/>
              <a:pathLst>
                <a:path w="14358" h="15112" fill="none" extrusionOk="0">
                  <a:moveTo>
                    <a:pt x="14358" y="11003"/>
                  </a:moveTo>
                  <a:cubicBezTo>
                    <a:pt x="13353" y="11847"/>
                    <a:pt x="12440" y="12600"/>
                    <a:pt x="11687" y="13217"/>
                  </a:cubicBezTo>
                  <a:cubicBezTo>
                    <a:pt x="11687" y="13217"/>
                    <a:pt x="11687" y="13217"/>
                    <a:pt x="11687" y="13217"/>
                  </a:cubicBezTo>
                  <a:cubicBezTo>
                    <a:pt x="11413" y="13445"/>
                    <a:pt x="11162" y="13628"/>
                    <a:pt x="10957" y="13810"/>
                  </a:cubicBezTo>
                  <a:cubicBezTo>
                    <a:pt x="10865" y="13879"/>
                    <a:pt x="10797" y="13924"/>
                    <a:pt x="10728" y="13993"/>
                  </a:cubicBezTo>
                  <a:lnTo>
                    <a:pt x="10728" y="13993"/>
                  </a:lnTo>
                  <a:cubicBezTo>
                    <a:pt x="10135" y="14449"/>
                    <a:pt x="9724" y="14746"/>
                    <a:pt x="9564" y="14814"/>
                  </a:cubicBezTo>
                  <a:cubicBezTo>
                    <a:pt x="9176" y="14997"/>
                    <a:pt x="8583" y="15111"/>
                    <a:pt x="7852" y="15066"/>
                  </a:cubicBezTo>
                  <a:cubicBezTo>
                    <a:pt x="6300" y="14997"/>
                    <a:pt x="4155" y="14153"/>
                    <a:pt x="2192" y="11482"/>
                  </a:cubicBezTo>
                  <a:cubicBezTo>
                    <a:pt x="274" y="8857"/>
                    <a:pt x="0" y="6711"/>
                    <a:pt x="229" y="5296"/>
                  </a:cubicBezTo>
                  <a:cubicBezTo>
                    <a:pt x="229" y="5296"/>
                    <a:pt x="229" y="5296"/>
                    <a:pt x="229" y="5296"/>
                  </a:cubicBezTo>
                  <a:cubicBezTo>
                    <a:pt x="343" y="4634"/>
                    <a:pt x="571" y="4132"/>
                    <a:pt x="799" y="3858"/>
                  </a:cubicBezTo>
                  <a:cubicBezTo>
                    <a:pt x="845" y="3813"/>
                    <a:pt x="936" y="3721"/>
                    <a:pt x="1073" y="3607"/>
                  </a:cubicBezTo>
                  <a:cubicBezTo>
                    <a:pt x="1142" y="3539"/>
                    <a:pt x="1210" y="3470"/>
                    <a:pt x="1301" y="3379"/>
                  </a:cubicBezTo>
                  <a:cubicBezTo>
                    <a:pt x="1301" y="3379"/>
                    <a:pt x="1301" y="3379"/>
                    <a:pt x="1324" y="3379"/>
                  </a:cubicBezTo>
                  <a:cubicBezTo>
                    <a:pt x="1370" y="3311"/>
                    <a:pt x="1438" y="3265"/>
                    <a:pt x="1507" y="3196"/>
                  </a:cubicBezTo>
                  <a:cubicBezTo>
                    <a:pt x="1553" y="3174"/>
                    <a:pt x="1575" y="3151"/>
                    <a:pt x="1621" y="3105"/>
                  </a:cubicBezTo>
                  <a:cubicBezTo>
                    <a:pt x="1689" y="3037"/>
                    <a:pt x="1758" y="2968"/>
                    <a:pt x="1849" y="2900"/>
                  </a:cubicBezTo>
                  <a:cubicBezTo>
                    <a:pt x="1895" y="2854"/>
                    <a:pt x="1963" y="2808"/>
                    <a:pt x="2009" y="2763"/>
                  </a:cubicBezTo>
                  <a:cubicBezTo>
                    <a:pt x="2237" y="2557"/>
                    <a:pt x="2466" y="2352"/>
                    <a:pt x="2717" y="2146"/>
                  </a:cubicBezTo>
                  <a:cubicBezTo>
                    <a:pt x="3424" y="1530"/>
                    <a:pt x="4269" y="800"/>
                    <a:pt x="5205" y="1"/>
                  </a:cubicBezTo>
                  <a:cubicBezTo>
                    <a:pt x="5205" y="1"/>
                    <a:pt x="5570" y="4201"/>
                    <a:pt x="8628" y="7533"/>
                  </a:cubicBezTo>
                  <a:cubicBezTo>
                    <a:pt x="9473" y="8446"/>
                    <a:pt x="10500" y="9291"/>
                    <a:pt x="11778" y="9975"/>
                  </a:cubicBezTo>
                  <a:lnTo>
                    <a:pt x="11778" y="9975"/>
                  </a:lnTo>
                  <a:cubicBezTo>
                    <a:pt x="11915" y="10067"/>
                    <a:pt x="12075" y="10135"/>
                    <a:pt x="12212" y="10204"/>
                  </a:cubicBezTo>
                  <a:cubicBezTo>
                    <a:pt x="12874" y="10523"/>
                    <a:pt x="13581" y="10797"/>
                    <a:pt x="14358" y="11003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66;p18"/>
            <p:cNvSpPr/>
            <p:nvPr/>
          </p:nvSpPr>
          <p:spPr>
            <a:xfrm>
              <a:off x="915450" y="2600425"/>
              <a:ext cx="346400" cy="304175"/>
            </a:xfrm>
            <a:custGeom>
              <a:avLst/>
              <a:gdLst/>
              <a:ahLst/>
              <a:cxnLst/>
              <a:rect l="l" t="t" r="r" b="b"/>
              <a:pathLst>
                <a:path w="13856" h="12167" fill="none" extrusionOk="0">
                  <a:moveTo>
                    <a:pt x="13856" y="0"/>
                  </a:moveTo>
                  <a:lnTo>
                    <a:pt x="1" y="12166"/>
                  </a:lnTo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67;p18"/>
            <p:cNvSpPr/>
            <p:nvPr/>
          </p:nvSpPr>
          <p:spPr>
            <a:xfrm>
              <a:off x="981650" y="2688875"/>
              <a:ext cx="365225" cy="326425"/>
            </a:xfrm>
            <a:custGeom>
              <a:avLst/>
              <a:gdLst/>
              <a:ahLst/>
              <a:cxnLst/>
              <a:rect l="l" t="t" r="r" b="b"/>
              <a:pathLst>
                <a:path w="14609" h="13057" fill="none" extrusionOk="0">
                  <a:moveTo>
                    <a:pt x="14609" y="0"/>
                  </a:moveTo>
                  <a:lnTo>
                    <a:pt x="0" y="13056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68;p18"/>
            <p:cNvSpPr/>
            <p:nvPr/>
          </p:nvSpPr>
          <p:spPr>
            <a:xfrm>
              <a:off x="1071225" y="2759625"/>
              <a:ext cx="357250" cy="322425"/>
            </a:xfrm>
            <a:custGeom>
              <a:avLst/>
              <a:gdLst/>
              <a:ahLst/>
              <a:cxnLst/>
              <a:rect l="l" t="t" r="r" b="b"/>
              <a:pathLst>
                <a:path w="14290" h="12897" fill="none" extrusionOk="0">
                  <a:moveTo>
                    <a:pt x="14290" y="0"/>
                  </a:moveTo>
                  <a:lnTo>
                    <a:pt x="1" y="12897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1071;p18"/>
          <p:cNvSpPr/>
          <p:nvPr/>
        </p:nvSpPr>
        <p:spPr>
          <a:xfrm>
            <a:off x="647103" y="1100978"/>
            <a:ext cx="256372" cy="249983"/>
          </a:xfrm>
          <a:custGeom>
            <a:avLst/>
            <a:gdLst/>
            <a:ahLst/>
            <a:cxnLst/>
            <a:rect l="l" t="t" r="r" b="b"/>
            <a:pathLst>
              <a:path w="7303" h="7121" extrusionOk="0">
                <a:moveTo>
                  <a:pt x="5539" y="0"/>
                </a:moveTo>
                <a:lnTo>
                  <a:pt x="3396" y="1368"/>
                </a:lnTo>
                <a:lnTo>
                  <a:pt x="1039" y="379"/>
                </a:lnTo>
                <a:lnTo>
                  <a:pt x="1039" y="379"/>
                </a:lnTo>
                <a:lnTo>
                  <a:pt x="1682" y="2851"/>
                </a:lnTo>
                <a:lnTo>
                  <a:pt x="1" y="4780"/>
                </a:lnTo>
                <a:lnTo>
                  <a:pt x="2555" y="4928"/>
                </a:lnTo>
                <a:lnTo>
                  <a:pt x="3874" y="7120"/>
                </a:lnTo>
                <a:lnTo>
                  <a:pt x="4813" y="4747"/>
                </a:lnTo>
                <a:lnTo>
                  <a:pt x="7302" y="4170"/>
                </a:lnTo>
                <a:lnTo>
                  <a:pt x="5324" y="2538"/>
                </a:lnTo>
                <a:lnTo>
                  <a:pt x="5539" y="0"/>
                </a:lnTo>
                <a:close/>
              </a:path>
            </a:pathLst>
          </a:custGeom>
          <a:solidFill>
            <a:srgbClr val="505F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" name="Google Shape;3068;p68"/>
          <p:cNvGrpSpPr/>
          <p:nvPr/>
        </p:nvGrpSpPr>
        <p:grpSpPr>
          <a:xfrm>
            <a:off x="8726147" y="4252376"/>
            <a:ext cx="2759005" cy="2420717"/>
            <a:chOff x="4755039" y="2281911"/>
            <a:chExt cx="2498153" cy="2036610"/>
          </a:xfrm>
        </p:grpSpPr>
        <p:sp>
          <p:nvSpPr>
            <p:cNvPr id="84" name="Google Shape;3069;p68"/>
            <p:cNvSpPr/>
            <p:nvPr/>
          </p:nvSpPr>
          <p:spPr>
            <a:xfrm>
              <a:off x="4911260" y="3001448"/>
              <a:ext cx="575495" cy="499272"/>
            </a:xfrm>
            <a:custGeom>
              <a:avLst/>
              <a:gdLst/>
              <a:ahLst/>
              <a:cxnLst/>
              <a:rect l="l" t="t" r="r" b="b"/>
              <a:pathLst>
                <a:path w="35946" h="31185" extrusionOk="0">
                  <a:moveTo>
                    <a:pt x="23391" y="0"/>
                  </a:moveTo>
                  <a:cubicBezTo>
                    <a:pt x="16480" y="0"/>
                    <a:pt x="8490" y="4923"/>
                    <a:pt x="4549" y="10090"/>
                  </a:cubicBezTo>
                  <a:cubicBezTo>
                    <a:pt x="758" y="15068"/>
                    <a:pt x="0" y="22797"/>
                    <a:pt x="4285" y="27396"/>
                  </a:cubicBezTo>
                  <a:cubicBezTo>
                    <a:pt x="6788" y="30081"/>
                    <a:pt x="10432" y="31184"/>
                    <a:pt x="14168" y="31184"/>
                  </a:cubicBezTo>
                  <a:cubicBezTo>
                    <a:pt x="16164" y="31184"/>
                    <a:pt x="18186" y="30869"/>
                    <a:pt x="20074" y="30313"/>
                  </a:cubicBezTo>
                  <a:cubicBezTo>
                    <a:pt x="24920" y="28862"/>
                    <a:pt x="29452" y="25978"/>
                    <a:pt x="32254" y="21759"/>
                  </a:cubicBezTo>
                  <a:cubicBezTo>
                    <a:pt x="35055" y="17523"/>
                    <a:pt x="35945" y="11936"/>
                    <a:pt x="33984" y="7256"/>
                  </a:cubicBezTo>
                  <a:cubicBezTo>
                    <a:pt x="31786" y="2011"/>
                    <a:pt x="27809" y="0"/>
                    <a:pt x="23391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070;p68"/>
            <p:cNvSpPr/>
            <p:nvPr/>
          </p:nvSpPr>
          <p:spPr>
            <a:xfrm>
              <a:off x="6779007" y="4078400"/>
              <a:ext cx="224300" cy="228783"/>
            </a:xfrm>
            <a:custGeom>
              <a:avLst/>
              <a:gdLst/>
              <a:ahLst/>
              <a:cxnLst/>
              <a:rect l="l" t="t" r="r" b="b"/>
              <a:pathLst>
                <a:path w="14010" h="14290" extrusionOk="0">
                  <a:moveTo>
                    <a:pt x="9477" y="0"/>
                  </a:moveTo>
                  <a:lnTo>
                    <a:pt x="5670" y="3247"/>
                  </a:lnTo>
                  <a:lnTo>
                    <a:pt x="825" y="1945"/>
                  </a:lnTo>
                  <a:lnTo>
                    <a:pt x="2736" y="6576"/>
                  </a:lnTo>
                  <a:lnTo>
                    <a:pt x="1" y="10762"/>
                  </a:lnTo>
                  <a:lnTo>
                    <a:pt x="1" y="10762"/>
                  </a:lnTo>
                  <a:lnTo>
                    <a:pt x="4994" y="10383"/>
                  </a:lnTo>
                  <a:lnTo>
                    <a:pt x="8142" y="14289"/>
                  </a:lnTo>
                  <a:lnTo>
                    <a:pt x="9329" y="9411"/>
                  </a:lnTo>
                  <a:lnTo>
                    <a:pt x="14010" y="7631"/>
                  </a:lnTo>
                  <a:lnTo>
                    <a:pt x="9741" y="4994"/>
                  </a:lnTo>
                  <a:lnTo>
                    <a:pt x="9477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071;p68"/>
            <p:cNvSpPr/>
            <p:nvPr/>
          </p:nvSpPr>
          <p:spPr>
            <a:xfrm>
              <a:off x="7026795" y="3247442"/>
              <a:ext cx="75743" cy="79169"/>
            </a:xfrm>
            <a:custGeom>
              <a:avLst/>
              <a:gdLst/>
              <a:ahLst/>
              <a:cxnLst/>
              <a:rect l="l" t="t" r="r" b="b"/>
              <a:pathLst>
                <a:path w="4731" h="4945" extrusionOk="0">
                  <a:moveTo>
                    <a:pt x="1747" y="0"/>
                  </a:moveTo>
                  <a:lnTo>
                    <a:pt x="1533" y="1714"/>
                  </a:lnTo>
                  <a:lnTo>
                    <a:pt x="0" y="2506"/>
                  </a:lnTo>
                  <a:lnTo>
                    <a:pt x="1566" y="3247"/>
                  </a:lnTo>
                  <a:lnTo>
                    <a:pt x="1846" y="4945"/>
                  </a:lnTo>
                  <a:lnTo>
                    <a:pt x="3033" y="3692"/>
                  </a:lnTo>
                  <a:lnTo>
                    <a:pt x="4731" y="3939"/>
                  </a:lnTo>
                  <a:lnTo>
                    <a:pt x="3906" y="2423"/>
                  </a:lnTo>
                  <a:lnTo>
                    <a:pt x="4681" y="890"/>
                  </a:lnTo>
                  <a:lnTo>
                    <a:pt x="2984" y="1204"/>
                  </a:lnTo>
                  <a:lnTo>
                    <a:pt x="1747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072;p68"/>
            <p:cNvSpPr/>
            <p:nvPr/>
          </p:nvSpPr>
          <p:spPr>
            <a:xfrm>
              <a:off x="4924709" y="3750654"/>
              <a:ext cx="216647" cy="227470"/>
            </a:xfrm>
            <a:custGeom>
              <a:avLst/>
              <a:gdLst/>
              <a:ahLst/>
              <a:cxnLst/>
              <a:rect l="l" t="t" r="r" b="b"/>
              <a:pathLst>
                <a:path w="13532" h="14208" extrusionOk="0">
                  <a:moveTo>
                    <a:pt x="5176" y="1"/>
                  </a:moveTo>
                  <a:lnTo>
                    <a:pt x="4451" y="4912"/>
                  </a:lnTo>
                  <a:lnTo>
                    <a:pt x="1" y="7088"/>
                  </a:lnTo>
                  <a:lnTo>
                    <a:pt x="4451" y="9296"/>
                  </a:lnTo>
                  <a:lnTo>
                    <a:pt x="5143" y="14207"/>
                  </a:lnTo>
                  <a:lnTo>
                    <a:pt x="8620" y="10664"/>
                  </a:lnTo>
                  <a:lnTo>
                    <a:pt x="13499" y="11521"/>
                  </a:lnTo>
                  <a:lnTo>
                    <a:pt x="11208" y="7121"/>
                  </a:lnTo>
                  <a:lnTo>
                    <a:pt x="13532" y="2737"/>
                  </a:lnTo>
                  <a:lnTo>
                    <a:pt x="13532" y="2737"/>
                  </a:lnTo>
                  <a:lnTo>
                    <a:pt x="8637" y="3561"/>
                  </a:lnTo>
                  <a:lnTo>
                    <a:pt x="5176" y="1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073;p68"/>
            <p:cNvSpPr/>
            <p:nvPr/>
          </p:nvSpPr>
          <p:spPr>
            <a:xfrm>
              <a:off x="5314468" y="3578343"/>
              <a:ext cx="69932" cy="70476"/>
            </a:xfrm>
            <a:custGeom>
              <a:avLst/>
              <a:gdLst/>
              <a:ahLst/>
              <a:cxnLst/>
              <a:rect l="l" t="t" r="r" b="b"/>
              <a:pathLst>
                <a:path w="4368" h="4402" extrusionOk="0">
                  <a:moveTo>
                    <a:pt x="3033" y="1"/>
                  </a:moveTo>
                  <a:lnTo>
                    <a:pt x="1813" y="973"/>
                  </a:lnTo>
                  <a:lnTo>
                    <a:pt x="330" y="528"/>
                  </a:lnTo>
                  <a:lnTo>
                    <a:pt x="890" y="1978"/>
                  </a:lnTo>
                  <a:lnTo>
                    <a:pt x="0" y="3247"/>
                  </a:lnTo>
                  <a:lnTo>
                    <a:pt x="1550" y="3181"/>
                  </a:lnTo>
                  <a:lnTo>
                    <a:pt x="2489" y="4401"/>
                  </a:lnTo>
                  <a:lnTo>
                    <a:pt x="2901" y="2918"/>
                  </a:lnTo>
                  <a:lnTo>
                    <a:pt x="4368" y="2390"/>
                  </a:lnTo>
                  <a:lnTo>
                    <a:pt x="3066" y="1550"/>
                  </a:lnTo>
                  <a:lnTo>
                    <a:pt x="3033" y="1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074;p68"/>
            <p:cNvSpPr/>
            <p:nvPr/>
          </p:nvSpPr>
          <p:spPr>
            <a:xfrm>
              <a:off x="6907784" y="2313309"/>
              <a:ext cx="288676" cy="290790"/>
            </a:xfrm>
            <a:custGeom>
              <a:avLst/>
              <a:gdLst/>
              <a:ahLst/>
              <a:cxnLst/>
              <a:rect l="l" t="t" r="r" b="b"/>
              <a:pathLst>
                <a:path w="18031" h="18163" extrusionOk="0">
                  <a:moveTo>
                    <a:pt x="12658" y="0"/>
                  </a:moveTo>
                  <a:lnTo>
                    <a:pt x="7615" y="3939"/>
                  </a:lnTo>
                  <a:lnTo>
                    <a:pt x="1500" y="2028"/>
                  </a:lnTo>
                  <a:lnTo>
                    <a:pt x="3709" y="8027"/>
                  </a:lnTo>
                  <a:lnTo>
                    <a:pt x="0" y="13251"/>
                  </a:lnTo>
                  <a:lnTo>
                    <a:pt x="6395" y="13021"/>
                  </a:lnTo>
                  <a:lnTo>
                    <a:pt x="10202" y="18163"/>
                  </a:lnTo>
                  <a:lnTo>
                    <a:pt x="11966" y="11999"/>
                  </a:lnTo>
                  <a:lnTo>
                    <a:pt x="18031" y="9972"/>
                  </a:lnTo>
                  <a:lnTo>
                    <a:pt x="12724" y="6395"/>
                  </a:lnTo>
                  <a:lnTo>
                    <a:pt x="12658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075;p68"/>
            <p:cNvSpPr/>
            <p:nvPr/>
          </p:nvSpPr>
          <p:spPr>
            <a:xfrm>
              <a:off x="6695092" y="2281911"/>
              <a:ext cx="88679" cy="88663"/>
            </a:xfrm>
            <a:custGeom>
              <a:avLst/>
              <a:gdLst/>
              <a:ahLst/>
              <a:cxnLst/>
              <a:rect l="l" t="t" r="r" b="b"/>
              <a:pathLst>
                <a:path w="5539" h="5538" extrusionOk="0">
                  <a:moveTo>
                    <a:pt x="3099" y="0"/>
                  </a:moveTo>
                  <a:lnTo>
                    <a:pt x="1962" y="1582"/>
                  </a:lnTo>
                  <a:lnTo>
                    <a:pt x="1" y="1549"/>
                  </a:lnTo>
                  <a:lnTo>
                    <a:pt x="1171" y="3132"/>
                  </a:lnTo>
                  <a:lnTo>
                    <a:pt x="512" y="4978"/>
                  </a:lnTo>
                  <a:lnTo>
                    <a:pt x="2374" y="4368"/>
                  </a:lnTo>
                  <a:lnTo>
                    <a:pt x="3940" y="5538"/>
                  </a:lnTo>
                  <a:lnTo>
                    <a:pt x="3923" y="3593"/>
                  </a:lnTo>
                  <a:lnTo>
                    <a:pt x="5538" y="2472"/>
                  </a:lnTo>
                  <a:lnTo>
                    <a:pt x="3676" y="1879"/>
                  </a:lnTo>
                  <a:lnTo>
                    <a:pt x="3099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076;p68"/>
            <p:cNvSpPr/>
            <p:nvPr/>
          </p:nvSpPr>
          <p:spPr>
            <a:xfrm>
              <a:off x="4870880" y="2766118"/>
              <a:ext cx="226942" cy="230112"/>
            </a:xfrm>
            <a:custGeom>
              <a:avLst/>
              <a:gdLst/>
              <a:ahLst/>
              <a:cxnLst/>
              <a:rect l="l" t="t" r="r" b="b"/>
              <a:pathLst>
                <a:path w="14175" h="14373" extrusionOk="0">
                  <a:moveTo>
                    <a:pt x="4434" y="1"/>
                  </a:moveTo>
                  <a:lnTo>
                    <a:pt x="4269" y="5044"/>
                  </a:lnTo>
                  <a:lnTo>
                    <a:pt x="0" y="7764"/>
                  </a:lnTo>
                  <a:lnTo>
                    <a:pt x="4747" y="9494"/>
                  </a:lnTo>
                  <a:lnTo>
                    <a:pt x="6016" y="14372"/>
                  </a:lnTo>
                  <a:lnTo>
                    <a:pt x="9131" y="10401"/>
                  </a:lnTo>
                  <a:lnTo>
                    <a:pt x="14174" y="10697"/>
                  </a:lnTo>
                  <a:lnTo>
                    <a:pt x="11340" y="6511"/>
                  </a:lnTo>
                  <a:lnTo>
                    <a:pt x="13185" y="1814"/>
                  </a:lnTo>
                  <a:lnTo>
                    <a:pt x="8340" y="3215"/>
                  </a:lnTo>
                  <a:lnTo>
                    <a:pt x="4434" y="1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7;p68"/>
            <p:cNvSpPr/>
            <p:nvPr/>
          </p:nvSpPr>
          <p:spPr>
            <a:xfrm>
              <a:off x="5535854" y="2349718"/>
              <a:ext cx="49359" cy="48574"/>
            </a:xfrm>
            <a:custGeom>
              <a:avLst/>
              <a:gdLst/>
              <a:ahLst/>
              <a:cxnLst/>
              <a:rect l="l" t="t" r="r" b="b"/>
              <a:pathLst>
                <a:path w="3083" h="3034" extrusionOk="0">
                  <a:moveTo>
                    <a:pt x="1451" y="1"/>
                  </a:moveTo>
                  <a:lnTo>
                    <a:pt x="1056" y="1006"/>
                  </a:lnTo>
                  <a:lnTo>
                    <a:pt x="1" y="1253"/>
                  </a:lnTo>
                  <a:lnTo>
                    <a:pt x="825" y="1946"/>
                  </a:lnTo>
                  <a:lnTo>
                    <a:pt x="743" y="3033"/>
                  </a:lnTo>
                  <a:lnTo>
                    <a:pt x="1649" y="2440"/>
                  </a:lnTo>
                  <a:lnTo>
                    <a:pt x="2654" y="2869"/>
                  </a:lnTo>
                  <a:lnTo>
                    <a:pt x="2654" y="2869"/>
                  </a:lnTo>
                  <a:lnTo>
                    <a:pt x="2374" y="1814"/>
                  </a:lnTo>
                  <a:lnTo>
                    <a:pt x="3083" y="1006"/>
                  </a:lnTo>
                  <a:lnTo>
                    <a:pt x="2012" y="94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78;p68"/>
            <p:cNvSpPr/>
            <p:nvPr/>
          </p:nvSpPr>
          <p:spPr>
            <a:xfrm>
              <a:off x="5458024" y="4130645"/>
              <a:ext cx="81283" cy="78913"/>
            </a:xfrm>
            <a:custGeom>
              <a:avLst/>
              <a:gdLst/>
              <a:ahLst/>
              <a:cxnLst/>
              <a:rect l="l" t="t" r="r" b="b"/>
              <a:pathLst>
                <a:path w="5077" h="4929" extrusionOk="0">
                  <a:moveTo>
                    <a:pt x="3956" y="0"/>
                  </a:moveTo>
                  <a:lnTo>
                    <a:pt x="2423" y="923"/>
                  </a:lnTo>
                  <a:lnTo>
                    <a:pt x="808" y="165"/>
                  </a:lnTo>
                  <a:lnTo>
                    <a:pt x="808" y="165"/>
                  </a:lnTo>
                  <a:lnTo>
                    <a:pt x="1203" y="1912"/>
                  </a:lnTo>
                  <a:lnTo>
                    <a:pt x="0" y="3214"/>
                  </a:lnTo>
                  <a:lnTo>
                    <a:pt x="1764" y="3379"/>
                  </a:lnTo>
                  <a:lnTo>
                    <a:pt x="2637" y="4928"/>
                  </a:lnTo>
                  <a:lnTo>
                    <a:pt x="3346" y="3297"/>
                  </a:lnTo>
                  <a:lnTo>
                    <a:pt x="5076" y="2951"/>
                  </a:lnTo>
                  <a:lnTo>
                    <a:pt x="3741" y="1780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79;p68"/>
            <p:cNvSpPr/>
            <p:nvPr/>
          </p:nvSpPr>
          <p:spPr>
            <a:xfrm>
              <a:off x="5249015" y="2310411"/>
              <a:ext cx="74959" cy="78641"/>
            </a:xfrm>
            <a:custGeom>
              <a:avLst/>
              <a:gdLst/>
              <a:ahLst/>
              <a:cxnLst/>
              <a:rect l="l" t="t" r="r" b="b"/>
              <a:pathLst>
                <a:path w="4682" h="4912" extrusionOk="0">
                  <a:moveTo>
                    <a:pt x="1781" y="0"/>
                  </a:moveTo>
                  <a:lnTo>
                    <a:pt x="1534" y="1698"/>
                  </a:lnTo>
                  <a:lnTo>
                    <a:pt x="1" y="2472"/>
                  </a:lnTo>
                  <a:lnTo>
                    <a:pt x="1550" y="3214"/>
                  </a:lnTo>
                  <a:lnTo>
                    <a:pt x="1797" y="4912"/>
                  </a:lnTo>
                  <a:lnTo>
                    <a:pt x="2984" y="3675"/>
                  </a:lnTo>
                  <a:lnTo>
                    <a:pt x="4682" y="3972"/>
                  </a:lnTo>
                  <a:lnTo>
                    <a:pt x="3874" y="2456"/>
                  </a:lnTo>
                  <a:lnTo>
                    <a:pt x="4665" y="940"/>
                  </a:lnTo>
                  <a:lnTo>
                    <a:pt x="4665" y="940"/>
                  </a:lnTo>
                  <a:lnTo>
                    <a:pt x="2984" y="1236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080;p68"/>
            <p:cNvSpPr/>
            <p:nvPr/>
          </p:nvSpPr>
          <p:spPr>
            <a:xfrm>
              <a:off x="5233724" y="2571119"/>
              <a:ext cx="384464" cy="382447"/>
            </a:xfrm>
            <a:custGeom>
              <a:avLst/>
              <a:gdLst/>
              <a:ahLst/>
              <a:cxnLst/>
              <a:rect l="l" t="t" r="r" b="b"/>
              <a:pathLst>
                <a:path w="24014" h="23888" extrusionOk="0">
                  <a:moveTo>
                    <a:pt x="12987" y="0"/>
                  </a:moveTo>
                  <a:cubicBezTo>
                    <a:pt x="9411" y="2357"/>
                    <a:pt x="0" y="6395"/>
                    <a:pt x="0" y="6395"/>
                  </a:cubicBezTo>
                  <a:cubicBezTo>
                    <a:pt x="907" y="22844"/>
                    <a:pt x="12080" y="23887"/>
                    <a:pt x="14899" y="23887"/>
                  </a:cubicBezTo>
                  <a:cubicBezTo>
                    <a:pt x="15309" y="23887"/>
                    <a:pt x="15542" y="23865"/>
                    <a:pt x="15542" y="23865"/>
                  </a:cubicBezTo>
                  <a:cubicBezTo>
                    <a:pt x="19135" y="21096"/>
                    <a:pt x="24013" y="14949"/>
                    <a:pt x="24013" y="14949"/>
                  </a:cubicBezTo>
                  <a:cubicBezTo>
                    <a:pt x="12476" y="12955"/>
                    <a:pt x="12987" y="1"/>
                    <a:pt x="12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081;p68"/>
            <p:cNvSpPr/>
            <p:nvPr/>
          </p:nvSpPr>
          <p:spPr>
            <a:xfrm>
              <a:off x="4755039" y="3388356"/>
              <a:ext cx="49615" cy="48302"/>
            </a:xfrm>
            <a:custGeom>
              <a:avLst/>
              <a:gdLst/>
              <a:ahLst/>
              <a:cxnLst/>
              <a:rect l="l" t="t" r="r" b="b"/>
              <a:pathLst>
                <a:path w="3099" h="3017" extrusionOk="0">
                  <a:moveTo>
                    <a:pt x="1451" y="0"/>
                  </a:moveTo>
                  <a:lnTo>
                    <a:pt x="1055" y="1006"/>
                  </a:lnTo>
                  <a:lnTo>
                    <a:pt x="0" y="1253"/>
                  </a:lnTo>
                  <a:lnTo>
                    <a:pt x="841" y="1929"/>
                  </a:lnTo>
                  <a:lnTo>
                    <a:pt x="742" y="3016"/>
                  </a:lnTo>
                  <a:lnTo>
                    <a:pt x="742" y="3016"/>
                  </a:lnTo>
                  <a:lnTo>
                    <a:pt x="1648" y="2439"/>
                  </a:lnTo>
                  <a:lnTo>
                    <a:pt x="2654" y="2851"/>
                  </a:lnTo>
                  <a:lnTo>
                    <a:pt x="2654" y="2851"/>
                  </a:lnTo>
                  <a:lnTo>
                    <a:pt x="2374" y="1813"/>
                  </a:lnTo>
                  <a:lnTo>
                    <a:pt x="3099" y="989"/>
                  </a:lnTo>
                  <a:lnTo>
                    <a:pt x="2011" y="923"/>
                  </a:lnTo>
                  <a:lnTo>
                    <a:pt x="1451" y="0"/>
                  </a:ln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082;p68"/>
            <p:cNvSpPr/>
            <p:nvPr/>
          </p:nvSpPr>
          <p:spPr>
            <a:xfrm>
              <a:off x="5238992" y="2614653"/>
              <a:ext cx="204784" cy="109524"/>
            </a:xfrm>
            <a:custGeom>
              <a:avLst/>
              <a:gdLst/>
              <a:ahLst/>
              <a:cxnLst/>
              <a:rect l="l" t="t" r="r" b="b"/>
              <a:pathLst>
                <a:path w="12791" h="6841" fill="none" extrusionOk="0">
                  <a:moveTo>
                    <a:pt x="1" y="6840"/>
                  </a:moveTo>
                  <a:cubicBezTo>
                    <a:pt x="1" y="6840"/>
                    <a:pt x="8818" y="2292"/>
                    <a:pt x="12790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083;p68"/>
            <p:cNvSpPr/>
            <p:nvPr/>
          </p:nvSpPr>
          <p:spPr>
            <a:xfrm>
              <a:off x="5249815" y="2654249"/>
              <a:ext cx="202927" cy="119531"/>
            </a:xfrm>
            <a:custGeom>
              <a:avLst/>
              <a:gdLst/>
              <a:ahLst/>
              <a:cxnLst/>
              <a:rect l="l" t="t" r="r" b="b"/>
              <a:pathLst>
                <a:path w="12675" h="7466" fill="none" extrusionOk="0">
                  <a:moveTo>
                    <a:pt x="0" y="7466"/>
                  </a:moveTo>
                  <a:cubicBezTo>
                    <a:pt x="0" y="7466"/>
                    <a:pt x="10812" y="1286"/>
                    <a:pt x="12674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084;p68"/>
            <p:cNvSpPr/>
            <p:nvPr/>
          </p:nvSpPr>
          <p:spPr>
            <a:xfrm>
              <a:off x="5273560" y="2693300"/>
              <a:ext cx="192904" cy="140120"/>
            </a:xfrm>
            <a:custGeom>
              <a:avLst/>
              <a:gdLst/>
              <a:ahLst/>
              <a:cxnLst/>
              <a:rect l="l" t="t" r="r" b="b"/>
              <a:pathLst>
                <a:path w="12049" h="8752" fill="none" extrusionOk="0">
                  <a:moveTo>
                    <a:pt x="1" y="8752"/>
                  </a:moveTo>
                  <a:cubicBezTo>
                    <a:pt x="1" y="8752"/>
                    <a:pt x="10186" y="1665"/>
                    <a:pt x="12048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085;p68"/>
            <p:cNvSpPr/>
            <p:nvPr/>
          </p:nvSpPr>
          <p:spPr>
            <a:xfrm>
              <a:off x="5307071" y="2737890"/>
              <a:ext cx="186052" cy="145147"/>
            </a:xfrm>
            <a:custGeom>
              <a:avLst/>
              <a:gdLst/>
              <a:ahLst/>
              <a:cxnLst/>
              <a:rect l="l" t="t" r="r" b="b"/>
              <a:pathLst>
                <a:path w="11621" h="9066" fill="none" extrusionOk="0">
                  <a:moveTo>
                    <a:pt x="1" y="8999"/>
                  </a:moveTo>
                  <a:cubicBezTo>
                    <a:pt x="67" y="9065"/>
                    <a:pt x="10153" y="1286"/>
                    <a:pt x="11620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086;p68"/>
            <p:cNvSpPr/>
            <p:nvPr/>
          </p:nvSpPr>
          <p:spPr>
            <a:xfrm>
              <a:off x="5351150" y="2762435"/>
              <a:ext cx="164663" cy="156482"/>
            </a:xfrm>
            <a:custGeom>
              <a:avLst/>
              <a:gdLst/>
              <a:ahLst/>
              <a:cxnLst/>
              <a:rect l="l" t="t" r="r" b="b"/>
              <a:pathLst>
                <a:path w="10285" h="9774" fill="none" extrusionOk="0">
                  <a:moveTo>
                    <a:pt x="0" y="9773"/>
                  </a:moveTo>
                  <a:cubicBezTo>
                    <a:pt x="0" y="9773"/>
                    <a:pt x="8752" y="1269"/>
                    <a:pt x="10284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087;p68"/>
            <p:cNvSpPr/>
            <p:nvPr/>
          </p:nvSpPr>
          <p:spPr>
            <a:xfrm>
              <a:off x="5400224" y="2787236"/>
              <a:ext cx="150158" cy="154641"/>
            </a:xfrm>
            <a:custGeom>
              <a:avLst/>
              <a:gdLst/>
              <a:ahLst/>
              <a:cxnLst/>
              <a:rect l="l" t="t" r="r" b="b"/>
              <a:pathLst>
                <a:path w="9379" h="9659" fill="none" extrusionOk="0">
                  <a:moveTo>
                    <a:pt x="1" y="9658"/>
                  </a:moveTo>
                  <a:cubicBezTo>
                    <a:pt x="1" y="9658"/>
                    <a:pt x="8324" y="1039"/>
                    <a:pt x="9378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088;p68"/>
            <p:cNvSpPr/>
            <p:nvPr/>
          </p:nvSpPr>
          <p:spPr>
            <a:xfrm>
              <a:off x="5441661" y="2803600"/>
              <a:ext cx="138278" cy="149629"/>
            </a:xfrm>
            <a:custGeom>
              <a:avLst/>
              <a:gdLst/>
              <a:ahLst/>
              <a:cxnLst/>
              <a:rect l="l" t="t" r="r" b="b"/>
              <a:pathLst>
                <a:path w="8637" h="9346" fill="none" extrusionOk="0">
                  <a:moveTo>
                    <a:pt x="0" y="9345"/>
                  </a:moveTo>
                  <a:cubicBezTo>
                    <a:pt x="0" y="9345"/>
                    <a:pt x="6840" y="2291"/>
                    <a:pt x="8636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089;p68"/>
            <p:cNvSpPr/>
            <p:nvPr/>
          </p:nvSpPr>
          <p:spPr>
            <a:xfrm>
              <a:off x="5259582" y="2654249"/>
              <a:ext cx="260451" cy="265974"/>
            </a:xfrm>
            <a:custGeom>
              <a:avLst/>
              <a:gdLst/>
              <a:ahLst/>
              <a:cxnLst/>
              <a:rect l="l" t="t" r="r" b="b"/>
              <a:pathLst>
                <a:path w="16268" h="16613" fill="none" extrusionOk="0">
                  <a:moveTo>
                    <a:pt x="1137" y="0"/>
                  </a:moveTo>
                  <a:cubicBezTo>
                    <a:pt x="1137" y="0"/>
                    <a:pt x="0" y="16613"/>
                    <a:pt x="16267" y="16596"/>
                  </a:cubicBezTo>
                </a:path>
              </a:pathLst>
            </a:custGeom>
            <a:noFill/>
            <a:ln w="7825" cap="flat" cmpd="sng">
              <a:solidFill>
                <a:srgbClr val="FF54B2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090;p68"/>
            <p:cNvSpPr/>
            <p:nvPr/>
          </p:nvSpPr>
          <p:spPr>
            <a:xfrm>
              <a:off x="5233724" y="2571119"/>
              <a:ext cx="384464" cy="403980"/>
            </a:xfrm>
            <a:custGeom>
              <a:avLst/>
              <a:gdLst/>
              <a:ahLst/>
              <a:cxnLst/>
              <a:rect l="l" t="t" r="r" b="b"/>
              <a:pathLst>
                <a:path w="24014" h="25233" fill="none" extrusionOk="0">
                  <a:moveTo>
                    <a:pt x="12987" y="0"/>
                  </a:moveTo>
                  <a:cubicBezTo>
                    <a:pt x="12987" y="0"/>
                    <a:pt x="12476" y="12955"/>
                    <a:pt x="24013" y="14949"/>
                  </a:cubicBezTo>
                  <a:cubicBezTo>
                    <a:pt x="24013" y="14949"/>
                    <a:pt x="19135" y="21096"/>
                    <a:pt x="15542" y="23865"/>
                  </a:cubicBezTo>
                  <a:cubicBezTo>
                    <a:pt x="15542" y="23865"/>
                    <a:pt x="1038" y="25233"/>
                    <a:pt x="0" y="6395"/>
                  </a:cubicBezTo>
                  <a:cubicBezTo>
                    <a:pt x="0" y="6395"/>
                    <a:pt x="9411" y="2357"/>
                    <a:pt x="12987" y="0"/>
                  </a:cubicBezTo>
                  <a:close/>
                </a:path>
              </a:pathLst>
            </a:custGeom>
            <a:noFill/>
            <a:ln w="115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091;p68"/>
            <p:cNvSpPr/>
            <p:nvPr/>
          </p:nvSpPr>
          <p:spPr>
            <a:xfrm>
              <a:off x="5249575" y="2683020"/>
              <a:ext cx="14073" cy="15978"/>
            </a:xfrm>
            <a:custGeom>
              <a:avLst/>
              <a:gdLst/>
              <a:ahLst/>
              <a:cxnLst/>
              <a:rect l="l" t="t" r="r" b="b"/>
              <a:pathLst>
                <a:path w="879" h="998" extrusionOk="0">
                  <a:moveTo>
                    <a:pt x="503" y="1"/>
                  </a:moveTo>
                  <a:cubicBezTo>
                    <a:pt x="475" y="1"/>
                    <a:pt x="444" y="6"/>
                    <a:pt x="411" y="16"/>
                  </a:cubicBezTo>
                  <a:cubicBezTo>
                    <a:pt x="22" y="125"/>
                    <a:pt x="0" y="998"/>
                    <a:pt x="346" y="998"/>
                  </a:cubicBezTo>
                  <a:cubicBezTo>
                    <a:pt x="366" y="998"/>
                    <a:pt x="388" y="995"/>
                    <a:pt x="411" y="988"/>
                  </a:cubicBezTo>
                  <a:cubicBezTo>
                    <a:pt x="794" y="866"/>
                    <a:pt x="878" y="1"/>
                    <a:pt x="503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092;p68"/>
            <p:cNvSpPr/>
            <p:nvPr/>
          </p:nvSpPr>
          <p:spPr>
            <a:xfrm>
              <a:off x="5256956" y="2731534"/>
              <a:ext cx="13625" cy="16234"/>
            </a:xfrm>
            <a:custGeom>
              <a:avLst/>
              <a:gdLst/>
              <a:ahLst/>
              <a:cxnLst/>
              <a:rect l="l" t="t" r="r" b="b"/>
              <a:pathLst>
                <a:path w="851" h="1014" extrusionOk="0">
                  <a:moveTo>
                    <a:pt x="484" y="0"/>
                  </a:moveTo>
                  <a:cubicBezTo>
                    <a:pt x="447" y="0"/>
                    <a:pt x="406" y="11"/>
                    <a:pt x="362" y="35"/>
                  </a:cubicBezTo>
                  <a:cubicBezTo>
                    <a:pt x="0" y="201"/>
                    <a:pt x="93" y="1014"/>
                    <a:pt x="414" y="1014"/>
                  </a:cubicBezTo>
                  <a:cubicBezTo>
                    <a:pt x="444" y="1014"/>
                    <a:pt x="476" y="1006"/>
                    <a:pt x="510" y="991"/>
                  </a:cubicBezTo>
                  <a:cubicBezTo>
                    <a:pt x="850" y="813"/>
                    <a:pt x="806" y="0"/>
                    <a:pt x="484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093;p68"/>
            <p:cNvSpPr/>
            <p:nvPr/>
          </p:nvSpPr>
          <p:spPr>
            <a:xfrm>
              <a:off x="5272904" y="2783954"/>
              <a:ext cx="14713" cy="16202"/>
            </a:xfrm>
            <a:custGeom>
              <a:avLst/>
              <a:gdLst/>
              <a:ahLst/>
              <a:cxnLst/>
              <a:rect l="l" t="t" r="r" b="b"/>
              <a:pathLst>
                <a:path w="919" h="1012" extrusionOk="0">
                  <a:moveTo>
                    <a:pt x="438" y="1"/>
                  </a:moveTo>
                  <a:cubicBezTo>
                    <a:pt x="391" y="1"/>
                    <a:pt x="341" y="18"/>
                    <a:pt x="289" y="57"/>
                  </a:cubicBezTo>
                  <a:cubicBezTo>
                    <a:pt x="0" y="288"/>
                    <a:pt x="204" y="1011"/>
                    <a:pt x="492" y="1011"/>
                  </a:cubicBezTo>
                  <a:cubicBezTo>
                    <a:pt x="533" y="1011"/>
                    <a:pt x="575" y="996"/>
                    <a:pt x="619" y="964"/>
                  </a:cubicBezTo>
                  <a:cubicBezTo>
                    <a:pt x="919" y="749"/>
                    <a:pt x="748" y="1"/>
                    <a:pt x="438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094;p68"/>
            <p:cNvSpPr/>
            <p:nvPr/>
          </p:nvSpPr>
          <p:spPr>
            <a:xfrm>
              <a:off x="5299354" y="2835990"/>
              <a:ext cx="15690" cy="15818"/>
            </a:xfrm>
            <a:custGeom>
              <a:avLst/>
              <a:gdLst/>
              <a:ahLst/>
              <a:cxnLst/>
              <a:rect l="l" t="t" r="r" b="b"/>
              <a:pathLst>
                <a:path w="980" h="988" extrusionOk="0">
                  <a:moveTo>
                    <a:pt x="402" y="0"/>
                  </a:moveTo>
                  <a:cubicBezTo>
                    <a:pt x="345" y="0"/>
                    <a:pt x="288" y="26"/>
                    <a:pt x="236" y="87"/>
                  </a:cubicBezTo>
                  <a:cubicBezTo>
                    <a:pt x="1" y="363"/>
                    <a:pt x="322" y="987"/>
                    <a:pt x="597" y="987"/>
                  </a:cubicBezTo>
                  <a:cubicBezTo>
                    <a:pt x="650" y="987"/>
                    <a:pt x="701" y="964"/>
                    <a:pt x="747" y="911"/>
                  </a:cubicBezTo>
                  <a:cubicBezTo>
                    <a:pt x="980" y="650"/>
                    <a:pt x="687" y="0"/>
                    <a:pt x="40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095;p68"/>
            <p:cNvSpPr/>
            <p:nvPr/>
          </p:nvSpPr>
          <p:spPr>
            <a:xfrm>
              <a:off x="5338805" y="2878996"/>
              <a:ext cx="15962" cy="14505"/>
            </a:xfrm>
            <a:custGeom>
              <a:avLst/>
              <a:gdLst/>
              <a:ahLst/>
              <a:cxnLst/>
              <a:rect l="l" t="t" r="r" b="b"/>
              <a:pathLst>
                <a:path w="997" h="906" extrusionOk="0">
                  <a:moveTo>
                    <a:pt x="334" y="0"/>
                  </a:moveTo>
                  <a:cubicBezTo>
                    <a:pt x="249" y="0"/>
                    <a:pt x="175" y="45"/>
                    <a:pt x="128" y="153"/>
                  </a:cubicBezTo>
                  <a:cubicBezTo>
                    <a:pt x="1" y="460"/>
                    <a:pt x="418" y="906"/>
                    <a:pt x="689" y="906"/>
                  </a:cubicBezTo>
                  <a:cubicBezTo>
                    <a:pt x="767" y="906"/>
                    <a:pt x="833" y="868"/>
                    <a:pt x="870" y="779"/>
                  </a:cubicBezTo>
                  <a:cubicBezTo>
                    <a:pt x="996" y="477"/>
                    <a:pt x="611" y="0"/>
                    <a:pt x="334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096;p68"/>
            <p:cNvSpPr/>
            <p:nvPr/>
          </p:nvSpPr>
          <p:spPr>
            <a:xfrm>
              <a:off x="5383653" y="2908072"/>
              <a:ext cx="15482" cy="12904"/>
            </a:xfrm>
            <a:custGeom>
              <a:avLst/>
              <a:gdLst/>
              <a:ahLst/>
              <a:cxnLst/>
              <a:rect l="l" t="t" r="r" b="b"/>
              <a:pathLst>
                <a:path w="967" h="806" extrusionOk="0">
                  <a:moveTo>
                    <a:pt x="272" y="0"/>
                  </a:moveTo>
                  <a:cubicBezTo>
                    <a:pt x="157" y="0"/>
                    <a:pt x="66" y="58"/>
                    <a:pt x="47" y="200"/>
                  </a:cubicBezTo>
                  <a:cubicBezTo>
                    <a:pt x="0" y="503"/>
                    <a:pt x="423" y="806"/>
                    <a:pt x="698" y="806"/>
                  </a:cubicBezTo>
                  <a:cubicBezTo>
                    <a:pt x="812" y="806"/>
                    <a:pt x="901" y="754"/>
                    <a:pt x="920" y="628"/>
                  </a:cubicBezTo>
                  <a:cubicBezTo>
                    <a:pt x="967" y="326"/>
                    <a:pt x="548" y="0"/>
                    <a:pt x="27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097;p68"/>
            <p:cNvSpPr/>
            <p:nvPr/>
          </p:nvSpPr>
          <p:spPr>
            <a:xfrm>
              <a:off x="5428179" y="2922578"/>
              <a:ext cx="16843" cy="10551"/>
            </a:xfrm>
            <a:custGeom>
              <a:avLst/>
              <a:gdLst/>
              <a:ahLst/>
              <a:cxnLst/>
              <a:rect l="l" t="t" r="r" b="b"/>
              <a:pathLst>
                <a:path w="1052" h="659" extrusionOk="0">
                  <a:moveTo>
                    <a:pt x="364" y="1"/>
                  </a:moveTo>
                  <a:cubicBezTo>
                    <a:pt x="161" y="1"/>
                    <a:pt x="1" y="90"/>
                    <a:pt x="51" y="299"/>
                  </a:cubicBezTo>
                  <a:cubicBezTo>
                    <a:pt x="97" y="527"/>
                    <a:pt x="415" y="659"/>
                    <a:pt x="673" y="659"/>
                  </a:cubicBezTo>
                  <a:cubicBezTo>
                    <a:pt x="882" y="659"/>
                    <a:pt x="1051" y="573"/>
                    <a:pt x="1007" y="381"/>
                  </a:cubicBezTo>
                  <a:cubicBezTo>
                    <a:pt x="961" y="149"/>
                    <a:pt x="627" y="1"/>
                    <a:pt x="364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098;p68"/>
            <p:cNvSpPr/>
            <p:nvPr/>
          </p:nvSpPr>
          <p:spPr>
            <a:xfrm>
              <a:off x="5468159" y="2931528"/>
              <a:ext cx="18828" cy="10054"/>
            </a:xfrm>
            <a:custGeom>
              <a:avLst/>
              <a:gdLst/>
              <a:ahLst/>
              <a:cxnLst/>
              <a:rect l="l" t="t" r="r" b="b"/>
              <a:pathLst>
                <a:path w="1176" h="628" extrusionOk="0">
                  <a:moveTo>
                    <a:pt x="524" y="1"/>
                  </a:moveTo>
                  <a:cubicBezTo>
                    <a:pt x="248" y="1"/>
                    <a:pt x="0" y="130"/>
                    <a:pt x="109" y="383"/>
                  </a:cubicBezTo>
                  <a:cubicBezTo>
                    <a:pt x="179" y="552"/>
                    <a:pt x="398" y="628"/>
                    <a:pt x="612" y="628"/>
                  </a:cubicBezTo>
                  <a:cubicBezTo>
                    <a:pt x="898" y="628"/>
                    <a:pt x="1175" y="493"/>
                    <a:pt x="1081" y="267"/>
                  </a:cubicBezTo>
                  <a:cubicBezTo>
                    <a:pt x="999" y="88"/>
                    <a:pt x="752" y="1"/>
                    <a:pt x="524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099;p68"/>
            <p:cNvSpPr/>
            <p:nvPr/>
          </p:nvSpPr>
          <p:spPr>
            <a:xfrm>
              <a:off x="6804865" y="3713444"/>
              <a:ext cx="448328" cy="396904"/>
            </a:xfrm>
            <a:custGeom>
              <a:avLst/>
              <a:gdLst/>
              <a:ahLst/>
              <a:cxnLst/>
              <a:rect l="l" t="t" r="r" b="b"/>
              <a:pathLst>
                <a:path w="28003" h="24791" extrusionOk="0">
                  <a:moveTo>
                    <a:pt x="14290" y="1"/>
                  </a:moveTo>
                  <a:cubicBezTo>
                    <a:pt x="1" y="13351"/>
                    <a:pt x="10730" y="23964"/>
                    <a:pt x="10730" y="23964"/>
                  </a:cubicBezTo>
                  <a:cubicBezTo>
                    <a:pt x="13981" y="24684"/>
                    <a:pt x="18975" y="24791"/>
                    <a:pt x="21642" y="24791"/>
                  </a:cubicBezTo>
                  <a:cubicBezTo>
                    <a:pt x="22761" y="24791"/>
                    <a:pt x="23470" y="24772"/>
                    <a:pt x="23470" y="24772"/>
                  </a:cubicBezTo>
                  <a:cubicBezTo>
                    <a:pt x="17372" y="14274"/>
                    <a:pt x="28002" y="6049"/>
                    <a:pt x="28002" y="6049"/>
                  </a:cubicBezTo>
                  <a:cubicBezTo>
                    <a:pt x="23750" y="4780"/>
                    <a:pt x="14290" y="1"/>
                    <a:pt x="14290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100;p68"/>
            <p:cNvSpPr/>
            <p:nvPr/>
          </p:nvSpPr>
          <p:spPr>
            <a:xfrm>
              <a:off x="6854740" y="3735347"/>
              <a:ext cx="223516" cy="369687"/>
            </a:xfrm>
            <a:custGeom>
              <a:avLst/>
              <a:gdLst/>
              <a:ahLst/>
              <a:cxnLst/>
              <a:rect l="l" t="t" r="r" b="b"/>
              <a:pathLst>
                <a:path w="13961" h="23091" fill="none" extrusionOk="0">
                  <a:moveTo>
                    <a:pt x="13960" y="1"/>
                  </a:moveTo>
                  <a:cubicBezTo>
                    <a:pt x="13960" y="1"/>
                    <a:pt x="1" y="10170"/>
                    <a:pt x="10829" y="23091"/>
                  </a:cubicBezTo>
                </a:path>
              </a:pathLst>
            </a:custGeom>
            <a:noFill/>
            <a:ln w="7825" cap="flat" cmpd="sng">
              <a:solidFill>
                <a:srgbClr val="F668BD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101;p68"/>
            <p:cNvSpPr/>
            <p:nvPr/>
          </p:nvSpPr>
          <p:spPr>
            <a:xfrm>
              <a:off x="6804865" y="3713444"/>
              <a:ext cx="448328" cy="400042"/>
            </a:xfrm>
            <a:custGeom>
              <a:avLst/>
              <a:gdLst/>
              <a:ahLst/>
              <a:cxnLst/>
              <a:rect l="l" t="t" r="r" b="b"/>
              <a:pathLst>
                <a:path w="28003" h="24987" fill="none" extrusionOk="0">
                  <a:moveTo>
                    <a:pt x="28002" y="6049"/>
                  </a:moveTo>
                  <a:cubicBezTo>
                    <a:pt x="28002" y="6049"/>
                    <a:pt x="17372" y="14274"/>
                    <a:pt x="23470" y="24772"/>
                  </a:cubicBezTo>
                  <a:cubicBezTo>
                    <a:pt x="23470" y="24772"/>
                    <a:pt x="15345" y="24986"/>
                    <a:pt x="10730" y="23964"/>
                  </a:cubicBezTo>
                  <a:cubicBezTo>
                    <a:pt x="10730" y="23964"/>
                    <a:pt x="1" y="13351"/>
                    <a:pt x="14290" y="1"/>
                  </a:cubicBezTo>
                  <a:cubicBezTo>
                    <a:pt x="14290" y="1"/>
                    <a:pt x="23750" y="4780"/>
                    <a:pt x="28002" y="6049"/>
                  </a:cubicBezTo>
                  <a:close/>
                </a:path>
              </a:pathLst>
            </a:custGeom>
            <a:noFill/>
            <a:ln w="119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102;p68"/>
            <p:cNvSpPr/>
            <p:nvPr/>
          </p:nvSpPr>
          <p:spPr>
            <a:xfrm>
              <a:off x="6996710" y="3751182"/>
              <a:ext cx="223243" cy="89992"/>
            </a:xfrm>
            <a:custGeom>
              <a:avLst/>
              <a:gdLst/>
              <a:ahLst/>
              <a:cxnLst/>
              <a:rect l="l" t="t" r="r" b="b"/>
              <a:pathLst>
                <a:path w="13944" h="5621" fill="none" extrusionOk="0">
                  <a:moveTo>
                    <a:pt x="1" y="1"/>
                  </a:moveTo>
                  <a:cubicBezTo>
                    <a:pt x="1" y="1"/>
                    <a:pt x="9494" y="3973"/>
                    <a:pt x="13944" y="5621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103;p68"/>
            <p:cNvSpPr/>
            <p:nvPr/>
          </p:nvSpPr>
          <p:spPr>
            <a:xfrm>
              <a:off x="6964512" y="3792619"/>
              <a:ext cx="230112" cy="81811"/>
            </a:xfrm>
            <a:custGeom>
              <a:avLst/>
              <a:gdLst/>
              <a:ahLst/>
              <a:cxnLst/>
              <a:rect l="l" t="t" r="r" b="b"/>
              <a:pathLst>
                <a:path w="14373" h="5110" fill="none" extrusionOk="0">
                  <a:moveTo>
                    <a:pt x="1" y="0"/>
                  </a:moveTo>
                  <a:cubicBezTo>
                    <a:pt x="1" y="0"/>
                    <a:pt x="12115" y="4500"/>
                    <a:pt x="14372" y="5109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104;p68"/>
            <p:cNvSpPr/>
            <p:nvPr/>
          </p:nvSpPr>
          <p:spPr>
            <a:xfrm>
              <a:off x="6932858" y="3851460"/>
              <a:ext cx="240118" cy="60182"/>
            </a:xfrm>
            <a:custGeom>
              <a:avLst/>
              <a:gdLst/>
              <a:ahLst/>
              <a:cxnLst/>
              <a:rect l="l" t="t" r="r" b="b"/>
              <a:pathLst>
                <a:path w="14998" h="3759" fill="none" extrusionOk="0">
                  <a:moveTo>
                    <a:pt x="0" y="1"/>
                  </a:moveTo>
                  <a:cubicBezTo>
                    <a:pt x="0" y="1"/>
                    <a:pt x="12427" y="3363"/>
                    <a:pt x="14998" y="3758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105;p68"/>
            <p:cNvSpPr/>
            <p:nvPr/>
          </p:nvSpPr>
          <p:spPr>
            <a:xfrm>
              <a:off x="6916751" y="3910300"/>
              <a:ext cx="238293" cy="52000"/>
            </a:xfrm>
            <a:custGeom>
              <a:avLst/>
              <a:gdLst/>
              <a:ahLst/>
              <a:cxnLst/>
              <a:rect l="l" t="t" r="r" b="b"/>
              <a:pathLst>
                <a:path w="14884" h="3248" fill="none" extrusionOk="0">
                  <a:moveTo>
                    <a:pt x="1" y="1"/>
                  </a:moveTo>
                  <a:cubicBezTo>
                    <a:pt x="1" y="100"/>
                    <a:pt x="12889" y="2934"/>
                    <a:pt x="14883" y="3248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106;p68"/>
            <p:cNvSpPr/>
            <p:nvPr/>
          </p:nvSpPr>
          <p:spPr>
            <a:xfrm>
              <a:off x="6916751" y="3969941"/>
              <a:ext cx="233810" cy="26673"/>
            </a:xfrm>
            <a:custGeom>
              <a:avLst/>
              <a:gdLst/>
              <a:ahLst/>
              <a:cxnLst/>
              <a:rect l="l" t="t" r="r" b="b"/>
              <a:pathLst>
                <a:path w="14604" h="1666" fill="none" extrusionOk="0">
                  <a:moveTo>
                    <a:pt x="1" y="0"/>
                  </a:moveTo>
                  <a:cubicBezTo>
                    <a:pt x="1" y="0"/>
                    <a:pt x="12576" y="1302"/>
                    <a:pt x="14603" y="1665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107;p68"/>
            <p:cNvSpPr/>
            <p:nvPr/>
          </p:nvSpPr>
          <p:spPr>
            <a:xfrm>
              <a:off x="6931001" y="4024299"/>
              <a:ext cx="222987" cy="16378"/>
            </a:xfrm>
            <a:custGeom>
              <a:avLst/>
              <a:gdLst/>
              <a:ahLst/>
              <a:cxnLst/>
              <a:rect l="l" t="t" r="r" b="b"/>
              <a:pathLst>
                <a:path w="13928" h="1023" fill="none" extrusionOk="0">
                  <a:moveTo>
                    <a:pt x="1" y="1"/>
                  </a:moveTo>
                  <a:cubicBezTo>
                    <a:pt x="1" y="1"/>
                    <a:pt x="12395" y="874"/>
                    <a:pt x="13927" y="1022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108;p68"/>
            <p:cNvSpPr/>
            <p:nvPr/>
          </p:nvSpPr>
          <p:spPr>
            <a:xfrm>
              <a:off x="6949477" y="4064679"/>
              <a:ext cx="211108" cy="11879"/>
            </a:xfrm>
            <a:custGeom>
              <a:avLst/>
              <a:gdLst/>
              <a:ahLst/>
              <a:cxnLst/>
              <a:rect l="l" t="t" r="r" b="b"/>
              <a:pathLst>
                <a:path w="13186" h="742" fill="none" extrusionOk="0">
                  <a:moveTo>
                    <a:pt x="0" y="0"/>
                  </a:moveTo>
                  <a:cubicBezTo>
                    <a:pt x="0" y="0"/>
                    <a:pt x="10169" y="742"/>
                    <a:pt x="13185" y="643"/>
                  </a:cubicBezTo>
                </a:path>
              </a:pathLst>
            </a:custGeom>
            <a:noFill/>
            <a:ln w="6600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109;p68"/>
            <p:cNvSpPr/>
            <p:nvPr/>
          </p:nvSpPr>
          <p:spPr>
            <a:xfrm>
              <a:off x="7022568" y="3733762"/>
              <a:ext cx="25088" cy="17963"/>
            </a:xfrm>
            <a:custGeom>
              <a:avLst/>
              <a:gdLst/>
              <a:ahLst/>
              <a:cxnLst/>
              <a:rect l="l" t="t" r="r" b="b"/>
              <a:pathLst>
                <a:path w="1567" h="1122" fill="none" extrusionOk="0">
                  <a:moveTo>
                    <a:pt x="1138" y="248"/>
                  </a:moveTo>
                  <a:cubicBezTo>
                    <a:pt x="1566" y="512"/>
                    <a:pt x="742" y="1122"/>
                    <a:pt x="380" y="891"/>
                  </a:cubicBezTo>
                  <a:cubicBezTo>
                    <a:pt x="1" y="644"/>
                    <a:pt x="775" y="1"/>
                    <a:pt x="1138" y="248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110;p68"/>
            <p:cNvSpPr/>
            <p:nvPr/>
          </p:nvSpPr>
          <p:spPr>
            <a:xfrm>
              <a:off x="6989057" y="3772301"/>
              <a:ext cx="24815" cy="17947"/>
            </a:xfrm>
            <a:custGeom>
              <a:avLst/>
              <a:gdLst/>
              <a:ahLst/>
              <a:cxnLst/>
              <a:rect l="l" t="t" r="r" b="b"/>
              <a:pathLst>
                <a:path w="1550" h="1121" fill="none" extrusionOk="0">
                  <a:moveTo>
                    <a:pt x="1072" y="181"/>
                  </a:moveTo>
                  <a:cubicBezTo>
                    <a:pt x="1550" y="379"/>
                    <a:pt x="825" y="1121"/>
                    <a:pt x="413" y="940"/>
                  </a:cubicBezTo>
                  <a:cubicBezTo>
                    <a:pt x="1" y="758"/>
                    <a:pt x="676" y="0"/>
                    <a:pt x="1072" y="181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111;p68"/>
            <p:cNvSpPr/>
            <p:nvPr/>
          </p:nvSpPr>
          <p:spPr>
            <a:xfrm>
              <a:off x="6959244" y="3820590"/>
              <a:ext cx="22974" cy="17163"/>
            </a:xfrm>
            <a:custGeom>
              <a:avLst/>
              <a:gdLst/>
              <a:ahLst/>
              <a:cxnLst/>
              <a:rect l="l" t="t" r="r" b="b"/>
              <a:pathLst>
                <a:path w="1435" h="1072" fill="none" extrusionOk="0">
                  <a:moveTo>
                    <a:pt x="940" y="116"/>
                  </a:moveTo>
                  <a:cubicBezTo>
                    <a:pt x="1434" y="231"/>
                    <a:pt x="857" y="1071"/>
                    <a:pt x="429" y="973"/>
                  </a:cubicBezTo>
                  <a:cubicBezTo>
                    <a:pt x="0" y="874"/>
                    <a:pt x="511" y="0"/>
                    <a:pt x="940" y="116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112;p68"/>
            <p:cNvSpPr/>
            <p:nvPr/>
          </p:nvSpPr>
          <p:spPr>
            <a:xfrm>
              <a:off x="6937069" y="3877318"/>
              <a:ext cx="20605" cy="15594"/>
            </a:xfrm>
            <a:custGeom>
              <a:avLst/>
              <a:gdLst/>
              <a:ahLst/>
              <a:cxnLst/>
              <a:rect l="l" t="t" r="r" b="b"/>
              <a:pathLst>
                <a:path w="1287" h="974" fill="none" extrusionOk="0">
                  <a:moveTo>
                    <a:pt x="775" y="17"/>
                  </a:moveTo>
                  <a:cubicBezTo>
                    <a:pt x="1286" y="17"/>
                    <a:pt x="907" y="973"/>
                    <a:pt x="462" y="973"/>
                  </a:cubicBezTo>
                  <a:cubicBezTo>
                    <a:pt x="1" y="957"/>
                    <a:pt x="330" y="1"/>
                    <a:pt x="775" y="17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113;p68"/>
            <p:cNvSpPr/>
            <p:nvPr/>
          </p:nvSpPr>
          <p:spPr>
            <a:xfrm>
              <a:off x="6932586" y="3934589"/>
              <a:ext cx="14793" cy="20589"/>
            </a:xfrm>
            <a:custGeom>
              <a:avLst/>
              <a:gdLst/>
              <a:ahLst/>
              <a:cxnLst/>
              <a:rect l="l" t="t" r="r" b="b"/>
              <a:pathLst>
                <a:path w="924" h="1286" fill="none" extrusionOk="0">
                  <a:moveTo>
                    <a:pt x="446" y="148"/>
                  </a:moveTo>
                  <a:cubicBezTo>
                    <a:pt x="924" y="0"/>
                    <a:pt x="858" y="1022"/>
                    <a:pt x="429" y="1154"/>
                  </a:cubicBezTo>
                  <a:cubicBezTo>
                    <a:pt x="1" y="1286"/>
                    <a:pt x="17" y="280"/>
                    <a:pt x="446" y="148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114;p68"/>
            <p:cNvSpPr/>
            <p:nvPr/>
          </p:nvSpPr>
          <p:spPr>
            <a:xfrm>
              <a:off x="6938654" y="3987089"/>
              <a:ext cx="16122" cy="23503"/>
            </a:xfrm>
            <a:custGeom>
              <a:avLst/>
              <a:gdLst/>
              <a:ahLst/>
              <a:cxnLst/>
              <a:rect l="l" t="t" r="r" b="b"/>
              <a:pathLst>
                <a:path w="1007" h="1468" fill="none" extrusionOk="0">
                  <a:moveTo>
                    <a:pt x="380" y="264"/>
                  </a:moveTo>
                  <a:cubicBezTo>
                    <a:pt x="825" y="1"/>
                    <a:pt x="1006" y="1006"/>
                    <a:pt x="627" y="1237"/>
                  </a:cubicBezTo>
                  <a:cubicBezTo>
                    <a:pt x="248" y="1468"/>
                    <a:pt x="1" y="495"/>
                    <a:pt x="380" y="264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115;p68"/>
            <p:cNvSpPr/>
            <p:nvPr/>
          </p:nvSpPr>
          <p:spPr>
            <a:xfrm>
              <a:off x="6957387" y="4030896"/>
              <a:ext cx="17963" cy="25344"/>
            </a:xfrm>
            <a:custGeom>
              <a:avLst/>
              <a:gdLst/>
              <a:ahLst/>
              <a:cxnLst/>
              <a:rect l="l" t="t" r="r" b="b"/>
              <a:pathLst>
                <a:path w="1122" h="1583" fill="none" extrusionOk="0">
                  <a:moveTo>
                    <a:pt x="281" y="413"/>
                  </a:moveTo>
                  <a:cubicBezTo>
                    <a:pt x="594" y="1"/>
                    <a:pt x="1122" y="874"/>
                    <a:pt x="841" y="1237"/>
                  </a:cubicBezTo>
                  <a:cubicBezTo>
                    <a:pt x="578" y="1583"/>
                    <a:pt x="1" y="759"/>
                    <a:pt x="281" y="413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116;p68"/>
            <p:cNvSpPr/>
            <p:nvPr/>
          </p:nvSpPr>
          <p:spPr>
            <a:xfrm>
              <a:off x="6977705" y="4069418"/>
              <a:ext cx="17963" cy="24832"/>
            </a:xfrm>
            <a:custGeom>
              <a:avLst/>
              <a:gdLst/>
              <a:ahLst/>
              <a:cxnLst/>
              <a:rect l="l" t="t" r="r" b="b"/>
              <a:pathLst>
                <a:path w="1122" h="1551" fill="none" extrusionOk="0">
                  <a:moveTo>
                    <a:pt x="199" y="462"/>
                  </a:moveTo>
                  <a:cubicBezTo>
                    <a:pt x="429" y="1"/>
                    <a:pt x="1122" y="759"/>
                    <a:pt x="924" y="1155"/>
                  </a:cubicBezTo>
                  <a:cubicBezTo>
                    <a:pt x="726" y="1550"/>
                    <a:pt x="1" y="858"/>
                    <a:pt x="199" y="462"/>
                  </a:cubicBezTo>
                  <a:close/>
                </a:path>
              </a:pathLst>
            </a:custGeom>
            <a:noFill/>
            <a:ln w="1317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117;p68"/>
            <p:cNvSpPr/>
            <p:nvPr/>
          </p:nvSpPr>
          <p:spPr>
            <a:xfrm>
              <a:off x="6810677" y="2702794"/>
              <a:ext cx="394759" cy="382095"/>
            </a:xfrm>
            <a:custGeom>
              <a:avLst/>
              <a:gdLst/>
              <a:ahLst/>
              <a:cxnLst/>
              <a:rect l="l" t="t" r="r" b="b"/>
              <a:pathLst>
                <a:path w="24657" h="23866" extrusionOk="0">
                  <a:moveTo>
                    <a:pt x="7598" y="1"/>
                  </a:moveTo>
                  <a:lnTo>
                    <a:pt x="7598" y="1"/>
                  </a:lnTo>
                  <a:cubicBezTo>
                    <a:pt x="7598" y="1"/>
                    <a:pt x="10861" y="12543"/>
                    <a:pt x="0" y="16943"/>
                  </a:cubicBezTo>
                  <a:cubicBezTo>
                    <a:pt x="0" y="16943"/>
                    <a:pt x="6082" y="21920"/>
                    <a:pt x="10202" y="23865"/>
                  </a:cubicBezTo>
                  <a:cubicBezTo>
                    <a:pt x="10202" y="23865"/>
                    <a:pt x="24656" y="22102"/>
                    <a:pt x="21640" y="3478"/>
                  </a:cubicBezTo>
                  <a:cubicBezTo>
                    <a:pt x="21640" y="3478"/>
                    <a:pt x="11603" y="1533"/>
                    <a:pt x="75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118;p68"/>
            <p:cNvSpPr/>
            <p:nvPr/>
          </p:nvSpPr>
          <p:spPr>
            <a:xfrm>
              <a:off x="6939711" y="2745800"/>
              <a:ext cx="223243" cy="63352"/>
            </a:xfrm>
            <a:custGeom>
              <a:avLst/>
              <a:gdLst/>
              <a:ahLst/>
              <a:cxnLst/>
              <a:rect l="l" t="t" r="r" b="b"/>
              <a:pathLst>
                <a:path w="13944" h="3957" fill="none" extrusionOk="0">
                  <a:moveTo>
                    <a:pt x="13944" y="3956"/>
                  </a:moveTo>
                  <a:cubicBezTo>
                    <a:pt x="13944" y="3956"/>
                    <a:pt x="4352" y="1385"/>
                    <a:pt x="1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19;p68"/>
            <p:cNvSpPr/>
            <p:nvPr/>
          </p:nvSpPr>
          <p:spPr>
            <a:xfrm>
              <a:off x="6939182" y="2786180"/>
              <a:ext cx="223772" cy="73374"/>
            </a:xfrm>
            <a:custGeom>
              <a:avLst/>
              <a:gdLst/>
              <a:ahLst/>
              <a:cxnLst/>
              <a:rect l="l" t="t" r="r" b="b"/>
              <a:pathLst>
                <a:path w="13977" h="4583" fill="none" extrusionOk="0">
                  <a:moveTo>
                    <a:pt x="13977" y="4582"/>
                  </a:moveTo>
                  <a:cubicBezTo>
                    <a:pt x="13977" y="4582"/>
                    <a:pt x="2094" y="858"/>
                    <a:pt x="1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20;p68"/>
            <p:cNvSpPr/>
            <p:nvPr/>
          </p:nvSpPr>
          <p:spPr>
            <a:xfrm>
              <a:off x="6933915" y="2827344"/>
              <a:ext cx="218745" cy="95804"/>
            </a:xfrm>
            <a:custGeom>
              <a:avLst/>
              <a:gdLst/>
              <a:ahLst/>
              <a:cxnLst/>
              <a:rect l="l" t="t" r="r" b="b"/>
              <a:pathLst>
                <a:path w="13663" h="5984" fill="none" extrusionOk="0">
                  <a:moveTo>
                    <a:pt x="13663" y="5983"/>
                  </a:moveTo>
                  <a:cubicBezTo>
                    <a:pt x="13663" y="5983"/>
                    <a:pt x="2192" y="1220"/>
                    <a:pt x="0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21;p68"/>
            <p:cNvSpPr/>
            <p:nvPr/>
          </p:nvSpPr>
          <p:spPr>
            <a:xfrm>
              <a:off x="6917551" y="2876690"/>
              <a:ext cx="212421" cy="102128"/>
            </a:xfrm>
            <a:custGeom>
              <a:avLst/>
              <a:gdLst/>
              <a:ahLst/>
              <a:cxnLst/>
              <a:rect l="l" t="t" r="r" b="b"/>
              <a:pathLst>
                <a:path w="13268" h="6379" fill="none" extrusionOk="0">
                  <a:moveTo>
                    <a:pt x="13268" y="6296"/>
                  </a:moveTo>
                  <a:cubicBezTo>
                    <a:pt x="13218" y="6379"/>
                    <a:pt x="1714" y="940"/>
                    <a:pt x="0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122;p68"/>
            <p:cNvSpPr/>
            <p:nvPr/>
          </p:nvSpPr>
          <p:spPr>
            <a:xfrm>
              <a:off x="6900659" y="2905446"/>
              <a:ext cx="194217" cy="117706"/>
            </a:xfrm>
            <a:custGeom>
              <a:avLst/>
              <a:gdLst/>
              <a:ahLst/>
              <a:cxnLst/>
              <a:rect l="l" t="t" r="r" b="b"/>
              <a:pathLst>
                <a:path w="12131" h="7352" fill="none" extrusionOk="0">
                  <a:moveTo>
                    <a:pt x="12131" y="7352"/>
                  </a:moveTo>
                  <a:cubicBezTo>
                    <a:pt x="12131" y="7352"/>
                    <a:pt x="1764" y="924"/>
                    <a:pt x="0" y="1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123;p68"/>
            <p:cNvSpPr/>
            <p:nvPr/>
          </p:nvSpPr>
          <p:spPr>
            <a:xfrm>
              <a:off x="6872160" y="2936860"/>
              <a:ext cx="179712" cy="119274"/>
            </a:xfrm>
            <a:custGeom>
              <a:avLst/>
              <a:gdLst/>
              <a:ahLst/>
              <a:cxnLst/>
              <a:rect l="l" t="t" r="r" b="b"/>
              <a:pathLst>
                <a:path w="11225" h="7450" fill="none" extrusionOk="0">
                  <a:moveTo>
                    <a:pt x="11224" y="7450"/>
                  </a:moveTo>
                  <a:cubicBezTo>
                    <a:pt x="11224" y="7450"/>
                    <a:pt x="1253" y="808"/>
                    <a:pt x="0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124;p68"/>
            <p:cNvSpPr/>
            <p:nvPr/>
          </p:nvSpPr>
          <p:spPr>
            <a:xfrm>
              <a:off x="6846830" y="2959291"/>
              <a:ext cx="167032" cy="116905"/>
            </a:xfrm>
            <a:custGeom>
              <a:avLst/>
              <a:gdLst/>
              <a:ahLst/>
              <a:cxnLst/>
              <a:rect l="l" t="t" r="r" b="b"/>
              <a:pathLst>
                <a:path w="10433" h="7302" fill="none" extrusionOk="0">
                  <a:moveTo>
                    <a:pt x="10433" y="7301"/>
                  </a:moveTo>
                  <a:cubicBezTo>
                    <a:pt x="10433" y="7301"/>
                    <a:pt x="2242" y="1846"/>
                    <a:pt x="0" y="0"/>
                  </a:cubicBezTo>
                </a:path>
              </a:pathLst>
            </a:custGeom>
            <a:noFill/>
            <a:ln w="57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125;p68"/>
            <p:cNvSpPr/>
            <p:nvPr/>
          </p:nvSpPr>
          <p:spPr>
            <a:xfrm>
              <a:off x="6929944" y="2748970"/>
              <a:ext cx="254655" cy="311378"/>
            </a:xfrm>
            <a:custGeom>
              <a:avLst/>
              <a:gdLst/>
              <a:ahLst/>
              <a:cxnLst/>
              <a:rect l="l" t="t" r="r" b="b"/>
              <a:pathLst>
                <a:path w="15906" h="19449" fill="none" extrusionOk="0">
                  <a:moveTo>
                    <a:pt x="11257" y="1"/>
                  </a:moveTo>
                  <a:cubicBezTo>
                    <a:pt x="11257" y="1"/>
                    <a:pt x="15905" y="15987"/>
                    <a:pt x="1" y="19448"/>
                  </a:cubicBezTo>
                </a:path>
              </a:pathLst>
            </a:custGeom>
            <a:noFill/>
            <a:ln w="7825" cap="flat" cmpd="sng">
              <a:solidFill>
                <a:srgbClr val="FF54B2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126;p68"/>
            <p:cNvSpPr/>
            <p:nvPr/>
          </p:nvSpPr>
          <p:spPr>
            <a:xfrm>
              <a:off x="6810677" y="2702794"/>
              <a:ext cx="394759" cy="382095"/>
            </a:xfrm>
            <a:custGeom>
              <a:avLst/>
              <a:gdLst/>
              <a:ahLst/>
              <a:cxnLst/>
              <a:rect l="l" t="t" r="r" b="b"/>
              <a:pathLst>
                <a:path w="24657" h="23866" fill="none" extrusionOk="0">
                  <a:moveTo>
                    <a:pt x="7598" y="1"/>
                  </a:moveTo>
                  <a:cubicBezTo>
                    <a:pt x="7598" y="1"/>
                    <a:pt x="10861" y="12543"/>
                    <a:pt x="0" y="16943"/>
                  </a:cubicBezTo>
                  <a:cubicBezTo>
                    <a:pt x="0" y="16943"/>
                    <a:pt x="6082" y="21920"/>
                    <a:pt x="10202" y="23865"/>
                  </a:cubicBezTo>
                  <a:cubicBezTo>
                    <a:pt x="10202" y="23865"/>
                    <a:pt x="24656" y="22102"/>
                    <a:pt x="21640" y="3478"/>
                  </a:cubicBezTo>
                  <a:cubicBezTo>
                    <a:pt x="21640" y="3478"/>
                    <a:pt x="11603" y="1533"/>
                    <a:pt x="7598" y="1"/>
                  </a:cubicBezTo>
                  <a:close/>
                </a:path>
              </a:pathLst>
            </a:custGeom>
            <a:noFill/>
            <a:ln w="11525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127;p68"/>
            <p:cNvSpPr/>
            <p:nvPr/>
          </p:nvSpPr>
          <p:spPr>
            <a:xfrm>
              <a:off x="7129587" y="2772442"/>
              <a:ext cx="17707" cy="15354"/>
            </a:xfrm>
            <a:custGeom>
              <a:avLst/>
              <a:gdLst/>
              <a:ahLst/>
              <a:cxnLst/>
              <a:rect l="l" t="t" r="r" b="b"/>
              <a:pathLst>
                <a:path w="1106" h="959" extrusionOk="0">
                  <a:moveTo>
                    <a:pt x="462" y="1"/>
                  </a:moveTo>
                  <a:cubicBezTo>
                    <a:pt x="1" y="1"/>
                    <a:pt x="263" y="925"/>
                    <a:pt x="684" y="957"/>
                  </a:cubicBezTo>
                  <a:cubicBezTo>
                    <a:pt x="691" y="958"/>
                    <a:pt x="698" y="958"/>
                    <a:pt x="705" y="958"/>
                  </a:cubicBezTo>
                  <a:cubicBezTo>
                    <a:pt x="1105" y="958"/>
                    <a:pt x="907" y="50"/>
                    <a:pt x="486" y="2"/>
                  </a:cubicBezTo>
                  <a:cubicBezTo>
                    <a:pt x="478" y="1"/>
                    <a:pt x="469" y="1"/>
                    <a:pt x="462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128;p68"/>
            <p:cNvSpPr/>
            <p:nvPr/>
          </p:nvSpPr>
          <p:spPr>
            <a:xfrm>
              <a:off x="7134150" y="2821388"/>
              <a:ext cx="14985" cy="15850"/>
            </a:xfrm>
            <a:custGeom>
              <a:avLst/>
              <a:gdLst/>
              <a:ahLst/>
              <a:cxnLst/>
              <a:rect l="l" t="t" r="r" b="b"/>
              <a:pathLst>
                <a:path w="936" h="990" extrusionOk="0">
                  <a:moveTo>
                    <a:pt x="391" y="1"/>
                  </a:moveTo>
                  <a:cubicBezTo>
                    <a:pt x="0" y="1"/>
                    <a:pt x="125" y="889"/>
                    <a:pt x="514" y="982"/>
                  </a:cubicBezTo>
                  <a:cubicBezTo>
                    <a:pt x="535" y="987"/>
                    <a:pt x="555" y="990"/>
                    <a:pt x="574" y="990"/>
                  </a:cubicBezTo>
                  <a:cubicBezTo>
                    <a:pt x="935" y="990"/>
                    <a:pt x="857" y="120"/>
                    <a:pt x="465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129;p68"/>
            <p:cNvSpPr/>
            <p:nvPr/>
          </p:nvSpPr>
          <p:spPr>
            <a:xfrm>
              <a:off x="7130515" y="2876018"/>
              <a:ext cx="13448" cy="16346"/>
            </a:xfrm>
            <a:custGeom>
              <a:avLst/>
              <a:gdLst/>
              <a:ahLst/>
              <a:cxnLst/>
              <a:rect l="l" t="t" r="r" b="b"/>
              <a:pathLst>
                <a:path w="840" h="1021" extrusionOk="0">
                  <a:moveTo>
                    <a:pt x="366" y="0"/>
                  </a:moveTo>
                  <a:cubicBezTo>
                    <a:pt x="24" y="0"/>
                    <a:pt x="1" y="833"/>
                    <a:pt x="346" y="998"/>
                  </a:cubicBezTo>
                  <a:cubicBezTo>
                    <a:pt x="379" y="1014"/>
                    <a:pt x="411" y="1021"/>
                    <a:pt x="440" y="1021"/>
                  </a:cubicBezTo>
                  <a:cubicBezTo>
                    <a:pt x="760" y="1021"/>
                    <a:pt x="840" y="192"/>
                    <a:pt x="477" y="26"/>
                  </a:cubicBezTo>
                  <a:cubicBezTo>
                    <a:pt x="437" y="8"/>
                    <a:pt x="400" y="0"/>
                    <a:pt x="366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130;p68"/>
            <p:cNvSpPr/>
            <p:nvPr/>
          </p:nvSpPr>
          <p:spPr>
            <a:xfrm>
              <a:off x="7114600" y="2932521"/>
              <a:ext cx="14697" cy="16186"/>
            </a:xfrm>
            <a:custGeom>
              <a:avLst/>
              <a:gdLst/>
              <a:ahLst/>
              <a:cxnLst/>
              <a:rect l="l" t="t" r="r" b="b"/>
              <a:pathLst>
                <a:path w="918" h="1011" extrusionOk="0">
                  <a:moveTo>
                    <a:pt x="466" y="0"/>
                  </a:moveTo>
                  <a:cubicBezTo>
                    <a:pt x="160" y="0"/>
                    <a:pt x="1" y="749"/>
                    <a:pt x="301" y="963"/>
                  </a:cubicBezTo>
                  <a:cubicBezTo>
                    <a:pt x="344" y="996"/>
                    <a:pt x="386" y="1010"/>
                    <a:pt x="426" y="1010"/>
                  </a:cubicBezTo>
                  <a:cubicBezTo>
                    <a:pt x="714" y="1010"/>
                    <a:pt x="918" y="274"/>
                    <a:pt x="614" y="57"/>
                  </a:cubicBezTo>
                  <a:cubicBezTo>
                    <a:pt x="562" y="18"/>
                    <a:pt x="512" y="0"/>
                    <a:pt x="466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131;p68"/>
            <p:cNvSpPr/>
            <p:nvPr/>
          </p:nvSpPr>
          <p:spPr>
            <a:xfrm>
              <a:off x="7084259" y="2982667"/>
              <a:ext cx="16010" cy="15498"/>
            </a:xfrm>
            <a:custGeom>
              <a:avLst/>
              <a:gdLst/>
              <a:ahLst/>
              <a:cxnLst/>
              <a:rect l="l" t="t" r="r" b="b"/>
              <a:pathLst>
                <a:path w="1000" h="968" extrusionOk="0">
                  <a:moveTo>
                    <a:pt x="611" y="1"/>
                  </a:moveTo>
                  <a:cubicBezTo>
                    <a:pt x="324" y="1"/>
                    <a:pt x="1" y="599"/>
                    <a:pt x="202" y="880"/>
                  </a:cubicBezTo>
                  <a:cubicBezTo>
                    <a:pt x="246" y="941"/>
                    <a:pt x="300" y="967"/>
                    <a:pt x="358" y="967"/>
                  </a:cubicBezTo>
                  <a:cubicBezTo>
                    <a:pt x="632" y="967"/>
                    <a:pt x="999" y="391"/>
                    <a:pt x="795" y="106"/>
                  </a:cubicBezTo>
                  <a:cubicBezTo>
                    <a:pt x="740" y="32"/>
                    <a:pt x="676" y="1"/>
                    <a:pt x="611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132;p68"/>
            <p:cNvSpPr/>
            <p:nvPr/>
          </p:nvSpPr>
          <p:spPr>
            <a:xfrm>
              <a:off x="7046633" y="3020357"/>
              <a:ext cx="16026" cy="14233"/>
            </a:xfrm>
            <a:custGeom>
              <a:avLst/>
              <a:gdLst/>
              <a:ahLst/>
              <a:cxnLst/>
              <a:rect l="l" t="t" r="r" b="b"/>
              <a:pathLst>
                <a:path w="1001" h="889" extrusionOk="0">
                  <a:moveTo>
                    <a:pt x="678" y="0"/>
                  </a:moveTo>
                  <a:cubicBezTo>
                    <a:pt x="399" y="0"/>
                    <a:pt x="0" y="452"/>
                    <a:pt x="113" y="751"/>
                  </a:cubicBezTo>
                  <a:cubicBezTo>
                    <a:pt x="152" y="848"/>
                    <a:pt x="223" y="889"/>
                    <a:pt x="308" y="889"/>
                  </a:cubicBezTo>
                  <a:cubicBezTo>
                    <a:pt x="584" y="889"/>
                    <a:pt x="1001" y="461"/>
                    <a:pt x="887" y="158"/>
                  </a:cubicBezTo>
                  <a:cubicBezTo>
                    <a:pt x="844" y="46"/>
                    <a:pt x="767" y="0"/>
                    <a:pt x="678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133;p68"/>
            <p:cNvSpPr/>
            <p:nvPr/>
          </p:nvSpPr>
          <p:spPr>
            <a:xfrm>
              <a:off x="7005949" y="3044134"/>
              <a:ext cx="14793" cy="11927"/>
            </a:xfrm>
            <a:custGeom>
              <a:avLst/>
              <a:gdLst/>
              <a:ahLst/>
              <a:cxnLst/>
              <a:rect l="l" t="t" r="r" b="b"/>
              <a:pathLst>
                <a:path w="924" h="745" extrusionOk="0">
                  <a:moveTo>
                    <a:pt x="673" y="1"/>
                  </a:moveTo>
                  <a:cubicBezTo>
                    <a:pt x="399" y="1"/>
                    <a:pt x="0" y="254"/>
                    <a:pt x="0" y="535"/>
                  </a:cubicBezTo>
                  <a:cubicBezTo>
                    <a:pt x="0" y="683"/>
                    <a:pt x="110" y="744"/>
                    <a:pt x="253" y="744"/>
                  </a:cubicBezTo>
                  <a:cubicBezTo>
                    <a:pt x="526" y="744"/>
                    <a:pt x="923" y="520"/>
                    <a:pt x="923" y="239"/>
                  </a:cubicBezTo>
                  <a:cubicBezTo>
                    <a:pt x="923" y="69"/>
                    <a:pt x="815" y="1"/>
                    <a:pt x="673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134;p68"/>
            <p:cNvSpPr/>
            <p:nvPr/>
          </p:nvSpPr>
          <p:spPr>
            <a:xfrm>
              <a:off x="6966849" y="3062034"/>
              <a:ext cx="16570" cy="10711"/>
            </a:xfrm>
            <a:custGeom>
              <a:avLst/>
              <a:gdLst/>
              <a:ahLst/>
              <a:cxnLst/>
              <a:rect l="l" t="t" r="r" b="b"/>
              <a:pathLst>
                <a:path w="1035" h="669" extrusionOk="0">
                  <a:moveTo>
                    <a:pt x="688" y="1"/>
                  </a:moveTo>
                  <a:cubicBezTo>
                    <a:pt x="425" y="1"/>
                    <a:pt x="84" y="160"/>
                    <a:pt x="36" y="406"/>
                  </a:cubicBezTo>
                  <a:cubicBezTo>
                    <a:pt x="0" y="586"/>
                    <a:pt x="163" y="669"/>
                    <a:pt x="364" y="669"/>
                  </a:cubicBezTo>
                  <a:cubicBezTo>
                    <a:pt x="623" y="669"/>
                    <a:pt x="946" y="532"/>
                    <a:pt x="992" y="291"/>
                  </a:cubicBezTo>
                  <a:cubicBezTo>
                    <a:pt x="1034" y="88"/>
                    <a:pt x="883" y="1"/>
                    <a:pt x="688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135;p68"/>
            <p:cNvSpPr/>
            <p:nvPr/>
          </p:nvSpPr>
          <p:spPr>
            <a:xfrm>
              <a:off x="5203896" y="3749597"/>
              <a:ext cx="549383" cy="216279"/>
            </a:xfrm>
            <a:custGeom>
              <a:avLst/>
              <a:gdLst/>
              <a:ahLst/>
              <a:cxnLst/>
              <a:rect l="l" t="t" r="r" b="b"/>
              <a:pathLst>
                <a:path w="34315" h="13509" extrusionOk="0">
                  <a:moveTo>
                    <a:pt x="11455" y="1"/>
                  </a:moveTo>
                  <a:cubicBezTo>
                    <a:pt x="7664" y="3742"/>
                    <a:pt x="1" y="9939"/>
                    <a:pt x="1" y="9939"/>
                  </a:cubicBezTo>
                  <a:cubicBezTo>
                    <a:pt x="1" y="9939"/>
                    <a:pt x="8818" y="12493"/>
                    <a:pt x="16498" y="13285"/>
                  </a:cubicBezTo>
                  <a:cubicBezTo>
                    <a:pt x="17906" y="13425"/>
                    <a:pt x="19277" y="13509"/>
                    <a:pt x="20550" y="13509"/>
                  </a:cubicBezTo>
                  <a:cubicBezTo>
                    <a:pt x="22124" y="13509"/>
                    <a:pt x="23549" y="13380"/>
                    <a:pt x="24706" y="13070"/>
                  </a:cubicBezTo>
                  <a:cubicBezTo>
                    <a:pt x="27442" y="12329"/>
                    <a:pt x="29485" y="10499"/>
                    <a:pt x="30969" y="8538"/>
                  </a:cubicBezTo>
                  <a:lnTo>
                    <a:pt x="30969" y="8522"/>
                  </a:lnTo>
                  <a:cubicBezTo>
                    <a:pt x="33391" y="5308"/>
                    <a:pt x="34314" y="1666"/>
                    <a:pt x="34314" y="1665"/>
                  </a:cubicBezTo>
                  <a:lnTo>
                    <a:pt x="34314" y="1665"/>
                  </a:lnTo>
                  <a:cubicBezTo>
                    <a:pt x="32492" y="1845"/>
                    <a:pt x="30649" y="1920"/>
                    <a:pt x="28842" y="1920"/>
                  </a:cubicBezTo>
                  <a:cubicBezTo>
                    <a:pt x="19694" y="1920"/>
                    <a:pt x="11455" y="1"/>
                    <a:pt x="1145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136;p68"/>
            <p:cNvSpPr/>
            <p:nvPr/>
          </p:nvSpPr>
          <p:spPr>
            <a:xfrm>
              <a:off x="5261696" y="3760421"/>
              <a:ext cx="181025" cy="165720"/>
            </a:xfrm>
            <a:custGeom>
              <a:avLst/>
              <a:gdLst/>
              <a:ahLst/>
              <a:cxnLst/>
              <a:rect l="l" t="t" r="r" b="b"/>
              <a:pathLst>
                <a:path w="11307" h="10351" fill="none" extrusionOk="0">
                  <a:moveTo>
                    <a:pt x="11306" y="1"/>
                  </a:moveTo>
                  <a:cubicBezTo>
                    <a:pt x="11306" y="1"/>
                    <a:pt x="3791" y="7351"/>
                    <a:pt x="0" y="10351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137;p68"/>
            <p:cNvSpPr/>
            <p:nvPr/>
          </p:nvSpPr>
          <p:spPr>
            <a:xfrm>
              <a:off x="5329503" y="3768859"/>
              <a:ext cx="170731" cy="170747"/>
            </a:xfrm>
            <a:custGeom>
              <a:avLst/>
              <a:gdLst/>
              <a:ahLst/>
              <a:cxnLst/>
              <a:rect l="l" t="t" r="r" b="b"/>
              <a:pathLst>
                <a:path w="10664" h="10665" fill="none" extrusionOk="0">
                  <a:moveTo>
                    <a:pt x="10664" y="1"/>
                  </a:moveTo>
                  <a:cubicBezTo>
                    <a:pt x="10664" y="1"/>
                    <a:pt x="2885" y="8406"/>
                    <a:pt x="1" y="10664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138;p68"/>
            <p:cNvSpPr/>
            <p:nvPr/>
          </p:nvSpPr>
          <p:spPr>
            <a:xfrm>
              <a:off x="5392315" y="3774414"/>
              <a:ext cx="155425" cy="177327"/>
            </a:xfrm>
            <a:custGeom>
              <a:avLst/>
              <a:gdLst/>
              <a:ahLst/>
              <a:cxnLst/>
              <a:rect l="l" t="t" r="r" b="b"/>
              <a:pathLst>
                <a:path w="9708" h="11076" fill="none" extrusionOk="0">
                  <a:moveTo>
                    <a:pt x="9708" y="0"/>
                  </a:moveTo>
                  <a:cubicBezTo>
                    <a:pt x="9708" y="0"/>
                    <a:pt x="2835" y="8405"/>
                    <a:pt x="0" y="11075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139;p68"/>
            <p:cNvSpPr/>
            <p:nvPr/>
          </p:nvSpPr>
          <p:spPr>
            <a:xfrm>
              <a:off x="5460122" y="3778369"/>
              <a:ext cx="140664" cy="183138"/>
            </a:xfrm>
            <a:custGeom>
              <a:avLst/>
              <a:gdLst/>
              <a:ahLst/>
              <a:cxnLst/>
              <a:rect l="l" t="t" r="r" b="b"/>
              <a:pathLst>
                <a:path w="8786" h="11439" fill="none" extrusionOk="0">
                  <a:moveTo>
                    <a:pt x="8785" y="0"/>
                  </a:moveTo>
                  <a:cubicBezTo>
                    <a:pt x="8785" y="0"/>
                    <a:pt x="3017" y="8208"/>
                    <a:pt x="1" y="11438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140;p68"/>
            <p:cNvSpPr/>
            <p:nvPr/>
          </p:nvSpPr>
          <p:spPr>
            <a:xfrm>
              <a:off x="5530587" y="3780210"/>
              <a:ext cx="114792" cy="185780"/>
            </a:xfrm>
            <a:custGeom>
              <a:avLst/>
              <a:gdLst/>
              <a:ahLst/>
              <a:cxnLst/>
              <a:rect l="l" t="t" r="r" b="b"/>
              <a:pathLst>
                <a:path w="7170" h="11604" fill="none" extrusionOk="0">
                  <a:moveTo>
                    <a:pt x="7170" y="1"/>
                  </a:moveTo>
                  <a:cubicBezTo>
                    <a:pt x="7170" y="1"/>
                    <a:pt x="1912" y="9016"/>
                    <a:pt x="0" y="11603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141;p68"/>
            <p:cNvSpPr/>
            <p:nvPr/>
          </p:nvSpPr>
          <p:spPr>
            <a:xfrm>
              <a:off x="5599451" y="3780210"/>
              <a:ext cx="100287" cy="178656"/>
            </a:xfrm>
            <a:custGeom>
              <a:avLst/>
              <a:gdLst/>
              <a:ahLst/>
              <a:cxnLst/>
              <a:rect l="l" t="t" r="r" b="b"/>
              <a:pathLst>
                <a:path w="6264" h="11159" fill="none" extrusionOk="0">
                  <a:moveTo>
                    <a:pt x="6264" y="1"/>
                  </a:moveTo>
                  <a:cubicBezTo>
                    <a:pt x="6264" y="1"/>
                    <a:pt x="2968" y="7318"/>
                    <a:pt x="1" y="11158"/>
                  </a:cubicBezTo>
                </a:path>
              </a:pathLst>
            </a:custGeom>
            <a:solidFill>
              <a:srgbClr val="63ADEC"/>
            </a:solidFill>
            <a:ln w="6175" cap="rnd" cmpd="sng">
              <a:solidFill>
                <a:srgbClr val="63ADE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142;p68"/>
            <p:cNvSpPr/>
            <p:nvPr/>
          </p:nvSpPr>
          <p:spPr>
            <a:xfrm>
              <a:off x="5358803" y="3776512"/>
              <a:ext cx="378124" cy="67050"/>
            </a:xfrm>
            <a:custGeom>
              <a:avLst/>
              <a:gdLst/>
              <a:ahLst/>
              <a:cxnLst/>
              <a:rect l="l" t="t" r="r" b="b"/>
              <a:pathLst>
                <a:path w="23618" h="4188" fill="none" extrusionOk="0">
                  <a:moveTo>
                    <a:pt x="0" y="1"/>
                  </a:moveTo>
                  <a:cubicBezTo>
                    <a:pt x="0" y="1"/>
                    <a:pt x="12394" y="4187"/>
                    <a:pt x="23618" y="2753"/>
                  </a:cubicBezTo>
                </a:path>
              </a:pathLst>
            </a:custGeom>
            <a:noFill/>
            <a:ln w="7825" cap="flat" cmpd="sng">
              <a:solidFill>
                <a:srgbClr val="F668BD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143;p68"/>
            <p:cNvSpPr/>
            <p:nvPr/>
          </p:nvSpPr>
          <p:spPr>
            <a:xfrm>
              <a:off x="5203896" y="3749597"/>
              <a:ext cx="549383" cy="218232"/>
            </a:xfrm>
            <a:custGeom>
              <a:avLst/>
              <a:gdLst/>
              <a:ahLst/>
              <a:cxnLst/>
              <a:rect l="l" t="t" r="r" b="b"/>
              <a:pathLst>
                <a:path w="34315" h="13631" fill="none" extrusionOk="0">
                  <a:moveTo>
                    <a:pt x="34314" y="1665"/>
                  </a:moveTo>
                  <a:cubicBezTo>
                    <a:pt x="34314" y="1665"/>
                    <a:pt x="33391" y="5308"/>
                    <a:pt x="30969" y="8522"/>
                  </a:cubicBezTo>
                  <a:lnTo>
                    <a:pt x="30969" y="8538"/>
                  </a:lnTo>
                  <a:cubicBezTo>
                    <a:pt x="29485" y="10499"/>
                    <a:pt x="27442" y="12329"/>
                    <a:pt x="24706" y="13070"/>
                  </a:cubicBezTo>
                  <a:cubicBezTo>
                    <a:pt x="22613" y="13631"/>
                    <a:pt x="19646" y="13598"/>
                    <a:pt x="16498" y="13285"/>
                  </a:cubicBezTo>
                  <a:cubicBezTo>
                    <a:pt x="8818" y="12493"/>
                    <a:pt x="1" y="9939"/>
                    <a:pt x="1" y="9939"/>
                  </a:cubicBezTo>
                  <a:cubicBezTo>
                    <a:pt x="1" y="9939"/>
                    <a:pt x="7664" y="3742"/>
                    <a:pt x="11455" y="1"/>
                  </a:cubicBezTo>
                  <a:cubicBezTo>
                    <a:pt x="11455" y="1"/>
                    <a:pt x="23272" y="2753"/>
                    <a:pt x="34314" y="1665"/>
                  </a:cubicBezTo>
                  <a:close/>
                </a:path>
              </a:pathLst>
            </a:custGeom>
            <a:solidFill>
              <a:srgbClr val="2E0201"/>
            </a:solidFill>
            <a:ln w="119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144;p68"/>
            <p:cNvSpPr/>
            <p:nvPr/>
          </p:nvSpPr>
          <p:spPr>
            <a:xfrm>
              <a:off x="5468047" y="3886300"/>
              <a:ext cx="231681" cy="79586"/>
            </a:xfrm>
            <a:custGeom>
              <a:avLst/>
              <a:gdLst/>
              <a:ahLst/>
              <a:cxnLst/>
              <a:rect l="l" t="t" r="r" b="b"/>
              <a:pathLst>
                <a:path w="14471" h="4971" extrusionOk="0">
                  <a:moveTo>
                    <a:pt x="7318" y="0"/>
                  </a:moveTo>
                  <a:cubicBezTo>
                    <a:pt x="6806" y="1664"/>
                    <a:pt x="3034" y="4755"/>
                    <a:pt x="251" y="4755"/>
                  </a:cubicBezTo>
                  <a:cubicBezTo>
                    <a:pt x="166" y="4755"/>
                    <a:pt x="83" y="4752"/>
                    <a:pt x="0" y="4747"/>
                  </a:cubicBezTo>
                  <a:lnTo>
                    <a:pt x="0" y="4747"/>
                  </a:lnTo>
                  <a:cubicBezTo>
                    <a:pt x="1408" y="4887"/>
                    <a:pt x="2779" y="4971"/>
                    <a:pt x="4052" y="4971"/>
                  </a:cubicBezTo>
                  <a:cubicBezTo>
                    <a:pt x="5626" y="4971"/>
                    <a:pt x="7051" y="4842"/>
                    <a:pt x="8208" y="4532"/>
                  </a:cubicBezTo>
                  <a:cubicBezTo>
                    <a:pt x="10944" y="3791"/>
                    <a:pt x="12987" y="1961"/>
                    <a:pt x="14471" y="0"/>
                  </a:cubicBezTo>
                  <a:lnTo>
                    <a:pt x="14471" y="0"/>
                  </a:lnTo>
                  <a:cubicBezTo>
                    <a:pt x="13669" y="846"/>
                    <a:pt x="12607" y="1128"/>
                    <a:pt x="11547" y="1128"/>
                  </a:cubicBezTo>
                  <a:cubicBezTo>
                    <a:pt x="9428" y="1128"/>
                    <a:pt x="7318" y="0"/>
                    <a:pt x="7318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145;p68"/>
            <p:cNvSpPr/>
            <p:nvPr/>
          </p:nvSpPr>
          <p:spPr>
            <a:xfrm>
              <a:off x="5468047" y="3886300"/>
              <a:ext cx="231681" cy="81539"/>
            </a:xfrm>
            <a:custGeom>
              <a:avLst/>
              <a:gdLst/>
              <a:ahLst/>
              <a:cxnLst/>
              <a:rect l="l" t="t" r="r" b="b"/>
              <a:pathLst>
                <a:path w="14471" h="5093" fill="none" extrusionOk="0">
                  <a:moveTo>
                    <a:pt x="14471" y="0"/>
                  </a:moveTo>
                  <a:cubicBezTo>
                    <a:pt x="12987" y="1961"/>
                    <a:pt x="10944" y="3791"/>
                    <a:pt x="8208" y="4532"/>
                  </a:cubicBezTo>
                  <a:cubicBezTo>
                    <a:pt x="6115" y="5093"/>
                    <a:pt x="3148" y="5060"/>
                    <a:pt x="0" y="4747"/>
                  </a:cubicBezTo>
                  <a:lnTo>
                    <a:pt x="0" y="4747"/>
                  </a:lnTo>
                  <a:cubicBezTo>
                    <a:pt x="2802" y="4944"/>
                    <a:pt x="6791" y="1714"/>
                    <a:pt x="7318" y="0"/>
                  </a:cubicBezTo>
                  <a:cubicBezTo>
                    <a:pt x="7318" y="0"/>
                    <a:pt x="12065" y="2538"/>
                    <a:pt x="14471" y="0"/>
                  </a:cubicBezTo>
                  <a:close/>
                </a:path>
              </a:pathLst>
            </a:custGeom>
            <a:solidFill>
              <a:srgbClr val="2E0201"/>
            </a:solidFill>
            <a:ln w="1195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146;p68"/>
            <p:cNvSpPr/>
            <p:nvPr/>
          </p:nvSpPr>
          <p:spPr>
            <a:xfrm>
              <a:off x="5385222" y="3763607"/>
              <a:ext cx="26673" cy="12424"/>
            </a:xfrm>
            <a:custGeom>
              <a:avLst/>
              <a:gdLst/>
              <a:ahLst/>
              <a:cxnLst/>
              <a:rect l="l" t="t" r="r" b="b"/>
              <a:pathLst>
                <a:path w="1666" h="776" extrusionOk="0">
                  <a:moveTo>
                    <a:pt x="847" y="0"/>
                  </a:moveTo>
                  <a:cubicBezTo>
                    <a:pt x="566" y="0"/>
                    <a:pt x="280" y="96"/>
                    <a:pt x="147" y="329"/>
                  </a:cubicBezTo>
                  <a:cubicBezTo>
                    <a:pt x="1" y="601"/>
                    <a:pt x="450" y="775"/>
                    <a:pt x="881" y="775"/>
                  </a:cubicBezTo>
                  <a:cubicBezTo>
                    <a:pt x="1181" y="775"/>
                    <a:pt x="1473" y="690"/>
                    <a:pt x="1547" y="494"/>
                  </a:cubicBezTo>
                  <a:cubicBezTo>
                    <a:pt x="1665" y="209"/>
                    <a:pt x="1262" y="0"/>
                    <a:pt x="847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147;p68"/>
            <p:cNvSpPr/>
            <p:nvPr/>
          </p:nvSpPr>
          <p:spPr>
            <a:xfrm>
              <a:off x="5440652" y="3776592"/>
              <a:ext cx="26641" cy="12392"/>
            </a:xfrm>
            <a:custGeom>
              <a:avLst/>
              <a:gdLst/>
              <a:ahLst/>
              <a:cxnLst/>
              <a:rect l="l" t="t" r="r" b="b"/>
              <a:pathLst>
                <a:path w="1664" h="774" extrusionOk="0">
                  <a:moveTo>
                    <a:pt x="864" y="0"/>
                  </a:moveTo>
                  <a:cubicBezTo>
                    <a:pt x="580" y="0"/>
                    <a:pt x="287" y="99"/>
                    <a:pt x="146" y="342"/>
                  </a:cubicBezTo>
                  <a:cubicBezTo>
                    <a:pt x="1" y="603"/>
                    <a:pt x="445" y="773"/>
                    <a:pt x="873" y="773"/>
                  </a:cubicBezTo>
                  <a:cubicBezTo>
                    <a:pt x="1176" y="773"/>
                    <a:pt x="1471" y="688"/>
                    <a:pt x="1547" y="490"/>
                  </a:cubicBezTo>
                  <a:cubicBezTo>
                    <a:pt x="1663" y="208"/>
                    <a:pt x="1273" y="0"/>
                    <a:pt x="864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148;p68"/>
            <p:cNvSpPr/>
            <p:nvPr/>
          </p:nvSpPr>
          <p:spPr>
            <a:xfrm>
              <a:off x="5494321" y="3785766"/>
              <a:ext cx="26657" cy="12424"/>
            </a:xfrm>
            <a:custGeom>
              <a:avLst/>
              <a:gdLst/>
              <a:ahLst/>
              <a:cxnLst/>
              <a:rect l="l" t="t" r="r" b="b"/>
              <a:pathLst>
                <a:path w="1665" h="776" extrusionOk="0">
                  <a:moveTo>
                    <a:pt x="852" y="0"/>
                  </a:moveTo>
                  <a:cubicBezTo>
                    <a:pt x="573" y="0"/>
                    <a:pt x="289" y="96"/>
                    <a:pt x="156" y="329"/>
                  </a:cubicBezTo>
                  <a:cubicBezTo>
                    <a:pt x="0" y="601"/>
                    <a:pt x="445" y="776"/>
                    <a:pt x="878" y="776"/>
                  </a:cubicBezTo>
                  <a:cubicBezTo>
                    <a:pt x="1180" y="776"/>
                    <a:pt x="1475" y="691"/>
                    <a:pt x="1557" y="494"/>
                  </a:cubicBezTo>
                  <a:cubicBezTo>
                    <a:pt x="1665" y="209"/>
                    <a:pt x="1263" y="0"/>
                    <a:pt x="85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149;p68"/>
            <p:cNvSpPr/>
            <p:nvPr/>
          </p:nvSpPr>
          <p:spPr>
            <a:xfrm>
              <a:off x="5545941" y="3791898"/>
              <a:ext cx="26481" cy="12376"/>
            </a:xfrm>
            <a:custGeom>
              <a:avLst/>
              <a:gdLst/>
              <a:ahLst/>
              <a:cxnLst/>
              <a:rect l="l" t="t" r="r" b="b"/>
              <a:pathLst>
                <a:path w="1654" h="773" extrusionOk="0">
                  <a:moveTo>
                    <a:pt x="852" y="0"/>
                  </a:moveTo>
                  <a:cubicBezTo>
                    <a:pt x="569" y="0"/>
                    <a:pt x="280" y="99"/>
                    <a:pt x="146" y="342"/>
                  </a:cubicBezTo>
                  <a:cubicBezTo>
                    <a:pt x="1" y="603"/>
                    <a:pt x="439" y="773"/>
                    <a:pt x="866" y="773"/>
                  </a:cubicBezTo>
                  <a:cubicBezTo>
                    <a:pt x="1168" y="773"/>
                    <a:pt x="1465" y="688"/>
                    <a:pt x="1546" y="490"/>
                  </a:cubicBezTo>
                  <a:cubicBezTo>
                    <a:pt x="1654" y="208"/>
                    <a:pt x="1260" y="0"/>
                    <a:pt x="85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150;p68"/>
            <p:cNvSpPr/>
            <p:nvPr/>
          </p:nvSpPr>
          <p:spPr>
            <a:xfrm>
              <a:off x="5595032" y="3794796"/>
              <a:ext cx="26481" cy="12392"/>
            </a:xfrm>
            <a:custGeom>
              <a:avLst/>
              <a:gdLst/>
              <a:ahLst/>
              <a:cxnLst/>
              <a:rect l="l" t="t" r="r" b="b"/>
              <a:pathLst>
                <a:path w="1654" h="774" extrusionOk="0">
                  <a:moveTo>
                    <a:pt x="851" y="0"/>
                  </a:moveTo>
                  <a:cubicBezTo>
                    <a:pt x="569" y="0"/>
                    <a:pt x="280" y="100"/>
                    <a:pt x="145" y="342"/>
                  </a:cubicBezTo>
                  <a:cubicBezTo>
                    <a:pt x="0" y="603"/>
                    <a:pt x="438" y="773"/>
                    <a:pt x="866" y="773"/>
                  </a:cubicBezTo>
                  <a:cubicBezTo>
                    <a:pt x="1168" y="773"/>
                    <a:pt x="1464" y="688"/>
                    <a:pt x="1546" y="491"/>
                  </a:cubicBezTo>
                  <a:cubicBezTo>
                    <a:pt x="1653" y="208"/>
                    <a:pt x="1259" y="0"/>
                    <a:pt x="851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151;p68"/>
            <p:cNvSpPr/>
            <p:nvPr/>
          </p:nvSpPr>
          <p:spPr>
            <a:xfrm>
              <a:off x="5647612" y="3798175"/>
              <a:ext cx="26577" cy="12344"/>
            </a:xfrm>
            <a:custGeom>
              <a:avLst/>
              <a:gdLst/>
              <a:ahLst/>
              <a:cxnLst/>
              <a:rect l="l" t="t" r="r" b="b"/>
              <a:pathLst>
                <a:path w="1660" h="771" extrusionOk="0">
                  <a:moveTo>
                    <a:pt x="852" y="0"/>
                  </a:moveTo>
                  <a:cubicBezTo>
                    <a:pt x="574" y="0"/>
                    <a:pt x="290" y="96"/>
                    <a:pt x="157" y="329"/>
                  </a:cubicBezTo>
                  <a:cubicBezTo>
                    <a:pt x="1" y="593"/>
                    <a:pt x="455" y="770"/>
                    <a:pt x="887" y="770"/>
                  </a:cubicBezTo>
                  <a:cubicBezTo>
                    <a:pt x="1183" y="770"/>
                    <a:pt x="1468" y="688"/>
                    <a:pt x="1542" y="494"/>
                  </a:cubicBezTo>
                  <a:cubicBezTo>
                    <a:pt x="1660" y="209"/>
                    <a:pt x="1262" y="0"/>
                    <a:pt x="852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152;p68"/>
            <p:cNvSpPr/>
            <p:nvPr/>
          </p:nvSpPr>
          <p:spPr>
            <a:xfrm>
              <a:off x="5703059" y="3794796"/>
              <a:ext cx="26529" cy="12392"/>
            </a:xfrm>
            <a:custGeom>
              <a:avLst/>
              <a:gdLst/>
              <a:ahLst/>
              <a:cxnLst/>
              <a:rect l="l" t="t" r="r" b="b"/>
              <a:pathLst>
                <a:path w="1657" h="774" extrusionOk="0">
                  <a:moveTo>
                    <a:pt x="860" y="0"/>
                  </a:moveTo>
                  <a:cubicBezTo>
                    <a:pt x="579" y="0"/>
                    <a:pt x="290" y="100"/>
                    <a:pt x="155" y="342"/>
                  </a:cubicBezTo>
                  <a:cubicBezTo>
                    <a:pt x="1" y="603"/>
                    <a:pt x="441" y="773"/>
                    <a:pt x="868" y="773"/>
                  </a:cubicBezTo>
                  <a:cubicBezTo>
                    <a:pt x="1169" y="773"/>
                    <a:pt x="1465" y="688"/>
                    <a:pt x="1540" y="491"/>
                  </a:cubicBezTo>
                  <a:cubicBezTo>
                    <a:pt x="1657" y="208"/>
                    <a:pt x="1267" y="0"/>
                    <a:pt x="860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153;p68"/>
            <p:cNvSpPr/>
            <p:nvPr/>
          </p:nvSpPr>
          <p:spPr>
            <a:xfrm>
              <a:off x="5539553" y="2300884"/>
              <a:ext cx="1506941" cy="1801797"/>
            </a:xfrm>
            <a:custGeom>
              <a:avLst/>
              <a:gdLst/>
              <a:ahLst/>
              <a:cxnLst/>
              <a:rect l="l" t="t" r="r" b="b"/>
              <a:pathLst>
                <a:path w="94125" h="112542" extrusionOk="0">
                  <a:moveTo>
                    <a:pt x="39725" y="0"/>
                  </a:moveTo>
                  <a:cubicBezTo>
                    <a:pt x="34696" y="0"/>
                    <a:pt x="30093" y="768"/>
                    <a:pt x="26140" y="2441"/>
                  </a:cubicBezTo>
                  <a:cubicBezTo>
                    <a:pt x="19597" y="5210"/>
                    <a:pt x="14850" y="10484"/>
                    <a:pt x="12872" y="18939"/>
                  </a:cubicBezTo>
                  <a:cubicBezTo>
                    <a:pt x="9494" y="33458"/>
                    <a:pt x="14636" y="48835"/>
                    <a:pt x="13812" y="57241"/>
                  </a:cubicBezTo>
                  <a:cubicBezTo>
                    <a:pt x="12988" y="65646"/>
                    <a:pt x="8538" y="69156"/>
                    <a:pt x="5555" y="75254"/>
                  </a:cubicBezTo>
                  <a:cubicBezTo>
                    <a:pt x="2572" y="81352"/>
                    <a:pt x="4747" y="86775"/>
                    <a:pt x="4747" y="86775"/>
                  </a:cubicBezTo>
                  <a:cubicBezTo>
                    <a:pt x="3280" y="78765"/>
                    <a:pt x="9708" y="74694"/>
                    <a:pt x="9889" y="74579"/>
                  </a:cubicBezTo>
                  <a:lnTo>
                    <a:pt x="9889" y="74579"/>
                  </a:lnTo>
                  <a:cubicBezTo>
                    <a:pt x="9708" y="74793"/>
                    <a:pt x="1" y="86099"/>
                    <a:pt x="13153" y="101805"/>
                  </a:cubicBezTo>
                  <a:cubicBezTo>
                    <a:pt x="13219" y="101888"/>
                    <a:pt x="13285" y="101970"/>
                    <a:pt x="13367" y="102053"/>
                  </a:cubicBezTo>
                  <a:cubicBezTo>
                    <a:pt x="19647" y="109290"/>
                    <a:pt x="32254" y="112541"/>
                    <a:pt x="45174" y="112541"/>
                  </a:cubicBezTo>
                  <a:cubicBezTo>
                    <a:pt x="60059" y="112541"/>
                    <a:pt x="75359" y="108226"/>
                    <a:pt x="81879" y="100718"/>
                  </a:cubicBezTo>
                  <a:cubicBezTo>
                    <a:pt x="94124" y="86643"/>
                    <a:pt x="84401" y="70657"/>
                    <a:pt x="84401" y="70656"/>
                  </a:cubicBezTo>
                  <a:lnTo>
                    <a:pt x="84401" y="70656"/>
                  </a:lnTo>
                  <a:cubicBezTo>
                    <a:pt x="88735" y="74167"/>
                    <a:pt x="89955" y="82308"/>
                    <a:pt x="89955" y="82308"/>
                  </a:cubicBezTo>
                  <a:cubicBezTo>
                    <a:pt x="89955" y="77282"/>
                    <a:pt x="89279" y="68349"/>
                    <a:pt x="83181" y="61987"/>
                  </a:cubicBezTo>
                  <a:cubicBezTo>
                    <a:pt x="77083" y="55609"/>
                    <a:pt x="73424" y="49247"/>
                    <a:pt x="73836" y="38419"/>
                  </a:cubicBezTo>
                  <a:cubicBezTo>
                    <a:pt x="74232" y="27591"/>
                    <a:pt x="78220" y="19680"/>
                    <a:pt x="75995" y="15247"/>
                  </a:cubicBezTo>
                  <a:cubicBezTo>
                    <a:pt x="72205" y="7666"/>
                    <a:pt x="57437" y="892"/>
                    <a:pt x="42670" y="84"/>
                  </a:cubicBezTo>
                  <a:cubicBezTo>
                    <a:pt x="41674" y="28"/>
                    <a:pt x="40692" y="0"/>
                    <a:pt x="39725" y="0"/>
                  </a:cubicBezTo>
                  <a:close/>
                </a:path>
              </a:pathLst>
            </a:custGeom>
            <a:solidFill>
              <a:srgbClr val="9B4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154;p68"/>
            <p:cNvSpPr/>
            <p:nvPr/>
          </p:nvSpPr>
          <p:spPr>
            <a:xfrm>
              <a:off x="5750932" y="2300884"/>
              <a:ext cx="1295577" cy="1801797"/>
            </a:xfrm>
            <a:custGeom>
              <a:avLst/>
              <a:gdLst/>
              <a:ahLst/>
              <a:cxnLst/>
              <a:rect l="l" t="t" r="r" b="b"/>
              <a:pathLst>
                <a:path w="80923" h="112542" extrusionOk="0">
                  <a:moveTo>
                    <a:pt x="26523" y="0"/>
                  </a:moveTo>
                  <a:cubicBezTo>
                    <a:pt x="21494" y="0"/>
                    <a:pt x="16891" y="768"/>
                    <a:pt x="12938" y="2441"/>
                  </a:cubicBezTo>
                  <a:cubicBezTo>
                    <a:pt x="13251" y="2408"/>
                    <a:pt x="13548" y="2392"/>
                    <a:pt x="13844" y="2359"/>
                  </a:cubicBezTo>
                  <a:cubicBezTo>
                    <a:pt x="14867" y="2286"/>
                    <a:pt x="15892" y="2249"/>
                    <a:pt x="16918" y="2249"/>
                  </a:cubicBezTo>
                  <a:cubicBezTo>
                    <a:pt x="23530" y="2249"/>
                    <a:pt x="30150" y="3765"/>
                    <a:pt x="36028" y="6776"/>
                  </a:cubicBezTo>
                  <a:cubicBezTo>
                    <a:pt x="41285" y="9478"/>
                    <a:pt x="46065" y="13450"/>
                    <a:pt x="48735" y="18724"/>
                  </a:cubicBezTo>
                  <a:cubicBezTo>
                    <a:pt x="51405" y="23998"/>
                    <a:pt x="51668" y="30673"/>
                    <a:pt x="48504" y="35667"/>
                  </a:cubicBezTo>
                  <a:cubicBezTo>
                    <a:pt x="45554" y="40347"/>
                    <a:pt x="40066" y="42951"/>
                    <a:pt x="34594" y="43710"/>
                  </a:cubicBezTo>
                  <a:cubicBezTo>
                    <a:pt x="33114" y="43915"/>
                    <a:pt x="31627" y="44002"/>
                    <a:pt x="30138" y="44002"/>
                  </a:cubicBezTo>
                  <a:cubicBezTo>
                    <a:pt x="26124" y="44002"/>
                    <a:pt x="22092" y="43370"/>
                    <a:pt x="18113" y="42721"/>
                  </a:cubicBezTo>
                  <a:cubicBezTo>
                    <a:pt x="16345" y="42430"/>
                    <a:pt x="14435" y="42191"/>
                    <a:pt x="12577" y="42191"/>
                  </a:cubicBezTo>
                  <a:cubicBezTo>
                    <a:pt x="9271" y="42191"/>
                    <a:pt x="6130" y="42948"/>
                    <a:pt x="4252" y="45523"/>
                  </a:cubicBezTo>
                  <a:cubicBezTo>
                    <a:pt x="1994" y="48604"/>
                    <a:pt x="2835" y="53153"/>
                    <a:pt x="5258" y="56103"/>
                  </a:cubicBezTo>
                  <a:cubicBezTo>
                    <a:pt x="7680" y="59037"/>
                    <a:pt x="11339" y="60669"/>
                    <a:pt x="14965" y="61872"/>
                  </a:cubicBezTo>
                  <a:cubicBezTo>
                    <a:pt x="16613" y="62416"/>
                    <a:pt x="18706" y="63520"/>
                    <a:pt x="18311" y="65234"/>
                  </a:cubicBezTo>
                  <a:cubicBezTo>
                    <a:pt x="17981" y="66734"/>
                    <a:pt x="16053" y="67080"/>
                    <a:pt x="14800" y="67953"/>
                  </a:cubicBezTo>
                  <a:cubicBezTo>
                    <a:pt x="12905" y="69288"/>
                    <a:pt x="12559" y="71975"/>
                    <a:pt x="12822" y="74265"/>
                  </a:cubicBezTo>
                  <a:cubicBezTo>
                    <a:pt x="13086" y="76573"/>
                    <a:pt x="13778" y="78897"/>
                    <a:pt x="13267" y="81155"/>
                  </a:cubicBezTo>
                  <a:cubicBezTo>
                    <a:pt x="12196" y="86049"/>
                    <a:pt x="6428" y="88093"/>
                    <a:pt x="3214" y="91917"/>
                  </a:cubicBezTo>
                  <a:cubicBezTo>
                    <a:pt x="874" y="94702"/>
                    <a:pt x="0" y="98377"/>
                    <a:pt x="165" y="102053"/>
                  </a:cubicBezTo>
                  <a:cubicBezTo>
                    <a:pt x="6445" y="109290"/>
                    <a:pt x="19052" y="112541"/>
                    <a:pt x="31972" y="112541"/>
                  </a:cubicBezTo>
                  <a:cubicBezTo>
                    <a:pt x="46857" y="112541"/>
                    <a:pt x="62157" y="108226"/>
                    <a:pt x="68677" y="100718"/>
                  </a:cubicBezTo>
                  <a:cubicBezTo>
                    <a:pt x="80922" y="86643"/>
                    <a:pt x="71199" y="70657"/>
                    <a:pt x="71199" y="70656"/>
                  </a:cubicBezTo>
                  <a:lnTo>
                    <a:pt x="71199" y="70656"/>
                  </a:lnTo>
                  <a:cubicBezTo>
                    <a:pt x="75533" y="74167"/>
                    <a:pt x="76753" y="82308"/>
                    <a:pt x="76753" y="82308"/>
                  </a:cubicBezTo>
                  <a:cubicBezTo>
                    <a:pt x="76753" y="77282"/>
                    <a:pt x="76077" y="68349"/>
                    <a:pt x="69979" y="61987"/>
                  </a:cubicBezTo>
                  <a:cubicBezTo>
                    <a:pt x="63881" y="55609"/>
                    <a:pt x="60222" y="49247"/>
                    <a:pt x="60634" y="38419"/>
                  </a:cubicBezTo>
                  <a:cubicBezTo>
                    <a:pt x="61030" y="27591"/>
                    <a:pt x="65018" y="19680"/>
                    <a:pt x="62793" y="15247"/>
                  </a:cubicBezTo>
                  <a:cubicBezTo>
                    <a:pt x="59003" y="7666"/>
                    <a:pt x="44235" y="892"/>
                    <a:pt x="29468" y="84"/>
                  </a:cubicBezTo>
                  <a:cubicBezTo>
                    <a:pt x="28472" y="28"/>
                    <a:pt x="27490" y="0"/>
                    <a:pt x="26523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155;p68"/>
            <p:cNvSpPr/>
            <p:nvPr/>
          </p:nvSpPr>
          <p:spPr>
            <a:xfrm>
              <a:off x="5537439" y="2289036"/>
              <a:ext cx="1509055" cy="1895600"/>
            </a:xfrm>
            <a:custGeom>
              <a:avLst/>
              <a:gdLst/>
              <a:ahLst/>
              <a:cxnLst/>
              <a:rect l="l" t="t" r="r" b="b"/>
              <a:pathLst>
                <a:path w="94257" h="118401" fill="none" extrusionOk="0">
                  <a:moveTo>
                    <a:pt x="76127" y="15987"/>
                  </a:moveTo>
                  <a:cubicBezTo>
                    <a:pt x="78352" y="20420"/>
                    <a:pt x="74364" y="28331"/>
                    <a:pt x="73968" y="39159"/>
                  </a:cubicBezTo>
                  <a:cubicBezTo>
                    <a:pt x="73556" y="49987"/>
                    <a:pt x="77215" y="56349"/>
                    <a:pt x="83313" y="62727"/>
                  </a:cubicBezTo>
                  <a:cubicBezTo>
                    <a:pt x="89411" y="69089"/>
                    <a:pt x="90087" y="78022"/>
                    <a:pt x="90087" y="83048"/>
                  </a:cubicBezTo>
                  <a:cubicBezTo>
                    <a:pt x="90087" y="83048"/>
                    <a:pt x="88867" y="74907"/>
                    <a:pt x="84533" y="71396"/>
                  </a:cubicBezTo>
                  <a:cubicBezTo>
                    <a:pt x="84533" y="71396"/>
                    <a:pt x="94256" y="87383"/>
                    <a:pt x="82011" y="101458"/>
                  </a:cubicBezTo>
                  <a:cubicBezTo>
                    <a:pt x="69766" y="115549"/>
                    <a:pt x="26552" y="118400"/>
                    <a:pt x="13285" y="102545"/>
                  </a:cubicBezTo>
                  <a:cubicBezTo>
                    <a:pt x="1" y="86691"/>
                    <a:pt x="10021" y="75319"/>
                    <a:pt x="10021" y="75319"/>
                  </a:cubicBezTo>
                  <a:cubicBezTo>
                    <a:pt x="10021" y="75319"/>
                    <a:pt x="3396" y="79389"/>
                    <a:pt x="4879" y="87515"/>
                  </a:cubicBezTo>
                  <a:cubicBezTo>
                    <a:pt x="4879" y="87515"/>
                    <a:pt x="2704" y="82092"/>
                    <a:pt x="5687" y="75994"/>
                  </a:cubicBezTo>
                  <a:cubicBezTo>
                    <a:pt x="8670" y="69896"/>
                    <a:pt x="13120" y="66386"/>
                    <a:pt x="13944" y="57981"/>
                  </a:cubicBezTo>
                  <a:cubicBezTo>
                    <a:pt x="14768" y="49575"/>
                    <a:pt x="9626" y="34198"/>
                    <a:pt x="13004" y="19679"/>
                  </a:cubicBezTo>
                  <a:cubicBezTo>
                    <a:pt x="16400" y="5159"/>
                    <a:pt x="28019" y="0"/>
                    <a:pt x="42802" y="824"/>
                  </a:cubicBezTo>
                  <a:cubicBezTo>
                    <a:pt x="57569" y="1632"/>
                    <a:pt x="72337" y="8406"/>
                    <a:pt x="76127" y="15987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56;p68"/>
            <p:cNvSpPr/>
            <p:nvPr/>
          </p:nvSpPr>
          <p:spPr>
            <a:xfrm>
              <a:off x="6632553" y="3388292"/>
              <a:ext cx="235651" cy="478459"/>
            </a:xfrm>
            <a:custGeom>
              <a:avLst/>
              <a:gdLst/>
              <a:ahLst/>
              <a:cxnLst/>
              <a:rect l="l" t="t" r="r" b="b"/>
              <a:pathLst>
                <a:path w="14719" h="29885" extrusionOk="0">
                  <a:moveTo>
                    <a:pt x="161" y="1"/>
                  </a:moveTo>
                  <a:cubicBezTo>
                    <a:pt x="57" y="1"/>
                    <a:pt x="1" y="4"/>
                    <a:pt x="1" y="4"/>
                  </a:cubicBezTo>
                  <a:cubicBezTo>
                    <a:pt x="7516" y="13173"/>
                    <a:pt x="4599" y="29884"/>
                    <a:pt x="4599" y="29884"/>
                  </a:cubicBezTo>
                  <a:cubicBezTo>
                    <a:pt x="14718" y="29209"/>
                    <a:pt x="10235" y="9547"/>
                    <a:pt x="7565" y="4635"/>
                  </a:cubicBezTo>
                  <a:cubicBezTo>
                    <a:pt x="5182" y="237"/>
                    <a:pt x="1027" y="1"/>
                    <a:pt x="161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57;p68"/>
            <p:cNvSpPr/>
            <p:nvPr/>
          </p:nvSpPr>
          <p:spPr>
            <a:xfrm>
              <a:off x="6697206" y="3404975"/>
              <a:ext cx="141176" cy="417445"/>
            </a:xfrm>
            <a:custGeom>
              <a:avLst/>
              <a:gdLst/>
              <a:ahLst/>
              <a:cxnLst/>
              <a:rect l="l" t="t" r="r" b="b"/>
              <a:pathLst>
                <a:path w="8818" h="26074" extrusionOk="0">
                  <a:moveTo>
                    <a:pt x="0" y="1"/>
                  </a:moveTo>
                  <a:lnTo>
                    <a:pt x="0" y="1"/>
                  </a:lnTo>
                  <a:cubicBezTo>
                    <a:pt x="3017" y="5687"/>
                    <a:pt x="5736" y="14191"/>
                    <a:pt x="5258" y="26074"/>
                  </a:cubicBezTo>
                  <a:cubicBezTo>
                    <a:pt x="8818" y="20338"/>
                    <a:pt x="5621" y="7450"/>
                    <a:pt x="3527" y="3593"/>
                  </a:cubicBezTo>
                  <a:cubicBezTo>
                    <a:pt x="2539" y="1764"/>
                    <a:pt x="1253" y="660"/>
                    <a:pt x="0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58;p68"/>
            <p:cNvSpPr/>
            <p:nvPr/>
          </p:nvSpPr>
          <p:spPr>
            <a:xfrm>
              <a:off x="6632553" y="3386498"/>
              <a:ext cx="205825" cy="480252"/>
            </a:xfrm>
            <a:custGeom>
              <a:avLst/>
              <a:gdLst/>
              <a:ahLst/>
              <a:cxnLst/>
              <a:rect l="l" t="t" r="r" b="b"/>
              <a:pathLst>
                <a:path w="12856" h="29997" fill="none" extrusionOk="0">
                  <a:moveTo>
                    <a:pt x="9296" y="27228"/>
                  </a:moveTo>
                  <a:cubicBezTo>
                    <a:pt x="8307" y="28810"/>
                    <a:pt x="6807" y="29848"/>
                    <a:pt x="4599" y="29996"/>
                  </a:cubicBezTo>
                  <a:cubicBezTo>
                    <a:pt x="4599" y="29996"/>
                    <a:pt x="7516" y="13285"/>
                    <a:pt x="1" y="116"/>
                  </a:cubicBezTo>
                  <a:cubicBezTo>
                    <a:pt x="1" y="116"/>
                    <a:pt x="1945" y="1"/>
                    <a:pt x="4038" y="1155"/>
                  </a:cubicBezTo>
                  <a:cubicBezTo>
                    <a:pt x="5291" y="1814"/>
                    <a:pt x="6577" y="2918"/>
                    <a:pt x="7565" y="4747"/>
                  </a:cubicBezTo>
                  <a:cubicBezTo>
                    <a:pt x="9659" y="8604"/>
                    <a:pt x="12856" y="21492"/>
                    <a:pt x="9296" y="27228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159;p68"/>
            <p:cNvSpPr/>
            <p:nvPr/>
          </p:nvSpPr>
          <p:spPr>
            <a:xfrm>
              <a:off x="5948573" y="3271987"/>
              <a:ext cx="797410" cy="801349"/>
            </a:xfrm>
            <a:custGeom>
              <a:avLst/>
              <a:gdLst/>
              <a:ahLst/>
              <a:cxnLst/>
              <a:rect l="l" t="t" r="r" b="b"/>
              <a:pathLst>
                <a:path w="49807" h="50053" extrusionOk="0">
                  <a:moveTo>
                    <a:pt x="27668" y="0"/>
                  </a:moveTo>
                  <a:cubicBezTo>
                    <a:pt x="24662" y="0"/>
                    <a:pt x="21751" y="371"/>
                    <a:pt x="19415" y="890"/>
                  </a:cubicBezTo>
                  <a:cubicBezTo>
                    <a:pt x="19399" y="890"/>
                    <a:pt x="19382" y="907"/>
                    <a:pt x="19382" y="907"/>
                  </a:cubicBezTo>
                  <a:lnTo>
                    <a:pt x="19349" y="907"/>
                  </a:lnTo>
                  <a:cubicBezTo>
                    <a:pt x="0" y="3099"/>
                    <a:pt x="3049" y="38994"/>
                    <a:pt x="4599" y="44103"/>
                  </a:cubicBezTo>
                  <a:cubicBezTo>
                    <a:pt x="5723" y="47800"/>
                    <a:pt x="12572" y="50052"/>
                    <a:pt x="20120" y="50052"/>
                  </a:cubicBezTo>
                  <a:cubicBezTo>
                    <a:pt x="23744" y="50052"/>
                    <a:pt x="27529" y="49533"/>
                    <a:pt x="30919" y="48405"/>
                  </a:cubicBezTo>
                  <a:cubicBezTo>
                    <a:pt x="31034" y="48372"/>
                    <a:pt x="31150" y="48323"/>
                    <a:pt x="31282" y="48290"/>
                  </a:cubicBezTo>
                  <a:cubicBezTo>
                    <a:pt x="38912" y="45702"/>
                    <a:pt x="44384" y="42109"/>
                    <a:pt x="47301" y="38170"/>
                  </a:cubicBezTo>
                  <a:cubicBezTo>
                    <a:pt x="48966" y="35962"/>
                    <a:pt x="49806" y="33638"/>
                    <a:pt x="49790" y="31331"/>
                  </a:cubicBezTo>
                  <a:cubicBezTo>
                    <a:pt x="49741" y="24887"/>
                    <a:pt x="47516" y="11916"/>
                    <a:pt x="42720" y="5521"/>
                  </a:cubicBezTo>
                  <a:cubicBezTo>
                    <a:pt x="41121" y="3395"/>
                    <a:pt x="38764" y="2011"/>
                    <a:pt x="36078" y="1154"/>
                  </a:cubicBezTo>
                  <a:cubicBezTo>
                    <a:pt x="35023" y="824"/>
                    <a:pt x="33935" y="577"/>
                    <a:pt x="32814" y="396"/>
                  </a:cubicBezTo>
                  <a:cubicBezTo>
                    <a:pt x="32122" y="280"/>
                    <a:pt x="31397" y="181"/>
                    <a:pt x="30688" y="132"/>
                  </a:cubicBezTo>
                  <a:cubicBezTo>
                    <a:pt x="29683" y="41"/>
                    <a:pt x="28670" y="0"/>
                    <a:pt x="27668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160;p68"/>
            <p:cNvSpPr/>
            <p:nvPr/>
          </p:nvSpPr>
          <p:spPr>
            <a:xfrm>
              <a:off x="6526207" y="3290448"/>
              <a:ext cx="219817" cy="592658"/>
            </a:xfrm>
            <a:custGeom>
              <a:avLst/>
              <a:gdLst/>
              <a:ahLst/>
              <a:cxnLst/>
              <a:rect l="l" t="t" r="r" b="b"/>
              <a:pathLst>
                <a:path w="13730" h="37018" extrusionOk="0">
                  <a:moveTo>
                    <a:pt x="1" y="1"/>
                  </a:moveTo>
                  <a:lnTo>
                    <a:pt x="1" y="1"/>
                  </a:lnTo>
                  <a:cubicBezTo>
                    <a:pt x="3000" y="2506"/>
                    <a:pt x="6362" y="6939"/>
                    <a:pt x="8472" y="14718"/>
                  </a:cubicBezTo>
                  <a:cubicBezTo>
                    <a:pt x="10285" y="21476"/>
                    <a:pt x="11818" y="29535"/>
                    <a:pt x="11224" y="37017"/>
                  </a:cubicBezTo>
                  <a:cubicBezTo>
                    <a:pt x="12889" y="34809"/>
                    <a:pt x="13729" y="32485"/>
                    <a:pt x="13713" y="30178"/>
                  </a:cubicBezTo>
                  <a:cubicBezTo>
                    <a:pt x="13664" y="23734"/>
                    <a:pt x="11439" y="10763"/>
                    <a:pt x="6643" y="4368"/>
                  </a:cubicBezTo>
                  <a:cubicBezTo>
                    <a:pt x="5044" y="2242"/>
                    <a:pt x="2687" y="858"/>
                    <a:pt x="1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161;p68"/>
            <p:cNvSpPr/>
            <p:nvPr/>
          </p:nvSpPr>
          <p:spPr>
            <a:xfrm>
              <a:off x="5948573" y="3268289"/>
              <a:ext cx="797938" cy="834345"/>
            </a:xfrm>
            <a:custGeom>
              <a:avLst/>
              <a:gdLst/>
              <a:ahLst/>
              <a:cxnLst/>
              <a:rect l="l" t="t" r="r" b="b"/>
              <a:pathLst>
                <a:path w="49840" h="52114" fill="none" extrusionOk="0">
                  <a:moveTo>
                    <a:pt x="49790" y="31562"/>
                  </a:moveTo>
                  <a:cubicBezTo>
                    <a:pt x="49839" y="37956"/>
                    <a:pt x="43214" y="44483"/>
                    <a:pt x="31282" y="48521"/>
                  </a:cubicBezTo>
                  <a:cubicBezTo>
                    <a:pt x="31150" y="48554"/>
                    <a:pt x="31034" y="48603"/>
                    <a:pt x="30919" y="48636"/>
                  </a:cubicBezTo>
                  <a:cubicBezTo>
                    <a:pt x="20470" y="52113"/>
                    <a:pt x="6263" y="49806"/>
                    <a:pt x="4599" y="44334"/>
                  </a:cubicBezTo>
                  <a:cubicBezTo>
                    <a:pt x="3049" y="39225"/>
                    <a:pt x="0" y="3330"/>
                    <a:pt x="19349" y="1138"/>
                  </a:cubicBezTo>
                  <a:lnTo>
                    <a:pt x="19382" y="1138"/>
                  </a:lnTo>
                  <a:cubicBezTo>
                    <a:pt x="19382" y="1138"/>
                    <a:pt x="19399" y="1121"/>
                    <a:pt x="19415" y="1121"/>
                  </a:cubicBezTo>
                  <a:cubicBezTo>
                    <a:pt x="22530" y="429"/>
                    <a:pt x="26667" y="0"/>
                    <a:pt x="30688" y="363"/>
                  </a:cubicBezTo>
                  <a:cubicBezTo>
                    <a:pt x="31397" y="412"/>
                    <a:pt x="32122" y="511"/>
                    <a:pt x="32814" y="627"/>
                  </a:cubicBezTo>
                  <a:cubicBezTo>
                    <a:pt x="36819" y="1269"/>
                    <a:pt x="40495" y="2802"/>
                    <a:pt x="42720" y="5752"/>
                  </a:cubicBezTo>
                  <a:cubicBezTo>
                    <a:pt x="47516" y="12147"/>
                    <a:pt x="49741" y="25118"/>
                    <a:pt x="49790" y="31562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162;p68"/>
            <p:cNvSpPr/>
            <p:nvPr/>
          </p:nvSpPr>
          <p:spPr>
            <a:xfrm>
              <a:off x="5948573" y="3284636"/>
              <a:ext cx="673653" cy="788701"/>
            </a:xfrm>
            <a:custGeom>
              <a:avLst/>
              <a:gdLst/>
              <a:ahLst/>
              <a:cxnLst/>
              <a:rect l="l" t="t" r="r" b="b"/>
              <a:pathLst>
                <a:path w="42077" h="49263" extrusionOk="0">
                  <a:moveTo>
                    <a:pt x="21271" y="0"/>
                  </a:moveTo>
                  <a:cubicBezTo>
                    <a:pt x="20629" y="0"/>
                    <a:pt x="20011" y="35"/>
                    <a:pt x="19415" y="100"/>
                  </a:cubicBezTo>
                  <a:cubicBezTo>
                    <a:pt x="19399" y="100"/>
                    <a:pt x="19366" y="117"/>
                    <a:pt x="19349" y="117"/>
                  </a:cubicBezTo>
                  <a:cubicBezTo>
                    <a:pt x="0" y="2309"/>
                    <a:pt x="3049" y="38204"/>
                    <a:pt x="4599" y="43313"/>
                  </a:cubicBezTo>
                  <a:cubicBezTo>
                    <a:pt x="5723" y="47010"/>
                    <a:pt x="12572" y="49262"/>
                    <a:pt x="20120" y="49262"/>
                  </a:cubicBezTo>
                  <a:cubicBezTo>
                    <a:pt x="23744" y="49262"/>
                    <a:pt x="27529" y="48743"/>
                    <a:pt x="30919" y="47615"/>
                  </a:cubicBezTo>
                  <a:cubicBezTo>
                    <a:pt x="31034" y="47582"/>
                    <a:pt x="31150" y="47533"/>
                    <a:pt x="31282" y="47500"/>
                  </a:cubicBezTo>
                  <a:cubicBezTo>
                    <a:pt x="41368" y="44022"/>
                    <a:pt x="42077" y="38517"/>
                    <a:pt x="40412" y="27986"/>
                  </a:cubicBezTo>
                  <a:cubicBezTo>
                    <a:pt x="38748" y="17339"/>
                    <a:pt x="36836" y="2144"/>
                    <a:pt x="24360" y="248"/>
                  </a:cubicBezTo>
                  <a:cubicBezTo>
                    <a:pt x="23276" y="79"/>
                    <a:pt x="22247" y="0"/>
                    <a:pt x="21271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163;p68"/>
            <p:cNvSpPr/>
            <p:nvPr/>
          </p:nvSpPr>
          <p:spPr>
            <a:xfrm>
              <a:off x="5948573" y="3283595"/>
              <a:ext cx="673653" cy="819040"/>
            </a:xfrm>
            <a:custGeom>
              <a:avLst/>
              <a:gdLst/>
              <a:ahLst/>
              <a:cxnLst/>
              <a:rect l="l" t="t" r="r" b="b"/>
              <a:pathLst>
                <a:path w="42077" h="51158" fill="none" extrusionOk="0">
                  <a:moveTo>
                    <a:pt x="31282" y="47565"/>
                  </a:moveTo>
                  <a:cubicBezTo>
                    <a:pt x="31150" y="47598"/>
                    <a:pt x="31034" y="47647"/>
                    <a:pt x="30919" y="47680"/>
                  </a:cubicBezTo>
                  <a:cubicBezTo>
                    <a:pt x="20470" y="51157"/>
                    <a:pt x="6263" y="48850"/>
                    <a:pt x="4599" y="43378"/>
                  </a:cubicBezTo>
                  <a:cubicBezTo>
                    <a:pt x="3049" y="38269"/>
                    <a:pt x="0" y="2374"/>
                    <a:pt x="19349" y="182"/>
                  </a:cubicBezTo>
                  <a:cubicBezTo>
                    <a:pt x="19366" y="182"/>
                    <a:pt x="19399" y="165"/>
                    <a:pt x="19415" y="165"/>
                  </a:cubicBezTo>
                  <a:cubicBezTo>
                    <a:pt x="20915" y="0"/>
                    <a:pt x="22563" y="33"/>
                    <a:pt x="24360" y="313"/>
                  </a:cubicBezTo>
                  <a:cubicBezTo>
                    <a:pt x="36836" y="2209"/>
                    <a:pt x="38748" y="17404"/>
                    <a:pt x="40412" y="28051"/>
                  </a:cubicBezTo>
                  <a:cubicBezTo>
                    <a:pt x="42077" y="38582"/>
                    <a:pt x="41368" y="44087"/>
                    <a:pt x="31282" y="47565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164;p68"/>
            <p:cNvSpPr/>
            <p:nvPr/>
          </p:nvSpPr>
          <p:spPr>
            <a:xfrm>
              <a:off x="6439923" y="3274085"/>
              <a:ext cx="216647" cy="302141"/>
            </a:xfrm>
            <a:custGeom>
              <a:avLst/>
              <a:gdLst/>
              <a:ahLst/>
              <a:cxnLst/>
              <a:rect l="l" t="t" r="r" b="b"/>
              <a:pathLst>
                <a:path w="13532" h="18872" extrusionOk="0">
                  <a:moveTo>
                    <a:pt x="0" y="1"/>
                  </a:moveTo>
                  <a:cubicBezTo>
                    <a:pt x="1236" y="413"/>
                    <a:pt x="2753" y="1072"/>
                    <a:pt x="4302" y="2144"/>
                  </a:cubicBezTo>
                  <a:cubicBezTo>
                    <a:pt x="7681" y="4467"/>
                    <a:pt x="11933" y="9214"/>
                    <a:pt x="12971" y="18625"/>
                  </a:cubicBezTo>
                  <a:cubicBezTo>
                    <a:pt x="12987" y="18773"/>
                    <a:pt x="13119" y="18872"/>
                    <a:pt x="13251" y="18872"/>
                  </a:cubicBezTo>
                  <a:lnTo>
                    <a:pt x="13284" y="18872"/>
                  </a:lnTo>
                  <a:cubicBezTo>
                    <a:pt x="13432" y="18855"/>
                    <a:pt x="13531" y="18723"/>
                    <a:pt x="13515" y="18575"/>
                  </a:cubicBezTo>
                  <a:cubicBezTo>
                    <a:pt x="12460" y="8950"/>
                    <a:pt x="8093" y="4072"/>
                    <a:pt x="4615" y="1682"/>
                  </a:cubicBezTo>
                  <a:cubicBezTo>
                    <a:pt x="3758" y="1105"/>
                    <a:pt x="2918" y="644"/>
                    <a:pt x="2126" y="265"/>
                  </a:cubicBezTo>
                  <a:cubicBezTo>
                    <a:pt x="1434" y="149"/>
                    <a:pt x="709" y="50"/>
                    <a:pt x="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165;p68"/>
            <p:cNvSpPr/>
            <p:nvPr/>
          </p:nvSpPr>
          <p:spPr>
            <a:xfrm>
              <a:off x="6647331" y="3567263"/>
              <a:ext cx="27201" cy="48831"/>
            </a:xfrm>
            <a:custGeom>
              <a:avLst/>
              <a:gdLst/>
              <a:ahLst/>
              <a:cxnLst/>
              <a:rect l="l" t="t" r="r" b="b"/>
              <a:pathLst>
                <a:path w="1699" h="3050" extrusionOk="0">
                  <a:moveTo>
                    <a:pt x="561" y="0"/>
                  </a:moveTo>
                  <a:lnTo>
                    <a:pt x="1" y="132"/>
                  </a:lnTo>
                  <a:cubicBezTo>
                    <a:pt x="1" y="132"/>
                    <a:pt x="17" y="2983"/>
                    <a:pt x="165" y="3033"/>
                  </a:cubicBezTo>
                  <a:cubicBezTo>
                    <a:pt x="191" y="3044"/>
                    <a:pt x="251" y="3050"/>
                    <a:pt x="331" y="3050"/>
                  </a:cubicBezTo>
                  <a:cubicBezTo>
                    <a:pt x="714" y="3050"/>
                    <a:pt x="1578" y="2927"/>
                    <a:pt x="1632" y="2736"/>
                  </a:cubicBezTo>
                  <a:cubicBezTo>
                    <a:pt x="1698" y="2506"/>
                    <a:pt x="561" y="0"/>
                    <a:pt x="561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166;p68"/>
            <p:cNvSpPr/>
            <p:nvPr/>
          </p:nvSpPr>
          <p:spPr>
            <a:xfrm>
              <a:off x="6515127" y="3646790"/>
              <a:ext cx="289205" cy="373033"/>
            </a:xfrm>
            <a:custGeom>
              <a:avLst/>
              <a:gdLst/>
              <a:ahLst/>
              <a:cxnLst/>
              <a:rect l="l" t="t" r="r" b="b"/>
              <a:pathLst>
                <a:path w="18064" h="23300" extrusionOk="0">
                  <a:moveTo>
                    <a:pt x="13330" y="1"/>
                  </a:moveTo>
                  <a:cubicBezTo>
                    <a:pt x="12839" y="1"/>
                    <a:pt x="11962" y="110"/>
                    <a:pt x="10944" y="291"/>
                  </a:cubicBezTo>
                  <a:cubicBezTo>
                    <a:pt x="8274" y="736"/>
                    <a:pt x="4648" y="1609"/>
                    <a:pt x="4500" y="2021"/>
                  </a:cubicBezTo>
                  <a:cubicBezTo>
                    <a:pt x="4401" y="2318"/>
                    <a:pt x="4566" y="3274"/>
                    <a:pt x="4813" y="4675"/>
                  </a:cubicBezTo>
                  <a:cubicBezTo>
                    <a:pt x="5225" y="7081"/>
                    <a:pt x="5818" y="10756"/>
                    <a:pt x="5538" y="14662"/>
                  </a:cubicBezTo>
                  <a:cubicBezTo>
                    <a:pt x="5110" y="20579"/>
                    <a:pt x="462" y="22853"/>
                    <a:pt x="33" y="23051"/>
                  </a:cubicBezTo>
                  <a:cubicBezTo>
                    <a:pt x="17" y="23051"/>
                    <a:pt x="17" y="23068"/>
                    <a:pt x="0" y="23068"/>
                  </a:cubicBezTo>
                  <a:cubicBezTo>
                    <a:pt x="724" y="23225"/>
                    <a:pt x="1454" y="23299"/>
                    <a:pt x="2182" y="23299"/>
                  </a:cubicBezTo>
                  <a:cubicBezTo>
                    <a:pt x="5415" y="23299"/>
                    <a:pt x="8619" y="21840"/>
                    <a:pt x="11175" y="19755"/>
                  </a:cubicBezTo>
                  <a:cubicBezTo>
                    <a:pt x="13235" y="18074"/>
                    <a:pt x="14883" y="15981"/>
                    <a:pt x="15789" y="13921"/>
                  </a:cubicBezTo>
                  <a:cubicBezTo>
                    <a:pt x="18064" y="8696"/>
                    <a:pt x="15971" y="1346"/>
                    <a:pt x="15789" y="1000"/>
                  </a:cubicBezTo>
                  <a:cubicBezTo>
                    <a:pt x="15592" y="653"/>
                    <a:pt x="14652" y="258"/>
                    <a:pt x="13647" y="27"/>
                  </a:cubicBezTo>
                  <a:cubicBezTo>
                    <a:pt x="13575" y="9"/>
                    <a:pt x="13468" y="1"/>
                    <a:pt x="13330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167;p68"/>
            <p:cNvSpPr/>
            <p:nvPr/>
          </p:nvSpPr>
          <p:spPr>
            <a:xfrm>
              <a:off x="6690337" y="3646790"/>
              <a:ext cx="114007" cy="316278"/>
            </a:xfrm>
            <a:custGeom>
              <a:avLst/>
              <a:gdLst/>
              <a:ahLst/>
              <a:cxnLst/>
              <a:rect l="l" t="t" r="r" b="b"/>
              <a:pathLst>
                <a:path w="7121" h="19755" extrusionOk="0">
                  <a:moveTo>
                    <a:pt x="2387" y="1"/>
                  </a:moveTo>
                  <a:cubicBezTo>
                    <a:pt x="1896" y="1"/>
                    <a:pt x="1019" y="110"/>
                    <a:pt x="1" y="291"/>
                  </a:cubicBezTo>
                  <a:cubicBezTo>
                    <a:pt x="1171" y="6718"/>
                    <a:pt x="1633" y="13608"/>
                    <a:pt x="232" y="19755"/>
                  </a:cubicBezTo>
                  <a:cubicBezTo>
                    <a:pt x="2292" y="18074"/>
                    <a:pt x="3940" y="15981"/>
                    <a:pt x="4846" y="13921"/>
                  </a:cubicBezTo>
                  <a:cubicBezTo>
                    <a:pt x="7121" y="8696"/>
                    <a:pt x="5028" y="1346"/>
                    <a:pt x="4846" y="1000"/>
                  </a:cubicBezTo>
                  <a:cubicBezTo>
                    <a:pt x="4649" y="653"/>
                    <a:pt x="3709" y="258"/>
                    <a:pt x="2704" y="27"/>
                  </a:cubicBezTo>
                  <a:cubicBezTo>
                    <a:pt x="2632" y="9"/>
                    <a:pt x="2525" y="1"/>
                    <a:pt x="2387" y="1"/>
                  </a:cubicBezTo>
                  <a:close/>
                </a:path>
              </a:pathLst>
            </a:custGeom>
            <a:solidFill>
              <a:srgbClr val="D10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168;p68"/>
            <p:cNvSpPr/>
            <p:nvPr/>
          </p:nvSpPr>
          <p:spPr>
            <a:xfrm>
              <a:off x="6515127" y="3643252"/>
              <a:ext cx="289205" cy="395559"/>
            </a:xfrm>
            <a:custGeom>
              <a:avLst/>
              <a:gdLst/>
              <a:ahLst/>
              <a:cxnLst/>
              <a:rect l="l" t="t" r="r" b="b"/>
              <a:pathLst>
                <a:path w="18064" h="24707" fill="none" extrusionOk="0">
                  <a:moveTo>
                    <a:pt x="15789" y="14142"/>
                  </a:moveTo>
                  <a:cubicBezTo>
                    <a:pt x="13515" y="19350"/>
                    <a:pt x="6543" y="24706"/>
                    <a:pt x="0" y="23289"/>
                  </a:cubicBezTo>
                  <a:cubicBezTo>
                    <a:pt x="17" y="23289"/>
                    <a:pt x="17" y="23272"/>
                    <a:pt x="33" y="23272"/>
                  </a:cubicBezTo>
                  <a:cubicBezTo>
                    <a:pt x="462" y="23074"/>
                    <a:pt x="5110" y="20800"/>
                    <a:pt x="5538" y="14883"/>
                  </a:cubicBezTo>
                  <a:cubicBezTo>
                    <a:pt x="5818" y="10977"/>
                    <a:pt x="5225" y="7302"/>
                    <a:pt x="4813" y="4896"/>
                  </a:cubicBezTo>
                  <a:cubicBezTo>
                    <a:pt x="4566" y="3495"/>
                    <a:pt x="4401" y="2539"/>
                    <a:pt x="4500" y="2242"/>
                  </a:cubicBezTo>
                  <a:cubicBezTo>
                    <a:pt x="4714" y="1633"/>
                    <a:pt x="12642" y="1"/>
                    <a:pt x="13647" y="248"/>
                  </a:cubicBezTo>
                  <a:cubicBezTo>
                    <a:pt x="14652" y="479"/>
                    <a:pt x="15592" y="874"/>
                    <a:pt x="15789" y="1221"/>
                  </a:cubicBezTo>
                  <a:cubicBezTo>
                    <a:pt x="15971" y="1567"/>
                    <a:pt x="18064" y="8917"/>
                    <a:pt x="15789" y="14142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169;p68"/>
            <p:cNvSpPr/>
            <p:nvPr/>
          </p:nvSpPr>
          <p:spPr>
            <a:xfrm>
              <a:off x="6515656" y="3679149"/>
              <a:ext cx="138551" cy="336706"/>
            </a:xfrm>
            <a:custGeom>
              <a:avLst/>
              <a:gdLst/>
              <a:ahLst/>
              <a:cxnLst/>
              <a:rect l="l" t="t" r="r" b="b"/>
              <a:pathLst>
                <a:path w="8654" h="21031" extrusionOk="0">
                  <a:moveTo>
                    <a:pt x="4467" y="0"/>
                  </a:moveTo>
                  <a:lnTo>
                    <a:pt x="4467" y="0"/>
                  </a:lnTo>
                  <a:cubicBezTo>
                    <a:pt x="4187" y="791"/>
                    <a:pt x="5950" y="6444"/>
                    <a:pt x="5505" y="12641"/>
                  </a:cubicBezTo>
                  <a:cubicBezTo>
                    <a:pt x="5077" y="18558"/>
                    <a:pt x="429" y="20832"/>
                    <a:pt x="0" y="21030"/>
                  </a:cubicBezTo>
                  <a:cubicBezTo>
                    <a:pt x="2835" y="19992"/>
                    <a:pt x="6560" y="16992"/>
                    <a:pt x="7598" y="12345"/>
                  </a:cubicBezTo>
                  <a:cubicBezTo>
                    <a:pt x="8653" y="7664"/>
                    <a:pt x="7252" y="1171"/>
                    <a:pt x="6988" y="989"/>
                  </a:cubicBezTo>
                  <a:cubicBezTo>
                    <a:pt x="6725" y="808"/>
                    <a:pt x="5093" y="132"/>
                    <a:pt x="4467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170;p68"/>
            <p:cNvSpPr/>
            <p:nvPr/>
          </p:nvSpPr>
          <p:spPr>
            <a:xfrm>
              <a:off x="6515656" y="3679149"/>
              <a:ext cx="138551" cy="336706"/>
            </a:xfrm>
            <a:custGeom>
              <a:avLst/>
              <a:gdLst/>
              <a:ahLst/>
              <a:cxnLst/>
              <a:rect l="l" t="t" r="r" b="b"/>
              <a:pathLst>
                <a:path w="8654" h="21031" fill="none" extrusionOk="0">
                  <a:moveTo>
                    <a:pt x="7598" y="12345"/>
                  </a:moveTo>
                  <a:cubicBezTo>
                    <a:pt x="6560" y="16992"/>
                    <a:pt x="2835" y="19992"/>
                    <a:pt x="0" y="21030"/>
                  </a:cubicBezTo>
                  <a:cubicBezTo>
                    <a:pt x="429" y="20832"/>
                    <a:pt x="5077" y="18558"/>
                    <a:pt x="5505" y="12641"/>
                  </a:cubicBezTo>
                  <a:cubicBezTo>
                    <a:pt x="5950" y="6444"/>
                    <a:pt x="4187" y="791"/>
                    <a:pt x="4467" y="0"/>
                  </a:cubicBezTo>
                  <a:cubicBezTo>
                    <a:pt x="5093" y="132"/>
                    <a:pt x="6725" y="808"/>
                    <a:pt x="6988" y="989"/>
                  </a:cubicBezTo>
                  <a:cubicBezTo>
                    <a:pt x="7252" y="1171"/>
                    <a:pt x="8653" y="7664"/>
                    <a:pt x="7598" y="12345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171;p68"/>
            <p:cNvSpPr/>
            <p:nvPr/>
          </p:nvSpPr>
          <p:spPr>
            <a:xfrm>
              <a:off x="6515127" y="3662785"/>
              <a:ext cx="289205" cy="357039"/>
            </a:xfrm>
            <a:custGeom>
              <a:avLst/>
              <a:gdLst/>
              <a:ahLst/>
              <a:cxnLst/>
              <a:rect l="l" t="t" r="r" b="b"/>
              <a:pathLst>
                <a:path w="18064" h="22301" extrusionOk="0">
                  <a:moveTo>
                    <a:pt x="15789" y="1"/>
                  </a:moveTo>
                  <a:cubicBezTo>
                    <a:pt x="15213" y="17"/>
                    <a:pt x="13202" y="413"/>
                    <a:pt x="11224" y="858"/>
                  </a:cubicBezTo>
                  <a:cubicBezTo>
                    <a:pt x="9477" y="1253"/>
                    <a:pt x="7747" y="1698"/>
                    <a:pt x="7021" y="2011"/>
                  </a:cubicBezTo>
                  <a:cubicBezTo>
                    <a:pt x="7285" y="2193"/>
                    <a:pt x="8686" y="8686"/>
                    <a:pt x="7631" y="13367"/>
                  </a:cubicBezTo>
                  <a:cubicBezTo>
                    <a:pt x="6593" y="17998"/>
                    <a:pt x="2885" y="20997"/>
                    <a:pt x="66" y="22036"/>
                  </a:cubicBezTo>
                  <a:cubicBezTo>
                    <a:pt x="50" y="22052"/>
                    <a:pt x="33" y="22052"/>
                    <a:pt x="33" y="22052"/>
                  </a:cubicBezTo>
                  <a:cubicBezTo>
                    <a:pt x="17" y="22052"/>
                    <a:pt x="17" y="22069"/>
                    <a:pt x="0" y="22069"/>
                  </a:cubicBezTo>
                  <a:cubicBezTo>
                    <a:pt x="724" y="22226"/>
                    <a:pt x="1454" y="22300"/>
                    <a:pt x="2182" y="22300"/>
                  </a:cubicBezTo>
                  <a:cubicBezTo>
                    <a:pt x="5415" y="22300"/>
                    <a:pt x="8619" y="20841"/>
                    <a:pt x="11175" y="18756"/>
                  </a:cubicBezTo>
                  <a:cubicBezTo>
                    <a:pt x="13235" y="17075"/>
                    <a:pt x="14883" y="14982"/>
                    <a:pt x="15789" y="12922"/>
                  </a:cubicBezTo>
                  <a:cubicBezTo>
                    <a:pt x="18064" y="7697"/>
                    <a:pt x="15971" y="347"/>
                    <a:pt x="1578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172;p68"/>
            <p:cNvSpPr/>
            <p:nvPr/>
          </p:nvSpPr>
          <p:spPr>
            <a:xfrm>
              <a:off x="6694036" y="3662785"/>
              <a:ext cx="110309" cy="300284"/>
            </a:xfrm>
            <a:custGeom>
              <a:avLst/>
              <a:gdLst/>
              <a:ahLst/>
              <a:cxnLst/>
              <a:rect l="l" t="t" r="r" b="b"/>
              <a:pathLst>
                <a:path w="6890" h="18756" extrusionOk="0">
                  <a:moveTo>
                    <a:pt x="4615" y="1"/>
                  </a:moveTo>
                  <a:cubicBezTo>
                    <a:pt x="4039" y="17"/>
                    <a:pt x="2028" y="413"/>
                    <a:pt x="50" y="858"/>
                  </a:cubicBezTo>
                  <a:cubicBezTo>
                    <a:pt x="1006" y="6824"/>
                    <a:pt x="1303" y="13103"/>
                    <a:pt x="1" y="18756"/>
                  </a:cubicBezTo>
                  <a:cubicBezTo>
                    <a:pt x="2061" y="17075"/>
                    <a:pt x="3709" y="14982"/>
                    <a:pt x="4615" y="12922"/>
                  </a:cubicBezTo>
                  <a:cubicBezTo>
                    <a:pt x="6890" y="7697"/>
                    <a:pt x="4797" y="347"/>
                    <a:pt x="4615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173;p68"/>
            <p:cNvSpPr/>
            <p:nvPr/>
          </p:nvSpPr>
          <p:spPr>
            <a:xfrm>
              <a:off x="6515127" y="3662785"/>
              <a:ext cx="289205" cy="376027"/>
            </a:xfrm>
            <a:custGeom>
              <a:avLst/>
              <a:gdLst/>
              <a:ahLst/>
              <a:cxnLst/>
              <a:rect l="l" t="t" r="r" b="b"/>
              <a:pathLst>
                <a:path w="18064" h="23487" fill="none" extrusionOk="0">
                  <a:moveTo>
                    <a:pt x="15789" y="12922"/>
                  </a:moveTo>
                  <a:cubicBezTo>
                    <a:pt x="13515" y="18130"/>
                    <a:pt x="6543" y="23486"/>
                    <a:pt x="0" y="22069"/>
                  </a:cubicBezTo>
                  <a:cubicBezTo>
                    <a:pt x="17" y="22069"/>
                    <a:pt x="17" y="22052"/>
                    <a:pt x="33" y="22052"/>
                  </a:cubicBezTo>
                  <a:cubicBezTo>
                    <a:pt x="33" y="22052"/>
                    <a:pt x="50" y="22052"/>
                    <a:pt x="66" y="22036"/>
                  </a:cubicBezTo>
                  <a:cubicBezTo>
                    <a:pt x="2885" y="20997"/>
                    <a:pt x="6593" y="17998"/>
                    <a:pt x="7631" y="13367"/>
                  </a:cubicBezTo>
                  <a:cubicBezTo>
                    <a:pt x="8686" y="8686"/>
                    <a:pt x="7285" y="2193"/>
                    <a:pt x="7021" y="2011"/>
                  </a:cubicBezTo>
                  <a:cubicBezTo>
                    <a:pt x="8587" y="1352"/>
                    <a:pt x="14702" y="34"/>
                    <a:pt x="15789" y="1"/>
                  </a:cubicBezTo>
                  <a:cubicBezTo>
                    <a:pt x="15971" y="347"/>
                    <a:pt x="18064" y="7697"/>
                    <a:pt x="15789" y="12922"/>
                  </a:cubicBezTo>
                  <a:close/>
                </a:path>
              </a:pathLst>
            </a:custGeom>
            <a:solidFill>
              <a:srgbClr val="2E0201"/>
            </a:solidFill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174;p68"/>
            <p:cNvSpPr/>
            <p:nvPr/>
          </p:nvSpPr>
          <p:spPr>
            <a:xfrm>
              <a:off x="6645218" y="3688387"/>
              <a:ext cx="122444" cy="34582"/>
            </a:xfrm>
            <a:custGeom>
              <a:avLst/>
              <a:gdLst/>
              <a:ahLst/>
              <a:cxnLst/>
              <a:rect l="l" t="t" r="r" b="b"/>
              <a:pathLst>
                <a:path w="7648" h="2160" extrusionOk="0">
                  <a:moveTo>
                    <a:pt x="7333" y="0"/>
                  </a:moveTo>
                  <a:cubicBezTo>
                    <a:pt x="7302" y="0"/>
                    <a:pt x="7269" y="6"/>
                    <a:pt x="7236" y="17"/>
                  </a:cubicBezTo>
                  <a:cubicBezTo>
                    <a:pt x="4599" y="940"/>
                    <a:pt x="297" y="1599"/>
                    <a:pt x="248" y="1615"/>
                  </a:cubicBezTo>
                  <a:cubicBezTo>
                    <a:pt x="100" y="1632"/>
                    <a:pt x="1" y="1780"/>
                    <a:pt x="17" y="1929"/>
                  </a:cubicBezTo>
                  <a:cubicBezTo>
                    <a:pt x="50" y="2060"/>
                    <a:pt x="165" y="2159"/>
                    <a:pt x="297" y="2159"/>
                  </a:cubicBezTo>
                  <a:lnTo>
                    <a:pt x="330" y="2159"/>
                  </a:lnTo>
                  <a:cubicBezTo>
                    <a:pt x="380" y="2143"/>
                    <a:pt x="4731" y="1484"/>
                    <a:pt x="7417" y="528"/>
                  </a:cubicBezTo>
                  <a:cubicBezTo>
                    <a:pt x="7566" y="478"/>
                    <a:pt x="7648" y="330"/>
                    <a:pt x="7582" y="182"/>
                  </a:cubicBezTo>
                  <a:cubicBezTo>
                    <a:pt x="7544" y="66"/>
                    <a:pt x="7445" y="0"/>
                    <a:pt x="7333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175;p68"/>
            <p:cNvSpPr/>
            <p:nvPr/>
          </p:nvSpPr>
          <p:spPr>
            <a:xfrm>
              <a:off x="6647331" y="3713444"/>
              <a:ext cx="27201" cy="48847"/>
            </a:xfrm>
            <a:custGeom>
              <a:avLst/>
              <a:gdLst/>
              <a:ahLst/>
              <a:cxnLst/>
              <a:rect l="l" t="t" r="r" b="b"/>
              <a:pathLst>
                <a:path w="1699" h="3051" extrusionOk="0">
                  <a:moveTo>
                    <a:pt x="561" y="1"/>
                  </a:moveTo>
                  <a:lnTo>
                    <a:pt x="1" y="133"/>
                  </a:lnTo>
                  <a:cubicBezTo>
                    <a:pt x="1" y="133"/>
                    <a:pt x="17" y="2968"/>
                    <a:pt x="165" y="3033"/>
                  </a:cubicBezTo>
                  <a:cubicBezTo>
                    <a:pt x="191" y="3045"/>
                    <a:pt x="251" y="3050"/>
                    <a:pt x="331" y="3050"/>
                  </a:cubicBezTo>
                  <a:cubicBezTo>
                    <a:pt x="714" y="3050"/>
                    <a:pt x="1578" y="2927"/>
                    <a:pt x="1632" y="2737"/>
                  </a:cubicBezTo>
                  <a:cubicBezTo>
                    <a:pt x="1698" y="2506"/>
                    <a:pt x="561" y="1"/>
                    <a:pt x="561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176;p68"/>
            <p:cNvSpPr/>
            <p:nvPr/>
          </p:nvSpPr>
          <p:spPr>
            <a:xfrm>
              <a:off x="6558405" y="3905289"/>
              <a:ext cx="101071" cy="134852"/>
            </a:xfrm>
            <a:custGeom>
              <a:avLst/>
              <a:gdLst/>
              <a:ahLst/>
              <a:cxnLst/>
              <a:rect l="l" t="t" r="r" b="b"/>
              <a:pathLst>
                <a:path w="6313" h="8423" extrusionOk="0">
                  <a:moveTo>
                    <a:pt x="4994" y="1"/>
                  </a:moveTo>
                  <a:lnTo>
                    <a:pt x="0" y="1220"/>
                  </a:lnTo>
                  <a:lnTo>
                    <a:pt x="1335" y="8422"/>
                  </a:lnTo>
                  <a:lnTo>
                    <a:pt x="6313" y="6379"/>
                  </a:lnTo>
                  <a:lnTo>
                    <a:pt x="4994" y="1"/>
                  </a:ln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177;p68"/>
            <p:cNvSpPr/>
            <p:nvPr/>
          </p:nvSpPr>
          <p:spPr>
            <a:xfrm>
              <a:off x="6558405" y="3905289"/>
              <a:ext cx="101071" cy="134852"/>
            </a:xfrm>
            <a:custGeom>
              <a:avLst/>
              <a:gdLst/>
              <a:ahLst/>
              <a:cxnLst/>
              <a:rect l="l" t="t" r="r" b="b"/>
              <a:pathLst>
                <a:path w="6313" h="8423" fill="none" extrusionOk="0">
                  <a:moveTo>
                    <a:pt x="0" y="1220"/>
                  </a:moveTo>
                  <a:lnTo>
                    <a:pt x="4994" y="1"/>
                  </a:lnTo>
                  <a:lnTo>
                    <a:pt x="6313" y="6379"/>
                  </a:lnTo>
                  <a:lnTo>
                    <a:pt x="1335" y="8422"/>
                  </a:ln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178;p68"/>
            <p:cNvSpPr/>
            <p:nvPr/>
          </p:nvSpPr>
          <p:spPr>
            <a:xfrm>
              <a:off x="6614877" y="3850899"/>
              <a:ext cx="197916" cy="243256"/>
            </a:xfrm>
            <a:custGeom>
              <a:avLst/>
              <a:gdLst/>
              <a:ahLst/>
              <a:cxnLst/>
              <a:rect l="l" t="t" r="r" b="b"/>
              <a:pathLst>
                <a:path w="12362" h="15194" extrusionOk="0">
                  <a:moveTo>
                    <a:pt x="7945" y="1"/>
                  </a:moveTo>
                  <a:cubicBezTo>
                    <a:pt x="5177" y="1"/>
                    <a:pt x="909" y="626"/>
                    <a:pt x="297" y="1189"/>
                  </a:cubicBezTo>
                  <a:cubicBezTo>
                    <a:pt x="0" y="1453"/>
                    <a:pt x="83" y="2788"/>
                    <a:pt x="297" y="4387"/>
                  </a:cubicBezTo>
                  <a:cubicBezTo>
                    <a:pt x="726" y="7320"/>
                    <a:pt x="1681" y="11193"/>
                    <a:pt x="1912" y="11325"/>
                  </a:cubicBezTo>
                  <a:cubicBezTo>
                    <a:pt x="2079" y="11411"/>
                    <a:pt x="2316" y="11448"/>
                    <a:pt x="2601" y="11448"/>
                  </a:cubicBezTo>
                  <a:cubicBezTo>
                    <a:pt x="4511" y="11448"/>
                    <a:pt x="8604" y="9776"/>
                    <a:pt x="8604" y="9776"/>
                  </a:cubicBezTo>
                  <a:cubicBezTo>
                    <a:pt x="9253" y="13621"/>
                    <a:pt x="10551" y="15194"/>
                    <a:pt x="11420" y="15194"/>
                  </a:cubicBezTo>
                  <a:cubicBezTo>
                    <a:pt x="11676" y="15194"/>
                    <a:pt x="11894" y="15057"/>
                    <a:pt x="12048" y="14803"/>
                  </a:cubicBezTo>
                  <a:cubicBezTo>
                    <a:pt x="12361" y="14292"/>
                    <a:pt x="12246" y="11160"/>
                    <a:pt x="11883" y="7946"/>
                  </a:cubicBezTo>
                  <a:cubicBezTo>
                    <a:pt x="11504" y="4387"/>
                    <a:pt x="10828" y="695"/>
                    <a:pt x="10153" y="299"/>
                  </a:cubicBezTo>
                  <a:cubicBezTo>
                    <a:pt x="9807" y="88"/>
                    <a:pt x="8981" y="1"/>
                    <a:pt x="7945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179;p68"/>
            <p:cNvSpPr/>
            <p:nvPr/>
          </p:nvSpPr>
          <p:spPr>
            <a:xfrm>
              <a:off x="6614877" y="3850899"/>
              <a:ext cx="190263" cy="127231"/>
            </a:xfrm>
            <a:custGeom>
              <a:avLst/>
              <a:gdLst/>
              <a:ahLst/>
              <a:cxnLst/>
              <a:rect l="l" t="t" r="r" b="b"/>
              <a:pathLst>
                <a:path w="11884" h="7947" extrusionOk="0">
                  <a:moveTo>
                    <a:pt x="7945" y="1"/>
                  </a:moveTo>
                  <a:cubicBezTo>
                    <a:pt x="5177" y="1"/>
                    <a:pt x="909" y="626"/>
                    <a:pt x="297" y="1189"/>
                  </a:cubicBezTo>
                  <a:cubicBezTo>
                    <a:pt x="0" y="1453"/>
                    <a:pt x="83" y="2788"/>
                    <a:pt x="297" y="4387"/>
                  </a:cubicBezTo>
                  <a:cubicBezTo>
                    <a:pt x="3725" y="4403"/>
                    <a:pt x="6758" y="4502"/>
                    <a:pt x="10021" y="6611"/>
                  </a:cubicBezTo>
                  <a:cubicBezTo>
                    <a:pt x="10647" y="7023"/>
                    <a:pt x="11273" y="7485"/>
                    <a:pt x="11883" y="7946"/>
                  </a:cubicBezTo>
                  <a:cubicBezTo>
                    <a:pt x="11504" y="4387"/>
                    <a:pt x="10828" y="695"/>
                    <a:pt x="10153" y="299"/>
                  </a:cubicBezTo>
                  <a:cubicBezTo>
                    <a:pt x="9807" y="88"/>
                    <a:pt x="8981" y="1"/>
                    <a:pt x="7945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180;p68"/>
            <p:cNvSpPr/>
            <p:nvPr/>
          </p:nvSpPr>
          <p:spPr>
            <a:xfrm>
              <a:off x="6606423" y="3843278"/>
              <a:ext cx="211908" cy="262564"/>
            </a:xfrm>
            <a:custGeom>
              <a:avLst/>
              <a:gdLst/>
              <a:ahLst/>
              <a:cxnLst/>
              <a:rect l="l" t="t" r="r" b="b"/>
              <a:pathLst>
                <a:path w="13236" h="16400" fill="none" extrusionOk="0">
                  <a:moveTo>
                    <a:pt x="2440" y="11801"/>
                  </a:moveTo>
                  <a:cubicBezTo>
                    <a:pt x="2078" y="11620"/>
                    <a:pt x="1" y="2440"/>
                    <a:pt x="825" y="1665"/>
                  </a:cubicBezTo>
                  <a:cubicBezTo>
                    <a:pt x="1666" y="891"/>
                    <a:pt x="9412" y="1"/>
                    <a:pt x="10681" y="775"/>
                  </a:cubicBezTo>
                  <a:cubicBezTo>
                    <a:pt x="11966" y="1550"/>
                    <a:pt x="13235" y="14174"/>
                    <a:pt x="12576" y="15279"/>
                  </a:cubicBezTo>
                  <a:cubicBezTo>
                    <a:pt x="11900" y="16399"/>
                    <a:pt x="9972" y="15229"/>
                    <a:pt x="9132" y="10252"/>
                  </a:cubicBezTo>
                  <a:cubicBezTo>
                    <a:pt x="9132" y="10252"/>
                    <a:pt x="3726" y="12460"/>
                    <a:pt x="2440" y="11801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181;p68"/>
            <p:cNvSpPr/>
            <p:nvPr/>
          </p:nvSpPr>
          <p:spPr>
            <a:xfrm>
              <a:off x="6677945" y="3881528"/>
              <a:ext cx="69099" cy="40601"/>
            </a:xfrm>
            <a:custGeom>
              <a:avLst/>
              <a:gdLst/>
              <a:ahLst/>
              <a:cxnLst/>
              <a:rect l="l" t="t" r="r" b="b"/>
              <a:pathLst>
                <a:path w="4316" h="2536" extrusionOk="0">
                  <a:moveTo>
                    <a:pt x="2145" y="1"/>
                  </a:moveTo>
                  <a:cubicBezTo>
                    <a:pt x="1064" y="1"/>
                    <a:pt x="1" y="487"/>
                    <a:pt x="182" y="1485"/>
                  </a:cubicBezTo>
                  <a:cubicBezTo>
                    <a:pt x="313" y="2188"/>
                    <a:pt x="1248" y="2536"/>
                    <a:pt x="2186" y="2536"/>
                  </a:cubicBezTo>
                  <a:cubicBezTo>
                    <a:pt x="3249" y="2536"/>
                    <a:pt x="4316" y="2089"/>
                    <a:pt x="4220" y="1204"/>
                  </a:cubicBezTo>
                  <a:cubicBezTo>
                    <a:pt x="4141" y="409"/>
                    <a:pt x="3135" y="1"/>
                    <a:pt x="2145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182;p68"/>
            <p:cNvSpPr/>
            <p:nvPr/>
          </p:nvSpPr>
          <p:spPr>
            <a:xfrm>
              <a:off x="6675303" y="3874147"/>
              <a:ext cx="73102" cy="55170"/>
            </a:xfrm>
            <a:custGeom>
              <a:avLst/>
              <a:gdLst/>
              <a:ahLst/>
              <a:cxnLst/>
              <a:rect l="l" t="t" r="r" b="b"/>
              <a:pathLst>
                <a:path w="4566" h="3446" fill="none" extrusionOk="0">
                  <a:moveTo>
                    <a:pt x="347" y="1946"/>
                  </a:moveTo>
                  <a:cubicBezTo>
                    <a:pt x="1" y="34"/>
                    <a:pt x="4220" y="1"/>
                    <a:pt x="4385" y="1665"/>
                  </a:cubicBezTo>
                  <a:cubicBezTo>
                    <a:pt x="4566" y="3330"/>
                    <a:pt x="627" y="3445"/>
                    <a:pt x="347" y="1946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183;p68"/>
            <p:cNvSpPr/>
            <p:nvPr/>
          </p:nvSpPr>
          <p:spPr>
            <a:xfrm>
              <a:off x="5798949" y="4058867"/>
              <a:ext cx="116377" cy="96332"/>
            </a:xfrm>
            <a:custGeom>
              <a:avLst/>
              <a:gdLst/>
              <a:ahLst/>
              <a:cxnLst/>
              <a:rect l="l" t="t" r="r" b="b"/>
              <a:pathLst>
                <a:path w="7269" h="6017" extrusionOk="0">
                  <a:moveTo>
                    <a:pt x="1" y="1"/>
                  </a:moveTo>
                  <a:lnTo>
                    <a:pt x="462" y="5373"/>
                  </a:lnTo>
                  <a:lnTo>
                    <a:pt x="6939" y="6016"/>
                  </a:lnTo>
                  <a:lnTo>
                    <a:pt x="7269" y="8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184;p68"/>
            <p:cNvSpPr/>
            <p:nvPr/>
          </p:nvSpPr>
          <p:spPr>
            <a:xfrm>
              <a:off x="5798949" y="4058867"/>
              <a:ext cx="116377" cy="96332"/>
            </a:xfrm>
            <a:custGeom>
              <a:avLst/>
              <a:gdLst/>
              <a:ahLst/>
              <a:cxnLst/>
              <a:rect l="l" t="t" r="r" b="b"/>
              <a:pathLst>
                <a:path w="7269" h="6017" fill="none" extrusionOk="0">
                  <a:moveTo>
                    <a:pt x="7269" y="891"/>
                  </a:moveTo>
                  <a:lnTo>
                    <a:pt x="6939" y="6016"/>
                  </a:lnTo>
                  <a:lnTo>
                    <a:pt x="462" y="5373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185;p68"/>
            <p:cNvSpPr/>
            <p:nvPr/>
          </p:nvSpPr>
          <p:spPr>
            <a:xfrm>
              <a:off x="5673710" y="4122863"/>
              <a:ext cx="283569" cy="183555"/>
            </a:xfrm>
            <a:custGeom>
              <a:avLst/>
              <a:gdLst/>
              <a:ahLst/>
              <a:cxnLst/>
              <a:rect l="l" t="t" r="r" b="b"/>
              <a:pathLst>
                <a:path w="17712" h="11465" extrusionOk="0">
                  <a:moveTo>
                    <a:pt x="7681" y="0"/>
                  </a:moveTo>
                  <a:cubicBezTo>
                    <a:pt x="7330" y="0"/>
                    <a:pt x="7108" y="19"/>
                    <a:pt x="7065" y="58"/>
                  </a:cubicBezTo>
                  <a:cubicBezTo>
                    <a:pt x="6059" y="1096"/>
                    <a:pt x="6537" y="6931"/>
                    <a:pt x="6537" y="6931"/>
                  </a:cubicBezTo>
                  <a:cubicBezTo>
                    <a:pt x="5635" y="6803"/>
                    <a:pt x="4840" y="6747"/>
                    <a:pt x="4149" y="6747"/>
                  </a:cubicBezTo>
                  <a:cubicBezTo>
                    <a:pt x="1013" y="6747"/>
                    <a:pt x="1" y="7897"/>
                    <a:pt x="703" y="8694"/>
                  </a:cubicBezTo>
                  <a:cubicBezTo>
                    <a:pt x="1296" y="9353"/>
                    <a:pt x="7477" y="10804"/>
                    <a:pt x="11564" y="11298"/>
                  </a:cubicBezTo>
                  <a:cubicBezTo>
                    <a:pt x="12448" y="11403"/>
                    <a:pt x="13236" y="11465"/>
                    <a:pt x="13849" y="11465"/>
                  </a:cubicBezTo>
                  <a:cubicBezTo>
                    <a:pt x="14483" y="11465"/>
                    <a:pt x="14931" y="11399"/>
                    <a:pt x="15107" y="11249"/>
                  </a:cubicBezTo>
                  <a:cubicBezTo>
                    <a:pt x="16228" y="10260"/>
                    <a:pt x="17711" y="2596"/>
                    <a:pt x="17217" y="1574"/>
                  </a:cubicBezTo>
                  <a:cubicBezTo>
                    <a:pt x="17003" y="1096"/>
                    <a:pt x="14844" y="668"/>
                    <a:pt x="12569" y="388"/>
                  </a:cubicBezTo>
                  <a:cubicBezTo>
                    <a:pt x="10651" y="145"/>
                    <a:pt x="8662" y="0"/>
                    <a:pt x="7681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186;p68"/>
            <p:cNvSpPr/>
            <p:nvPr/>
          </p:nvSpPr>
          <p:spPr>
            <a:xfrm>
              <a:off x="5858847" y="4129059"/>
              <a:ext cx="98445" cy="177359"/>
            </a:xfrm>
            <a:custGeom>
              <a:avLst/>
              <a:gdLst/>
              <a:ahLst/>
              <a:cxnLst/>
              <a:rect l="l" t="t" r="r" b="b"/>
              <a:pathLst>
                <a:path w="6149" h="11078" extrusionOk="0">
                  <a:moveTo>
                    <a:pt x="1006" y="1"/>
                  </a:moveTo>
                  <a:cubicBezTo>
                    <a:pt x="1188" y="2341"/>
                    <a:pt x="874" y="4698"/>
                    <a:pt x="545" y="7021"/>
                  </a:cubicBezTo>
                  <a:cubicBezTo>
                    <a:pt x="363" y="8323"/>
                    <a:pt x="182" y="9609"/>
                    <a:pt x="1" y="10911"/>
                  </a:cubicBezTo>
                  <a:cubicBezTo>
                    <a:pt x="885" y="11016"/>
                    <a:pt x="1673" y="11078"/>
                    <a:pt x="2286" y="11078"/>
                  </a:cubicBezTo>
                  <a:cubicBezTo>
                    <a:pt x="2920" y="11078"/>
                    <a:pt x="3368" y="11012"/>
                    <a:pt x="3544" y="10862"/>
                  </a:cubicBezTo>
                  <a:cubicBezTo>
                    <a:pt x="4665" y="9873"/>
                    <a:pt x="6148" y="2209"/>
                    <a:pt x="5654" y="1187"/>
                  </a:cubicBezTo>
                  <a:cubicBezTo>
                    <a:pt x="5440" y="709"/>
                    <a:pt x="3281" y="281"/>
                    <a:pt x="1006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187;p68"/>
            <p:cNvSpPr/>
            <p:nvPr/>
          </p:nvSpPr>
          <p:spPr>
            <a:xfrm>
              <a:off x="5671229" y="4119293"/>
              <a:ext cx="286051" cy="199228"/>
            </a:xfrm>
            <a:custGeom>
              <a:avLst/>
              <a:gdLst/>
              <a:ahLst/>
              <a:cxnLst/>
              <a:rect l="l" t="t" r="r" b="b"/>
              <a:pathLst>
                <a:path w="17867" h="12444" fill="none" extrusionOk="0">
                  <a:moveTo>
                    <a:pt x="7220" y="281"/>
                  </a:moveTo>
                  <a:cubicBezTo>
                    <a:pt x="7516" y="1"/>
                    <a:pt x="16894" y="775"/>
                    <a:pt x="17372" y="1797"/>
                  </a:cubicBezTo>
                  <a:cubicBezTo>
                    <a:pt x="17866" y="2819"/>
                    <a:pt x="16383" y="10483"/>
                    <a:pt x="15262" y="11472"/>
                  </a:cubicBezTo>
                  <a:cubicBezTo>
                    <a:pt x="14142" y="12444"/>
                    <a:pt x="1715" y="9873"/>
                    <a:pt x="858" y="8917"/>
                  </a:cubicBezTo>
                  <a:cubicBezTo>
                    <a:pt x="1" y="7945"/>
                    <a:pt x="1682" y="6445"/>
                    <a:pt x="6692" y="7154"/>
                  </a:cubicBezTo>
                  <a:cubicBezTo>
                    <a:pt x="6692" y="7154"/>
                    <a:pt x="6214" y="1319"/>
                    <a:pt x="7220" y="281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188;p68"/>
            <p:cNvSpPr/>
            <p:nvPr/>
          </p:nvSpPr>
          <p:spPr>
            <a:xfrm>
              <a:off x="5856557" y="4195713"/>
              <a:ext cx="70188" cy="63528"/>
            </a:xfrm>
            <a:custGeom>
              <a:avLst/>
              <a:gdLst/>
              <a:ahLst/>
              <a:cxnLst/>
              <a:rect l="l" t="t" r="r" b="b"/>
              <a:pathLst>
                <a:path w="4384" h="3968" extrusionOk="0">
                  <a:moveTo>
                    <a:pt x="2444" y="1"/>
                  </a:moveTo>
                  <a:cubicBezTo>
                    <a:pt x="985" y="1"/>
                    <a:pt x="1" y="3608"/>
                    <a:pt x="1594" y="3946"/>
                  </a:cubicBezTo>
                  <a:cubicBezTo>
                    <a:pt x="1661" y="3960"/>
                    <a:pt x="1727" y="3967"/>
                    <a:pt x="1792" y="3967"/>
                  </a:cubicBezTo>
                  <a:cubicBezTo>
                    <a:pt x="3322" y="3967"/>
                    <a:pt x="4384" y="229"/>
                    <a:pt x="2550" y="7"/>
                  </a:cubicBezTo>
                  <a:cubicBezTo>
                    <a:pt x="2515" y="3"/>
                    <a:pt x="2479" y="1"/>
                    <a:pt x="2444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189;p68"/>
            <p:cNvSpPr/>
            <p:nvPr/>
          </p:nvSpPr>
          <p:spPr>
            <a:xfrm>
              <a:off x="5855949" y="4192912"/>
              <a:ext cx="72045" cy="71533"/>
            </a:xfrm>
            <a:custGeom>
              <a:avLst/>
              <a:gdLst/>
              <a:ahLst/>
              <a:cxnLst/>
              <a:rect l="l" t="t" r="r" b="b"/>
              <a:pathLst>
                <a:path w="4500" h="4468" fill="none" extrusionOk="0">
                  <a:moveTo>
                    <a:pt x="2588" y="182"/>
                  </a:moveTo>
                  <a:cubicBezTo>
                    <a:pt x="4500" y="413"/>
                    <a:pt x="3264" y="4467"/>
                    <a:pt x="1632" y="4121"/>
                  </a:cubicBezTo>
                  <a:cubicBezTo>
                    <a:pt x="1" y="3775"/>
                    <a:pt x="1072" y="1"/>
                    <a:pt x="2588" y="182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190;p68"/>
            <p:cNvSpPr/>
            <p:nvPr/>
          </p:nvSpPr>
          <p:spPr>
            <a:xfrm>
              <a:off x="5746177" y="3757667"/>
              <a:ext cx="857576" cy="440995"/>
            </a:xfrm>
            <a:custGeom>
              <a:avLst/>
              <a:gdLst/>
              <a:ahLst/>
              <a:cxnLst/>
              <a:rect l="l" t="t" r="r" b="b"/>
              <a:pathLst>
                <a:path w="53565" h="27545" extrusionOk="0">
                  <a:moveTo>
                    <a:pt x="9939" y="1"/>
                  </a:moveTo>
                  <a:cubicBezTo>
                    <a:pt x="9305" y="1"/>
                    <a:pt x="8628" y="72"/>
                    <a:pt x="7911" y="238"/>
                  </a:cubicBezTo>
                  <a:cubicBezTo>
                    <a:pt x="7368" y="370"/>
                    <a:pt x="6791" y="552"/>
                    <a:pt x="6197" y="799"/>
                  </a:cubicBezTo>
                  <a:cubicBezTo>
                    <a:pt x="0" y="3403"/>
                    <a:pt x="940" y="14264"/>
                    <a:pt x="1879" y="19307"/>
                  </a:cubicBezTo>
                  <a:cubicBezTo>
                    <a:pt x="1879" y="19307"/>
                    <a:pt x="6082" y="21746"/>
                    <a:pt x="12576" y="22076"/>
                  </a:cubicBezTo>
                  <a:cubicBezTo>
                    <a:pt x="12576" y="22076"/>
                    <a:pt x="12740" y="15038"/>
                    <a:pt x="16218" y="13489"/>
                  </a:cubicBezTo>
                  <a:cubicBezTo>
                    <a:pt x="17284" y="13016"/>
                    <a:pt x="18480" y="12852"/>
                    <a:pt x="19626" y="12852"/>
                  </a:cubicBezTo>
                  <a:cubicBezTo>
                    <a:pt x="22235" y="12852"/>
                    <a:pt x="24590" y="13703"/>
                    <a:pt x="24590" y="13703"/>
                  </a:cubicBezTo>
                  <a:cubicBezTo>
                    <a:pt x="24590" y="13703"/>
                    <a:pt x="24409" y="22191"/>
                    <a:pt x="28101" y="26229"/>
                  </a:cubicBezTo>
                  <a:cubicBezTo>
                    <a:pt x="28958" y="27159"/>
                    <a:pt x="30535" y="27545"/>
                    <a:pt x="32510" y="27545"/>
                  </a:cubicBezTo>
                  <a:cubicBezTo>
                    <a:pt x="33685" y="27545"/>
                    <a:pt x="35001" y="27408"/>
                    <a:pt x="36391" y="27168"/>
                  </a:cubicBezTo>
                  <a:cubicBezTo>
                    <a:pt x="42769" y="26081"/>
                    <a:pt x="50696" y="22867"/>
                    <a:pt x="53564" y="20906"/>
                  </a:cubicBezTo>
                  <a:cubicBezTo>
                    <a:pt x="53564" y="20906"/>
                    <a:pt x="53548" y="14116"/>
                    <a:pt x="50466" y="8166"/>
                  </a:cubicBezTo>
                  <a:cubicBezTo>
                    <a:pt x="50466" y="8166"/>
                    <a:pt x="41978" y="10935"/>
                    <a:pt x="41104" y="11330"/>
                  </a:cubicBezTo>
                  <a:cubicBezTo>
                    <a:pt x="41104" y="11330"/>
                    <a:pt x="42489" y="7177"/>
                    <a:pt x="40874" y="2859"/>
                  </a:cubicBezTo>
                  <a:cubicBezTo>
                    <a:pt x="40874" y="2859"/>
                    <a:pt x="36262" y="5815"/>
                    <a:pt x="30054" y="5815"/>
                  </a:cubicBezTo>
                  <a:cubicBezTo>
                    <a:pt x="29308" y="5815"/>
                    <a:pt x="28540" y="5773"/>
                    <a:pt x="27755" y="5677"/>
                  </a:cubicBezTo>
                  <a:cubicBezTo>
                    <a:pt x="20437" y="4787"/>
                    <a:pt x="16218" y="2793"/>
                    <a:pt x="16218" y="2793"/>
                  </a:cubicBezTo>
                  <a:cubicBezTo>
                    <a:pt x="16218" y="2793"/>
                    <a:pt x="13903" y="1"/>
                    <a:pt x="9939" y="1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191;p68"/>
            <p:cNvSpPr/>
            <p:nvPr/>
          </p:nvSpPr>
          <p:spPr>
            <a:xfrm>
              <a:off x="5872841" y="3757667"/>
              <a:ext cx="730921" cy="434976"/>
            </a:xfrm>
            <a:custGeom>
              <a:avLst/>
              <a:gdLst/>
              <a:ahLst/>
              <a:cxnLst/>
              <a:rect l="l" t="t" r="r" b="b"/>
              <a:pathLst>
                <a:path w="45654" h="27169" extrusionOk="0">
                  <a:moveTo>
                    <a:pt x="2028" y="1"/>
                  </a:moveTo>
                  <a:cubicBezTo>
                    <a:pt x="1394" y="1"/>
                    <a:pt x="717" y="72"/>
                    <a:pt x="0" y="238"/>
                  </a:cubicBezTo>
                  <a:cubicBezTo>
                    <a:pt x="1665" y="1376"/>
                    <a:pt x="3066" y="3040"/>
                    <a:pt x="4582" y="4458"/>
                  </a:cubicBezTo>
                  <a:cubicBezTo>
                    <a:pt x="7532" y="7177"/>
                    <a:pt x="11422" y="8875"/>
                    <a:pt x="15410" y="9138"/>
                  </a:cubicBezTo>
                  <a:cubicBezTo>
                    <a:pt x="17404" y="9270"/>
                    <a:pt x="19481" y="9072"/>
                    <a:pt x="21343" y="9814"/>
                  </a:cubicBezTo>
                  <a:cubicBezTo>
                    <a:pt x="23799" y="10786"/>
                    <a:pt x="25398" y="13176"/>
                    <a:pt x="26453" y="15599"/>
                  </a:cubicBezTo>
                  <a:cubicBezTo>
                    <a:pt x="28018" y="19225"/>
                    <a:pt x="28711" y="23230"/>
                    <a:pt x="28480" y="27168"/>
                  </a:cubicBezTo>
                  <a:cubicBezTo>
                    <a:pt x="34858" y="26081"/>
                    <a:pt x="42785" y="22867"/>
                    <a:pt x="45653" y="20906"/>
                  </a:cubicBezTo>
                  <a:cubicBezTo>
                    <a:pt x="45653" y="20906"/>
                    <a:pt x="45637" y="14116"/>
                    <a:pt x="42555" y="8166"/>
                  </a:cubicBezTo>
                  <a:cubicBezTo>
                    <a:pt x="42555" y="8166"/>
                    <a:pt x="34067" y="10935"/>
                    <a:pt x="33193" y="11330"/>
                  </a:cubicBezTo>
                  <a:cubicBezTo>
                    <a:pt x="33193" y="11330"/>
                    <a:pt x="34578" y="7177"/>
                    <a:pt x="32963" y="2859"/>
                  </a:cubicBezTo>
                  <a:cubicBezTo>
                    <a:pt x="32963" y="2859"/>
                    <a:pt x="28351" y="5815"/>
                    <a:pt x="22143" y="5815"/>
                  </a:cubicBezTo>
                  <a:cubicBezTo>
                    <a:pt x="21397" y="5815"/>
                    <a:pt x="20629" y="5773"/>
                    <a:pt x="19844" y="5677"/>
                  </a:cubicBezTo>
                  <a:cubicBezTo>
                    <a:pt x="12526" y="4787"/>
                    <a:pt x="8307" y="2793"/>
                    <a:pt x="8307" y="2793"/>
                  </a:cubicBezTo>
                  <a:cubicBezTo>
                    <a:pt x="8307" y="2793"/>
                    <a:pt x="5992" y="1"/>
                    <a:pt x="2028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192;p68"/>
            <p:cNvSpPr/>
            <p:nvPr/>
          </p:nvSpPr>
          <p:spPr>
            <a:xfrm>
              <a:off x="5746177" y="3728751"/>
              <a:ext cx="857576" cy="513489"/>
            </a:xfrm>
            <a:custGeom>
              <a:avLst/>
              <a:gdLst/>
              <a:ahLst/>
              <a:cxnLst/>
              <a:rect l="l" t="t" r="r" b="b"/>
              <a:pathLst>
                <a:path w="53565" h="32073" fill="none" extrusionOk="0">
                  <a:moveTo>
                    <a:pt x="16218" y="4599"/>
                  </a:moveTo>
                  <a:cubicBezTo>
                    <a:pt x="16218" y="4599"/>
                    <a:pt x="12394" y="1"/>
                    <a:pt x="6197" y="2605"/>
                  </a:cubicBezTo>
                  <a:cubicBezTo>
                    <a:pt x="0" y="5209"/>
                    <a:pt x="940" y="16070"/>
                    <a:pt x="1879" y="21113"/>
                  </a:cubicBezTo>
                  <a:cubicBezTo>
                    <a:pt x="1879" y="21113"/>
                    <a:pt x="6082" y="23552"/>
                    <a:pt x="12576" y="23882"/>
                  </a:cubicBezTo>
                  <a:cubicBezTo>
                    <a:pt x="12576" y="23882"/>
                    <a:pt x="12740" y="16844"/>
                    <a:pt x="16218" y="15295"/>
                  </a:cubicBezTo>
                  <a:cubicBezTo>
                    <a:pt x="19712" y="13746"/>
                    <a:pt x="24590" y="15509"/>
                    <a:pt x="24590" y="15509"/>
                  </a:cubicBezTo>
                  <a:cubicBezTo>
                    <a:pt x="24590" y="15509"/>
                    <a:pt x="24409" y="23997"/>
                    <a:pt x="28101" y="28035"/>
                  </a:cubicBezTo>
                  <a:cubicBezTo>
                    <a:pt x="31793" y="32073"/>
                    <a:pt x="49015" y="25810"/>
                    <a:pt x="53564" y="22712"/>
                  </a:cubicBezTo>
                  <a:cubicBezTo>
                    <a:pt x="53564" y="22712"/>
                    <a:pt x="53548" y="15922"/>
                    <a:pt x="50449" y="9972"/>
                  </a:cubicBezTo>
                  <a:cubicBezTo>
                    <a:pt x="50449" y="9972"/>
                    <a:pt x="41978" y="12741"/>
                    <a:pt x="41088" y="13136"/>
                  </a:cubicBezTo>
                  <a:cubicBezTo>
                    <a:pt x="41088" y="13136"/>
                    <a:pt x="42472" y="8983"/>
                    <a:pt x="40874" y="4665"/>
                  </a:cubicBezTo>
                  <a:cubicBezTo>
                    <a:pt x="40874" y="4665"/>
                    <a:pt x="35089" y="8373"/>
                    <a:pt x="27755" y="7483"/>
                  </a:cubicBezTo>
                  <a:cubicBezTo>
                    <a:pt x="20437" y="6593"/>
                    <a:pt x="16218" y="4599"/>
                    <a:pt x="16218" y="4599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193;p68"/>
            <p:cNvSpPr/>
            <p:nvPr/>
          </p:nvSpPr>
          <p:spPr>
            <a:xfrm>
              <a:off x="6349140" y="3939072"/>
              <a:ext cx="54898" cy="16891"/>
            </a:xfrm>
            <a:custGeom>
              <a:avLst/>
              <a:gdLst/>
              <a:ahLst/>
              <a:cxnLst/>
              <a:rect l="l" t="t" r="r" b="b"/>
              <a:pathLst>
                <a:path w="3429" h="1055" fill="none" extrusionOk="0">
                  <a:moveTo>
                    <a:pt x="3429" y="0"/>
                  </a:moveTo>
                  <a:cubicBezTo>
                    <a:pt x="1501" y="544"/>
                    <a:pt x="1" y="1055"/>
                    <a:pt x="1" y="1055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194;p68"/>
            <p:cNvSpPr/>
            <p:nvPr/>
          </p:nvSpPr>
          <p:spPr>
            <a:xfrm>
              <a:off x="6129339" y="3914255"/>
              <a:ext cx="11351" cy="62823"/>
            </a:xfrm>
            <a:custGeom>
              <a:avLst/>
              <a:gdLst/>
              <a:ahLst/>
              <a:cxnLst/>
              <a:rect l="l" t="t" r="r" b="b"/>
              <a:pathLst>
                <a:path w="709" h="3924" fill="none" extrusionOk="0">
                  <a:moveTo>
                    <a:pt x="659" y="3923"/>
                  </a:moveTo>
                  <a:cubicBezTo>
                    <a:pt x="709" y="2490"/>
                    <a:pt x="0" y="1"/>
                    <a:pt x="0" y="1"/>
                  </a:cubicBezTo>
                </a:path>
              </a:pathLst>
            </a:custGeom>
            <a:noFill/>
            <a:ln w="136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195;p68"/>
            <p:cNvSpPr/>
            <p:nvPr/>
          </p:nvSpPr>
          <p:spPr>
            <a:xfrm>
              <a:off x="5651967" y="3352731"/>
              <a:ext cx="430381" cy="268552"/>
            </a:xfrm>
            <a:custGeom>
              <a:avLst/>
              <a:gdLst/>
              <a:ahLst/>
              <a:cxnLst/>
              <a:rect l="l" t="t" r="r" b="b"/>
              <a:pathLst>
                <a:path w="26882" h="16774" extrusionOk="0">
                  <a:moveTo>
                    <a:pt x="5776" y="0"/>
                  </a:moveTo>
                  <a:cubicBezTo>
                    <a:pt x="4584" y="0"/>
                    <a:pt x="3859" y="1247"/>
                    <a:pt x="3627" y="2159"/>
                  </a:cubicBezTo>
                  <a:cubicBezTo>
                    <a:pt x="3577" y="2390"/>
                    <a:pt x="3561" y="2604"/>
                    <a:pt x="3561" y="2769"/>
                  </a:cubicBezTo>
                  <a:cubicBezTo>
                    <a:pt x="3561" y="2769"/>
                    <a:pt x="3475" y="2743"/>
                    <a:pt x="3333" y="2743"/>
                  </a:cubicBezTo>
                  <a:cubicBezTo>
                    <a:pt x="2998" y="2743"/>
                    <a:pt x="2353" y="2889"/>
                    <a:pt x="1797" y="3873"/>
                  </a:cubicBezTo>
                  <a:cubicBezTo>
                    <a:pt x="1682" y="4071"/>
                    <a:pt x="1566" y="4318"/>
                    <a:pt x="1467" y="4599"/>
                  </a:cubicBezTo>
                  <a:cubicBezTo>
                    <a:pt x="1467" y="4599"/>
                    <a:pt x="1" y="5406"/>
                    <a:pt x="83" y="7219"/>
                  </a:cubicBezTo>
                  <a:cubicBezTo>
                    <a:pt x="155" y="8818"/>
                    <a:pt x="1662" y="10051"/>
                    <a:pt x="2602" y="10051"/>
                  </a:cubicBezTo>
                  <a:cubicBezTo>
                    <a:pt x="2737" y="10051"/>
                    <a:pt x="2861" y="10025"/>
                    <a:pt x="2967" y="9971"/>
                  </a:cubicBezTo>
                  <a:cubicBezTo>
                    <a:pt x="2967" y="9971"/>
                    <a:pt x="4072" y="11718"/>
                    <a:pt x="5555" y="12312"/>
                  </a:cubicBezTo>
                  <a:cubicBezTo>
                    <a:pt x="5953" y="12471"/>
                    <a:pt x="6336" y="12529"/>
                    <a:pt x="6683" y="12529"/>
                  </a:cubicBezTo>
                  <a:cubicBezTo>
                    <a:pt x="7628" y="12529"/>
                    <a:pt x="8307" y="12097"/>
                    <a:pt x="8307" y="12097"/>
                  </a:cubicBezTo>
                  <a:cubicBezTo>
                    <a:pt x="8307" y="12097"/>
                    <a:pt x="11489" y="16773"/>
                    <a:pt x="18115" y="16773"/>
                  </a:cubicBezTo>
                  <a:cubicBezTo>
                    <a:pt x="20563" y="16773"/>
                    <a:pt x="23481" y="16135"/>
                    <a:pt x="26881" y="14388"/>
                  </a:cubicBezTo>
                  <a:lnTo>
                    <a:pt x="21162" y="7680"/>
                  </a:lnTo>
                  <a:cubicBezTo>
                    <a:pt x="21053" y="7728"/>
                    <a:pt x="18928" y="8461"/>
                    <a:pt x="16820" y="8461"/>
                  </a:cubicBezTo>
                  <a:cubicBezTo>
                    <a:pt x="16713" y="8461"/>
                    <a:pt x="16605" y="8459"/>
                    <a:pt x="16498" y="8455"/>
                  </a:cubicBezTo>
                  <a:cubicBezTo>
                    <a:pt x="14290" y="8373"/>
                    <a:pt x="12180" y="6972"/>
                    <a:pt x="12180" y="6840"/>
                  </a:cubicBezTo>
                  <a:cubicBezTo>
                    <a:pt x="12180" y="6725"/>
                    <a:pt x="13070" y="5489"/>
                    <a:pt x="11537" y="4005"/>
                  </a:cubicBezTo>
                  <a:cubicBezTo>
                    <a:pt x="11537" y="4005"/>
                    <a:pt x="11999" y="2522"/>
                    <a:pt x="12675" y="1846"/>
                  </a:cubicBezTo>
                  <a:cubicBezTo>
                    <a:pt x="13278" y="1243"/>
                    <a:pt x="12867" y="13"/>
                    <a:pt x="11802" y="13"/>
                  </a:cubicBezTo>
                  <a:cubicBezTo>
                    <a:pt x="11645" y="13"/>
                    <a:pt x="11474" y="40"/>
                    <a:pt x="11290" y="99"/>
                  </a:cubicBezTo>
                  <a:cubicBezTo>
                    <a:pt x="9840" y="561"/>
                    <a:pt x="9115" y="2143"/>
                    <a:pt x="8900" y="2604"/>
                  </a:cubicBezTo>
                  <a:cubicBezTo>
                    <a:pt x="8885" y="2640"/>
                    <a:pt x="8865" y="2657"/>
                    <a:pt x="8840" y="2657"/>
                  </a:cubicBezTo>
                  <a:cubicBezTo>
                    <a:pt x="8785" y="2657"/>
                    <a:pt x="8706" y="2576"/>
                    <a:pt x="8604" y="2440"/>
                  </a:cubicBezTo>
                  <a:cubicBezTo>
                    <a:pt x="8159" y="1830"/>
                    <a:pt x="7269" y="165"/>
                    <a:pt x="6016" y="17"/>
                  </a:cubicBezTo>
                  <a:cubicBezTo>
                    <a:pt x="5934" y="6"/>
                    <a:pt x="5854" y="0"/>
                    <a:pt x="5776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196;p68"/>
            <p:cNvSpPr/>
            <p:nvPr/>
          </p:nvSpPr>
          <p:spPr>
            <a:xfrm>
              <a:off x="5651967" y="3346919"/>
              <a:ext cx="430381" cy="339876"/>
            </a:xfrm>
            <a:custGeom>
              <a:avLst/>
              <a:gdLst/>
              <a:ahLst/>
              <a:cxnLst/>
              <a:rect l="l" t="t" r="r" b="b"/>
              <a:pathLst>
                <a:path w="26882" h="21229" fill="none" extrusionOk="0">
                  <a:moveTo>
                    <a:pt x="26881" y="14751"/>
                  </a:moveTo>
                  <a:cubicBezTo>
                    <a:pt x="14273" y="21228"/>
                    <a:pt x="8307" y="12460"/>
                    <a:pt x="8307" y="12460"/>
                  </a:cubicBezTo>
                  <a:cubicBezTo>
                    <a:pt x="8307" y="12460"/>
                    <a:pt x="7038" y="13268"/>
                    <a:pt x="5555" y="12675"/>
                  </a:cubicBezTo>
                  <a:cubicBezTo>
                    <a:pt x="4072" y="12081"/>
                    <a:pt x="2967" y="10334"/>
                    <a:pt x="2967" y="10334"/>
                  </a:cubicBezTo>
                  <a:cubicBezTo>
                    <a:pt x="2127" y="10763"/>
                    <a:pt x="165" y="9411"/>
                    <a:pt x="83" y="7582"/>
                  </a:cubicBezTo>
                  <a:cubicBezTo>
                    <a:pt x="1" y="5769"/>
                    <a:pt x="1467" y="4962"/>
                    <a:pt x="1467" y="4962"/>
                  </a:cubicBezTo>
                  <a:cubicBezTo>
                    <a:pt x="1566" y="4681"/>
                    <a:pt x="1682" y="4434"/>
                    <a:pt x="1797" y="4236"/>
                  </a:cubicBezTo>
                  <a:cubicBezTo>
                    <a:pt x="2588" y="2835"/>
                    <a:pt x="3561" y="3132"/>
                    <a:pt x="3561" y="3132"/>
                  </a:cubicBezTo>
                  <a:cubicBezTo>
                    <a:pt x="3561" y="2967"/>
                    <a:pt x="3577" y="2753"/>
                    <a:pt x="3627" y="2522"/>
                  </a:cubicBezTo>
                  <a:cubicBezTo>
                    <a:pt x="3874" y="1550"/>
                    <a:pt x="4681" y="199"/>
                    <a:pt x="6016" y="380"/>
                  </a:cubicBezTo>
                  <a:cubicBezTo>
                    <a:pt x="7269" y="528"/>
                    <a:pt x="8159" y="2193"/>
                    <a:pt x="8604" y="2803"/>
                  </a:cubicBezTo>
                  <a:cubicBezTo>
                    <a:pt x="8752" y="3000"/>
                    <a:pt x="8851" y="3083"/>
                    <a:pt x="8900" y="2967"/>
                  </a:cubicBezTo>
                  <a:cubicBezTo>
                    <a:pt x="9115" y="2506"/>
                    <a:pt x="9840" y="924"/>
                    <a:pt x="11290" y="462"/>
                  </a:cubicBezTo>
                  <a:cubicBezTo>
                    <a:pt x="12724" y="1"/>
                    <a:pt x="13367" y="1517"/>
                    <a:pt x="12675" y="2209"/>
                  </a:cubicBezTo>
                  <a:cubicBezTo>
                    <a:pt x="11999" y="2885"/>
                    <a:pt x="11537" y="4368"/>
                    <a:pt x="11537" y="4368"/>
                  </a:cubicBezTo>
                  <a:cubicBezTo>
                    <a:pt x="13070" y="5852"/>
                    <a:pt x="12180" y="7088"/>
                    <a:pt x="12180" y="7203"/>
                  </a:cubicBezTo>
                  <a:cubicBezTo>
                    <a:pt x="12180" y="7335"/>
                    <a:pt x="14290" y="8736"/>
                    <a:pt x="16498" y="8818"/>
                  </a:cubicBezTo>
                  <a:cubicBezTo>
                    <a:pt x="18707" y="8901"/>
                    <a:pt x="21047" y="8093"/>
                    <a:pt x="21162" y="8043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197;p68"/>
            <p:cNvSpPr/>
            <p:nvPr/>
          </p:nvSpPr>
          <p:spPr>
            <a:xfrm>
              <a:off x="5759114" y="3444555"/>
              <a:ext cx="30611" cy="59909"/>
            </a:xfrm>
            <a:custGeom>
              <a:avLst/>
              <a:gdLst/>
              <a:ahLst/>
              <a:cxnLst/>
              <a:rect l="l" t="t" r="r" b="b"/>
              <a:pathLst>
                <a:path w="1912" h="3742" extrusionOk="0">
                  <a:moveTo>
                    <a:pt x="610" y="1"/>
                  </a:moveTo>
                  <a:cubicBezTo>
                    <a:pt x="494" y="149"/>
                    <a:pt x="379" y="314"/>
                    <a:pt x="297" y="495"/>
                  </a:cubicBezTo>
                  <a:cubicBezTo>
                    <a:pt x="231" y="676"/>
                    <a:pt x="132" y="841"/>
                    <a:pt x="99" y="1039"/>
                  </a:cubicBezTo>
                  <a:cubicBezTo>
                    <a:pt x="0" y="1435"/>
                    <a:pt x="49" y="1863"/>
                    <a:pt x="181" y="2242"/>
                  </a:cubicBezTo>
                  <a:cubicBezTo>
                    <a:pt x="313" y="2638"/>
                    <a:pt x="560" y="2984"/>
                    <a:pt x="874" y="3231"/>
                  </a:cubicBezTo>
                  <a:cubicBezTo>
                    <a:pt x="1170" y="3478"/>
                    <a:pt x="1533" y="3660"/>
                    <a:pt x="1912" y="3742"/>
                  </a:cubicBezTo>
                  <a:cubicBezTo>
                    <a:pt x="1599" y="3511"/>
                    <a:pt x="1335" y="3264"/>
                    <a:pt x="1088" y="3000"/>
                  </a:cubicBezTo>
                  <a:cubicBezTo>
                    <a:pt x="857" y="2737"/>
                    <a:pt x="676" y="2440"/>
                    <a:pt x="560" y="2110"/>
                  </a:cubicBezTo>
                  <a:cubicBezTo>
                    <a:pt x="527" y="2028"/>
                    <a:pt x="511" y="1945"/>
                    <a:pt x="494" y="1863"/>
                  </a:cubicBezTo>
                  <a:cubicBezTo>
                    <a:pt x="478" y="1781"/>
                    <a:pt x="445" y="1698"/>
                    <a:pt x="445" y="1616"/>
                  </a:cubicBezTo>
                  <a:lnTo>
                    <a:pt x="412" y="1352"/>
                  </a:lnTo>
                  <a:cubicBezTo>
                    <a:pt x="429" y="1270"/>
                    <a:pt x="429" y="1187"/>
                    <a:pt x="429" y="1088"/>
                  </a:cubicBezTo>
                  <a:lnTo>
                    <a:pt x="429" y="957"/>
                  </a:lnTo>
                  <a:lnTo>
                    <a:pt x="445" y="825"/>
                  </a:lnTo>
                  <a:lnTo>
                    <a:pt x="494" y="545"/>
                  </a:lnTo>
                  <a:cubicBezTo>
                    <a:pt x="527" y="363"/>
                    <a:pt x="577" y="199"/>
                    <a:pt x="61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198;p68"/>
            <p:cNvSpPr/>
            <p:nvPr/>
          </p:nvSpPr>
          <p:spPr>
            <a:xfrm>
              <a:off x="5824551" y="3462231"/>
              <a:ext cx="22446" cy="19020"/>
            </a:xfrm>
            <a:custGeom>
              <a:avLst/>
              <a:gdLst/>
              <a:ahLst/>
              <a:cxnLst/>
              <a:rect l="l" t="t" r="r" b="b"/>
              <a:pathLst>
                <a:path w="1402" h="1188" fill="none" extrusionOk="0">
                  <a:moveTo>
                    <a:pt x="1401" y="1"/>
                  </a:moveTo>
                  <a:cubicBezTo>
                    <a:pt x="1138" y="677"/>
                    <a:pt x="0" y="1188"/>
                    <a:pt x="0" y="1188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199;p68"/>
            <p:cNvSpPr/>
            <p:nvPr/>
          </p:nvSpPr>
          <p:spPr>
            <a:xfrm>
              <a:off x="5784972" y="3526099"/>
              <a:ext cx="15850" cy="20333"/>
            </a:xfrm>
            <a:custGeom>
              <a:avLst/>
              <a:gdLst/>
              <a:ahLst/>
              <a:cxnLst/>
              <a:rect l="l" t="t" r="r" b="b"/>
              <a:pathLst>
                <a:path w="990" h="1270" fill="none" extrusionOk="0">
                  <a:moveTo>
                    <a:pt x="0" y="1269"/>
                  </a:moveTo>
                  <a:cubicBezTo>
                    <a:pt x="692" y="973"/>
                    <a:pt x="989" y="0"/>
                    <a:pt x="989" y="0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200;p68"/>
            <p:cNvSpPr/>
            <p:nvPr/>
          </p:nvSpPr>
          <p:spPr>
            <a:xfrm>
              <a:off x="5283583" y="3052956"/>
              <a:ext cx="453611" cy="465203"/>
            </a:xfrm>
            <a:custGeom>
              <a:avLst/>
              <a:gdLst/>
              <a:ahLst/>
              <a:cxnLst/>
              <a:rect l="l" t="t" r="r" b="b"/>
              <a:pathLst>
                <a:path w="28333" h="29057" fill="none" extrusionOk="0">
                  <a:moveTo>
                    <a:pt x="27788" y="11406"/>
                  </a:moveTo>
                  <a:cubicBezTo>
                    <a:pt x="25893" y="14290"/>
                    <a:pt x="21031" y="21278"/>
                    <a:pt x="14158" y="28398"/>
                  </a:cubicBezTo>
                  <a:cubicBezTo>
                    <a:pt x="13730" y="28826"/>
                    <a:pt x="13169" y="29057"/>
                    <a:pt x="12593" y="29057"/>
                  </a:cubicBezTo>
                  <a:cubicBezTo>
                    <a:pt x="12230" y="29057"/>
                    <a:pt x="11867" y="28975"/>
                    <a:pt x="11538" y="28793"/>
                  </a:cubicBezTo>
                  <a:cubicBezTo>
                    <a:pt x="9296" y="27574"/>
                    <a:pt x="4896" y="24805"/>
                    <a:pt x="743" y="20075"/>
                  </a:cubicBezTo>
                  <a:cubicBezTo>
                    <a:pt x="50" y="19300"/>
                    <a:pt x="1" y="18163"/>
                    <a:pt x="611" y="17322"/>
                  </a:cubicBezTo>
                  <a:cubicBezTo>
                    <a:pt x="2984" y="14109"/>
                    <a:pt x="9148" y="6016"/>
                    <a:pt x="14916" y="594"/>
                  </a:cubicBezTo>
                  <a:cubicBezTo>
                    <a:pt x="14949" y="578"/>
                    <a:pt x="14966" y="545"/>
                    <a:pt x="14999" y="528"/>
                  </a:cubicBezTo>
                  <a:cubicBezTo>
                    <a:pt x="15361" y="215"/>
                    <a:pt x="15806" y="50"/>
                    <a:pt x="16251" y="17"/>
                  </a:cubicBezTo>
                  <a:lnTo>
                    <a:pt x="16251" y="17"/>
                  </a:lnTo>
                  <a:lnTo>
                    <a:pt x="16268" y="17"/>
                  </a:lnTo>
                  <a:cubicBezTo>
                    <a:pt x="16449" y="1"/>
                    <a:pt x="16647" y="17"/>
                    <a:pt x="16828" y="50"/>
                  </a:cubicBezTo>
                  <a:cubicBezTo>
                    <a:pt x="17059" y="100"/>
                    <a:pt x="17290" y="182"/>
                    <a:pt x="17520" y="314"/>
                  </a:cubicBezTo>
                  <a:cubicBezTo>
                    <a:pt x="19581" y="1534"/>
                    <a:pt x="23586" y="4253"/>
                    <a:pt x="27590" y="8752"/>
                  </a:cubicBezTo>
                  <a:cubicBezTo>
                    <a:pt x="28250" y="9494"/>
                    <a:pt x="28332" y="10582"/>
                    <a:pt x="27788" y="11406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201;p68"/>
            <p:cNvSpPr/>
            <p:nvPr/>
          </p:nvSpPr>
          <p:spPr>
            <a:xfrm>
              <a:off x="5474372" y="3072490"/>
              <a:ext cx="243560" cy="428267"/>
            </a:xfrm>
            <a:custGeom>
              <a:avLst/>
              <a:gdLst/>
              <a:ahLst/>
              <a:cxnLst/>
              <a:rect l="l" t="t" r="r" b="b"/>
              <a:pathLst>
                <a:path w="15213" h="26750" extrusionOk="0">
                  <a:moveTo>
                    <a:pt x="4945" y="0"/>
                  </a:moveTo>
                  <a:cubicBezTo>
                    <a:pt x="5571" y="5093"/>
                    <a:pt x="5308" y="10318"/>
                    <a:pt x="4187" y="15328"/>
                  </a:cubicBezTo>
                  <a:cubicBezTo>
                    <a:pt x="3412" y="18789"/>
                    <a:pt x="2209" y="22167"/>
                    <a:pt x="611" y="25348"/>
                  </a:cubicBezTo>
                  <a:cubicBezTo>
                    <a:pt x="413" y="25744"/>
                    <a:pt x="215" y="26139"/>
                    <a:pt x="1" y="26535"/>
                  </a:cubicBezTo>
                  <a:cubicBezTo>
                    <a:pt x="50" y="26551"/>
                    <a:pt x="100" y="26584"/>
                    <a:pt x="149" y="26617"/>
                  </a:cubicBezTo>
                  <a:cubicBezTo>
                    <a:pt x="314" y="26700"/>
                    <a:pt x="495" y="26749"/>
                    <a:pt x="677" y="26749"/>
                  </a:cubicBezTo>
                  <a:cubicBezTo>
                    <a:pt x="973" y="26749"/>
                    <a:pt x="1237" y="26634"/>
                    <a:pt x="1451" y="26420"/>
                  </a:cubicBezTo>
                  <a:cubicBezTo>
                    <a:pt x="8324" y="19300"/>
                    <a:pt x="13186" y="12279"/>
                    <a:pt x="14949" y="9576"/>
                  </a:cubicBezTo>
                  <a:cubicBezTo>
                    <a:pt x="15213" y="9180"/>
                    <a:pt x="15180" y="8637"/>
                    <a:pt x="14850" y="8257"/>
                  </a:cubicBezTo>
                  <a:cubicBezTo>
                    <a:pt x="10944" y="3857"/>
                    <a:pt x="7022" y="1220"/>
                    <a:pt x="5028" y="33"/>
                  </a:cubicBezTo>
                  <a:cubicBezTo>
                    <a:pt x="5011" y="17"/>
                    <a:pt x="4978" y="0"/>
                    <a:pt x="4945" y="0"/>
                  </a:cubicBezTo>
                  <a:close/>
                </a:path>
              </a:pathLst>
            </a:custGeom>
            <a:solidFill>
              <a:srgbClr val="D10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202;p68"/>
            <p:cNvSpPr/>
            <p:nvPr/>
          </p:nvSpPr>
          <p:spPr>
            <a:xfrm>
              <a:off x="5283583" y="3053228"/>
              <a:ext cx="545173" cy="465683"/>
            </a:xfrm>
            <a:custGeom>
              <a:avLst/>
              <a:gdLst/>
              <a:ahLst/>
              <a:cxnLst/>
              <a:rect l="l" t="t" r="r" b="b"/>
              <a:pathLst>
                <a:path w="34052" h="29087" extrusionOk="0">
                  <a:moveTo>
                    <a:pt x="16251" y="0"/>
                  </a:moveTo>
                  <a:cubicBezTo>
                    <a:pt x="16251" y="0"/>
                    <a:pt x="16218" y="17"/>
                    <a:pt x="16185" y="33"/>
                  </a:cubicBezTo>
                  <a:cubicBezTo>
                    <a:pt x="16004" y="99"/>
                    <a:pt x="15592" y="264"/>
                    <a:pt x="14999" y="511"/>
                  </a:cubicBezTo>
                  <a:cubicBezTo>
                    <a:pt x="14966" y="528"/>
                    <a:pt x="14949" y="561"/>
                    <a:pt x="14916" y="577"/>
                  </a:cubicBezTo>
                  <a:cubicBezTo>
                    <a:pt x="9148" y="5999"/>
                    <a:pt x="2984" y="14092"/>
                    <a:pt x="611" y="17305"/>
                  </a:cubicBezTo>
                  <a:cubicBezTo>
                    <a:pt x="1" y="18146"/>
                    <a:pt x="50" y="19283"/>
                    <a:pt x="743" y="20058"/>
                  </a:cubicBezTo>
                  <a:cubicBezTo>
                    <a:pt x="4896" y="24788"/>
                    <a:pt x="9296" y="27557"/>
                    <a:pt x="11538" y="28776"/>
                  </a:cubicBezTo>
                  <a:cubicBezTo>
                    <a:pt x="11867" y="28958"/>
                    <a:pt x="12230" y="29040"/>
                    <a:pt x="12593" y="29040"/>
                  </a:cubicBezTo>
                  <a:cubicBezTo>
                    <a:pt x="12824" y="29072"/>
                    <a:pt x="13130" y="29087"/>
                    <a:pt x="13487" y="29087"/>
                  </a:cubicBezTo>
                  <a:cubicBezTo>
                    <a:pt x="14046" y="29087"/>
                    <a:pt x="14730" y="29051"/>
                    <a:pt x="15444" y="28991"/>
                  </a:cubicBezTo>
                  <a:cubicBezTo>
                    <a:pt x="15708" y="28958"/>
                    <a:pt x="15988" y="28941"/>
                    <a:pt x="16268" y="28908"/>
                  </a:cubicBezTo>
                  <a:cubicBezTo>
                    <a:pt x="17867" y="28727"/>
                    <a:pt x="19416" y="28447"/>
                    <a:pt x="19976" y="28183"/>
                  </a:cubicBezTo>
                  <a:cubicBezTo>
                    <a:pt x="21031" y="27672"/>
                    <a:pt x="33507" y="12147"/>
                    <a:pt x="33787" y="10746"/>
                  </a:cubicBezTo>
                  <a:cubicBezTo>
                    <a:pt x="34051" y="9345"/>
                    <a:pt x="25036" y="1797"/>
                    <a:pt x="23948" y="1088"/>
                  </a:cubicBezTo>
                  <a:cubicBezTo>
                    <a:pt x="23454" y="758"/>
                    <a:pt x="21789" y="511"/>
                    <a:pt x="20124" y="330"/>
                  </a:cubicBezTo>
                  <a:cubicBezTo>
                    <a:pt x="19844" y="297"/>
                    <a:pt x="19564" y="264"/>
                    <a:pt x="19300" y="231"/>
                  </a:cubicBezTo>
                  <a:cubicBezTo>
                    <a:pt x="19218" y="231"/>
                    <a:pt x="19136" y="215"/>
                    <a:pt x="19070" y="215"/>
                  </a:cubicBezTo>
                  <a:cubicBezTo>
                    <a:pt x="18163" y="132"/>
                    <a:pt x="17356" y="66"/>
                    <a:pt x="16828" y="33"/>
                  </a:cubicBezTo>
                  <a:cubicBezTo>
                    <a:pt x="16499" y="17"/>
                    <a:pt x="16284" y="0"/>
                    <a:pt x="16268" y="0"/>
                  </a:cubicBezTo>
                  <a:close/>
                </a:path>
              </a:pathLst>
            </a:custGeom>
            <a:solidFill>
              <a:srgbClr val="FF5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203;p68"/>
            <p:cNvSpPr/>
            <p:nvPr/>
          </p:nvSpPr>
          <p:spPr>
            <a:xfrm>
              <a:off x="5283583" y="3053228"/>
              <a:ext cx="545173" cy="466259"/>
            </a:xfrm>
            <a:custGeom>
              <a:avLst/>
              <a:gdLst/>
              <a:ahLst/>
              <a:cxnLst/>
              <a:rect l="l" t="t" r="r" b="b"/>
              <a:pathLst>
                <a:path w="34052" h="29123" fill="none" extrusionOk="0">
                  <a:moveTo>
                    <a:pt x="33787" y="10746"/>
                  </a:moveTo>
                  <a:cubicBezTo>
                    <a:pt x="33507" y="12147"/>
                    <a:pt x="21031" y="27672"/>
                    <a:pt x="19976" y="28183"/>
                  </a:cubicBezTo>
                  <a:cubicBezTo>
                    <a:pt x="19416" y="28447"/>
                    <a:pt x="17867" y="28727"/>
                    <a:pt x="16268" y="28908"/>
                  </a:cubicBezTo>
                  <a:cubicBezTo>
                    <a:pt x="15988" y="28941"/>
                    <a:pt x="15708" y="28958"/>
                    <a:pt x="15444" y="28991"/>
                  </a:cubicBezTo>
                  <a:cubicBezTo>
                    <a:pt x="14274" y="29089"/>
                    <a:pt x="13186" y="29122"/>
                    <a:pt x="12593" y="29040"/>
                  </a:cubicBezTo>
                  <a:cubicBezTo>
                    <a:pt x="12230" y="29040"/>
                    <a:pt x="11867" y="28958"/>
                    <a:pt x="11538" y="28776"/>
                  </a:cubicBezTo>
                  <a:cubicBezTo>
                    <a:pt x="9296" y="27557"/>
                    <a:pt x="4896" y="24788"/>
                    <a:pt x="743" y="20058"/>
                  </a:cubicBezTo>
                  <a:cubicBezTo>
                    <a:pt x="50" y="19283"/>
                    <a:pt x="1" y="18146"/>
                    <a:pt x="611" y="17305"/>
                  </a:cubicBezTo>
                  <a:cubicBezTo>
                    <a:pt x="2984" y="14092"/>
                    <a:pt x="9148" y="5999"/>
                    <a:pt x="14916" y="577"/>
                  </a:cubicBezTo>
                  <a:cubicBezTo>
                    <a:pt x="14949" y="561"/>
                    <a:pt x="14966" y="528"/>
                    <a:pt x="14999" y="511"/>
                  </a:cubicBezTo>
                  <a:cubicBezTo>
                    <a:pt x="15592" y="264"/>
                    <a:pt x="16004" y="99"/>
                    <a:pt x="16185" y="33"/>
                  </a:cubicBezTo>
                  <a:cubicBezTo>
                    <a:pt x="16218" y="17"/>
                    <a:pt x="16251" y="0"/>
                    <a:pt x="16251" y="0"/>
                  </a:cubicBezTo>
                  <a:lnTo>
                    <a:pt x="16251" y="0"/>
                  </a:lnTo>
                  <a:lnTo>
                    <a:pt x="16268" y="0"/>
                  </a:lnTo>
                  <a:cubicBezTo>
                    <a:pt x="16284" y="0"/>
                    <a:pt x="16499" y="17"/>
                    <a:pt x="16828" y="33"/>
                  </a:cubicBezTo>
                  <a:cubicBezTo>
                    <a:pt x="17356" y="66"/>
                    <a:pt x="18163" y="132"/>
                    <a:pt x="19070" y="215"/>
                  </a:cubicBezTo>
                  <a:cubicBezTo>
                    <a:pt x="19070" y="215"/>
                    <a:pt x="19070" y="215"/>
                    <a:pt x="19070" y="215"/>
                  </a:cubicBezTo>
                  <a:cubicBezTo>
                    <a:pt x="19136" y="215"/>
                    <a:pt x="19218" y="231"/>
                    <a:pt x="19300" y="231"/>
                  </a:cubicBezTo>
                  <a:cubicBezTo>
                    <a:pt x="19564" y="264"/>
                    <a:pt x="19844" y="297"/>
                    <a:pt x="20124" y="330"/>
                  </a:cubicBezTo>
                  <a:cubicBezTo>
                    <a:pt x="20124" y="330"/>
                    <a:pt x="20124" y="330"/>
                    <a:pt x="20124" y="330"/>
                  </a:cubicBezTo>
                  <a:cubicBezTo>
                    <a:pt x="21789" y="511"/>
                    <a:pt x="23454" y="758"/>
                    <a:pt x="23948" y="1088"/>
                  </a:cubicBezTo>
                  <a:cubicBezTo>
                    <a:pt x="25036" y="1797"/>
                    <a:pt x="34051" y="9345"/>
                    <a:pt x="33787" y="10746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204;p68"/>
            <p:cNvSpPr/>
            <p:nvPr/>
          </p:nvSpPr>
          <p:spPr>
            <a:xfrm>
              <a:off x="5302588" y="3070648"/>
              <a:ext cx="415331" cy="430109"/>
            </a:xfrm>
            <a:custGeom>
              <a:avLst/>
              <a:gdLst/>
              <a:ahLst/>
              <a:cxnLst/>
              <a:rect l="l" t="t" r="r" b="b"/>
              <a:pathLst>
                <a:path w="25942" h="26865" fill="none" extrusionOk="0">
                  <a:moveTo>
                    <a:pt x="11406" y="26864"/>
                  </a:moveTo>
                  <a:cubicBezTo>
                    <a:pt x="11224" y="26864"/>
                    <a:pt x="11043" y="26815"/>
                    <a:pt x="10878" y="26732"/>
                  </a:cubicBezTo>
                  <a:cubicBezTo>
                    <a:pt x="8686" y="25529"/>
                    <a:pt x="4418" y="22826"/>
                    <a:pt x="380" y="18245"/>
                  </a:cubicBezTo>
                  <a:cubicBezTo>
                    <a:pt x="34" y="17849"/>
                    <a:pt x="1" y="17289"/>
                    <a:pt x="297" y="16877"/>
                  </a:cubicBezTo>
                  <a:cubicBezTo>
                    <a:pt x="2671" y="13679"/>
                    <a:pt x="8785" y="5637"/>
                    <a:pt x="14471" y="297"/>
                  </a:cubicBezTo>
                  <a:cubicBezTo>
                    <a:pt x="14685" y="99"/>
                    <a:pt x="14933" y="0"/>
                    <a:pt x="15213" y="0"/>
                  </a:cubicBezTo>
                  <a:cubicBezTo>
                    <a:pt x="15411" y="0"/>
                    <a:pt x="15592" y="50"/>
                    <a:pt x="15757" y="148"/>
                  </a:cubicBezTo>
                  <a:cubicBezTo>
                    <a:pt x="17751" y="1335"/>
                    <a:pt x="21673" y="3972"/>
                    <a:pt x="25579" y="8372"/>
                  </a:cubicBezTo>
                  <a:cubicBezTo>
                    <a:pt x="25909" y="8752"/>
                    <a:pt x="25942" y="9295"/>
                    <a:pt x="25678" y="9691"/>
                  </a:cubicBezTo>
                  <a:cubicBezTo>
                    <a:pt x="23915" y="12394"/>
                    <a:pt x="19053" y="19415"/>
                    <a:pt x="12180" y="26535"/>
                  </a:cubicBezTo>
                  <a:cubicBezTo>
                    <a:pt x="11966" y="26749"/>
                    <a:pt x="11686" y="26864"/>
                    <a:pt x="11406" y="26864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205;p68"/>
            <p:cNvSpPr/>
            <p:nvPr/>
          </p:nvSpPr>
          <p:spPr>
            <a:xfrm>
              <a:off x="5302588" y="3070648"/>
              <a:ext cx="415331" cy="430109"/>
            </a:xfrm>
            <a:custGeom>
              <a:avLst/>
              <a:gdLst/>
              <a:ahLst/>
              <a:cxnLst/>
              <a:rect l="l" t="t" r="r" b="b"/>
              <a:pathLst>
                <a:path w="25942" h="26865" extrusionOk="0">
                  <a:moveTo>
                    <a:pt x="15213" y="0"/>
                  </a:moveTo>
                  <a:cubicBezTo>
                    <a:pt x="14949" y="0"/>
                    <a:pt x="14685" y="99"/>
                    <a:pt x="14471" y="297"/>
                  </a:cubicBezTo>
                  <a:cubicBezTo>
                    <a:pt x="8785" y="5637"/>
                    <a:pt x="2671" y="13679"/>
                    <a:pt x="297" y="16877"/>
                  </a:cubicBezTo>
                  <a:cubicBezTo>
                    <a:pt x="1" y="17289"/>
                    <a:pt x="34" y="17849"/>
                    <a:pt x="380" y="18245"/>
                  </a:cubicBezTo>
                  <a:cubicBezTo>
                    <a:pt x="4335" y="22727"/>
                    <a:pt x="8505" y="25414"/>
                    <a:pt x="10730" y="26650"/>
                  </a:cubicBezTo>
                  <a:cubicBezTo>
                    <a:pt x="10779" y="26666"/>
                    <a:pt x="10829" y="26699"/>
                    <a:pt x="10878" y="26732"/>
                  </a:cubicBezTo>
                  <a:cubicBezTo>
                    <a:pt x="11043" y="26815"/>
                    <a:pt x="11224" y="26864"/>
                    <a:pt x="11406" y="26864"/>
                  </a:cubicBezTo>
                  <a:cubicBezTo>
                    <a:pt x="11702" y="26864"/>
                    <a:pt x="11966" y="26749"/>
                    <a:pt x="12180" y="26535"/>
                  </a:cubicBezTo>
                  <a:cubicBezTo>
                    <a:pt x="19053" y="19415"/>
                    <a:pt x="23915" y="12394"/>
                    <a:pt x="25678" y="9691"/>
                  </a:cubicBezTo>
                  <a:cubicBezTo>
                    <a:pt x="25942" y="9295"/>
                    <a:pt x="25909" y="8752"/>
                    <a:pt x="25579" y="8372"/>
                  </a:cubicBezTo>
                  <a:cubicBezTo>
                    <a:pt x="21673" y="3972"/>
                    <a:pt x="17751" y="1335"/>
                    <a:pt x="15757" y="148"/>
                  </a:cubicBezTo>
                  <a:cubicBezTo>
                    <a:pt x="15740" y="132"/>
                    <a:pt x="15707" y="115"/>
                    <a:pt x="15674" y="115"/>
                  </a:cubicBezTo>
                  <a:cubicBezTo>
                    <a:pt x="15526" y="33"/>
                    <a:pt x="15378" y="0"/>
                    <a:pt x="15213" y="0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206;p68"/>
            <p:cNvSpPr/>
            <p:nvPr/>
          </p:nvSpPr>
          <p:spPr>
            <a:xfrm>
              <a:off x="5553018" y="3053757"/>
              <a:ext cx="275756" cy="171515"/>
            </a:xfrm>
            <a:custGeom>
              <a:avLst/>
              <a:gdLst/>
              <a:ahLst/>
              <a:cxnLst/>
              <a:rect l="l" t="t" r="r" b="b"/>
              <a:pathLst>
                <a:path w="17224" h="10713" extrusionOk="0">
                  <a:moveTo>
                    <a:pt x="0" y="0"/>
                  </a:moveTo>
                  <a:lnTo>
                    <a:pt x="0" y="0"/>
                  </a:lnTo>
                  <a:cubicBezTo>
                    <a:pt x="231" y="50"/>
                    <a:pt x="462" y="132"/>
                    <a:pt x="692" y="264"/>
                  </a:cubicBezTo>
                  <a:cubicBezTo>
                    <a:pt x="2753" y="1484"/>
                    <a:pt x="6758" y="4203"/>
                    <a:pt x="10762" y="8702"/>
                  </a:cubicBezTo>
                  <a:cubicBezTo>
                    <a:pt x="11043" y="9015"/>
                    <a:pt x="11207" y="9395"/>
                    <a:pt x="11290" y="9790"/>
                  </a:cubicBezTo>
                  <a:cubicBezTo>
                    <a:pt x="11290" y="9790"/>
                    <a:pt x="12130" y="9922"/>
                    <a:pt x="13416" y="10120"/>
                  </a:cubicBezTo>
                  <a:cubicBezTo>
                    <a:pt x="13614" y="10153"/>
                    <a:pt x="13828" y="10186"/>
                    <a:pt x="14042" y="10219"/>
                  </a:cubicBezTo>
                  <a:cubicBezTo>
                    <a:pt x="14916" y="10367"/>
                    <a:pt x="15905" y="10532"/>
                    <a:pt x="16959" y="10713"/>
                  </a:cubicBezTo>
                  <a:cubicBezTo>
                    <a:pt x="17223" y="9312"/>
                    <a:pt x="8208" y="1764"/>
                    <a:pt x="7120" y="1055"/>
                  </a:cubicBezTo>
                  <a:cubicBezTo>
                    <a:pt x="6626" y="725"/>
                    <a:pt x="4961" y="478"/>
                    <a:pt x="3296" y="297"/>
                  </a:cubicBezTo>
                  <a:cubicBezTo>
                    <a:pt x="2934" y="248"/>
                    <a:pt x="2588" y="215"/>
                    <a:pt x="2242" y="182"/>
                  </a:cubicBezTo>
                  <a:cubicBezTo>
                    <a:pt x="1335" y="99"/>
                    <a:pt x="528" y="33"/>
                    <a:pt x="0" y="0"/>
                  </a:cubicBezTo>
                  <a:close/>
                </a:path>
              </a:pathLst>
            </a:custGeom>
            <a:solidFill>
              <a:srgbClr val="FF5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207;p68"/>
            <p:cNvSpPr/>
            <p:nvPr/>
          </p:nvSpPr>
          <p:spPr>
            <a:xfrm>
              <a:off x="5553018" y="3053757"/>
              <a:ext cx="275756" cy="171515"/>
            </a:xfrm>
            <a:custGeom>
              <a:avLst/>
              <a:gdLst/>
              <a:ahLst/>
              <a:cxnLst/>
              <a:rect l="l" t="t" r="r" b="b"/>
              <a:pathLst>
                <a:path w="17224" h="10713" fill="none" extrusionOk="0">
                  <a:moveTo>
                    <a:pt x="16959" y="10713"/>
                  </a:moveTo>
                  <a:cubicBezTo>
                    <a:pt x="15905" y="10532"/>
                    <a:pt x="14916" y="10367"/>
                    <a:pt x="14042" y="10219"/>
                  </a:cubicBezTo>
                  <a:cubicBezTo>
                    <a:pt x="13828" y="10186"/>
                    <a:pt x="13614" y="10153"/>
                    <a:pt x="13416" y="10120"/>
                  </a:cubicBezTo>
                  <a:cubicBezTo>
                    <a:pt x="12130" y="9922"/>
                    <a:pt x="11290" y="9790"/>
                    <a:pt x="11290" y="9790"/>
                  </a:cubicBezTo>
                  <a:cubicBezTo>
                    <a:pt x="11207" y="9395"/>
                    <a:pt x="11043" y="9015"/>
                    <a:pt x="10762" y="8702"/>
                  </a:cubicBezTo>
                  <a:cubicBezTo>
                    <a:pt x="6758" y="4203"/>
                    <a:pt x="2753" y="1484"/>
                    <a:pt x="692" y="264"/>
                  </a:cubicBezTo>
                  <a:cubicBezTo>
                    <a:pt x="462" y="132"/>
                    <a:pt x="231" y="50"/>
                    <a:pt x="0" y="0"/>
                  </a:cubicBezTo>
                  <a:cubicBezTo>
                    <a:pt x="528" y="33"/>
                    <a:pt x="1335" y="99"/>
                    <a:pt x="2242" y="182"/>
                  </a:cubicBezTo>
                  <a:cubicBezTo>
                    <a:pt x="2588" y="215"/>
                    <a:pt x="2934" y="248"/>
                    <a:pt x="3296" y="297"/>
                  </a:cubicBezTo>
                  <a:cubicBezTo>
                    <a:pt x="4961" y="478"/>
                    <a:pt x="6626" y="725"/>
                    <a:pt x="7120" y="1055"/>
                  </a:cubicBezTo>
                  <a:cubicBezTo>
                    <a:pt x="8208" y="1764"/>
                    <a:pt x="17223" y="9312"/>
                    <a:pt x="16959" y="10713"/>
                  </a:cubicBezTo>
                  <a:close/>
                </a:path>
              </a:pathLst>
            </a:custGeom>
            <a:solidFill>
              <a:srgbClr val="2E0201"/>
            </a:solidFill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208;p68"/>
            <p:cNvSpPr/>
            <p:nvPr/>
          </p:nvSpPr>
          <p:spPr>
            <a:xfrm>
              <a:off x="5530843" y="3056655"/>
              <a:ext cx="247787" cy="460720"/>
            </a:xfrm>
            <a:custGeom>
              <a:avLst/>
              <a:gdLst/>
              <a:ahLst/>
              <a:cxnLst/>
              <a:rect l="l" t="t" r="r" b="b"/>
              <a:pathLst>
                <a:path w="15477" h="28777" extrusionOk="0">
                  <a:moveTo>
                    <a:pt x="3627" y="1"/>
                  </a:moveTo>
                  <a:cubicBezTo>
                    <a:pt x="5868" y="1583"/>
                    <a:pt x="11834" y="5967"/>
                    <a:pt x="14801" y="9939"/>
                  </a:cubicBezTo>
                  <a:cubicBezTo>
                    <a:pt x="14817" y="9972"/>
                    <a:pt x="14834" y="10005"/>
                    <a:pt x="14867" y="10021"/>
                  </a:cubicBezTo>
                  <a:cubicBezTo>
                    <a:pt x="14933" y="10120"/>
                    <a:pt x="14933" y="10268"/>
                    <a:pt x="14867" y="10367"/>
                  </a:cubicBezTo>
                  <a:cubicBezTo>
                    <a:pt x="13384" y="12658"/>
                    <a:pt x="6593" y="22332"/>
                    <a:pt x="1" y="28777"/>
                  </a:cubicBezTo>
                  <a:cubicBezTo>
                    <a:pt x="265" y="28744"/>
                    <a:pt x="545" y="28727"/>
                    <a:pt x="825" y="28694"/>
                  </a:cubicBezTo>
                  <a:cubicBezTo>
                    <a:pt x="7318" y="22234"/>
                    <a:pt x="13861" y="12905"/>
                    <a:pt x="15312" y="10664"/>
                  </a:cubicBezTo>
                  <a:cubicBezTo>
                    <a:pt x="15427" y="10466"/>
                    <a:pt x="15477" y="10252"/>
                    <a:pt x="15427" y="10038"/>
                  </a:cubicBezTo>
                  <a:cubicBezTo>
                    <a:pt x="15411" y="9922"/>
                    <a:pt x="15361" y="9807"/>
                    <a:pt x="15295" y="9708"/>
                  </a:cubicBezTo>
                  <a:cubicBezTo>
                    <a:pt x="12576" y="6049"/>
                    <a:pt x="7351" y="2044"/>
                    <a:pt x="4681" y="116"/>
                  </a:cubicBezTo>
                  <a:cubicBezTo>
                    <a:pt x="4401" y="83"/>
                    <a:pt x="4121" y="50"/>
                    <a:pt x="3857" y="17"/>
                  </a:cubicBezTo>
                  <a:cubicBezTo>
                    <a:pt x="3775" y="17"/>
                    <a:pt x="3693" y="1"/>
                    <a:pt x="3627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209;p68"/>
            <p:cNvSpPr/>
            <p:nvPr/>
          </p:nvSpPr>
          <p:spPr>
            <a:xfrm>
              <a:off x="5725058" y="3258986"/>
              <a:ext cx="62023" cy="47582"/>
            </a:xfrm>
            <a:custGeom>
              <a:avLst/>
              <a:gdLst/>
              <a:ahLst/>
              <a:cxnLst/>
              <a:rect l="l" t="t" r="r" b="b"/>
              <a:pathLst>
                <a:path w="3874" h="2972" extrusionOk="0">
                  <a:moveTo>
                    <a:pt x="2407" y="1"/>
                  </a:moveTo>
                  <a:cubicBezTo>
                    <a:pt x="2381" y="1"/>
                    <a:pt x="2359" y="2"/>
                    <a:pt x="2341" y="5"/>
                  </a:cubicBezTo>
                  <a:cubicBezTo>
                    <a:pt x="2127" y="54"/>
                    <a:pt x="50" y="2345"/>
                    <a:pt x="34" y="2592"/>
                  </a:cubicBezTo>
                  <a:cubicBezTo>
                    <a:pt x="1" y="2856"/>
                    <a:pt x="1" y="2938"/>
                    <a:pt x="166" y="2971"/>
                  </a:cubicBezTo>
                  <a:lnTo>
                    <a:pt x="3726" y="730"/>
                  </a:lnTo>
                  <a:cubicBezTo>
                    <a:pt x="3726" y="730"/>
                    <a:pt x="3874" y="400"/>
                    <a:pt x="3759" y="285"/>
                  </a:cubicBezTo>
                  <a:cubicBezTo>
                    <a:pt x="3637" y="178"/>
                    <a:pt x="2726" y="1"/>
                    <a:pt x="2407" y="1"/>
                  </a:cubicBezTo>
                  <a:close/>
                </a:path>
              </a:pathLst>
            </a:custGeom>
            <a:solidFill>
              <a:srgbClr val="28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210;p68"/>
            <p:cNvSpPr/>
            <p:nvPr/>
          </p:nvSpPr>
          <p:spPr>
            <a:xfrm>
              <a:off x="5725058" y="3258522"/>
              <a:ext cx="62023" cy="48046"/>
            </a:xfrm>
            <a:custGeom>
              <a:avLst/>
              <a:gdLst/>
              <a:ahLst/>
              <a:cxnLst/>
              <a:rect l="l" t="t" r="r" b="b"/>
              <a:pathLst>
                <a:path w="3874" h="3001" fill="none" extrusionOk="0">
                  <a:moveTo>
                    <a:pt x="166" y="3000"/>
                  </a:moveTo>
                  <a:cubicBezTo>
                    <a:pt x="1" y="2967"/>
                    <a:pt x="1" y="2885"/>
                    <a:pt x="34" y="2621"/>
                  </a:cubicBezTo>
                  <a:cubicBezTo>
                    <a:pt x="50" y="2374"/>
                    <a:pt x="2127" y="83"/>
                    <a:pt x="2341" y="34"/>
                  </a:cubicBezTo>
                  <a:cubicBezTo>
                    <a:pt x="2572" y="1"/>
                    <a:pt x="3627" y="198"/>
                    <a:pt x="3759" y="314"/>
                  </a:cubicBezTo>
                  <a:cubicBezTo>
                    <a:pt x="3874" y="429"/>
                    <a:pt x="3726" y="759"/>
                    <a:pt x="3726" y="759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211;p68"/>
            <p:cNvSpPr/>
            <p:nvPr/>
          </p:nvSpPr>
          <p:spPr>
            <a:xfrm>
              <a:off x="5727460" y="3265327"/>
              <a:ext cx="57492" cy="46589"/>
            </a:xfrm>
            <a:custGeom>
              <a:avLst/>
              <a:gdLst/>
              <a:ahLst/>
              <a:cxnLst/>
              <a:rect l="l" t="t" r="r" b="b"/>
              <a:pathLst>
                <a:path w="3591" h="2910" extrusionOk="0">
                  <a:moveTo>
                    <a:pt x="2336" y="0"/>
                  </a:moveTo>
                  <a:cubicBezTo>
                    <a:pt x="2316" y="0"/>
                    <a:pt x="2300" y="2"/>
                    <a:pt x="2290" y="4"/>
                  </a:cubicBezTo>
                  <a:cubicBezTo>
                    <a:pt x="2290" y="4"/>
                    <a:pt x="16" y="2361"/>
                    <a:pt x="16" y="2575"/>
                  </a:cubicBezTo>
                  <a:cubicBezTo>
                    <a:pt x="1" y="2782"/>
                    <a:pt x="890" y="2910"/>
                    <a:pt x="1215" y="2910"/>
                  </a:cubicBezTo>
                  <a:cubicBezTo>
                    <a:pt x="1251" y="2910"/>
                    <a:pt x="1281" y="2908"/>
                    <a:pt x="1301" y="2905"/>
                  </a:cubicBezTo>
                  <a:cubicBezTo>
                    <a:pt x="1499" y="2872"/>
                    <a:pt x="3576" y="482"/>
                    <a:pt x="3576" y="334"/>
                  </a:cubicBezTo>
                  <a:cubicBezTo>
                    <a:pt x="3591" y="181"/>
                    <a:pt x="2590" y="0"/>
                    <a:pt x="2336" y="0"/>
                  </a:cubicBezTo>
                  <a:close/>
                </a:path>
              </a:pathLst>
            </a:custGeom>
            <a:solidFill>
              <a:srgbClr val="28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212;p68"/>
            <p:cNvSpPr/>
            <p:nvPr/>
          </p:nvSpPr>
          <p:spPr>
            <a:xfrm>
              <a:off x="5727444" y="3264862"/>
              <a:ext cx="57540" cy="47502"/>
            </a:xfrm>
            <a:custGeom>
              <a:avLst/>
              <a:gdLst/>
              <a:ahLst/>
              <a:cxnLst/>
              <a:rect l="l" t="t" r="r" b="b"/>
              <a:pathLst>
                <a:path w="3594" h="2967" fill="none" extrusionOk="0">
                  <a:moveTo>
                    <a:pt x="2291" y="33"/>
                  </a:moveTo>
                  <a:cubicBezTo>
                    <a:pt x="2423" y="0"/>
                    <a:pt x="3593" y="198"/>
                    <a:pt x="3577" y="363"/>
                  </a:cubicBezTo>
                  <a:cubicBezTo>
                    <a:pt x="3577" y="511"/>
                    <a:pt x="1500" y="2901"/>
                    <a:pt x="1302" y="2934"/>
                  </a:cubicBezTo>
                  <a:cubicBezTo>
                    <a:pt x="1105" y="2967"/>
                    <a:pt x="0" y="2835"/>
                    <a:pt x="17" y="2604"/>
                  </a:cubicBezTo>
                  <a:cubicBezTo>
                    <a:pt x="17" y="2390"/>
                    <a:pt x="2291" y="33"/>
                    <a:pt x="2291" y="33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213;p68"/>
            <p:cNvSpPr/>
            <p:nvPr/>
          </p:nvSpPr>
          <p:spPr>
            <a:xfrm>
              <a:off x="5603149" y="3414005"/>
              <a:ext cx="64136" cy="50880"/>
            </a:xfrm>
            <a:custGeom>
              <a:avLst/>
              <a:gdLst/>
              <a:ahLst/>
              <a:cxnLst/>
              <a:rect l="l" t="t" r="r" b="b"/>
              <a:pathLst>
                <a:path w="4006" h="3178" extrusionOk="0">
                  <a:moveTo>
                    <a:pt x="2531" y="0"/>
                  </a:moveTo>
                  <a:cubicBezTo>
                    <a:pt x="2471" y="0"/>
                    <a:pt x="2422" y="4"/>
                    <a:pt x="2390" y="13"/>
                  </a:cubicBezTo>
                  <a:cubicBezTo>
                    <a:pt x="2160" y="63"/>
                    <a:pt x="50" y="2502"/>
                    <a:pt x="17" y="2782"/>
                  </a:cubicBezTo>
                  <a:cubicBezTo>
                    <a:pt x="1" y="3046"/>
                    <a:pt x="1" y="3145"/>
                    <a:pt x="165" y="3178"/>
                  </a:cubicBezTo>
                  <a:lnTo>
                    <a:pt x="3857" y="722"/>
                  </a:lnTo>
                  <a:cubicBezTo>
                    <a:pt x="3857" y="722"/>
                    <a:pt x="4006" y="376"/>
                    <a:pt x="3874" y="261"/>
                  </a:cubicBezTo>
                  <a:cubicBezTo>
                    <a:pt x="3760" y="161"/>
                    <a:pt x="2910" y="0"/>
                    <a:pt x="2531" y="0"/>
                  </a:cubicBezTo>
                  <a:close/>
                </a:path>
              </a:pathLst>
            </a:custGeom>
            <a:solidFill>
              <a:srgbClr val="28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214;p68"/>
            <p:cNvSpPr/>
            <p:nvPr/>
          </p:nvSpPr>
          <p:spPr>
            <a:xfrm>
              <a:off x="5603149" y="3413157"/>
              <a:ext cx="64136" cy="51728"/>
            </a:xfrm>
            <a:custGeom>
              <a:avLst/>
              <a:gdLst/>
              <a:ahLst/>
              <a:cxnLst/>
              <a:rect l="l" t="t" r="r" b="b"/>
              <a:pathLst>
                <a:path w="4006" h="3231" fill="none" extrusionOk="0">
                  <a:moveTo>
                    <a:pt x="165" y="3231"/>
                  </a:moveTo>
                  <a:cubicBezTo>
                    <a:pt x="1" y="3198"/>
                    <a:pt x="1" y="3099"/>
                    <a:pt x="17" y="2835"/>
                  </a:cubicBezTo>
                  <a:cubicBezTo>
                    <a:pt x="50" y="2555"/>
                    <a:pt x="2160" y="116"/>
                    <a:pt x="2390" y="66"/>
                  </a:cubicBezTo>
                  <a:cubicBezTo>
                    <a:pt x="2621" y="0"/>
                    <a:pt x="3742" y="198"/>
                    <a:pt x="3874" y="314"/>
                  </a:cubicBezTo>
                  <a:cubicBezTo>
                    <a:pt x="4006" y="429"/>
                    <a:pt x="3857" y="775"/>
                    <a:pt x="3857" y="775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215;p68"/>
            <p:cNvSpPr/>
            <p:nvPr/>
          </p:nvSpPr>
          <p:spPr>
            <a:xfrm>
              <a:off x="5605791" y="3420426"/>
              <a:ext cx="59125" cy="49567"/>
            </a:xfrm>
            <a:custGeom>
              <a:avLst/>
              <a:gdLst/>
              <a:ahLst/>
              <a:cxnLst/>
              <a:rect l="l" t="t" r="r" b="b"/>
              <a:pathLst>
                <a:path w="3693" h="3096" extrusionOk="0">
                  <a:moveTo>
                    <a:pt x="2401" y="0"/>
                  </a:moveTo>
                  <a:cubicBezTo>
                    <a:pt x="2365" y="0"/>
                    <a:pt x="2338" y="3"/>
                    <a:pt x="2324" y="8"/>
                  </a:cubicBezTo>
                  <a:cubicBezTo>
                    <a:pt x="2324" y="8"/>
                    <a:pt x="0" y="2530"/>
                    <a:pt x="0" y="2777"/>
                  </a:cubicBezTo>
                  <a:cubicBezTo>
                    <a:pt x="0" y="2982"/>
                    <a:pt x="909" y="3095"/>
                    <a:pt x="1263" y="3095"/>
                  </a:cubicBezTo>
                  <a:cubicBezTo>
                    <a:pt x="1308" y="3095"/>
                    <a:pt x="1344" y="3094"/>
                    <a:pt x="1368" y="3090"/>
                  </a:cubicBezTo>
                  <a:cubicBezTo>
                    <a:pt x="1583" y="3040"/>
                    <a:pt x="3692" y="486"/>
                    <a:pt x="3692" y="321"/>
                  </a:cubicBezTo>
                  <a:cubicBezTo>
                    <a:pt x="3692" y="174"/>
                    <a:pt x="2705" y="0"/>
                    <a:pt x="2401" y="0"/>
                  </a:cubicBezTo>
                  <a:close/>
                </a:path>
              </a:pathLst>
            </a:custGeom>
            <a:solidFill>
              <a:srgbClr val="28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216;p68"/>
            <p:cNvSpPr/>
            <p:nvPr/>
          </p:nvSpPr>
          <p:spPr>
            <a:xfrm>
              <a:off x="5605791" y="3419753"/>
              <a:ext cx="59125" cy="50672"/>
            </a:xfrm>
            <a:custGeom>
              <a:avLst/>
              <a:gdLst/>
              <a:ahLst/>
              <a:cxnLst/>
              <a:rect l="l" t="t" r="r" b="b"/>
              <a:pathLst>
                <a:path w="3693" h="3165" fill="none" extrusionOk="0">
                  <a:moveTo>
                    <a:pt x="2324" y="50"/>
                  </a:moveTo>
                  <a:cubicBezTo>
                    <a:pt x="2456" y="1"/>
                    <a:pt x="3692" y="198"/>
                    <a:pt x="3692" y="363"/>
                  </a:cubicBezTo>
                  <a:cubicBezTo>
                    <a:pt x="3692" y="528"/>
                    <a:pt x="1583" y="3082"/>
                    <a:pt x="1368" y="3132"/>
                  </a:cubicBezTo>
                  <a:cubicBezTo>
                    <a:pt x="1154" y="3165"/>
                    <a:pt x="0" y="3050"/>
                    <a:pt x="0" y="2819"/>
                  </a:cubicBezTo>
                  <a:cubicBezTo>
                    <a:pt x="0" y="2572"/>
                    <a:pt x="2324" y="50"/>
                    <a:pt x="2324" y="50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217;p68"/>
            <p:cNvSpPr/>
            <p:nvPr/>
          </p:nvSpPr>
          <p:spPr>
            <a:xfrm>
              <a:off x="5642200" y="3470877"/>
              <a:ext cx="66249" cy="52497"/>
            </a:xfrm>
            <a:custGeom>
              <a:avLst/>
              <a:gdLst/>
              <a:ahLst/>
              <a:cxnLst/>
              <a:rect l="l" t="t" r="r" b="b"/>
              <a:pathLst>
                <a:path w="4138" h="3279" extrusionOk="0">
                  <a:moveTo>
                    <a:pt x="2068" y="0"/>
                  </a:moveTo>
                  <a:cubicBezTo>
                    <a:pt x="1826" y="0"/>
                    <a:pt x="211" y="584"/>
                    <a:pt x="133" y="631"/>
                  </a:cubicBezTo>
                  <a:cubicBezTo>
                    <a:pt x="67" y="681"/>
                    <a:pt x="1" y="878"/>
                    <a:pt x="34" y="1027"/>
                  </a:cubicBezTo>
                  <a:cubicBezTo>
                    <a:pt x="67" y="1191"/>
                    <a:pt x="1402" y="3087"/>
                    <a:pt x="1896" y="3252"/>
                  </a:cubicBezTo>
                  <a:cubicBezTo>
                    <a:pt x="1964" y="3271"/>
                    <a:pt x="2037" y="3279"/>
                    <a:pt x="2116" y="3279"/>
                  </a:cubicBezTo>
                  <a:cubicBezTo>
                    <a:pt x="2172" y="3279"/>
                    <a:pt x="2230" y="3275"/>
                    <a:pt x="2292" y="3268"/>
                  </a:cubicBezTo>
                  <a:cubicBezTo>
                    <a:pt x="3066" y="3169"/>
                    <a:pt x="4138" y="2329"/>
                    <a:pt x="3923" y="1983"/>
                  </a:cubicBezTo>
                  <a:cubicBezTo>
                    <a:pt x="3676" y="1603"/>
                    <a:pt x="2160" y="54"/>
                    <a:pt x="2094" y="5"/>
                  </a:cubicBezTo>
                  <a:cubicBezTo>
                    <a:pt x="2089" y="2"/>
                    <a:pt x="2080" y="0"/>
                    <a:pt x="2068" y="0"/>
                  </a:cubicBezTo>
                  <a:close/>
                </a:path>
              </a:pathLst>
            </a:custGeom>
            <a:solidFill>
              <a:srgbClr val="28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218;p68"/>
            <p:cNvSpPr/>
            <p:nvPr/>
          </p:nvSpPr>
          <p:spPr>
            <a:xfrm>
              <a:off x="5642200" y="3469884"/>
              <a:ext cx="66249" cy="53585"/>
            </a:xfrm>
            <a:custGeom>
              <a:avLst/>
              <a:gdLst/>
              <a:ahLst/>
              <a:cxnLst/>
              <a:rect l="l" t="t" r="r" b="b"/>
              <a:pathLst>
                <a:path w="4138" h="3347" fill="none" extrusionOk="0">
                  <a:moveTo>
                    <a:pt x="34" y="1089"/>
                  </a:moveTo>
                  <a:cubicBezTo>
                    <a:pt x="1" y="940"/>
                    <a:pt x="67" y="743"/>
                    <a:pt x="133" y="693"/>
                  </a:cubicBezTo>
                  <a:cubicBezTo>
                    <a:pt x="215" y="644"/>
                    <a:pt x="1995" y="1"/>
                    <a:pt x="2094" y="67"/>
                  </a:cubicBezTo>
                  <a:cubicBezTo>
                    <a:pt x="2160" y="116"/>
                    <a:pt x="3676" y="1665"/>
                    <a:pt x="3923" y="2045"/>
                  </a:cubicBezTo>
                  <a:cubicBezTo>
                    <a:pt x="4138" y="2391"/>
                    <a:pt x="3066" y="3231"/>
                    <a:pt x="2292" y="3330"/>
                  </a:cubicBezTo>
                  <a:cubicBezTo>
                    <a:pt x="2143" y="3347"/>
                    <a:pt x="2012" y="3347"/>
                    <a:pt x="1896" y="3314"/>
                  </a:cubicBezTo>
                  <a:cubicBezTo>
                    <a:pt x="1402" y="3149"/>
                    <a:pt x="67" y="1253"/>
                    <a:pt x="34" y="1089"/>
                  </a:cubicBezTo>
                  <a:close/>
                </a:path>
              </a:pathLst>
            </a:custGeom>
            <a:noFill/>
            <a:ln w="70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219;p68"/>
            <p:cNvSpPr/>
            <p:nvPr/>
          </p:nvSpPr>
          <p:spPr>
            <a:xfrm>
              <a:off x="5642200" y="3480980"/>
              <a:ext cx="36695" cy="42491"/>
            </a:xfrm>
            <a:custGeom>
              <a:avLst/>
              <a:gdLst/>
              <a:ahLst/>
              <a:cxnLst/>
              <a:rect l="l" t="t" r="r" b="b"/>
              <a:pathLst>
                <a:path w="2292" h="2654" fill="none" extrusionOk="0">
                  <a:moveTo>
                    <a:pt x="34" y="396"/>
                  </a:moveTo>
                  <a:cubicBezTo>
                    <a:pt x="1" y="247"/>
                    <a:pt x="67" y="50"/>
                    <a:pt x="133" y="0"/>
                  </a:cubicBezTo>
                  <a:cubicBezTo>
                    <a:pt x="265" y="214"/>
                    <a:pt x="1484" y="1912"/>
                    <a:pt x="2292" y="2637"/>
                  </a:cubicBezTo>
                  <a:cubicBezTo>
                    <a:pt x="2143" y="2654"/>
                    <a:pt x="2012" y="2654"/>
                    <a:pt x="1896" y="2621"/>
                  </a:cubicBezTo>
                  <a:cubicBezTo>
                    <a:pt x="1402" y="2456"/>
                    <a:pt x="67" y="560"/>
                    <a:pt x="34" y="396"/>
                  </a:cubicBezTo>
                  <a:close/>
                </a:path>
              </a:pathLst>
            </a:custGeom>
            <a:noFill/>
            <a:ln w="7000" cap="rnd" cmpd="sng">
              <a:solidFill>
                <a:srgbClr val="48060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220;p68"/>
            <p:cNvSpPr/>
            <p:nvPr/>
          </p:nvSpPr>
          <p:spPr>
            <a:xfrm>
              <a:off x="5740108" y="3272772"/>
              <a:ext cx="70204" cy="48302"/>
            </a:xfrm>
            <a:custGeom>
              <a:avLst/>
              <a:gdLst/>
              <a:ahLst/>
              <a:cxnLst/>
              <a:rect l="l" t="t" r="r" b="b"/>
              <a:pathLst>
                <a:path w="4385" h="3017" extrusionOk="0">
                  <a:moveTo>
                    <a:pt x="2126" y="1"/>
                  </a:moveTo>
                  <a:cubicBezTo>
                    <a:pt x="2126" y="1"/>
                    <a:pt x="379" y="808"/>
                    <a:pt x="281" y="924"/>
                  </a:cubicBezTo>
                  <a:cubicBezTo>
                    <a:pt x="198" y="1039"/>
                    <a:pt x="0" y="1336"/>
                    <a:pt x="0" y="1336"/>
                  </a:cubicBezTo>
                  <a:cubicBezTo>
                    <a:pt x="0" y="1336"/>
                    <a:pt x="824" y="2028"/>
                    <a:pt x="1780" y="3017"/>
                  </a:cubicBezTo>
                  <a:lnTo>
                    <a:pt x="2077" y="2588"/>
                  </a:lnTo>
                  <a:cubicBezTo>
                    <a:pt x="2077" y="2588"/>
                    <a:pt x="3791" y="2127"/>
                    <a:pt x="4384" y="2094"/>
                  </a:cubicBezTo>
                  <a:cubicBezTo>
                    <a:pt x="4384" y="2094"/>
                    <a:pt x="2621" y="429"/>
                    <a:pt x="2126" y="1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221;p68"/>
            <p:cNvSpPr/>
            <p:nvPr/>
          </p:nvSpPr>
          <p:spPr>
            <a:xfrm>
              <a:off x="5740108" y="3272772"/>
              <a:ext cx="70204" cy="48302"/>
            </a:xfrm>
            <a:custGeom>
              <a:avLst/>
              <a:gdLst/>
              <a:ahLst/>
              <a:cxnLst/>
              <a:rect l="l" t="t" r="r" b="b"/>
              <a:pathLst>
                <a:path w="4385" h="3017" fill="none" extrusionOk="0">
                  <a:moveTo>
                    <a:pt x="0" y="1336"/>
                  </a:moveTo>
                  <a:cubicBezTo>
                    <a:pt x="0" y="1336"/>
                    <a:pt x="198" y="1039"/>
                    <a:pt x="281" y="924"/>
                  </a:cubicBezTo>
                  <a:cubicBezTo>
                    <a:pt x="379" y="808"/>
                    <a:pt x="2126" y="1"/>
                    <a:pt x="2126" y="1"/>
                  </a:cubicBezTo>
                  <a:cubicBezTo>
                    <a:pt x="2621" y="429"/>
                    <a:pt x="4384" y="2094"/>
                    <a:pt x="4384" y="2094"/>
                  </a:cubicBezTo>
                  <a:cubicBezTo>
                    <a:pt x="3791" y="2127"/>
                    <a:pt x="2077" y="2588"/>
                    <a:pt x="2077" y="2588"/>
                  </a:cubicBezTo>
                  <a:lnTo>
                    <a:pt x="1780" y="3017"/>
                  </a:lnTo>
                  <a:cubicBezTo>
                    <a:pt x="824" y="2028"/>
                    <a:pt x="0" y="1336"/>
                    <a:pt x="0" y="1336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222;p68"/>
            <p:cNvSpPr/>
            <p:nvPr/>
          </p:nvSpPr>
          <p:spPr>
            <a:xfrm>
              <a:off x="5744592" y="3287550"/>
              <a:ext cx="28770" cy="26673"/>
            </a:xfrm>
            <a:custGeom>
              <a:avLst/>
              <a:gdLst/>
              <a:ahLst/>
              <a:cxnLst/>
              <a:rect l="l" t="t" r="r" b="b"/>
              <a:pathLst>
                <a:path w="1797" h="1666" fill="none" extrusionOk="0">
                  <a:moveTo>
                    <a:pt x="1" y="1"/>
                  </a:moveTo>
                  <a:cubicBezTo>
                    <a:pt x="841" y="643"/>
                    <a:pt x="1797" y="1665"/>
                    <a:pt x="1797" y="1665"/>
                  </a:cubicBezTo>
                  <a:lnTo>
                    <a:pt x="1797" y="1665"/>
                  </a:lnTo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223;p68"/>
            <p:cNvSpPr/>
            <p:nvPr/>
          </p:nvSpPr>
          <p:spPr>
            <a:xfrm>
              <a:off x="5614229" y="3443770"/>
              <a:ext cx="60182" cy="45917"/>
            </a:xfrm>
            <a:custGeom>
              <a:avLst/>
              <a:gdLst/>
              <a:ahLst/>
              <a:cxnLst/>
              <a:rect l="l" t="t" r="r" b="b"/>
              <a:pathLst>
                <a:path w="3759" h="2868" extrusionOk="0">
                  <a:moveTo>
                    <a:pt x="2012" y="0"/>
                  </a:moveTo>
                  <a:cubicBezTo>
                    <a:pt x="2012" y="0"/>
                    <a:pt x="265" y="478"/>
                    <a:pt x="166" y="577"/>
                  </a:cubicBezTo>
                  <a:cubicBezTo>
                    <a:pt x="50" y="676"/>
                    <a:pt x="1" y="808"/>
                    <a:pt x="50" y="989"/>
                  </a:cubicBezTo>
                  <a:cubicBezTo>
                    <a:pt x="116" y="1154"/>
                    <a:pt x="1830" y="2868"/>
                    <a:pt x="1830" y="2868"/>
                  </a:cubicBezTo>
                  <a:cubicBezTo>
                    <a:pt x="1830" y="2868"/>
                    <a:pt x="1962" y="2654"/>
                    <a:pt x="2028" y="2555"/>
                  </a:cubicBezTo>
                  <a:cubicBezTo>
                    <a:pt x="2110" y="2439"/>
                    <a:pt x="3759" y="1896"/>
                    <a:pt x="3759" y="1896"/>
                  </a:cubicBezTo>
                  <a:cubicBezTo>
                    <a:pt x="3759" y="1896"/>
                    <a:pt x="2457" y="544"/>
                    <a:pt x="2012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224;p68"/>
            <p:cNvSpPr/>
            <p:nvPr/>
          </p:nvSpPr>
          <p:spPr>
            <a:xfrm>
              <a:off x="5614229" y="3443770"/>
              <a:ext cx="60182" cy="45917"/>
            </a:xfrm>
            <a:custGeom>
              <a:avLst/>
              <a:gdLst/>
              <a:ahLst/>
              <a:cxnLst/>
              <a:rect l="l" t="t" r="r" b="b"/>
              <a:pathLst>
                <a:path w="3759" h="2868" fill="none" extrusionOk="0">
                  <a:moveTo>
                    <a:pt x="50" y="989"/>
                  </a:moveTo>
                  <a:cubicBezTo>
                    <a:pt x="1" y="808"/>
                    <a:pt x="50" y="676"/>
                    <a:pt x="166" y="577"/>
                  </a:cubicBezTo>
                  <a:cubicBezTo>
                    <a:pt x="265" y="478"/>
                    <a:pt x="2012" y="0"/>
                    <a:pt x="2012" y="0"/>
                  </a:cubicBezTo>
                  <a:cubicBezTo>
                    <a:pt x="2457" y="544"/>
                    <a:pt x="3759" y="1896"/>
                    <a:pt x="3759" y="1896"/>
                  </a:cubicBezTo>
                  <a:cubicBezTo>
                    <a:pt x="3759" y="1896"/>
                    <a:pt x="2110" y="2439"/>
                    <a:pt x="2028" y="2555"/>
                  </a:cubicBezTo>
                  <a:cubicBezTo>
                    <a:pt x="1962" y="2654"/>
                    <a:pt x="1830" y="2868"/>
                    <a:pt x="1830" y="2868"/>
                  </a:cubicBezTo>
                  <a:cubicBezTo>
                    <a:pt x="1830" y="2868"/>
                    <a:pt x="116" y="1154"/>
                    <a:pt x="50" y="989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225;p68"/>
            <p:cNvSpPr/>
            <p:nvPr/>
          </p:nvSpPr>
          <p:spPr>
            <a:xfrm>
              <a:off x="5616871" y="3453008"/>
              <a:ext cx="29843" cy="31668"/>
            </a:xfrm>
            <a:custGeom>
              <a:avLst/>
              <a:gdLst/>
              <a:ahLst/>
              <a:cxnLst/>
              <a:rect l="l" t="t" r="r" b="b"/>
              <a:pathLst>
                <a:path w="1864" h="1978" fill="none" extrusionOk="0">
                  <a:moveTo>
                    <a:pt x="1863" y="1978"/>
                  </a:moveTo>
                  <a:cubicBezTo>
                    <a:pt x="1863" y="1978"/>
                    <a:pt x="512" y="544"/>
                    <a:pt x="1" y="0"/>
                  </a:cubicBezTo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226;p68"/>
            <p:cNvSpPr/>
            <p:nvPr/>
          </p:nvSpPr>
          <p:spPr>
            <a:xfrm>
              <a:off x="5670764" y="3300967"/>
              <a:ext cx="188085" cy="223035"/>
            </a:xfrm>
            <a:custGeom>
              <a:avLst/>
              <a:gdLst/>
              <a:ahLst/>
              <a:cxnLst/>
              <a:rect l="l" t="t" r="r" b="b"/>
              <a:pathLst>
                <a:path w="11748" h="13931" extrusionOk="0">
                  <a:moveTo>
                    <a:pt x="8574" y="0"/>
                  </a:moveTo>
                  <a:cubicBezTo>
                    <a:pt x="7882" y="0"/>
                    <a:pt x="6303" y="634"/>
                    <a:pt x="6243" y="679"/>
                  </a:cubicBezTo>
                  <a:cubicBezTo>
                    <a:pt x="6210" y="695"/>
                    <a:pt x="6144" y="811"/>
                    <a:pt x="6078" y="910"/>
                  </a:cubicBezTo>
                  <a:lnTo>
                    <a:pt x="6062" y="942"/>
                  </a:lnTo>
                  <a:cubicBezTo>
                    <a:pt x="5996" y="1025"/>
                    <a:pt x="5963" y="1107"/>
                    <a:pt x="5963" y="1107"/>
                  </a:cubicBezTo>
                  <a:cubicBezTo>
                    <a:pt x="5963" y="1107"/>
                    <a:pt x="8122" y="3217"/>
                    <a:pt x="8155" y="3596"/>
                  </a:cubicBezTo>
                  <a:cubicBezTo>
                    <a:pt x="8204" y="3991"/>
                    <a:pt x="2123" y="11952"/>
                    <a:pt x="79" y="13616"/>
                  </a:cubicBezTo>
                  <a:cubicBezTo>
                    <a:pt x="79" y="13616"/>
                    <a:pt x="1" y="13930"/>
                    <a:pt x="288" y="13930"/>
                  </a:cubicBezTo>
                  <a:cubicBezTo>
                    <a:pt x="295" y="13930"/>
                    <a:pt x="302" y="13930"/>
                    <a:pt x="310" y="13930"/>
                  </a:cubicBezTo>
                  <a:cubicBezTo>
                    <a:pt x="1085" y="13880"/>
                    <a:pt x="2584" y="13765"/>
                    <a:pt x="3573" y="13402"/>
                  </a:cubicBezTo>
                  <a:cubicBezTo>
                    <a:pt x="5024" y="12858"/>
                    <a:pt x="11748" y="4486"/>
                    <a:pt x="11616" y="3645"/>
                  </a:cubicBezTo>
                  <a:cubicBezTo>
                    <a:pt x="11484" y="2805"/>
                    <a:pt x="8897" y="52"/>
                    <a:pt x="8748" y="20"/>
                  </a:cubicBezTo>
                  <a:cubicBezTo>
                    <a:pt x="8700" y="6"/>
                    <a:pt x="8641" y="0"/>
                    <a:pt x="8574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227;p68"/>
            <p:cNvSpPr/>
            <p:nvPr/>
          </p:nvSpPr>
          <p:spPr>
            <a:xfrm>
              <a:off x="5670700" y="3298902"/>
              <a:ext cx="188150" cy="225341"/>
            </a:xfrm>
            <a:custGeom>
              <a:avLst/>
              <a:gdLst/>
              <a:ahLst/>
              <a:cxnLst/>
              <a:rect l="l" t="t" r="r" b="b"/>
              <a:pathLst>
                <a:path w="11752" h="14075" fill="none" extrusionOk="0">
                  <a:moveTo>
                    <a:pt x="83" y="13745"/>
                  </a:moveTo>
                  <a:cubicBezTo>
                    <a:pt x="2127" y="12081"/>
                    <a:pt x="8208" y="4120"/>
                    <a:pt x="8159" y="3725"/>
                  </a:cubicBezTo>
                  <a:cubicBezTo>
                    <a:pt x="8126" y="3346"/>
                    <a:pt x="5967" y="1236"/>
                    <a:pt x="5967" y="1236"/>
                  </a:cubicBezTo>
                  <a:cubicBezTo>
                    <a:pt x="5967" y="1236"/>
                    <a:pt x="6000" y="1154"/>
                    <a:pt x="6066" y="1071"/>
                  </a:cubicBezTo>
                  <a:lnTo>
                    <a:pt x="6082" y="1039"/>
                  </a:lnTo>
                  <a:cubicBezTo>
                    <a:pt x="6148" y="940"/>
                    <a:pt x="6214" y="824"/>
                    <a:pt x="6247" y="808"/>
                  </a:cubicBezTo>
                  <a:cubicBezTo>
                    <a:pt x="6313" y="758"/>
                    <a:pt x="8208" y="0"/>
                    <a:pt x="8752" y="149"/>
                  </a:cubicBezTo>
                  <a:cubicBezTo>
                    <a:pt x="8901" y="181"/>
                    <a:pt x="11488" y="2934"/>
                    <a:pt x="11620" y="3774"/>
                  </a:cubicBezTo>
                  <a:cubicBezTo>
                    <a:pt x="11752" y="4615"/>
                    <a:pt x="5028" y="12987"/>
                    <a:pt x="3577" y="13531"/>
                  </a:cubicBezTo>
                  <a:cubicBezTo>
                    <a:pt x="2588" y="13894"/>
                    <a:pt x="1089" y="14009"/>
                    <a:pt x="314" y="14059"/>
                  </a:cubicBezTo>
                  <a:cubicBezTo>
                    <a:pt x="1" y="14075"/>
                    <a:pt x="83" y="13745"/>
                    <a:pt x="83" y="13745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228;p68"/>
            <p:cNvSpPr/>
            <p:nvPr/>
          </p:nvSpPr>
          <p:spPr>
            <a:xfrm>
              <a:off x="5801319" y="3355373"/>
              <a:ext cx="55443" cy="3970"/>
            </a:xfrm>
            <a:custGeom>
              <a:avLst/>
              <a:gdLst/>
              <a:ahLst/>
              <a:cxnLst/>
              <a:rect l="l" t="t" r="r" b="b"/>
              <a:pathLst>
                <a:path w="3463" h="248" fill="none" extrusionOk="0">
                  <a:moveTo>
                    <a:pt x="3462" y="247"/>
                  </a:moveTo>
                  <a:cubicBezTo>
                    <a:pt x="3462" y="247"/>
                    <a:pt x="1979" y="0"/>
                    <a:pt x="1" y="198"/>
                  </a:cubicBezTo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229;p68"/>
            <p:cNvSpPr/>
            <p:nvPr/>
          </p:nvSpPr>
          <p:spPr>
            <a:xfrm>
              <a:off x="5670700" y="3311823"/>
              <a:ext cx="140664" cy="212421"/>
            </a:xfrm>
            <a:custGeom>
              <a:avLst/>
              <a:gdLst/>
              <a:ahLst/>
              <a:cxnLst/>
              <a:rect l="l" t="t" r="r" b="b"/>
              <a:pathLst>
                <a:path w="8786" h="13268" fill="none" extrusionOk="0">
                  <a:moveTo>
                    <a:pt x="83" y="12938"/>
                  </a:moveTo>
                  <a:cubicBezTo>
                    <a:pt x="2127" y="11274"/>
                    <a:pt x="8208" y="3313"/>
                    <a:pt x="8159" y="2918"/>
                  </a:cubicBezTo>
                  <a:cubicBezTo>
                    <a:pt x="8126" y="2539"/>
                    <a:pt x="5967" y="429"/>
                    <a:pt x="5967" y="429"/>
                  </a:cubicBezTo>
                  <a:cubicBezTo>
                    <a:pt x="5967" y="429"/>
                    <a:pt x="6000" y="347"/>
                    <a:pt x="6066" y="264"/>
                  </a:cubicBezTo>
                  <a:lnTo>
                    <a:pt x="6082" y="232"/>
                  </a:lnTo>
                  <a:lnTo>
                    <a:pt x="6247" y="1"/>
                  </a:lnTo>
                  <a:cubicBezTo>
                    <a:pt x="6247" y="1"/>
                    <a:pt x="8258" y="1896"/>
                    <a:pt x="8785" y="2868"/>
                  </a:cubicBezTo>
                  <a:cubicBezTo>
                    <a:pt x="8785" y="2868"/>
                    <a:pt x="3709" y="10763"/>
                    <a:pt x="314" y="13252"/>
                  </a:cubicBezTo>
                  <a:cubicBezTo>
                    <a:pt x="1" y="13268"/>
                    <a:pt x="83" y="12938"/>
                    <a:pt x="83" y="12938"/>
                  </a:cubicBezTo>
                  <a:close/>
                </a:path>
              </a:pathLst>
            </a:custGeom>
            <a:noFill/>
            <a:ln w="70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230;p68"/>
            <p:cNvSpPr/>
            <p:nvPr/>
          </p:nvSpPr>
          <p:spPr>
            <a:xfrm>
              <a:off x="5630864" y="3449566"/>
              <a:ext cx="65977" cy="76400"/>
            </a:xfrm>
            <a:custGeom>
              <a:avLst/>
              <a:gdLst/>
              <a:ahLst/>
              <a:cxnLst/>
              <a:rect l="l" t="t" r="r" b="b"/>
              <a:pathLst>
                <a:path w="4121" h="4772" extrusionOk="0">
                  <a:moveTo>
                    <a:pt x="1582" y="1"/>
                  </a:moveTo>
                  <a:cubicBezTo>
                    <a:pt x="1582" y="1"/>
                    <a:pt x="0" y="973"/>
                    <a:pt x="940" y="3000"/>
                  </a:cubicBezTo>
                  <a:cubicBezTo>
                    <a:pt x="1480" y="4197"/>
                    <a:pt x="2303" y="4772"/>
                    <a:pt x="2942" y="4772"/>
                  </a:cubicBezTo>
                  <a:cubicBezTo>
                    <a:pt x="3394" y="4772"/>
                    <a:pt x="3754" y="4484"/>
                    <a:pt x="3857" y="3923"/>
                  </a:cubicBezTo>
                  <a:cubicBezTo>
                    <a:pt x="4120" y="2572"/>
                    <a:pt x="1582" y="1"/>
                    <a:pt x="1582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231;p68"/>
            <p:cNvSpPr/>
            <p:nvPr/>
          </p:nvSpPr>
          <p:spPr>
            <a:xfrm>
              <a:off x="5630864" y="3449566"/>
              <a:ext cx="65977" cy="84453"/>
            </a:xfrm>
            <a:custGeom>
              <a:avLst/>
              <a:gdLst/>
              <a:ahLst/>
              <a:cxnLst/>
              <a:rect l="l" t="t" r="r" b="b"/>
              <a:pathLst>
                <a:path w="4121" h="5275" fill="none" extrusionOk="0">
                  <a:moveTo>
                    <a:pt x="1582" y="1"/>
                  </a:moveTo>
                  <a:cubicBezTo>
                    <a:pt x="1582" y="1"/>
                    <a:pt x="0" y="973"/>
                    <a:pt x="940" y="3000"/>
                  </a:cubicBezTo>
                  <a:cubicBezTo>
                    <a:pt x="1863" y="5044"/>
                    <a:pt x="3610" y="5275"/>
                    <a:pt x="3857" y="3923"/>
                  </a:cubicBezTo>
                  <a:cubicBezTo>
                    <a:pt x="4120" y="2572"/>
                    <a:pt x="1582" y="1"/>
                    <a:pt x="1582" y="1"/>
                  </a:cubicBezTo>
                  <a:close/>
                </a:path>
              </a:pathLst>
            </a:custGeom>
            <a:noFill/>
            <a:ln w="10300" cap="flat" cmpd="sng">
              <a:solidFill>
                <a:srgbClr val="2E0201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232;p68"/>
            <p:cNvSpPr/>
            <p:nvPr/>
          </p:nvSpPr>
          <p:spPr>
            <a:xfrm>
              <a:off x="5651967" y="3414742"/>
              <a:ext cx="73374" cy="98926"/>
            </a:xfrm>
            <a:custGeom>
              <a:avLst/>
              <a:gdLst/>
              <a:ahLst/>
              <a:cxnLst/>
              <a:rect l="l" t="t" r="r" b="b"/>
              <a:pathLst>
                <a:path w="4583" h="6179" extrusionOk="0">
                  <a:moveTo>
                    <a:pt x="1797" y="0"/>
                  </a:moveTo>
                  <a:cubicBezTo>
                    <a:pt x="1682" y="198"/>
                    <a:pt x="1566" y="445"/>
                    <a:pt x="1467" y="726"/>
                  </a:cubicBezTo>
                  <a:cubicBezTo>
                    <a:pt x="1467" y="726"/>
                    <a:pt x="1" y="1533"/>
                    <a:pt x="83" y="3346"/>
                  </a:cubicBezTo>
                  <a:cubicBezTo>
                    <a:pt x="155" y="4945"/>
                    <a:pt x="1662" y="6178"/>
                    <a:pt x="2602" y="6178"/>
                  </a:cubicBezTo>
                  <a:cubicBezTo>
                    <a:pt x="2737" y="6178"/>
                    <a:pt x="2861" y="6152"/>
                    <a:pt x="2967" y="6098"/>
                  </a:cubicBezTo>
                  <a:cubicBezTo>
                    <a:pt x="4236" y="5736"/>
                    <a:pt x="4582" y="4813"/>
                    <a:pt x="4022" y="3593"/>
                  </a:cubicBezTo>
                  <a:cubicBezTo>
                    <a:pt x="3544" y="2505"/>
                    <a:pt x="2110" y="2192"/>
                    <a:pt x="1797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233;p68"/>
            <p:cNvSpPr/>
            <p:nvPr/>
          </p:nvSpPr>
          <p:spPr>
            <a:xfrm>
              <a:off x="5651967" y="3414742"/>
              <a:ext cx="73374" cy="104497"/>
            </a:xfrm>
            <a:custGeom>
              <a:avLst/>
              <a:gdLst/>
              <a:ahLst/>
              <a:cxnLst/>
              <a:rect l="l" t="t" r="r" b="b"/>
              <a:pathLst>
                <a:path w="4583" h="6527" fill="none" extrusionOk="0">
                  <a:moveTo>
                    <a:pt x="2967" y="6098"/>
                  </a:moveTo>
                  <a:cubicBezTo>
                    <a:pt x="2127" y="6527"/>
                    <a:pt x="165" y="5175"/>
                    <a:pt x="83" y="3346"/>
                  </a:cubicBezTo>
                  <a:cubicBezTo>
                    <a:pt x="1" y="1533"/>
                    <a:pt x="1467" y="726"/>
                    <a:pt x="1467" y="726"/>
                  </a:cubicBezTo>
                  <a:cubicBezTo>
                    <a:pt x="1566" y="445"/>
                    <a:pt x="1682" y="198"/>
                    <a:pt x="1797" y="0"/>
                  </a:cubicBezTo>
                  <a:cubicBezTo>
                    <a:pt x="2110" y="2192"/>
                    <a:pt x="3544" y="2505"/>
                    <a:pt x="4022" y="3593"/>
                  </a:cubicBezTo>
                  <a:cubicBezTo>
                    <a:pt x="4582" y="4813"/>
                    <a:pt x="4236" y="5736"/>
                    <a:pt x="2967" y="6098"/>
                  </a:cubicBezTo>
                  <a:close/>
                </a:path>
              </a:pathLst>
            </a:custGeom>
            <a:noFill/>
            <a:ln w="10300" cap="flat" cmpd="sng">
              <a:solidFill>
                <a:srgbClr val="2E0201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234;p68"/>
            <p:cNvSpPr/>
            <p:nvPr/>
          </p:nvSpPr>
          <p:spPr>
            <a:xfrm>
              <a:off x="5669147" y="3387299"/>
              <a:ext cx="91545" cy="99934"/>
            </a:xfrm>
            <a:custGeom>
              <a:avLst/>
              <a:gdLst/>
              <a:ahLst/>
              <a:cxnLst/>
              <a:rect l="l" t="t" r="r" b="b"/>
              <a:pathLst>
                <a:path w="5718" h="6242" extrusionOk="0">
                  <a:moveTo>
                    <a:pt x="2554" y="0"/>
                  </a:moveTo>
                  <a:cubicBezTo>
                    <a:pt x="2504" y="231"/>
                    <a:pt x="2488" y="445"/>
                    <a:pt x="2488" y="610"/>
                  </a:cubicBezTo>
                  <a:cubicBezTo>
                    <a:pt x="2488" y="610"/>
                    <a:pt x="2405" y="585"/>
                    <a:pt x="2268" y="585"/>
                  </a:cubicBezTo>
                  <a:cubicBezTo>
                    <a:pt x="1868" y="585"/>
                    <a:pt x="1008" y="795"/>
                    <a:pt x="394" y="2440"/>
                  </a:cubicBezTo>
                  <a:cubicBezTo>
                    <a:pt x="0" y="4378"/>
                    <a:pt x="2396" y="6242"/>
                    <a:pt x="3759" y="6242"/>
                  </a:cubicBezTo>
                  <a:cubicBezTo>
                    <a:pt x="3821" y="6242"/>
                    <a:pt x="3881" y="6238"/>
                    <a:pt x="3938" y="6230"/>
                  </a:cubicBezTo>
                  <a:cubicBezTo>
                    <a:pt x="5240" y="6049"/>
                    <a:pt x="5718" y="5126"/>
                    <a:pt x="5454" y="4335"/>
                  </a:cubicBezTo>
                  <a:cubicBezTo>
                    <a:pt x="5207" y="3544"/>
                    <a:pt x="3625" y="2654"/>
                    <a:pt x="2933" y="775"/>
                  </a:cubicBezTo>
                  <a:cubicBezTo>
                    <a:pt x="2834" y="495"/>
                    <a:pt x="2702" y="231"/>
                    <a:pt x="2554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235;p68"/>
            <p:cNvSpPr/>
            <p:nvPr/>
          </p:nvSpPr>
          <p:spPr>
            <a:xfrm>
              <a:off x="5668859" y="3387299"/>
              <a:ext cx="91833" cy="102656"/>
            </a:xfrm>
            <a:custGeom>
              <a:avLst/>
              <a:gdLst/>
              <a:ahLst/>
              <a:cxnLst/>
              <a:rect l="l" t="t" r="r" b="b"/>
              <a:pathLst>
                <a:path w="5736" h="6412" fill="none" extrusionOk="0">
                  <a:moveTo>
                    <a:pt x="3956" y="6230"/>
                  </a:moveTo>
                  <a:cubicBezTo>
                    <a:pt x="2637" y="6411"/>
                    <a:pt x="0" y="4467"/>
                    <a:pt x="412" y="2440"/>
                  </a:cubicBezTo>
                  <a:cubicBezTo>
                    <a:pt x="1237" y="231"/>
                    <a:pt x="2506" y="610"/>
                    <a:pt x="2506" y="610"/>
                  </a:cubicBezTo>
                  <a:cubicBezTo>
                    <a:pt x="2506" y="445"/>
                    <a:pt x="2522" y="231"/>
                    <a:pt x="2572" y="0"/>
                  </a:cubicBezTo>
                  <a:cubicBezTo>
                    <a:pt x="2720" y="231"/>
                    <a:pt x="2852" y="495"/>
                    <a:pt x="2951" y="775"/>
                  </a:cubicBezTo>
                  <a:cubicBezTo>
                    <a:pt x="3643" y="2654"/>
                    <a:pt x="5225" y="3544"/>
                    <a:pt x="5472" y="4335"/>
                  </a:cubicBezTo>
                  <a:cubicBezTo>
                    <a:pt x="5736" y="5126"/>
                    <a:pt x="5258" y="6049"/>
                    <a:pt x="3956" y="6230"/>
                  </a:cubicBezTo>
                  <a:close/>
                </a:path>
              </a:pathLst>
            </a:custGeom>
            <a:noFill/>
            <a:ln w="10300" cap="flat" cmpd="sng">
              <a:solidFill>
                <a:srgbClr val="2E0201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236;p68"/>
            <p:cNvSpPr/>
            <p:nvPr/>
          </p:nvSpPr>
          <p:spPr>
            <a:xfrm>
              <a:off x="5708470" y="3352747"/>
              <a:ext cx="95500" cy="109797"/>
            </a:xfrm>
            <a:custGeom>
              <a:avLst/>
              <a:gdLst/>
              <a:ahLst/>
              <a:cxnLst/>
              <a:rect l="l" t="t" r="r" b="b"/>
              <a:pathLst>
                <a:path w="5965" h="6858" extrusionOk="0">
                  <a:moveTo>
                    <a:pt x="2258" y="1"/>
                  </a:moveTo>
                  <a:cubicBezTo>
                    <a:pt x="761" y="1"/>
                    <a:pt x="0" y="1968"/>
                    <a:pt x="32" y="2768"/>
                  </a:cubicBezTo>
                  <a:cubicBezTo>
                    <a:pt x="139" y="4867"/>
                    <a:pt x="1915" y="6857"/>
                    <a:pt x="3418" y="6857"/>
                  </a:cubicBezTo>
                  <a:cubicBezTo>
                    <a:pt x="3768" y="6857"/>
                    <a:pt x="4103" y="6749"/>
                    <a:pt x="4399" y="6509"/>
                  </a:cubicBezTo>
                  <a:cubicBezTo>
                    <a:pt x="5965" y="5224"/>
                    <a:pt x="3855" y="2900"/>
                    <a:pt x="4020" y="2439"/>
                  </a:cubicBezTo>
                  <a:cubicBezTo>
                    <a:pt x="4057" y="2332"/>
                    <a:pt x="4100" y="2293"/>
                    <a:pt x="4152" y="2293"/>
                  </a:cubicBezTo>
                  <a:cubicBezTo>
                    <a:pt x="4286" y="2293"/>
                    <a:pt x="4476" y="2551"/>
                    <a:pt x="4755" y="2551"/>
                  </a:cubicBezTo>
                  <a:cubicBezTo>
                    <a:pt x="4851" y="2551"/>
                    <a:pt x="4957" y="2520"/>
                    <a:pt x="5075" y="2439"/>
                  </a:cubicBezTo>
                  <a:cubicBezTo>
                    <a:pt x="4630" y="1829"/>
                    <a:pt x="3740" y="164"/>
                    <a:pt x="2487" y="16"/>
                  </a:cubicBezTo>
                  <a:cubicBezTo>
                    <a:pt x="2409" y="6"/>
                    <a:pt x="2332" y="1"/>
                    <a:pt x="2258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237;p68"/>
            <p:cNvSpPr/>
            <p:nvPr/>
          </p:nvSpPr>
          <p:spPr>
            <a:xfrm>
              <a:off x="5708438" y="3349561"/>
              <a:ext cx="95532" cy="127728"/>
            </a:xfrm>
            <a:custGeom>
              <a:avLst/>
              <a:gdLst/>
              <a:ahLst/>
              <a:cxnLst/>
              <a:rect l="l" t="t" r="r" b="b"/>
              <a:pathLst>
                <a:path w="5967" h="7978" fill="none" extrusionOk="0">
                  <a:moveTo>
                    <a:pt x="4401" y="6708"/>
                  </a:moveTo>
                  <a:cubicBezTo>
                    <a:pt x="2835" y="7977"/>
                    <a:pt x="165" y="5555"/>
                    <a:pt x="34" y="2967"/>
                  </a:cubicBezTo>
                  <a:cubicBezTo>
                    <a:pt x="1" y="2127"/>
                    <a:pt x="841" y="1"/>
                    <a:pt x="2489" y="215"/>
                  </a:cubicBezTo>
                  <a:cubicBezTo>
                    <a:pt x="3742" y="363"/>
                    <a:pt x="4632" y="2028"/>
                    <a:pt x="5077" y="2638"/>
                  </a:cubicBezTo>
                  <a:cubicBezTo>
                    <a:pt x="4484" y="3050"/>
                    <a:pt x="4187" y="2160"/>
                    <a:pt x="4022" y="2638"/>
                  </a:cubicBezTo>
                  <a:cubicBezTo>
                    <a:pt x="3857" y="3099"/>
                    <a:pt x="5967" y="5423"/>
                    <a:pt x="4401" y="6708"/>
                  </a:cubicBezTo>
                  <a:close/>
                </a:path>
              </a:pathLst>
            </a:custGeom>
            <a:noFill/>
            <a:ln w="10300" cap="flat" cmpd="sng">
              <a:solidFill>
                <a:srgbClr val="2E0201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238;p68"/>
            <p:cNvSpPr/>
            <p:nvPr/>
          </p:nvSpPr>
          <p:spPr>
            <a:xfrm>
              <a:off x="5968891" y="3361489"/>
              <a:ext cx="250957" cy="228511"/>
            </a:xfrm>
            <a:custGeom>
              <a:avLst/>
              <a:gdLst/>
              <a:ahLst/>
              <a:cxnLst/>
              <a:rect l="l" t="t" r="r" b="b"/>
              <a:pathLst>
                <a:path w="15675" h="14273" extrusionOk="0">
                  <a:moveTo>
                    <a:pt x="9695" y="1"/>
                  </a:moveTo>
                  <a:cubicBezTo>
                    <a:pt x="7369" y="1"/>
                    <a:pt x="3103" y="2800"/>
                    <a:pt x="1237" y="4595"/>
                  </a:cubicBezTo>
                  <a:cubicBezTo>
                    <a:pt x="726" y="5073"/>
                    <a:pt x="396" y="5502"/>
                    <a:pt x="330" y="5766"/>
                  </a:cubicBezTo>
                  <a:cubicBezTo>
                    <a:pt x="1" y="7166"/>
                    <a:pt x="5439" y="13742"/>
                    <a:pt x="7087" y="14253"/>
                  </a:cubicBezTo>
                  <a:cubicBezTo>
                    <a:pt x="7127" y="14266"/>
                    <a:pt x="7171" y="14272"/>
                    <a:pt x="7219" y="14272"/>
                  </a:cubicBezTo>
                  <a:cubicBezTo>
                    <a:pt x="7545" y="14272"/>
                    <a:pt x="8045" y="13982"/>
                    <a:pt x="8620" y="13479"/>
                  </a:cubicBezTo>
                  <a:cubicBezTo>
                    <a:pt x="11340" y="11089"/>
                    <a:pt x="15674" y="3837"/>
                    <a:pt x="10713" y="277"/>
                  </a:cubicBezTo>
                  <a:cubicBezTo>
                    <a:pt x="10448" y="86"/>
                    <a:pt x="10101" y="1"/>
                    <a:pt x="9695" y="1"/>
                  </a:cubicBezTo>
                  <a:close/>
                </a:path>
              </a:pathLst>
            </a:custGeom>
            <a:solidFill>
              <a:srgbClr val="787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239;p68"/>
            <p:cNvSpPr/>
            <p:nvPr/>
          </p:nvSpPr>
          <p:spPr>
            <a:xfrm>
              <a:off x="5968891" y="3345334"/>
              <a:ext cx="250957" cy="245946"/>
            </a:xfrm>
            <a:custGeom>
              <a:avLst/>
              <a:gdLst/>
              <a:ahLst/>
              <a:cxnLst/>
              <a:rect l="l" t="t" r="r" b="b"/>
              <a:pathLst>
                <a:path w="15675" h="15362" fill="none" extrusionOk="0">
                  <a:moveTo>
                    <a:pt x="8620" y="14488"/>
                  </a:moveTo>
                  <a:cubicBezTo>
                    <a:pt x="7961" y="15065"/>
                    <a:pt x="7401" y="15361"/>
                    <a:pt x="7087" y="15262"/>
                  </a:cubicBezTo>
                  <a:cubicBezTo>
                    <a:pt x="5439" y="14751"/>
                    <a:pt x="1" y="8175"/>
                    <a:pt x="330" y="6775"/>
                  </a:cubicBezTo>
                  <a:cubicBezTo>
                    <a:pt x="396" y="6511"/>
                    <a:pt x="726" y="6082"/>
                    <a:pt x="1237" y="5604"/>
                  </a:cubicBezTo>
                  <a:cubicBezTo>
                    <a:pt x="3429" y="3495"/>
                    <a:pt x="8933" y="1"/>
                    <a:pt x="10713" y="1286"/>
                  </a:cubicBezTo>
                  <a:cubicBezTo>
                    <a:pt x="15674" y="4846"/>
                    <a:pt x="11340" y="12098"/>
                    <a:pt x="8620" y="14488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240;p68"/>
            <p:cNvSpPr/>
            <p:nvPr/>
          </p:nvSpPr>
          <p:spPr>
            <a:xfrm>
              <a:off x="5968891" y="3435060"/>
              <a:ext cx="138022" cy="154945"/>
            </a:xfrm>
            <a:custGeom>
              <a:avLst/>
              <a:gdLst/>
              <a:ahLst/>
              <a:cxnLst/>
              <a:rect l="l" t="t" r="r" b="b"/>
              <a:pathLst>
                <a:path w="8621" h="9678" extrusionOk="0">
                  <a:moveTo>
                    <a:pt x="1237" y="0"/>
                  </a:moveTo>
                  <a:cubicBezTo>
                    <a:pt x="726" y="478"/>
                    <a:pt x="396" y="907"/>
                    <a:pt x="330" y="1171"/>
                  </a:cubicBezTo>
                  <a:cubicBezTo>
                    <a:pt x="1" y="2571"/>
                    <a:pt x="5439" y="9147"/>
                    <a:pt x="7087" y="9658"/>
                  </a:cubicBezTo>
                  <a:cubicBezTo>
                    <a:pt x="7127" y="9671"/>
                    <a:pt x="7171" y="9677"/>
                    <a:pt x="7219" y="9677"/>
                  </a:cubicBezTo>
                  <a:cubicBezTo>
                    <a:pt x="7545" y="9677"/>
                    <a:pt x="8045" y="9387"/>
                    <a:pt x="8620" y="8884"/>
                  </a:cubicBezTo>
                  <a:cubicBezTo>
                    <a:pt x="4632" y="5769"/>
                    <a:pt x="2407" y="2341"/>
                    <a:pt x="1237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241;p68"/>
            <p:cNvSpPr/>
            <p:nvPr/>
          </p:nvSpPr>
          <p:spPr>
            <a:xfrm>
              <a:off x="5968891" y="3435060"/>
              <a:ext cx="138022" cy="156226"/>
            </a:xfrm>
            <a:custGeom>
              <a:avLst/>
              <a:gdLst/>
              <a:ahLst/>
              <a:cxnLst/>
              <a:rect l="l" t="t" r="r" b="b"/>
              <a:pathLst>
                <a:path w="8621" h="9758" fill="none" extrusionOk="0">
                  <a:moveTo>
                    <a:pt x="8620" y="8884"/>
                  </a:moveTo>
                  <a:cubicBezTo>
                    <a:pt x="7961" y="9461"/>
                    <a:pt x="7401" y="9757"/>
                    <a:pt x="7087" y="9658"/>
                  </a:cubicBezTo>
                  <a:cubicBezTo>
                    <a:pt x="5439" y="9147"/>
                    <a:pt x="1" y="2571"/>
                    <a:pt x="330" y="1171"/>
                  </a:cubicBezTo>
                  <a:cubicBezTo>
                    <a:pt x="396" y="907"/>
                    <a:pt x="726" y="478"/>
                    <a:pt x="1237" y="0"/>
                  </a:cubicBezTo>
                  <a:cubicBezTo>
                    <a:pt x="2407" y="2341"/>
                    <a:pt x="4632" y="5769"/>
                    <a:pt x="8620" y="8884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242;p68"/>
            <p:cNvSpPr/>
            <p:nvPr/>
          </p:nvSpPr>
          <p:spPr>
            <a:xfrm>
              <a:off x="5945147" y="3340130"/>
              <a:ext cx="245401" cy="392581"/>
            </a:xfrm>
            <a:custGeom>
              <a:avLst/>
              <a:gdLst/>
              <a:ahLst/>
              <a:cxnLst/>
              <a:rect l="l" t="t" r="r" b="b"/>
              <a:pathLst>
                <a:path w="15328" h="24521" extrusionOk="0">
                  <a:moveTo>
                    <a:pt x="14051" y="0"/>
                  </a:moveTo>
                  <a:cubicBezTo>
                    <a:pt x="12996" y="0"/>
                    <a:pt x="11316" y="392"/>
                    <a:pt x="9131" y="2172"/>
                  </a:cubicBezTo>
                  <a:cubicBezTo>
                    <a:pt x="5241" y="5369"/>
                    <a:pt x="0" y="16741"/>
                    <a:pt x="2439" y="24520"/>
                  </a:cubicBezTo>
                  <a:lnTo>
                    <a:pt x="15328" y="243"/>
                  </a:lnTo>
                  <a:cubicBezTo>
                    <a:pt x="15328" y="243"/>
                    <a:pt x="14883" y="0"/>
                    <a:pt x="14051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243;p68"/>
            <p:cNvSpPr/>
            <p:nvPr/>
          </p:nvSpPr>
          <p:spPr>
            <a:xfrm>
              <a:off x="5945147" y="3323959"/>
              <a:ext cx="245401" cy="408751"/>
            </a:xfrm>
            <a:custGeom>
              <a:avLst/>
              <a:gdLst/>
              <a:ahLst/>
              <a:cxnLst/>
              <a:rect l="l" t="t" r="r" b="b"/>
              <a:pathLst>
                <a:path w="15328" h="25531" fill="none" extrusionOk="0">
                  <a:moveTo>
                    <a:pt x="15328" y="1253"/>
                  </a:moveTo>
                  <a:cubicBezTo>
                    <a:pt x="15328" y="1253"/>
                    <a:pt x="13037" y="1"/>
                    <a:pt x="9131" y="3182"/>
                  </a:cubicBezTo>
                  <a:cubicBezTo>
                    <a:pt x="5241" y="6379"/>
                    <a:pt x="0" y="17751"/>
                    <a:pt x="2439" y="25530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244;p68"/>
            <p:cNvSpPr/>
            <p:nvPr/>
          </p:nvSpPr>
          <p:spPr>
            <a:xfrm>
              <a:off x="5948301" y="3326873"/>
              <a:ext cx="514818" cy="549847"/>
            </a:xfrm>
            <a:custGeom>
              <a:avLst/>
              <a:gdLst/>
              <a:ahLst/>
              <a:cxnLst/>
              <a:rect l="l" t="t" r="r" b="b"/>
              <a:pathLst>
                <a:path w="32156" h="34344" extrusionOk="0">
                  <a:moveTo>
                    <a:pt x="17607" y="0"/>
                  </a:moveTo>
                  <a:cubicBezTo>
                    <a:pt x="14938" y="0"/>
                    <a:pt x="12724" y="993"/>
                    <a:pt x="10912" y="2423"/>
                  </a:cubicBezTo>
                  <a:cubicBezTo>
                    <a:pt x="7302" y="5274"/>
                    <a:pt x="5357" y="9872"/>
                    <a:pt x="4797" y="11998"/>
                  </a:cubicBezTo>
                  <a:cubicBezTo>
                    <a:pt x="3923" y="15361"/>
                    <a:pt x="2078" y="21426"/>
                    <a:pt x="1039" y="23997"/>
                  </a:cubicBezTo>
                  <a:cubicBezTo>
                    <a:pt x="1" y="26551"/>
                    <a:pt x="561" y="29040"/>
                    <a:pt x="5835" y="31430"/>
                  </a:cubicBezTo>
                  <a:cubicBezTo>
                    <a:pt x="9152" y="32936"/>
                    <a:pt x="14183" y="34344"/>
                    <a:pt x="18878" y="34344"/>
                  </a:cubicBezTo>
                  <a:cubicBezTo>
                    <a:pt x="19269" y="34344"/>
                    <a:pt x="19657" y="34334"/>
                    <a:pt x="20042" y="34314"/>
                  </a:cubicBezTo>
                  <a:cubicBezTo>
                    <a:pt x="22415" y="34182"/>
                    <a:pt x="24657" y="33654"/>
                    <a:pt x="26470" y="32550"/>
                  </a:cubicBezTo>
                  <a:cubicBezTo>
                    <a:pt x="32156" y="29106"/>
                    <a:pt x="30161" y="26469"/>
                    <a:pt x="29271" y="15921"/>
                  </a:cubicBezTo>
                  <a:cubicBezTo>
                    <a:pt x="28398" y="5357"/>
                    <a:pt x="25151" y="808"/>
                    <a:pt x="18954" y="83"/>
                  </a:cubicBezTo>
                  <a:cubicBezTo>
                    <a:pt x="18493" y="27"/>
                    <a:pt x="18044" y="0"/>
                    <a:pt x="17607" y="0"/>
                  </a:cubicBezTo>
                  <a:close/>
                </a:path>
              </a:pathLst>
            </a:custGeom>
            <a:solidFill>
              <a:srgbClr val="787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245;p68"/>
            <p:cNvSpPr/>
            <p:nvPr/>
          </p:nvSpPr>
          <p:spPr>
            <a:xfrm>
              <a:off x="6118772" y="3326873"/>
              <a:ext cx="344359" cy="549367"/>
            </a:xfrm>
            <a:custGeom>
              <a:avLst/>
              <a:gdLst/>
              <a:ahLst/>
              <a:cxnLst/>
              <a:rect l="l" t="t" r="r" b="b"/>
              <a:pathLst>
                <a:path w="21509" h="34314" extrusionOk="0">
                  <a:moveTo>
                    <a:pt x="6960" y="0"/>
                  </a:moveTo>
                  <a:cubicBezTo>
                    <a:pt x="4291" y="0"/>
                    <a:pt x="2077" y="993"/>
                    <a:pt x="265" y="2423"/>
                  </a:cubicBezTo>
                  <a:cubicBezTo>
                    <a:pt x="166" y="3544"/>
                    <a:pt x="1" y="4895"/>
                    <a:pt x="742" y="5703"/>
                  </a:cubicBezTo>
                  <a:cubicBezTo>
                    <a:pt x="1081" y="6070"/>
                    <a:pt x="1700" y="6378"/>
                    <a:pt x="2257" y="6378"/>
                  </a:cubicBezTo>
                  <a:cubicBezTo>
                    <a:pt x="2675" y="6378"/>
                    <a:pt x="3059" y="6204"/>
                    <a:pt x="3264" y="5752"/>
                  </a:cubicBezTo>
                  <a:lnTo>
                    <a:pt x="3264" y="5752"/>
                  </a:lnTo>
                  <a:cubicBezTo>
                    <a:pt x="2885" y="6675"/>
                    <a:pt x="3264" y="7878"/>
                    <a:pt x="4121" y="8406"/>
                  </a:cubicBezTo>
                  <a:cubicBezTo>
                    <a:pt x="4452" y="8609"/>
                    <a:pt x="4839" y="8707"/>
                    <a:pt x="5228" y="8707"/>
                  </a:cubicBezTo>
                  <a:cubicBezTo>
                    <a:pt x="5846" y="8707"/>
                    <a:pt x="6469" y="8459"/>
                    <a:pt x="6873" y="7993"/>
                  </a:cubicBezTo>
                  <a:lnTo>
                    <a:pt x="6873" y="7993"/>
                  </a:lnTo>
                  <a:cubicBezTo>
                    <a:pt x="6099" y="11306"/>
                    <a:pt x="5308" y="14602"/>
                    <a:pt x="4533" y="17915"/>
                  </a:cubicBezTo>
                  <a:cubicBezTo>
                    <a:pt x="3874" y="20717"/>
                    <a:pt x="3248" y="23749"/>
                    <a:pt x="4451" y="26370"/>
                  </a:cubicBezTo>
                  <a:cubicBezTo>
                    <a:pt x="5456" y="28545"/>
                    <a:pt x="7599" y="30029"/>
                    <a:pt x="8670" y="32188"/>
                  </a:cubicBezTo>
                  <a:cubicBezTo>
                    <a:pt x="9000" y="32847"/>
                    <a:pt x="9230" y="33572"/>
                    <a:pt x="9395" y="34314"/>
                  </a:cubicBezTo>
                  <a:cubicBezTo>
                    <a:pt x="11768" y="34182"/>
                    <a:pt x="14010" y="33654"/>
                    <a:pt x="15823" y="32550"/>
                  </a:cubicBezTo>
                  <a:cubicBezTo>
                    <a:pt x="21509" y="29106"/>
                    <a:pt x="19514" y="26469"/>
                    <a:pt x="18624" y="15921"/>
                  </a:cubicBezTo>
                  <a:cubicBezTo>
                    <a:pt x="17751" y="5357"/>
                    <a:pt x="14504" y="808"/>
                    <a:pt x="8307" y="83"/>
                  </a:cubicBezTo>
                  <a:cubicBezTo>
                    <a:pt x="7846" y="27"/>
                    <a:pt x="7397" y="0"/>
                    <a:pt x="6960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246;p68"/>
            <p:cNvSpPr/>
            <p:nvPr/>
          </p:nvSpPr>
          <p:spPr>
            <a:xfrm>
              <a:off x="5948301" y="3311567"/>
              <a:ext cx="514818" cy="591586"/>
            </a:xfrm>
            <a:custGeom>
              <a:avLst/>
              <a:gdLst/>
              <a:ahLst/>
              <a:cxnLst/>
              <a:rect l="l" t="t" r="r" b="b"/>
              <a:pathLst>
                <a:path w="32156" h="36951" fill="none" extrusionOk="0">
                  <a:moveTo>
                    <a:pt x="18954" y="1039"/>
                  </a:moveTo>
                  <a:cubicBezTo>
                    <a:pt x="25151" y="1764"/>
                    <a:pt x="28398" y="6313"/>
                    <a:pt x="29271" y="16877"/>
                  </a:cubicBezTo>
                  <a:cubicBezTo>
                    <a:pt x="30145" y="27425"/>
                    <a:pt x="32156" y="30062"/>
                    <a:pt x="26470" y="33506"/>
                  </a:cubicBezTo>
                  <a:cubicBezTo>
                    <a:pt x="20800" y="36951"/>
                    <a:pt x="11109" y="34792"/>
                    <a:pt x="5835" y="32386"/>
                  </a:cubicBezTo>
                  <a:cubicBezTo>
                    <a:pt x="561" y="29979"/>
                    <a:pt x="1" y="27507"/>
                    <a:pt x="1039" y="24953"/>
                  </a:cubicBezTo>
                  <a:cubicBezTo>
                    <a:pt x="2078" y="22382"/>
                    <a:pt x="3923" y="16317"/>
                    <a:pt x="4797" y="12954"/>
                  </a:cubicBezTo>
                  <a:cubicBezTo>
                    <a:pt x="5671" y="9592"/>
                    <a:pt x="10071" y="0"/>
                    <a:pt x="18954" y="1039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247;p68"/>
            <p:cNvSpPr/>
            <p:nvPr/>
          </p:nvSpPr>
          <p:spPr>
            <a:xfrm>
              <a:off x="6135663" y="3302681"/>
              <a:ext cx="204240" cy="126319"/>
            </a:xfrm>
            <a:custGeom>
              <a:avLst/>
              <a:gdLst/>
              <a:ahLst/>
              <a:cxnLst/>
              <a:rect l="l" t="t" r="r" b="b"/>
              <a:pathLst>
                <a:path w="12757" h="7890" extrusionOk="0">
                  <a:moveTo>
                    <a:pt x="7984" y="1"/>
                  </a:moveTo>
                  <a:cubicBezTo>
                    <a:pt x="5771" y="1"/>
                    <a:pt x="3389" y="810"/>
                    <a:pt x="2291" y="1775"/>
                  </a:cubicBezTo>
                  <a:cubicBezTo>
                    <a:pt x="1" y="3786"/>
                    <a:pt x="907" y="6653"/>
                    <a:pt x="907" y="6653"/>
                  </a:cubicBezTo>
                  <a:cubicBezTo>
                    <a:pt x="2390" y="5219"/>
                    <a:pt x="4154" y="4445"/>
                    <a:pt x="4154" y="4445"/>
                  </a:cubicBezTo>
                  <a:cubicBezTo>
                    <a:pt x="4220" y="5747"/>
                    <a:pt x="4352" y="7889"/>
                    <a:pt x="4352" y="7889"/>
                  </a:cubicBezTo>
                  <a:cubicBezTo>
                    <a:pt x="9082" y="7181"/>
                    <a:pt x="11340" y="5384"/>
                    <a:pt x="12230" y="4395"/>
                  </a:cubicBezTo>
                  <a:cubicBezTo>
                    <a:pt x="12592" y="4016"/>
                    <a:pt x="12757" y="3472"/>
                    <a:pt x="12642" y="2962"/>
                  </a:cubicBezTo>
                  <a:cubicBezTo>
                    <a:pt x="12168" y="781"/>
                    <a:pt x="10157" y="1"/>
                    <a:pt x="7984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248;p68"/>
            <p:cNvSpPr/>
            <p:nvPr/>
          </p:nvSpPr>
          <p:spPr>
            <a:xfrm>
              <a:off x="6135663" y="3279641"/>
              <a:ext cx="204240" cy="149357"/>
            </a:xfrm>
            <a:custGeom>
              <a:avLst/>
              <a:gdLst/>
              <a:ahLst/>
              <a:cxnLst/>
              <a:rect l="l" t="t" r="r" b="b"/>
              <a:pathLst>
                <a:path w="12757" h="9329" fill="none" extrusionOk="0">
                  <a:moveTo>
                    <a:pt x="907" y="8092"/>
                  </a:moveTo>
                  <a:cubicBezTo>
                    <a:pt x="907" y="8092"/>
                    <a:pt x="1" y="5225"/>
                    <a:pt x="2291" y="3214"/>
                  </a:cubicBezTo>
                  <a:cubicBezTo>
                    <a:pt x="4467" y="1302"/>
                    <a:pt x="11686" y="0"/>
                    <a:pt x="12642" y="4401"/>
                  </a:cubicBezTo>
                  <a:cubicBezTo>
                    <a:pt x="12757" y="4911"/>
                    <a:pt x="12592" y="5455"/>
                    <a:pt x="12230" y="5834"/>
                  </a:cubicBezTo>
                  <a:cubicBezTo>
                    <a:pt x="11340" y="6823"/>
                    <a:pt x="9082" y="8620"/>
                    <a:pt x="4352" y="9328"/>
                  </a:cubicBezTo>
                  <a:cubicBezTo>
                    <a:pt x="4352" y="9328"/>
                    <a:pt x="4220" y="7186"/>
                    <a:pt x="4154" y="5884"/>
                  </a:cubicBezTo>
                  <a:cubicBezTo>
                    <a:pt x="4154" y="5884"/>
                    <a:pt x="2390" y="6658"/>
                    <a:pt x="907" y="8092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49;p68"/>
            <p:cNvSpPr/>
            <p:nvPr/>
          </p:nvSpPr>
          <p:spPr>
            <a:xfrm>
              <a:off x="6233043" y="3343941"/>
              <a:ext cx="244873" cy="587183"/>
            </a:xfrm>
            <a:custGeom>
              <a:avLst/>
              <a:gdLst/>
              <a:ahLst/>
              <a:cxnLst/>
              <a:rect l="l" t="t" r="r" b="b"/>
              <a:pathLst>
                <a:path w="15295" h="36676" extrusionOk="0">
                  <a:moveTo>
                    <a:pt x="10313" y="1"/>
                  </a:moveTo>
                  <a:cubicBezTo>
                    <a:pt x="10118" y="1"/>
                    <a:pt x="9916" y="7"/>
                    <a:pt x="9708" y="22"/>
                  </a:cubicBezTo>
                  <a:cubicBezTo>
                    <a:pt x="6164" y="286"/>
                    <a:pt x="0" y="7307"/>
                    <a:pt x="626" y="17459"/>
                  </a:cubicBezTo>
                  <a:cubicBezTo>
                    <a:pt x="1253" y="27611"/>
                    <a:pt x="6807" y="36231"/>
                    <a:pt x="15295" y="36676"/>
                  </a:cubicBezTo>
                  <a:cubicBezTo>
                    <a:pt x="15295" y="36676"/>
                    <a:pt x="14273" y="31319"/>
                    <a:pt x="13630" y="30611"/>
                  </a:cubicBezTo>
                  <a:cubicBezTo>
                    <a:pt x="12987" y="29919"/>
                    <a:pt x="10021" y="28831"/>
                    <a:pt x="7928" y="24233"/>
                  </a:cubicBezTo>
                  <a:cubicBezTo>
                    <a:pt x="5834" y="19634"/>
                    <a:pt x="6197" y="14393"/>
                    <a:pt x="7928" y="9597"/>
                  </a:cubicBezTo>
                  <a:cubicBezTo>
                    <a:pt x="9675" y="4818"/>
                    <a:pt x="13383" y="2000"/>
                    <a:pt x="14520" y="1818"/>
                  </a:cubicBezTo>
                  <a:cubicBezTo>
                    <a:pt x="14892" y="1756"/>
                    <a:pt x="13440" y="1"/>
                    <a:pt x="10313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250;p68"/>
            <p:cNvSpPr/>
            <p:nvPr/>
          </p:nvSpPr>
          <p:spPr>
            <a:xfrm>
              <a:off x="6233043" y="3340323"/>
              <a:ext cx="244873" cy="590801"/>
            </a:xfrm>
            <a:custGeom>
              <a:avLst/>
              <a:gdLst/>
              <a:ahLst/>
              <a:cxnLst/>
              <a:rect l="l" t="t" r="r" b="b"/>
              <a:pathLst>
                <a:path w="15295" h="36902" fill="none" extrusionOk="0">
                  <a:moveTo>
                    <a:pt x="14520" y="2044"/>
                  </a:moveTo>
                  <a:cubicBezTo>
                    <a:pt x="14916" y="1978"/>
                    <a:pt x="13251" y="1"/>
                    <a:pt x="9708" y="248"/>
                  </a:cubicBezTo>
                  <a:cubicBezTo>
                    <a:pt x="6164" y="512"/>
                    <a:pt x="0" y="7533"/>
                    <a:pt x="626" y="17685"/>
                  </a:cubicBezTo>
                  <a:cubicBezTo>
                    <a:pt x="1253" y="27837"/>
                    <a:pt x="6807" y="36457"/>
                    <a:pt x="15295" y="36902"/>
                  </a:cubicBezTo>
                  <a:cubicBezTo>
                    <a:pt x="15295" y="36902"/>
                    <a:pt x="14273" y="31545"/>
                    <a:pt x="13630" y="30837"/>
                  </a:cubicBezTo>
                  <a:cubicBezTo>
                    <a:pt x="12987" y="30145"/>
                    <a:pt x="10021" y="29057"/>
                    <a:pt x="7928" y="24459"/>
                  </a:cubicBezTo>
                  <a:cubicBezTo>
                    <a:pt x="5834" y="19860"/>
                    <a:pt x="6197" y="14619"/>
                    <a:pt x="7928" y="9823"/>
                  </a:cubicBezTo>
                  <a:cubicBezTo>
                    <a:pt x="9675" y="5044"/>
                    <a:pt x="13383" y="2226"/>
                    <a:pt x="14520" y="2044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251;p68"/>
            <p:cNvSpPr/>
            <p:nvPr/>
          </p:nvSpPr>
          <p:spPr>
            <a:xfrm>
              <a:off x="6198475" y="3444555"/>
              <a:ext cx="455180" cy="348890"/>
            </a:xfrm>
            <a:custGeom>
              <a:avLst/>
              <a:gdLst/>
              <a:ahLst/>
              <a:cxnLst/>
              <a:rect l="l" t="t" r="r" b="b"/>
              <a:pathLst>
                <a:path w="28431" h="21792" extrusionOk="0">
                  <a:moveTo>
                    <a:pt x="19876" y="1"/>
                  </a:moveTo>
                  <a:cubicBezTo>
                    <a:pt x="17965" y="1847"/>
                    <a:pt x="14718" y="7335"/>
                    <a:pt x="14718" y="7335"/>
                  </a:cubicBezTo>
                  <a:cubicBezTo>
                    <a:pt x="15113" y="7813"/>
                    <a:pt x="15575" y="8620"/>
                    <a:pt x="15970" y="9378"/>
                  </a:cubicBezTo>
                  <a:cubicBezTo>
                    <a:pt x="16514" y="10433"/>
                    <a:pt x="16943" y="11422"/>
                    <a:pt x="16943" y="11422"/>
                  </a:cubicBezTo>
                  <a:cubicBezTo>
                    <a:pt x="14763" y="10946"/>
                    <a:pt x="12393" y="10889"/>
                    <a:pt x="11381" y="10889"/>
                  </a:cubicBezTo>
                  <a:cubicBezTo>
                    <a:pt x="11062" y="10889"/>
                    <a:pt x="10878" y="10895"/>
                    <a:pt x="10878" y="10895"/>
                  </a:cubicBezTo>
                  <a:cubicBezTo>
                    <a:pt x="9724" y="9659"/>
                    <a:pt x="8752" y="9313"/>
                    <a:pt x="8752" y="9313"/>
                  </a:cubicBezTo>
                  <a:cubicBezTo>
                    <a:pt x="8752" y="10285"/>
                    <a:pt x="8752" y="10895"/>
                    <a:pt x="8752" y="10895"/>
                  </a:cubicBezTo>
                  <a:cubicBezTo>
                    <a:pt x="8752" y="10895"/>
                    <a:pt x="7301" y="10334"/>
                    <a:pt x="5818" y="10334"/>
                  </a:cubicBezTo>
                  <a:cubicBezTo>
                    <a:pt x="4335" y="10334"/>
                    <a:pt x="2785" y="11175"/>
                    <a:pt x="2785" y="11175"/>
                  </a:cubicBezTo>
                  <a:lnTo>
                    <a:pt x="2785" y="10334"/>
                  </a:lnTo>
                  <a:cubicBezTo>
                    <a:pt x="495" y="11356"/>
                    <a:pt x="1516" y="13664"/>
                    <a:pt x="1516" y="13664"/>
                  </a:cubicBezTo>
                  <a:cubicBezTo>
                    <a:pt x="0" y="15328"/>
                    <a:pt x="1516" y="16861"/>
                    <a:pt x="1516" y="16861"/>
                  </a:cubicBezTo>
                  <a:cubicBezTo>
                    <a:pt x="775" y="18130"/>
                    <a:pt x="2060" y="18954"/>
                    <a:pt x="2060" y="18954"/>
                  </a:cubicBezTo>
                  <a:cubicBezTo>
                    <a:pt x="2513" y="20099"/>
                    <a:pt x="3793" y="20426"/>
                    <a:pt x="5180" y="20426"/>
                  </a:cubicBezTo>
                  <a:cubicBezTo>
                    <a:pt x="7017" y="20426"/>
                    <a:pt x="9040" y="19854"/>
                    <a:pt x="9578" y="19854"/>
                  </a:cubicBezTo>
                  <a:cubicBezTo>
                    <a:pt x="9610" y="19854"/>
                    <a:pt x="9637" y="19856"/>
                    <a:pt x="9658" y="19860"/>
                  </a:cubicBezTo>
                  <a:cubicBezTo>
                    <a:pt x="9773" y="19877"/>
                    <a:pt x="10070" y="19976"/>
                    <a:pt x="10482" y="20124"/>
                  </a:cubicBezTo>
                  <a:cubicBezTo>
                    <a:pt x="12004" y="20673"/>
                    <a:pt x="15260" y="21791"/>
                    <a:pt x="18589" y="21791"/>
                  </a:cubicBezTo>
                  <a:cubicBezTo>
                    <a:pt x="19261" y="21791"/>
                    <a:pt x="19937" y="21746"/>
                    <a:pt x="20602" y="21640"/>
                  </a:cubicBezTo>
                  <a:cubicBezTo>
                    <a:pt x="25480" y="20882"/>
                    <a:pt x="28430" y="17932"/>
                    <a:pt x="26518" y="10977"/>
                  </a:cubicBezTo>
                  <a:cubicBezTo>
                    <a:pt x="24606" y="4022"/>
                    <a:pt x="19876" y="1"/>
                    <a:pt x="19876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252;p68"/>
            <p:cNvSpPr/>
            <p:nvPr/>
          </p:nvSpPr>
          <p:spPr>
            <a:xfrm>
              <a:off x="6366304" y="3444555"/>
              <a:ext cx="287363" cy="348890"/>
            </a:xfrm>
            <a:custGeom>
              <a:avLst/>
              <a:gdLst/>
              <a:ahLst/>
              <a:cxnLst/>
              <a:rect l="l" t="t" r="r" b="b"/>
              <a:pathLst>
                <a:path w="17949" h="21792" extrusionOk="0">
                  <a:moveTo>
                    <a:pt x="9394" y="1"/>
                  </a:moveTo>
                  <a:cubicBezTo>
                    <a:pt x="7483" y="1847"/>
                    <a:pt x="4236" y="7335"/>
                    <a:pt x="4236" y="7335"/>
                  </a:cubicBezTo>
                  <a:cubicBezTo>
                    <a:pt x="4631" y="7813"/>
                    <a:pt x="5093" y="8620"/>
                    <a:pt x="5488" y="9378"/>
                  </a:cubicBezTo>
                  <a:cubicBezTo>
                    <a:pt x="6527" y="8752"/>
                    <a:pt x="7565" y="8011"/>
                    <a:pt x="8768" y="8011"/>
                  </a:cubicBezTo>
                  <a:cubicBezTo>
                    <a:pt x="10532" y="8011"/>
                    <a:pt x="11883" y="9708"/>
                    <a:pt x="12295" y="11422"/>
                  </a:cubicBezTo>
                  <a:cubicBezTo>
                    <a:pt x="13218" y="15196"/>
                    <a:pt x="10350" y="19448"/>
                    <a:pt x="6494" y="20025"/>
                  </a:cubicBezTo>
                  <a:cubicBezTo>
                    <a:pt x="6035" y="20093"/>
                    <a:pt x="5567" y="20117"/>
                    <a:pt x="5094" y="20117"/>
                  </a:cubicBezTo>
                  <a:cubicBezTo>
                    <a:pt x="3956" y="20117"/>
                    <a:pt x="2790" y="19978"/>
                    <a:pt x="1672" y="19978"/>
                  </a:cubicBezTo>
                  <a:cubicBezTo>
                    <a:pt x="1099" y="19978"/>
                    <a:pt x="539" y="20015"/>
                    <a:pt x="0" y="20124"/>
                  </a:cubicBezTo>
                  <a:cubicBezTo>
                    <a:pt x="1522" y="20673"/>
                    <a:pt x="4778" y="21791"/>
                    <a:pt x="8107" y="21791"/>
                  </a:cubicBezTo>
                  <a:cubicBezTo>
                    <a:pt x="8779" y="21791"/>
                    <a:pt x="9455" y="21746"/>
                    <a:pt x="10120" y="21640"/>
                  </a:cubicBezTo>
                  <a:cubicBezTo>
                    <a:pt x="14998" y="20882"/>
                    <a:pt x="17948" y="17932"/>
                    <a:pt x="16036" y="10977"/>
                  </a:cubicBezTo>
                  <a:cubicBezTo>
                    <a:pt x="14124" y="4022"/>
                    <a:pt x="9394" y="1"/>
                    <a:pt x="9394" y="1"/>
                  </a:cubicBezTo>
                  <a:close/>
                </a:path>
              </a:pathLst>
            </a:custGeom>
            <a:solidFill>
              <a:srgbClr val="9904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253;p68"/>
            <p:cNvSpPr/>
            <p:nvPr/>
          </p:nvSpPr>
          <p:spPr>
            <a:xfrm>
              <a:off x="6198475" y="3444555"/>
              <a:ext cx="455180" cy="358864"/>
            </a:xfrm>
            <a:custGeom>
              <a:avLst/>
              <a:gdLst/>
              <a:ahLst/>
              <a:cxnLst/>
              <a:rect l="l" t="t" r="r" b="b"/>
              <a:pathLst>
                <a:path w="28431" h="22415" fill="none" extrusionOk="0">
                  <a:moveTo>
                    <a:pt x="19876" y="1"/>
                  </a:moveTo>
                  <a:cubicBezTo>
                    <a:pt x="19876" y="1"/>
                    <a:pt x="24606" y="4022"/>
                    <a:pt x="26518" y="10977"/>
                  </a:cubicBezTo>
                  <a:cubicBezTo>
                    <a:pt x="28430" y="17932"/>
                    <a:pt x="25480" y="20882"/>
                    <a:pt x="20602" y="21640"/>
                  </a:cubicBezTo>
                  <a:cubicBezTo>
                    <a:pt x="15723" y="22415"/>
                    <a:pt x="10301" y="19976"/>
                    <a:pt x="9658" y="19860"/>
                  </a:cubicBezTo>
                  <a:cubicBezTo>
                    <a:pt x="9015" y="19729"/>
                    <a:pt x="3148" y="21706"/>
                    <a:pt x="2060" y="18954"/>
                  </a:cubicBezTo>
                  <a:cubicBezTo>
                    <a:pt x="2060" y="18954"/>
                    <a:pt x="775" y="18130"/>
                    <a:pt x="1516" y="16861"/>
                  </a:cubicBezTo>
                  <a:cubicBezTo>
                    <a:pt x="1516" y="16861"/>
                    <a:pt x="0" y="15328"/>
                    <a:pt x="1516" y="13664"/>
                  </a:cubicBezTo>
                  <a:cubicBezTo>
                    <a:pt x="1516" y="13664"/>
                    <a:pt x="495" y="11356"/>
                    <a:pt x="2785" y="10334"/>
                  </a:cubicBezTo>
                  <a:lnTo>
                    <a:pt x="2785" y="11175"/>
                  </a:lnTo>
                  <a:cubicBezTo>
                    <a:pt x="2785" y="11175"/>
                    <a:pt x="4335" y="10334"/>
                    <a:pt x="5818" y="10334"/>
                  </a:cubicBezTo>
                  <a:cubicBezTo>
                    <a:pt x="7301" y="10334"/>
                    <a:pt x="8752" y="10895"/>
                    <a:pt x="8752" y="10895"/>
                  </a:cubicBezTo>
                  <a:cubicBezTo>
                    <a:pt x="8752" y="10895"/>
                    <a:pt x="8752" y="10285"/>
                    <a:pt x="8752" y="9313"/>
                  </a:cubicBezTo>
                  <a:cubicBezTo>
                    <a:pt x="8752" y="9313"/>
                    <a:pt x="9724" y="9659"/>
                    <a:pt x="10878" y="10895"/>
                  </a:cubicBezTo>
                  <a:cubicBezTo>
                    <a:pt x="10878" y="10895"/>
                    <a:pt x="14075" y="10796"/>
                    <a:pt x="16943" y="11422"/>
                  </a:cubicBezTo>
                  <a:cubicBezTo>
                    <a:pt x="16943" y="11422"/>
                    <a:pt x="15674" y="8488"/>
                    <a:pt x="14718" y="7335"/>
                  </a:cubicBezTo>
                  <a:cubicBezTo>
                    <a:pt x="14718" y="7335"/>
                    <a:pt x="17965" y="1847"/>
                    <a:pt x="19876" y="1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254;p68"/>
            <p:cNvSpPr/>
            <p:nvPr/>
          </p:nvSpPr>
          <p:spPr>
            <a:xfrm>
              <a:off x="6469736" y="3627433"/>
              <a:ext cx="76544" cy="23487"/>
            </a:xfrm>
            <a:custGeom>
              <a:avLst/>
              <a:gdLst/>
              <a:ahLst/>
              <a:cxnLst/>
              <a:rect l="l" t="t" r="r" b="b"/>
              <a:pathLst>
                <a:path w="4781" h="1467" fill="none" extrusionOk="0">
                  <a:moveTo>
                    <a:pt x="1" y="0"/>
                  </a:moveTo>
                  <a:cubicBezTo>
                    <a:pt x="2292" y="132"/>
                    <a:pt x="4780" y="1467"/>
                    <a:pt x="4780" y="1467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255;p68"/>
            <p:cNvSpPr/>
            <p:nvPr/>
          </p:nvSpPr>
          <p:spPr>
            <a:xfrm>
              <a:off x="6328293" y="3354268"/>
              <a:ext cx="239606" cy="224076"/>
            </a:xfrm>
            <a:custGeom>
              <a:avLst/>
              <a:gdLst/>
              <a:ahLst/>
              <a:cxnLst/>
              <a:rect l="l" t="t" r="r" b="b"/>
              <a:pathLst>
                <a:path w="14966" h="13996" extrusionOk="0">
                  <a:moveTo>
                    <a:pt x="6100" y="1"/>
                  </a:moveTo>
                  <a:cubicBezTo>
                    <a:pt x="5691" y="1"/>
                    <a:pt x="5298" y="64"/>
                    <a:pt x="4929" y="201"/>
                  </a:cubicBezTo>
                  <a:cubicBezTo>
                    <a:pt x="3973" y="547"/>
                    <a:pt x="3231" y="1009"/>
                    <a:pt x="2638" y="1519"/>
                  </a:cubicBezTo>
                  <a:cubicBezTo>
                    <a:pt x="1" y="3843"/>
                    <a:pt x="677" y="7584"/>
                    <a:pt x="2094" y="10370"/>
                  </a:cubicBezTo>
                  <a:cubicBezTo>
                    <a:pt x="2671" y="11491"/>
                    <a:pt x="3379" y="12463"/>
                    <a:pt x="4039" y="13106"/>
                  </a:cubicBezTo>
                  <a:cubicBezTo>
                    <a:pt x="4594" y="13661"/>
                    <a:pt x="5110" y="13996"/>
                    <a:pt x="5496" y="13996"/>
                  </a:cubicBezTo>
                  <a:cubicBezTo>
                    <a:pt x="5545" y="13996"/>
                    <a:pt x="5592" y="13990"/>
                    <a:pt x="5637" y="13979"/>
                  </a:cubicBezTo>
                  <a:cubicBezTo>
                    <a:pt x="6626" y="13732"/>
                    <a:pt x="8818" y="12479"/>
                    <a:pt x="10812" y="11046"/>
                  </a:cubicBezTo>
                  <a:cubicBezTo>
                    <a:pt x="13004" y="9447"/>
                    <a:pt x="14966" y="7617"/>
                    <a:pt x="14817" y="6612"/>
                  </a:cubicBezTo>
                  <a:cubicBezTo>
                    <a:pt x="14751" y="6282"/>
                    <a:pt x="14537" y="5854"/>
                    <a:pt x="14208" y="5360"/>
                  </a:cubicBezTo>
                  <a:cubicBezTo>
                    <a:pt x="13581" y="4420"/>
                    <a:pt x="12510" y="3283"/>
                    <a:pt x="11257" y="2294"/>
                  </a:cubicBezTo>
                  <a:cubicBezTo>
                    <a:pt x="9659" y="1026"/>
                    <a:pt x="7753" y="1"/>
                    <a:pt x="6100" y="1"/>
                  </a:cubicBezTo>
                  <a:close/>
                </a:path>
              </a:pathLst>
            </a:custGeom>
            <a:solidFill>
              <a:srgbClr val="787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3256;p68"/>
            <p:cNvSpPr/>
            <p:nvPr/>
          </p:nvSpPr>
          <p:spPr>
            <a:xfrm>
              <a:off x="6370515" y="3354268"/>
              <a:ext cx="197387" cy="176846"/>
            </a:xfrm>
            <a:custGeom>
              <a:avLst/>
              <a:gdLst/>
              <a:ahLst/>
              <a:cxnLst/>
              <a:rect l="l" t="t" r="r" b="b"/>
              <a:pathLst>
                <a:path w="12329" h="11046" extrusionOk="0">
                  <a:moveTo>
                    <a:pt x="3463" y="1"/>
                  </a:moveTo>
                  <a:cubicBezTo>
                    <a:pt x="3054" y="1"/>
                    <a:pt x="2661" y="64"/>
                    <a:pt x="2292" y="201"/>
                  </a:cubicBezTo>
                  <a:cubicBezTo>
                    <a:pt x="1336" y="547"/>
                    <a:pt x="594" y="1009"/>
                    <a:pt x="1" y="1519"/>
                  </a:cubicBezTo>
                  <a:cubicBezTo>
                    <a:pt x="3742" y="3332"/>
                    <a:pt x="6791" y="7436"/>
                    <a:pt x="8175" y="11046"/>
                  </a:cubicBezTo>
                  <a:cubicBezTo>
                    <a:pt x="10367" y="9447"/>
                    <a:pt x="12329" y="7617"/>
                    <a:pt x="12180" y="6612"/>
                  </a:cubicBezTo>
                  <a:cubicBezTo>
                    <a:pt x="12114" y="6282"/>
                    <a:pt x="11900" y="5854"/>
                    <a:pt x="11571" y="5360"/>
                  </a:cubicBezTo>
                  <a:cubicBezTo>
                    <a:pt x="10944" y="4420"/>
                    <a:pt x="9873" y="3283"/>
                    <a:pt x="8620" y="2294"/>
                  </a:cubicBezTo>
                  <a:cubicBezTo>
                    <a:pt x="7022" y="1026"/>
                    <a:pt x="5116" y="1"/>
                    <a:pt x="3463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3257;p68"/>
            <p:cNvSpPr/>
            <p:nvPr/>
          </p:nvSpPr>
          <p:spPr>
            <a:xfrm>
              <a:off x="6296639" y="3339538"/>
              <a:ext cx="273643" cy="240134"/>
            </a:xfrm>
            <a:custGeom>
              <a:avLst/>
              <a:gdLst/>
              <a:ahLst/>
              <a:cxnLst/>
              <a:rect l="l" t="t" r="r" b="b"/>
              <a:pathLst>
                <a:path w="17092" h="14999" fill="none" extrusionOk="0">
                  <a:moveTo>
                    <a:pt x="7614" y="14899"/>
                  </a:moveTo>
                  <a:cubicBezTo>
                    <a:pt x="7219" y="14998"/>
                    <a:pt x="6642" y="14652"/>
                    <a:pt x="6016" y="14026"/>
                  </a:cubicBezTo>
                  <a:cubicBezTo>
                    <a:pt x="3379" y="11405"/>
                    <a:pt x="0" y="3676"/>
                    <a:pt x="6906" y="1121"/>
                  </a:cubicBezTo>
                  <a:cubicBezTo>
                    <a:pt x="9922" y="0"/>
                    <a:pt x="14536" y="3840"/>
                    <a:pt x="16185" y="6280"/>
                  </a:cubicBezTo>
                  <a:cubicBezTo>
                    <a:pt x="16514" y="6774"/>
                    <a:pt x="16728" y="7202"/>
                    <a:pt x="16794" y="7532"/>
                  </a:cubicBezTo>
                  <a:cubicBezTo>
                    <a:pt x="17091" y="9444"/>
                    <a:pt x="9675" y="14372"/>
                    <a:pt x="7614" y="14899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3258;p68"/>
            <p:cNvSpPr/>
            <p:nvPr/>
          </p:nvSpPr>
          <p:spPr>
            <a:xfrm>
              <a:off x="6392946" y="3440071"/>
              <a:ext cx="177343" cy="138278"/>
            </a:xfrm>
            <a:custGeom>
              <a:avLst/>
              <a:gdLst/>
              <a:ahLst/>
              <a:cxnLst/>
              <a:rect l="l" t="t" r="r" b="b"/>
              <a:pathLst>
                <a:path w="11077" h="8637" extrusionOk="0">
                  <a:moveTo>
                    <a:pt x="10170" y="1"/>
                  </a:moveTo>
                  <a:cubicBezTo>
                    <a:pt x="8769" y="1616"/>
                    <a:pt x="5753" y="4516"/>
                    <a:pt x="1" y="7747"/>
                  </a:cubicBezTo>
                  <a:cubicBezTo>
                    <a:pt x="556" y="8302"/>
                    <a:pt x="1072" y="8637"/>
                    <a:pt x="1458" y="8637"/>
                  </a:cubicBezTo>
                  <a:cubicBezTo>
                    <a:pt x="1507" y="8637"/>
                    <a:pt x="1554" y="8631"/>
                    <a:pt x="1599" y="8620"/>
                  </a:cubicBezTo>
                  <a:cubicBezTo>
                    <a:pt x="3660" y="8093"/>
                    <a:pt x="11076" y="3165"/>
                    <a:pt x="10779" y="1253"/>
                  </a:cubicBezTo>
                  <a:cubicBezTo>
                    <a:pt x="10713" y="923"/>
                    <a:pt x="10499" y="495"/>
                    <a:pt x="10170" y="1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3259;p68"/>
            <p:cNvSpPr/>
            <p:nvPr/>
          </p:nvSpPr>
          <p:spPr>
            <a:xfrm>
              <a:off x="6392946" y="3440071"/>
              <a:ext cx="177343" cy="139607"/>
            </a:xfrm>
            <a:custGeom>
              <a:avLst/>
              <a:gdLst/>
              <a:ahLst/>
              <a:cxnLst/>
              <a:rect l="l" t="t" r="r" b="b"/>
              <a:pathLst>
                <a:path w="11077" h="8720" fill="none" extrusionOk="0">
                  <a:moveTo>
                    <a:pt x="1599" y="8620"/>
                  </a:moveTo>
                  <a:cubicBezTo>
                    <a:pt x="1204" y="8719"/>
                    <a:pt x="627" y="8373"/>
                    <a:pt x="1" y="7747"/>
                  </a:cubicBezTo>
                  <a:cubicBezTo>
                    <a:pt x="5753" y="4516"/>
                    <a:pt x="8769" y="1616"/>
                    <a:pt x="10170" y="1"/>
                  </a:cubicBezTo>
                  <a:cubicBezTo>
                    <a:pt x="10499" y="495"/>
                    <a:pt x="10713" y="923"/>
                    <a:pt x="10779" y="1253"/>
                  </a:cubicBezTo>
                  <a:cubicBezTo>
                    <a:pt x="11076" y="3165"/>
                    <a:pt x="3660" y="8093"/>
                    <a:pt x="1599" y="8620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260;p68"/>
            <p:cNvSpPr/>
            <p:nvPr/>
          </p:nvSpPr>
          <p:spPr>
            <a:xfrm>
              <a:off x="5745648" y="2458705"/>
              <a:ext cx="955989" cy="901683"/>
            </a:xfrm>
            <a:custGeom>
              <a:avLst/>
              <a:gdLst/>
              <a:ahLst/>
              <a:cxnLst/>
              <a:rect l="l" t="t" r="r" b="b"/>
              <a:pathLst>
                <a:path w="59712" h="56320" extrusionOk="0">
                  <a:moveTo>
                    <a:pt x="19217" y="1"/>
                  </a:moveTo>
                  <a:cubicBezTo>
                    <a:pt x="13021" y="1319"/>
                    <a:pt x="7961" y="6000"/>
                    <a:pt x="5373" y="10169"/>
                  </a:cubicBezTo>
                  <a:cubicBezTo>
                    <a:pt x="4220" y="12015"/>
                    <a:pt x="3560" y="13779"/>
                    <a:pt x="3511" y="15081"/>
                  </a:cubicBezTo>
                  <a:cubicBezTo>
                    <a:pt x="3346" y="19333"/>
                    <a:pt x="2357" y="23354"/>
                    <a:pt x="1187" y="28562"/>
                  </a:cubicBezTo>
                  <a:cubicBezTo>
                    <a:pt x="0" y="33770"/>
                    <a:pt x="3132" y="44071"/>
                    <a:pt x="10169" y="46774"/>
                  </a:cubicBezTo>
                  <a:cubicBezTo>
                    <a:pt x="17866" y="49724"/>
                    <a:pt x="27343" y="49839"/>
                    <a:pt x="27952" y="50466"/>
                  </a:cubicBezTo>
                  <a:cubicBezTo>
                    <a:pt x="29551" y="52130"/>
                    <a:pt x="27722" y="55113"/>
                    <a:pt x="28562" y="56036"/>
                  </a:cubicBezTo>
                  <a:cubicBezTo>
                    <a:pt x="28628" y="56102"/>
                    <a:pt x="28694" y="56151"/>
                    <a:pt x="28777" y="56201"/>
                  </a:cubicBezTo>
                  <a:cubicBezTo>
                    <a:pt x="28948" y="56284"/>
                    <a:pt x="29173" y="56320"/>
                    <a:pt x="29435" y="56320"/>
                  </a:cubicBezTo>
                  <a:cubicBezTo>
                    <a:pt x="30531" y="56320"/>
                    <a:pt x="32276" y="55688"/>
                    <a:pt x="33474" y="55196"/>
                  </a:cubicBezTo>
                  <a:cubicBezTo>
                    <a:pt x="34265" y="54866"/>
                    <a:pt x="34809" y="54108"/>
                    <a:pt x="34891" y="53251"/>
                  </a:cubicBezTo>
                  <a:cubicBezTo>
                    <a:pt x="35072" y="51141"/>
                    <a:pt x="35303" y="49394"/>
                    <a:pt x="35303" y="49394"/>
                  </a:cubicBezTo>
                  <a:cubicBezTo>
                    <a:pt x="48076" y="47268"/>
                    <a:pt x="49625" y="37017"/>
                    <a:pt x="49625" y="37017"/>
                  </a:cubicBezTo>
                  <a:cubicBezTo>
                    <a:pt x="49625" y="37017"/>
                    <a:pt x="50859" y="38503"/>
                    <a:pt x="52872" y="38503"/>
                  </a:cubicBezTo>
                  <a:cubicBezTo>
                    <a:pt x="53679" y="38503"/>
                    <a:pt x="54612" y="38264"/>
                    <a:pt x="55641" y="37594"/>
                  </a:cubicBezTo>
                  <a:cubicBezTo>
                    <a:pt x="59217" y="35270"/>
                    <a:pt x="59712" y="28842"/>
                    <a:pt x="56547" y="27145"/>
                  </a:cubicBezTo>
                  <a:cubicBezTo>
                    <a:pt x="55828" y="26759"/>
                    <a:pt x="55147" y="26610"/>
                    <a:pt x="54524" y="26610"/>
                  </a:cubicBezTo>
                  <a:cubicBezTo>
                    <a:pt x="52406" y="26610"/>
                    <a:pt x="50960" y="28331"/>
                    <a:pt x="50960" y="28331"/>
                  </a:cubicBezTo>
                  <a:cubicBezTo>
                    <a:pt x="50686" y="28446"/>
                    <a:pt x="50421" y="28501"/>
                    <a:pt x="50161" y="28501"/>
                  </a:cubicBezTo>
                  <a:cubicBezTo>
                    <a:pt x="46582" y="28501"/>
                    <a:pt x="44010" y="18180"/>
                    <a:pt x="32040" y="13647"/>
                  </a:cubicBezTo>
                  <a:cubicBezTo>
                    <a:pt x="19250" y="8834"/>
                    <a:pt x="19217" y="83"/>
                    <a:pt x="19217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261;p68"/>
            <p:cNvSpPr/>
            <p:nvPr/>
          </p:nvSpPr>
          <p:spPr>
            <a:xfrm>
              <a:off x="5831676" y="2458705"/>
              <a:ext cx="869967" cy="901683"/>
            </a:xfrm>
            <a:custGeom>
              <a:avLst/>
              <a:gdLst/>
              <a:ahLst/>
              <a:cxnLst/>
              <a:rect l="l" t="t" r="r" b="b"/>
              <a:pathLst>
                <a:path w="54339" h="56320" extrusionOk="0">
                  <a:moveTo>
                    <a:pt x="13844" y="1"/>
                  </a:moveTo>
                  <a:cubicBezTo>
                    <a:pt x="7648" y="1319"/>
                    <a:pt x="2588" y="6000"/>
                    <a:pt x="0" y="10169"/>
                  </a:cubicBezTo>
                  <a:cubicBezTo>
                    <a:pt x="1948" y="8168"/>
                    <a:pt x="5637" y="5578"/>
                    <a:pt x="8501" y="5578"/>
                  </a:cubicBezTo>
                  <a:cubicBezTo>
                    <a:pt x="9128" y="5578"/>
                    <a:pt x="9715" y="5702"/>
                    <a:pt x="10235" y="5983"/>
                  </a:cubicBezTo>
                  <a:cubicBezTo>
                    <a:pt x="12328" y="7087"/>
                    <a:pt x="14108" y="9658"/>
                    <a:pt x="15608" y="11471"/>
                  </a:cubicBezTo>
                  <a:cubicBezTo>
                    <a:pt x="19432" y="16152"/>
                    <a:pt x="25348" y="19547"/>
                    <a:pt x="30655" y="22431"/>
                  </a:cubicBezTo>
                  <a:cubicBezTo>
                    <a:pt x="35962" y="25332"/>
                    <a:pt x="39473" y="30556"/>
                    <a:pt x="39473" y="36605"/>
                  </a:cubicBezTo>
                  <a:cubicBezTo>
                    <a:pt x="39473" y="40956"/>
                    <a:pt x="36325" y="45126"/>
                    <a:pt x="32122" y="46312"/>
                  </a:cubicBezTo>
                  <a:cubicBezTo>
                    <a:pt x="29930" y="46922"/>
                    <a:pt x="27128" y="47120"/>
                    <a:pt x="26271" y="49213"/>
                  </a:cubicBezTo>
                  <a:cubicBezTo>
                    <a:pt x="25645" y="50762"/>
                    <a:pt x="26502" y="52657"/>
                    <a:pt x="25760" y="54141"/>
                  </a:cubicBezTo>
                  <a:cubicBezTo>
                    <a:pt x="25249" y="55130"/>
                    <a:pt x="24261" y="55591"/>
                    <a:pt x="23189" y="56036"/>
                  </a:cubicBezTo>
                  <a:cubicBezTo>
                    <a:pt x="23255" y="56102"/>
                    <a:pt x="23321" y="56151"/>
                    <a:pt x="23404" y="56201"/>
                  </a:cubicBezTo>
                  <a:cubicBezTo>
                    <a:pt x="23575" y="56284"/>
                    <a:pt x="23800" y="56320"/>
                    <a:pt x="24062" y="56320"/>
                  </a:cubicBezTo>
                  <a:cubicBezTo>
                    <a:pt x="25158" y="56320"/>
                    <a:pt x="26903" y="55688"/>
                    <a:pt x="28101" y="55196"/>
                  </a:cubicBezTo>
                  <a:cubicBezTo>
                    <a:pt x="28892" y="54866"/>
                    <a:pt x="29436" y="54108"/>
                    <a:pt x="29518" y="53251"/>
                  </a:cubicBezTo>
                  <a:cubicBezTo>
                    <a:pt x="29699" y="51141"/>
                    <a:pt x="29930" y="49394"/>
                    <a:pt x="29930" y="49394"/>
                  </a:cubicBezTo>
                  <a:cubicBezTo>
                    <a:pt x="42703" y="47268"/>
                    <a:pt x="44252" y="37017"/>
                    <a:pt x="44252" y="37017"/>
                  </a:cubicBezTo>
                  <a:cubicBezTo>
                    <a:pt x="44252" y="37017"/>
                    <a:pt x="45486" y="38503"/>
                    <a:pt x="47499" y="38503"/>
                  </a:cubicBezTo>
                  <a:cubicBezTo>
                    <a:pt x="48306" y="38503"/>
                    <a:pt x="49239" y="38264"/>
                    <a:pt x="50268" y="37594"/>
                  </a:cubicBezTo>
                  <a:cubicBezTo>
                    <a:pt x="53844" y="35270"/>
                    <a:pt x="54339" y="28842"/>
                    <a:pt x="51174" y="27145"/>
                  </a:cubicBezTo>
                  <a:cubicBezTo>
                    <a:pt x="50455" y="26759"/>
                    <a:pt x="49774" y="26610"/>
                    <a:pt x="49151" y="26610"/>
                  </a:cubicBezTo>
                  <a:cubicBezTo>
                    <a:pt x="47033" y="26610"/>
                    <a:pt x="45587" y="28331"/>
                    <a:pt x="45587" y="28331"/>
                  </a:cubicBezTo>
                  <a:cubicBezTo>
                    <a:pt x="45313" y="28446"/>
                    <a:pt x="45048" y="28501"/>
                    <a:pt x="44788" y="28501"/>
                  </a:cubicBezTo>
                  <a:cubicBezTo>
                    <a:pt x="41209" y="28501"/>
                    <a:pt x="38637" y="18180"/>
                    <a:pt x="26667" y="13647"/>
                  </a:cubicBezTo>
                  <a:cubicBezTo>
                    <a:pt x="13877" y="8834"/>
                    <a:pt x="13844" y="83"/>
                    <a:pt x="13844" y="1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62;p68"/>
            <p:cNvSpPr/>
            <p:nvPr/>
          </p:nvSpPr>
          <p:spPr>
            <a:xfrm>
              <a:off x="5745648" y="2458705"/>
              <a:ext cx="955989" cy="906646"/>
            </a:xfrm>
            <a:custGeom>
              <a:avLst/>
              <a:gdLst/>
              <a:ahLst/>
              <a:cxnLst/>
              <a:rect l="l" t="t" r="r" b="b"/>
              <a:pathLst>
                <a:path w="59712" h="56630" fill="none" extrusionOk="0">
                  <a:moveTo>
                    <a:pt x="50960" y="28331"/>
                  </a:moveTo>
                  <a:cubicBezTo>
                    <a:pt x="50960" y="28331"/>
                    <a:pt x="53383" y="25447"/>
                    <a:pt x="56547" y="27145"/>
                  </a:cubicBezTo>
                  <a:cubicBezTo>
                    <a:pt x="59712" y="28842"/>
                    <a:pt x="59217" y="35270"/>
                    <a:pt x="55624" y="37594"/>
                  </a:cubicBezTo>
                  <a:cubicBezTo>
                    <a:pt x="52048" y="39934"/>
                    <a:pt x="49625" y="37017"/>
                    <a:pt x="49625" y="37017"/>
                  </a:cubicBezTo>
                  <a:cubicBezTo>
                    <a:pt x="49625" y="37017"/>
                    <a:pt x="48076" y="47268"/>
                    <a:pt x="35303" y="49394"/>
                  </a:cubicBezTo>
                  <a:cubicBezTo>
                    <a:pt x="35303" y="49394"/>
                    <a:pt x="35056" y="51141"/>
                    <a:pt x="34891" y="53251"/>
                  </a:cubicBezTo>
                  <a:cubicBezTo>
                    <a:pt x="34809" y="54108"/>
                    <a:pt x="34265" y="54866"/>
                    <a:pt x="33474" y="55196"/>
                  </a:cubicBezTo>
                  <a:cubicBezTo>
                    <a:pt x="31990" y="55805"/>
                    <a:pt x="29667" y="56629"/>
                    <a:pt x="28777" y="56201"/>
                  </a:cubicBezTo>
                  <a:cubicBezTo>
                    <a:pt x="27442" y="55525"/>
                    <a:pt x="29667" y="52245"/>
                    <a:pt x="27952" y="50466"/>
                  </a:cubicBezTo>
                  <a:cubicBezTo>
                    <a:pt x="27343" y="49839"/>
                    <a:pt x="17866" y="49724"/>
                    <a:pt x="10169" y="46774"/>
                  </a:cubicBezTo>
                  <a:cubicBezTo>
                    <a:pt x="3132" y="44071"/>
                    <a:pt x="0" y="33770"/>
                    <a:pt x="1187" y="28562"/>
                  </a:cubicBezTo>
                  <a:cubicBezTo>
                    <a:pt x="2357" y="23354"/>
                    <a:pt x="3346" y="19333"/>
                    <a:pt x="3511" y="15081"/>
                  </a:cubicBezTo>
                  <a:cubicBezTo>
                    <a:pt x="3676" y="10829"/>
                    <a:pt x="10252" y="1912"/>
                    <a:pt x="19217" y="1"/>
                  </a:cubicBezTo>
                  <a:cubicBezTo>
                    <a:pt x="19217" y="1"/>
                    <a:pt x="19201" y="8801"/>
                    <a:pt x="32040" y="13647"/>
                  </a:cubicBezTo>
                  <a:cubicBezTo>
                    <a:pt x="44879" y="18509"/>
                    <a:pt x="46906" y="30029"/>
                    <a:pt x="50960" y="28331"/>
                  </a:cubicBezTo>
                  <a:close/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263;p68"/>
            <p:cNvSpPr/>
            <p:nvPr/>
          </p:nvSpPr>
          <p:spPr>
            <a:xfrm>
              <a:off x="6582951" y="2916798"/>
              <a:ext cx="78897" cy="124302"/>
            </a:xfrm>
            <a:custGeom>
              <a:avLst/>
              <a:gdLst/>
              <a:ahLst/>
              <a:cxnLst/>
              <a:rect l="l" t="t" r="r" b="b"/>
              <a:pathLst>
                <a:path w="4928" h="7764" fill="none" extrusionOk="0">
                  <a:moveTo>
                    <a:pt x="4928" y="2473"/>
                  </a:moveTo>
                  <a:cubicBezTo>
                    <a:pt x="4928" y="2473"/>
                    <a:pt x="4417" y="1"/>
                    <a:pt x="2505" y="281"/>
                  </a:cubicBezTo>
                  <a:cubicBezTo>
                    <a:pt x="593" y="561"/>
                    <a:pt x="0" y="4121"/>
                    <a:pt x="0" y="4121"/>
                  </a:cubicBezTo>
                  <a:cubicBezTo>
                    <a:pt x="0" y="4121"/>
                    <a:pt x="2505" y="2572"/>
                    <a:pt x="2917" y="5077"/>
                  </a:cubicBezTo>
                  <a:cubicBezTo>
                    <a:pt x="3329" y="7565"/>
                    <a:pt x="841" y="7763"/>
                    <a:pt x="0" y="6758"/>
                  </a:cubicBezTo>
                </a:path>
              </a:pathLst>
            </a:custGeom>
            <a:noFill/>
            <a:ln w="103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264;p68"/>
            <p:cNvSpPr/>
            <p:nvPr/>
          </p:nvSpPr>
          <p:spPr>
            <a:xfrm>
              <a:off x="6159152" y="2709231"/>
              <a:ext cx="239333" cy="217288"/>
            </a:xfrm>
            <a:custGeom>
              <a:avLst/>
              <a:gdLst/>
              <a:ahLst/>
              <a:cxnLst/>
              <a:rect l="l" t="t" r="r" b="b"/>
              <a:pathLst>
                <a:path w="14949" h="13572" extrusionOk="0">
                  <a:moveTo>
                    <a:pt x="7544" y="0"/>
                  </a:moveTo>
                  <a:cubicBezTo>
                    <a:pt x="6609" y="0"/>
                    <a:pt x="5761" y="197"/>
                    <a:pt x="4994" y="538"/>
                  </a:cubicBezTo>
                  <a:lnTo>
                    <a:pt x="4978" y="538"/>
                  </a:lnTo>
                  <a:cubicBezTo>
                    <a:pt x="3560" y="1164"/>
                    <a:pt x="2423" y="2285"/>
                    <a:pt x="1616" y="3554"/>
                  </a:cubicBezTo>
                  <a:cubicBezTo>
                    <a:pt x="478" y="5350"/>
                    <a:pt x="0" y="7443"/>
                    <a:pt x="264" y="8844"/>
                  </a:cubicBezTo>
                  <a:cubicBezTo>
                    <a:pt x="396" y="9586"/>
                    <a:pt x="643" y="10295"/>
                    <a:pt x="1022" y="10921"/>
                  </a:cubicBezTo>
                  <a:cubicBezTo>
                    <a:pt x="1879" y="12322"/>
                    <a:pt x="3478" y="13327"/>
                    <a:pt x="6362" y="13541"/>
                  </a:cubicBezTo>
                  <a:cubicBezTo>
                    <a:pt x="6642" y="13561"/>
                    <a:pt x="6917" y="13571"/>
                    <a:pt x="7187" y="13571"/>
                  </a:cubicBezTo>
                  <a:cubicBezTo>
                    <a:pt x="8712" y="13571"/>
                    <a:pt x="10071" y="13259"/>
                    <a:pt x="11191" y="12684"/>
                  </a:cubicBezTo>
                  <a:cubicBezTo>
                    <a:pt x="12806" y="11860"/>
                    <a:pt x="13911" y="10509"/>
                    <a:pt x="14290" y="8844"/>
                  </a:cubicBezTo>
                  <a:cubicBezTo>
                    <a:pt x="14949" y="5828"/>
                    <a:pt x="14388" y="917"/>
                    <a:pt x="8571" y="76"/>
                  </a:cubicBezTo>
                  <a:cubicBezTo>
                    <a:pt x="8217" y="25"/>
                    <a:pt x="7875" y="0"/>
                    <a:pt x="7544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265;p68"/>
            <p:cNvSpPr/>
            <p:nvPr/>
          </p:nvSpPr>
          <p:spPr>
            <a:xfrm>
              <a:off x="6157567" y="2706493"/>
              <a:ext cx="234066" cy="221706"/>
            </a:xfrm>
            <a:custGeom>
              <a:avLst/>
              <a:gdLst/>
              <a:ahLst/>
              <a:cxnLst/>
              <a:rect l="l" t="t" r="r" b="b"/>
              <a:pathLst>
                <a:path w="14620" h="13848" extrusionOk="0">
                  <a:moveTo>
                    <a:pt x="7546" y="0"/>
                  </a:moveTo>
                  <a:cubicBezTo>
                    <a:pt x="6681" y="0"/>
                    <a:pt x="5806" y="169"/>
                    <a:pt x="4994" y="511"/>
                  </a:cubicBezTo>
                  <a:cubicBezTo>
                    <a:pt x="4055" y="907"/>
                    <a:pt x="3214" y="1517"/>
                    <a:pt x="2522" y="2258"/>
                  </a:cubicBezTo>
                  <a:cubicBezTo>
                    <a:pt x="1830" y="2983"/>
                    <a:pt x="1286" y="3840"/>
                    <a:pt x="858" y="4763"/>
                  </a:cubicBezTo>
                  <a:cubicBezTo>
                    <a:pt x="429" y="5670"/>
                    <a:pt x="132" y="6642"/>
                    <a:pt x="50" y="7664"/>
                  </a:cubicBezTo>
                  <a:cubicBezTo>
                    <a:pt x="1" y="8175"/>
                    <a:pt x="17" y="8702"/>
                    <a:pt x="132" y="9197"/>
                  </a:cubicBezTo>
                  <a:cubicBezTo>
                    <a:pt x="248" y="9691"/>
                    <a:pt x="396" y="10186"/>
                    <a:pt x="610" y="10647"/>
                  </a:cubicBezTo>
                  <a:cubicBezTo>
                    <a:pt x="1039" y="11570"/>
                    <a:pt x="1780" y="12361"/>
                    <a:pt x="2670" y="12855"/>
                  </a:cubicBezTo>
                  <a:cubicBezTo>
                    <a:pt x="3560" y="13366"/>
                    <a:pt x="4549" y="13614"/>
                    <a:pt x="5522" y="13745"/>
                  </a:cubicBezTo>
                  <a:cubicBezTo>
                    <a:pt x="6065" y="13809"/>
                    <a:pt x="6608" y="13847"/>
                    <a:pt x="7151" y="13847"/>
                  </a:cubicBezTo>
                  <a:cubicBezTo>
                    <a:pt x="7597" y="13847"/>
                    <a:pt x="8043" y="13821"/>
                    <a:pt x="8488" y="13762"/>
                  </a:cubicBezTo>
                  <a:cubicBezTo>
                    <a:pt x="9461" y="13630"/>
                    <a:pt x="10433" y="13350"/>
                    <a:pt x="11307" y="12888"/>
                  </a:cubicBezTo>
                  <a:cubicBezTo>
                    <a:pt x="12065" y="12493"/>
                    <a:pt x="12740" y="11949"/>
                    <a:pt x="13284" y="11290"/>
                  </a:cubicBezTo>
                  <a:cubicBezTo>
                    <a:pt x="13828" y="10631"/>
                    <a:pt x="14207" y="9839"/>
                    <a:pt x="14389" y="9015"/>
                  </a:cubicBezTo>
                  <a:lnTo>
                    <a:pt x="14389" y="9015"/>
                  </a:lnTo>
                  <a:cubicBezTo>
                    <a:pt x="14191" y="9839"/>
                    <a:pt x="13812" y="10631"/>
                    <a:pt x="13268" y="11273"/>
                  </a:cubicBezTo>
                  <a:cubicBezTo>
                    <a:pt x="12724" y="11933"/>
                    <a:pt x="12032" y="12443"/>
                    <a:pt x="11274" y="12823"/>
                  </a:cubicBezTo>
                  <a:cubicBezTo>
                    <a:pt x="10400" y="13267"/>
                    <a:pt x="9428" y="13498"/>
                    <a:pt x="8472" y="13597"/>
                  </a:cubicBezTo>
                  <a:cubicBezTo>
                    <a:pt x="8154" y="13629"/>
                    <a:pt x="7837" y="13644"/>
                    <a:pt x="7519" y="13644"/>
                  </a:cubicBezTo>
                  <a:cubicBezTo>
                    <a:pt x="6866" y="13644"/>
                    <a:pt x="6215" y="13582"/>
                    <a:pt x="5571" y="13482"/>
                  </a:cubicBezTo>
                  <a:cubicBezTo>
                    <a:pt x="4615" y="13317"/>
                    <a:pt x="3676" y="13037"/>
                    <a:pt x="2868" y="12526"/>
                  </a:cubicBezTo>
                  <a:cubicBezTo>
                    <a:pt x="2061" y="12048"/>
                    <a:pt x="1434" y="11306"/>
                    <a:pt x="1055" y="10449"/>
                  </a:cubicBezTo>
                  <a:cubicBezTo>
                    <a:pt x="858" y="10021"/>
                    <a:pt x="726" y="9559"/>
                    <a:pt x="627" y="9098"/>
                  </a:cubicBezTo>
                  <a:cubicBezTo>
                    <a:pt x="544" y="8636"/>
                    <a:pt x="528" y="8175"/>
                    <a:pt x="577" y="7713"/>
                  </a:cubicBezTo>
                  <a:cubicBezTo>
                    <a:pt x="660" y="6774"/>
                    <a:pt x="956" y="5851"/>
                    <a:pt x="1352" y="4978"/>
                  </a:cubicBezTo>
                  <a:cubicBezTo>
                    <a:pt x="1748" y="4121"/>
                    <a:pt x="2275" y="3313"/>
                    <a:pt x="2901" y="2604"/>
                  </a:cubicBezTo>
                  <a:cubicBezTo>
                    <a:pt x="3544" y="1896"/>
                    <a:pt x="4319" y="1319"/>
                    <a:pt x="5176" y="923"/>
                  </a:cubicBezTo>
                  <a:lnTo>
                    <a:pt x="5176" y="923"/>
                  </a:lnTo>
                  <a:lnTo>
                    <a:pt x="5105" y="935"/>
                  </a:lnTo>
                  <a:lnTo>
                    <a:pt x="5105" y="935"/>
                  </a:lnTo>
                  <a:lnTo>
                    <a:pt x="5176" y="907"/>
                  </a:lnTo>
                  <a:cubicBezTo>
                    <a:pt x="5977" y="535"/>
                    <a:pt x="6868" y="343"/>
                    <a:pt x="7763" y="343"/>
                  </a:cubicBezTo>
                  <a:cubicBezTo>
                    <a:pt x="8138" y="343"/>
                    <a:pt x="8514" y="377"/>
                    <a:pt x="8884" y="445"/>
                  </a:cubicBezTo>
                  <a:cubicBezTo>
                    <a:pt x="10153" y="627"/>
                    <a:pt x="11405" y="1072"/>
                    <a:pt x="12394" y="1896"/>
                  </a:cubicBezTo>
                  <a:cubicBezTo>
                    <a:pt x="12658" y="2077"/>
                    <a:pt x="12872" y="2324"/>
                    <a:pt x="13087" y="2555"/>
                  </a:cubicBezTo>
                  <a:cubicBezTo>
                    <a:pt x="13202" y="2670"/>
                    <a:pt x="13284" y="2819"/>
                    <a:pt x="13383" y="2950"/>
                  </a:cubicBezTo>
                  <a:cubicBezTo>
                    <a:pt x="13482" y="3082"/>
                    <a:pt x="13581" y="3198"/>
                    <a:pt x="13663" y="3346"/>
                  </a:cubicBezTo>
                  <a:lnTo>
                    <a:pt x="13894" y="3774"/>
                  </a:lnTo>
                  <a:cubicBezTo>
                    <a:pt x="13960" y="3923"/>
                    <a:pt x="14010" y="4071"/>
                    <a:pt x="14075" y="4219"/>
                  </a:cubicBezTo>
                  <a:cubicBezTo>
                    <a:pt x="14224" y="4516"/>
                    <a:pt x="14273" y="4829"/>
                    <a:pt x="14372" y="5142"/>
                  </a:cubicBezTo>
                  <a:cubicBezTo>
                    <a:pt x="14520" y="5769"/>
                    <a:pt x="14603" y="6428"/>
                    <a:pt x="14586" y="7071"/>
                  </a:cubicBezTo>
                  <a:cubicBezTo>
                    <a:pt x="14586" y="7730"/>
                    <a:pt x="14520" y="8373"/>
                    <a:pt x="14389" y="9015"/>
                  </a:cubicBezTo>
                  <a:cubicBezTo>
                    <a:pt x="14520" y="8373"/>
                    <a:pt x="14586" y="7730"/>
                    <a:pt x="14603" y="7071"/>
                  </a:cubicBezTo>
                  <a:cubicBezTo>
                    <a:pt x="14619" y="6428"/>
                    <a:pt x="14537" y="5769"/>
                    <a:pt x="14422" y="5126"/>
                  </a:cubicBezTo>
                  <a:cubicBezTo>
                    <a:pt x="14125" y="3873"/>
                    <a:pt x="13515" y="2637"/>
                    <a:pt x="12493" y="1780"/>
                  </a:cubicBezTo>
                  <a:cubicBezTo>
                    <a:pt x="11504" y="890"/>
                    <a:pt x="10235" y="379"/>
                    <a:pt x="8933" y="149"/>
                  </a:cubicBezTo>
                  <a:cubicBezTo>
                    <a:pt x="8481" y="50"/>
                    <a:pt x="8015" y="0"/>
                    <a:pt x="7546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266;p68"/>
            <p:cNvSpPr/>
            <p:nvPr/>
          </p:nvSpPr>
          <p:spPr>
            <a:xfrm>
              <a:off x="6159152" y="2762435"/>
              <a:ext cx="130097" cy="130898"/>
            </a:xfrm>
            <a:custGeom>
              <a:avLst/>
              <a:gdLst/>
              <a:ahLst/>
              <a:cxnLst/>
              <a:rect l="l" t="t" r="r" b="b"/>
              <a:pathLst>
                <a:path w="8126" h="8176" extrusionOk="0">
                  <a:moveTo>
                    <a:pt x="2934" y="0"/>
                  </a:moveTo>
                  <a:cubicBezTo>
                    <a:pt x="2440" y="0"/>
                    <a:pt x="2011" y="83"/>
                    <a:pt x="1616" y="231"/>
                  </a:cubicBezTo>
                  <a:cubicBezTo>
                    <a:pt x="478" y="2027"/>
                    <a:pt x="0" y="4120"/>
                    <a:pt x="264" y="5521"/>
                  </a:cubicBezTo>
                  <a:cubicBezTo>
                    <a:pt x="396" y="6263"/>
                    <a:pt x="643" y="6972"/>
                    <a:pt x="1022" y="7598"/>
                  </a:cubicBezTo>
                  <a:cubicBezTo>
                    <a:pt x="1547" y="7963"/>
                    <a:pt x="2194" y="8176"/>
                    <a:pt x="2963" y="8176"/>
                  </a:cubicBezTo>
                  <a:cubicBezTo>
                    <a:pt x="2992" y="8176"/>
                    <a:pt x="3020" y="8175"/>
                    <a:pt x="3049" y="8175"/>
                  </a:cubicBezTo>
                  <a:cubicBezTo>
                    <a:pt x="8126" y="8010"/>
                    <a:pt x="7582" y="50"/>
                    <a:pt x="2934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267;p68"/>
            <p:cNvSpPr/>
            <p:nvPr/>
          </p:nvSpPr>
          <p:spPr>
            <a:xfrm>
              <a:off x="6239111" y="2709231"/>
              <a:ext cx="159380" cy="203087"/>
            </a:xfrm>
            <a:custGeom>
              <a:avLst/>
              <a:gdLst/>
              <a:ahLst/>
              <a:cxnLst/>
              <a:rect l="l" t="t" r="r" b="b"/>
              <a:pathLst>
                <a:path w="9955" h="12685" extrusionOk="0">
                  <a:moveTo>
                    <a:pt x="2550" y="0"/>
                  </a:moveTo>
                  <a:cubicBezTo>
                    <a:pt x="1615" y="0"/>
                    <a:pt x="767" y="197"/>
                    <a:pt x="0" y="538"/>
                  </a:cubicBezTo>
                  <a:cubicBezTo>
                    <a:pt x="750" y="263"/>
                    <a:pt x="1489" y="138"/>
                    <a:pt x="2201" y="138"/>
                  </a:cubicBezTo>
                  <a:cubicBezTo>
                    <a:pt x="5588" y="138"/>
                    <a:pt x="8360" y="2982"/>
                    <a:pt x="8768" y="6141"/>
                  </a:cubicBezTo>
                  <a:cubicBezTo>
                    <a:pt x="9246" y="9965"/>
                    <a:pt x="7318" y="11794"/>
                    <a:pt x="6197" y="12684"/>
                  </a:cubicBezTo>
                  <a:cubicBezTo>
                    <a:pt x="7812" y="11860"/>
                    <a:pt x="8917" y="10509"/>
                    <a:pt x="9296" y="8844"/>
                  </a:cubicBezTo>
                  <a:cubicBezTo>
                    <a:pt x="9955" y="5828"/>
                    <a:pt x="9394" y="917"/>
                    <a:pt x="3577" y="76"/>
                  </a:cubicBezTo>
                  <a:cubicBezTo>
                    <a:pt x="3223" y="25"/>
                    <a:pt x="2881" y="0"/>
                    <a:pt x="2550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268;p68"/>
            <p:cNvSpPr/>
            <p:nvPr/>
          </p:nvSpPr>
          <p:spPr>
            <a:xfrm>
              <a:off x="5829290" y="2685310"/>
              <a:ext cx="192120" cy="194169"/>
            </a:xfrm>
            <a:custGeom>
              <a:avLst/>
              <a:gdLst/>
              <a:ahLst/>
              <a:cxnLst/>
              <a:rect l="l" t="t" r="r" b="b"/>
              <a:pathLst>
                <a:path w="12000" h="12128" extrusionOk="0">
                  <a:moveTo>
                    <a:pt x="5745" y="0"/>
                  </a:moveTo>
                  <a:cubicBezTo>
                    <a:pt x="5476" y="0"/>
                    <a:pt x="5198" y="23"/>
                    <a:pt x="4912" y="71"/>
                  </a:cubicBezTo>
                  <a:cubicBezTo>
                    <a:pt x="2457" y="450"/>
                    <a:pt x="1155" y="1851"/>
                    <a:pt x="545" y="3466"/>
                  </a:cubicBezTo>
                  <a:cubicBezTo>
                    <a:pt x="1" y="4949"/>
                    <a:pt x="34" y="6614"/>
                    <a:pt x="281" y="7899"/>
                  </a:cubicBezTo>
                  <a:cubicBezTo>
                    <a:pt x="364" y="8245"/>
                    <a:pt x="462" y="8575"/>
                    <a:pt x="594" y="8888"/>
                  </a:cubicBezTo>
                  <a:cubicBezTo>
                    <a:pt x="1023" y="9910"/>
                    <a:pt x="1781" y="10767"/>
                    <a:pt x="2786" y="11327"/>
                  </a:cubicBezTo>
                  <a:cubicBezTo>
                    <a:pt x="3699" y="11847"/>
                    <a:pt x="4804" y="12127"/>
                    <a:pt x="6039" y="12127"/>
                  </a:cubicBezTo>
                  <a:cubicBezTo>
                    <a:pt x="6253" y="12127"/>
                    <a:pt x="6471" y="12119"/>
                    <a:pt x="6692" y="12102"/>
                  </a:cubicBezTo>
                  <a:cubicBezTo>
                    <a:pt x="10071" y="11805"/>
                    <a:pt x="11258" y="10058"/>
                    <a:pt x="11637" y="7899"/>
                  </a:cubicBezTo>
                  <a:cubicBezTo>
                    <a:pt x="11999" y="5773"/>
                    <a:pt x="10615" y="1834"/>
                    <a:pt x="7813" y="483"/>
                  </a:cubicBezTo>
                  <a:cubicBezTo>
                    <a:pt x="7193" y="179"/>
                    <a:pt x="6502" y="0"/>
                    <a:pt x="5745" y="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269;p68"/>
            <p:cNvSpPr/>
            <p:nvPr/>
          </p:nvSpPr>
          <p:spPr>
            <a:xfrm>
              <a:off x="5826392" y="2682476"/>
              <a:ext cx="191063" cy="198540"/>
            </a:xfrm>
            <a:custGeom>
              <a:avLst/>
              <a:gdLst/>
              <a:ahLst/>
              <a:cxnLst/>
              <a:rect l="l" t="t" r="r" b="b"/>
              <a:pathLst>
                <a:path w="11934" h="12401" extrusionOk="0">
                  <a:moveTo>
                    <a:pt x="8011" y="529"/>
                  </a:moveTo>
                  <a:lnTo>
                    <a:pt x="8019" y="536"/>
                  </a:lnTo>
                  <a:lnTo>
                    <a:pt x="8019" y="536"/>
                  </a:lnTo>
                  <a:lnTo>
                    <a:pt x="8043" y="544"/>
                  </a:lnTo>
                  <a:cubicBezTo>
                    <a:pt x="8033" y="534"/>
                    <a:pt x="8022" y="530"/>
                    <a:pt x="8011" y="529"/>
                  </a:cubicBezTo>
                  <a:close/>
                  <a:moveTo>
                    <a:pt x="7946" y="775"/>
                  </a:moveTo>
                  <a:cubicBezTo>
                    <a:pt x="7962" y="776"/>
                    <a:pt x="7982" y="780"/>
                    <a:pt x="7994" y="792"/>
                  </a:cubicBezTo>
                  <a:lnTo>
                    <a:pt x="7946" y="775"/>
                  </a:lnTo>
                  <a:close/>
                  <a:moveTo>
                    <a:pt x="2967" y="11339"/>
                  </a:moveTo>
                  <a:cubicBezTo>
                    <a:pt x="2991" y="11339"/>
                    <a:pt x="3014" y="11343"/>
                    <a:pt x="3034" y="11351"/>
                  </a:cubicBezTo>
                  <a:lnTo>
                    <a:pt x="3034" y="11351"/>
                  </a:lnTo>
                  <a:lnTo>
                    <a:pt x="2967" y="11339"/>
                  </a:lnTo>
                  <a:close/>
                  <a:moveTo>
                    <a:pt x="3053" y="11360"/>
                  </a:moveTo>
                  <a:cubicBezTo>
                    <a:pt x="3066" y="11367"/>
                    <a:pt x="3077" y="11377"/>
                    <a:pt x="3083" y="11389"/>
                  </a:cubicBezTo>
                  <a:lnTo>
                    <a:pt x="3053" y="11360"/>
                  </a:lnTo>
                  <a:close/>
                  <a:moveTo>
                    <a:pt x="5868" y="0"/>
                  </a:moveTo>
                  <a:cubicBezTo>
                    <a:pt x="5489" y="0"/>
                    <a:pt x="5110" y="33"/>
                    <a:pt x="4731" y="116"/>
                  </a:cubicBezTo>
                  <a:cubicBezTo>
                    <a:pt x="4368" y="182"/>
                    <a:pt x="4006" y="264"/>
                    <a:pt x="3643" y="396"/>
                  </a:cubicBezTo>
                  <a:cubicBezTo>
                    <a:pt x="2918" y="643"/>
                    <a:pt x="2259" y="1072"/>
                    <a:pt x="1698" y="1616"/>
                  </a:cubicBezTo>
                  <a:cubicBezTo>
                    <a:pt x="1154" y="2143"/>
                    <a:pt x="759" y="2835"/>
                    <a:pt x="479" y="3544"/>
                  </a:cubicBezTo>
                  <a:cubicBezTo>
                    <a:pt x="479" y="3544"/>
                    <a:pt x="479" y="3544"/>
                    <a:pt x="479" y="3544"/>
                  </a:cubicBezTo>
                  <a:lnTo>
                    <a:pt x="479" y="3544"/>
                  </a:lnTo>
                  <a:cubicBezTo>
                    <a:pt x="474" y="3553"/>
                    <a:pt x="471" y="3561"/>
                    <a:pt x="469" y="3570"/>
                  </a:cubicBezTo>
                  <a:lnTo>
                    <a:pt x="469" y="3570"/>
                  </a:lnTo>
                  <a:cubicBezTo>
                    <a:pt x="195" y="4288"/>
                    <a:pt x="66" y="5053"/>
                    <a:pt x="34" y="5802"/>
                  </a:cubicBezTo>
                  <a:cubicBezTo>
                    <a:pt x="1" y="6560"/>
                    <a:pt x="50" y="7318"/>
                    <a:pt x="215" y="8076"/>
                  </a:cubicBezTo>
                  <a:cubicBezTo>
                    <a:pt x="363" y="8834"/>
                    <a:pt x="676" y="9559"/>
                    <a:pt x="1138" y="10169"/>
                  </a:cubicBezTo>
                  <a:cubicBezTo>
                    <a:pt x="1599" y="10796"/>
                    <a:pt x="2209" y="11290"/>
                    <a:pt x="2885" y="11653"/>
                  </a:cubicBezTo>
                  <a:lnTo>
                    <a:pt x="2852" y="11636"/>
                  </a:lnTo>
                  <a:lnTo>
                    <a:pt x="2852" y="11636"/>
                  </a:lnTo>
                  <a:cubicBezTo>
                    <a:pt x="2860" y="11652"/>
                    <a:pt x="2879" y="11664"/>
                    <a:pt x="2901" y="11672"/>
                  </a:cubicBezTo>
                  <a:lnTo>
                    <a:pt x="2901" y="11672"/>
                  </a:lnTo>
                  <a:lnTo>
                    <a:pt x="2885" y="11669"/>
                  </a:lnTo>
                  <a:lnTo>
                    <a:pt x="2885" y="11669"/>
                  </a:lnTo>
                  <a:cubicBezTo>
                    <a:pt x="3725" y="12114"/>
                    <a:pt x="4681" y="12345"/>
                    <a:pt x="5621" y="12394"/>
                  </a:cubicBezTo>
                  <a:cubicBezTo>
                    <a:pt x="5736" y="12398"/>
                    <a:pt x="5853" y="12400"/>
                    <a:pt x="5969" y="12400"/>
                  </a:cubicBezTo>
                  <a:cubicBezTo>
                    <a:pt x="6320" y="12400"/>
                    <a:pt x="6676" y="12382"/>
                    <a:pt x="7022" y="12345"/>
                  </a:cubicBezTo>
                  <a:cubicBezTo>
                    <a:pt x="7252" y="12312"/>
                    <a:pt x="7483" y="12279"/>
                    <a:pt x="7714" y="12229"/>
                  </a:cubicBezTo>
                  <a:lnTo>
                    <a:pt x="8060" y="12163"/>
                  </a:lnTo>
                  <a:lnTo>
                    <a:pt x="8390" y="12065"/>
                  </a:lnTo>
                  <a:cubicBezTo>
                    <a:pt x="9296" y="11801"/>
                    <a:pt x="10137" y="11323"/>
                    <a:pt x="10746" y="10614"/>
                  </a:cubicBezTo>
                  <a:cubicBezTo>
                    <a:pt x="11340" y="9889"/>
                    <a:pt x="11669" y="8983"/>
                    <a:pt x="11818" y="8076"/>
                  </a:cubicBezTo>
                  <a:lnTo>
                    <a:pt x="11818" y="8076"/>
                  </a:lnTo>
                  <a:cubicBezTo>
                    <a:pt x="11653" y="8983"/>
                    <a:pt x="11323" y="9889"/>
                    <a:pt x="10713" y="10598"/>
                  </a:cubicBezTo>
                  <a:cubicBezTo>
                    <a:pt x="10417" y="10944"/>
                    <a:pt x="10054" y="11224"/>
                    <a:pt x="9642" y="11455"/>
                  </a:cubicBezTo>
                  <a:cubicBezTo>
                    <a:pt x="9444" y="11570"/>
                    <a:pt x="9230" y="11669"/>
                    <a:pt x="9032" y="11751"/>
                  </a:cubicBezTo>
                  <a:cubicBezTo>
                    <a:pt x="8802" y="11834"/>
                    <a:pt x="8587" y="11916"/>
                    <a:pt x="8373" y="11966"/>
                  </a:cubicBezTo>
                  <a:lnTo>
                    <a:pt x="8027" y="12032"/>
                  </a:lnTo>
                  <a:lnTo>
                    <a:pt x="7697" y="12098"/>
                  </a:lnTo>
                  <a:cubicBezTo>
                    <a:pt x="7467" y="12131"/>
                    <a:pt x="7236" y="12147"/>
                    <a:pt x="7005" y="12180"/>
                  </a:cubicBezTo>
                  <a:cubicBezTo>
                    <a:pt x="6798" y="12195"/>
                    <a:pt x="6590" y="12203"/>
                    <a:pt x="6384" y="12203"/>
                  </a:cubicBezTo>
                  <a:cubicBezTo>
                    <a:pt x="6132" y="12203"/>
                    <a:pt x="5882" y="12191"/>
                    <a:pt x="5637" y="12163"/>
                  </a:cubicBezTo>
                  <a:cubicBezTo>
                    <a:pt x="4731" y="12081"/>
                    <a:pt x="3824" y="11817"/>
                    <a:pt x="3066" y="11356"/>
                  </a:cubicBezTo>
                  <a:lnTo>
                    <a:pt x="3043" y="11352"/>
                  </a:lnTo>
                  <a:lnTo>
                    <a:pt x="3043" y="11352"/>
                  </a:lnTo>
                  <a:cubicBezTo>
                    <a:pt x="2436" y="10990"/>
                    <a:pt x="1895" y="10497"/>
                    <a:pt x="1500" y="9922"/>
                  </a:cubicBezTo>
                  <a:cubicBezTo>
                    <a:pt x="1105" y="9329"/>
                    <a:pt x="825" y="8670"/>
                    <a:pt x="709" y="7977"/>
                  </a:cubicBezTo>
                  <a:cubicBezTo>
                    <a:pt x="594" y="7269"/>
                    <a:pt x="528" y="6543"/>
                    <a:pt x="578" y="5818"/>
                  </a:cubicBezTo>
                  <a:cubicBezTo>
                    <a:pt x="611" y="5110"/>
                    <a:pt x="742" y="4401"/>
                    <a:pt x="990" y="3742"/>
                  </a:cubicBezTo>
                  <a:lnTo>
                    <a:pt x="990" y="3725"/>
                  </a:lnTo>
                  <a:cubicBezTo>
                    <a:pt x="990" y="3720"/>
                    <a:pt x="991" y="3712"/>
                    <a:pt x="994" y="3704"/>
                  </a:cubicBezTo>
                  <a:lnTo>
                    <a:pt x="994" y="3704"/>
                  </a:lnTo>
                  <a:lnTo>
                    <a:pt x="990" y="3725"/>
                  </a:lnTo>
                  <a:cubicBezTo>
                    <a:pt x="1220" y="3082"/>
                    <a:pt x="1583" y="2473"/>
                    <a:pt x="2061" y="1962"/>
                  </a:cubicBezTo>
                  <a:cubicBezTo>
                    <a:pt x="2539" y="1451"/>
                    <a:pt x="3149" y="1072"/>
                    <a:pt x="3808" y="808"/>
                  </a:cubicBezTo>
                  <a:cubicBezTo>
                    <a:pt x="4121" y="676"/>
                    <a:pt x="4467" y="577"/>
                    <a:pt x="4813" y="495"/>
                  </a:cubicBezTo>
                  <a:cubicBezTo>
                    <a:pt x="5159" y="413"/>
                    <a:pt x="5522" y="363"/>
                    <a:pt x="5868" y="347"/>
                  </a:cubicBezTo>
                  <a:cubicBezTo>
                    <a:pt x="6231" y="347"/>
                    <a:pt x="6577" y="363"/>
                    <a:pt x="6923" y="445"/>
                  </a:cubicBezTo>
                  <a:cubicBezTo>
                    <a:pt x="7104" y="478"/>
                    <a:pt x="7269" y="511"/>
                    <a:pt x="7434" y="577"/>
                  </a:cubicBezTo>
                  <a:cubicBezTo>
                    <a:pt x="7533" y="610"/>
                    <a:pt x="7615" y="627"/>
                    <a:pt x="7697" y="660"/>
                  </a:cubicBezTo>
                  <a:lnTo>
                    <a:pt x="7813" y="726"/>
                  </a:lnTo>
                  <a:lnTo>
                    <a:pt x="7879" y="742"/>
                  </a:lnTo>
                  <a:lnTo>
                    <a:pt x="7912" y="759"/>
                  </a:lnTo>
                  <a:lnTo>
                    <a:pt x="7928" y="759"/>
                  </a:lnTo>
                  <a:lnTo>
                    <a:pt x="7928" y="775"/>
                  </a:lnTo>
                  <a:cubicBezTo>
                    <a:pt x="7933" y="775"/>
                    <a:pt x="7939" y="775"/>
                    <a:pt x="7945" y="775"/>
                  </a:cubicBezTo>
                  <a:lnTo>
                    <a:pt x="7945" y="775"/>
                  </a:lnTo>
                  <a:cubicBezTo>
                    <a:pt x="8588" y="1072"/>
                    <a:pt x="9181" y="1517"/>
                    <a:pt x="9675" y="2044"/>
                  </a:cubicBezTo>
                  <a:cubicBezTo>
                    <a:pt x="10170" y="2572"/>
                    <a:pt x="10598" y="3181"/>
                    <a:pt x="10928" y="3824"/>
                  </a:cubicBezTo>
                  <a:cubicBezTo>
                    <a:pt x="11257" y="4483"/>
                    <a:pt x="11521" y="5176"/>
                    <a:pt x="11686" y="5884"/>
                  </a:cubicBezTo>
                  <a:cubicBezTo>
                    <a:pt x="11851" y="6609"/>
                    <a:pt x="11917" y="7351"/>
                    <a:pt x="11818" y="8076"/>
                  </a:cubicBezTo>
                  <a:cubicBezTo>
                    <a:pt x="11933" y="7351"/>
                    <a:pt x="11851" y="6609"/>
                    <a:pt x="11702" y="5884"/>
                  </a:cubicBezTo>
                  <a:cubicBezTo>
                    <a:pt x="11554" y="5159"/>
                    <a:pt x="11307" y="4467"/>
                    <a:pt x="10994" y="3808"/>
                  </a:cubicBezTo>
                  <a:cubicBezTo>
                    <a:pt x="10664" y="3132"/>
                    <a:pt x="10268" y="2506"/>
                    <a:pt x="9790" y="1945"/>
                  </a:cubicBezTo>
                  <a:cubicBezTo>
                    <a:pt x="9296" y="1385"/>
                    <a:pt x="8719" y="890"/>
                    <a:pt x="8043" y="544"/>
                  </a:cubicBezTo>
                  <a:lnTo>
                    <a:pt x="8027" y="544"/>
                  </a:lnTo>
                  <a:lnTo>
                    <a:pt x="8019" y="536"/>
                  </a:lnTo>
                  <a:lnTo>
                    <a:pt x="8019" y="536"/>
                  </a:lnTo>
                  <a:lnTo>
                    <a:pt x="7994" y="528"/>
                  </a:lnTo>
                  <a:cubicBezTo>
                    <a:pt x="8000" y="528"/>
                    <a:pt x="8006" y="528"/>
                    <a:pt x="8011" y="529"/>
                  </a:cubicBezTo>
                  <a:lnTo>
                    <a:pt x="8011" y="529"/>
                  </a:lnTo>
                  <a:lnTo>
                    <a:pt x="8011" y="528"/>
                  </a:lnTo>
                  <a:lnTo>
                    <a:pt x="7994" y="511"/>
                  </a:lnTo>
                  <a:lnTo>
                    <a:pt x="7928" y="478"/>
                  </a:lnTo>
                  <a:lnTo>
                    <a:pt x="7796" y="429"/>
                  </a:lnTo>
                  <a:cubicBezTo>
                    <a:pt x="7714" y="380"/>
                    <a:pt x="7615" y="347"/>
                    <a:pt x="7533" y="314"/>
                  </a:cubicBezTo>
                  <a:cubicBezTo>
                    <a:pt x="7351" y="248"/>
                    <a:pt x="7170" y="198"/>
                    <a:pt x="6989" y="149"/>
                  </a:cubicBezTo>
                  <a:cubicBezTo>
                    <a:pt x="6626" y="50"/>
                    <a:pt x="6247" y="0"/>
                    <a:pt x="5868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3270;p68"/>
            <p:cNvSpPr/>
            <p:nvPr/>
          </p:nvSpPr>
          <p:spPr>
            <a:xfrm>
              <a:off x="5829290" y="2721127"/>
              <a:ext cx="121612" cy="122525"/>
            </a:xfrm>
            <a:custGeom>
              <a:avLst/>
              <a:gdLst/>
              <a:ahLst/>
              <a:cxnLst/>
              <a:rect l="l" t="t" r="r" b="b"/>
              <a:pathLst>
                <a:path w="7596" h="7653" extrusionOk="0">
                  <a:moveTo>
                    <a:pt x="2973" y="0"/>
                  </a:moveTo>
                  <a:cubicBezTo>
                    <a:pt x="1926" y="0"/>
                    <a:pt x="1113" y="486"/>
                    <a:pt x="545" y="1229"/>
                  </a:cubicBezTo>
                  <a:cubicBezTo>
                    <a:pt x="1" y="2712"/>
                    <a:pt x="34" y="4377"/>
                    <a:pt x="281" y="5662"/>
                  </a:cubicBezTo>
                  <a:cubicBezTo>
                    <a:pt x="364" y="6008"/>
                    <a:pt x="462" y="6338"/>
                    <a:pt x="594" y="6651"/>
                  </a:cubicBezTo>
                  <a:cubicBezTo>
                    <a:pt x="1072" y="7195"/>
                    <a:pt x="1764" y="7558"/>
                    <a:pt x="2671" y="7640"/>
                  </a:cubicBezTo>
                  <a:cubicBezTo>
                    <a:pt x="2783" y="7649"/>
                    <a:pt x="2893" y="7653"/>
                    <a:pt x="3000" y="7653"/>
                  </a:cubicBezTo>
                  <a:cubicBezTo>
                    <a:pt x="7413" y="7653"/>
                    <a:pt x="7596" y="541"/>
                    <a:pt x="3396" y="26"/>
                  </a:cubicBezTo>
                  <a:cubicBezTo>
                    <a:pt x="3251" y="8"/>
                    <a:pt x="3110" y="0"/>
                    <a:pt x="2973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3271;p68"/>
            <p:cNvSpPr/>
            <p:nvPr/>
          </p:nvSpPr>
          <p:spPr>
            <a:xfrm>
              <a:off x="5825336" y="2685310"/>
              <a:ext cx="128784" cy="181361"/>
            </a:xfrm>
            <a:custGeom>
              <a:avLst/>
              <a:gdLst/>
              <a:ahLst/>
              <a:cxnLst/>
              <a:rect l="l" t="t" r="r" b="b"/>
              <a:pathLst>
                <a:path w="8044" h="11328" extrusionOk="0">
                  <a:moveTo>
                    <a:pt x="5989" y="0"/>
                  </a:moveTo>
                  <a:cubicBezTo>
                    <a:pt x="5721" y="0"/>
                    <a:pt x="5445" y="23"/>
                    <a:pt x="5159" y="71"/>
                  </a:cubicBezTo>
                  <a:cubicBezTo>
                    <a:pt x="446" y="812"/>
                    <a:pt x="1" y="5196"/>
                    <a:pt x="528" y="7899"/>
                  </a:cubicBezTo>
                  <a:cubicBezTo>
                    <a:pt x="825" y="9382"/>
                    <a:pt x="1731" y="10586"/>
                    <a:pt x="3033" y="11327"/>
                  </a:cubicBezTo>
                  <a:cubicBezTo>
                    <a:pt x="2127" y="10536"/>
                    <a:pt x="561" y="8905"/>
                    <a:pt x="957" y="5493"/>
                  </a:cubicBezTo>
                  <a:cubicBezTo>
                    <a:pt x="1283" y="2662"/>
                    <a:pt x="3521" y="123"/>
                    <a:pt x="6258" y="123"/>
                  </a:cubicBezTo>
                  <a:cubicBezTo>
                    <a:pt x="6836" y="123"/>
                    <a:pt x="7435" y="236"/>
                    <a:pt x="8044" y="483"/>
                  </a:cubicBezTo>
                  <a:cubicBezTo>
                    <a:pt x="7424" y="179"/>
                    <a:pt x="6741" y="0"/>
                    <a:pt x="5989" y="0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3272;p68"/>
            <p:cNvSpPr/>
            <p:nvPr/>
          </p:nvSpPr>
          <p:spPr>
            <a:xfrm>
              <a:off x="6166005" y="2948468"/>
              <a:ext cx="16378" cy="31940"/>
            </a:xfrm>
            <a:custGeom>
              <a:avLst/>
              <a:gdLst/>
              <a:ahLst/>
              <a:cxnLst/>
              <a:rect l="l" t="t" r="r" b="b"/>
              <a:pathLst>
                <a:path w="1023" h="1995" fill="none" extrusionOk="0">
                  <a:moveTo>
                    <a:pt x="1" y="0"/>
                  </a:moveTo>
                  <a:cubicBezTo>
                    <a:pt x="1" y="0"/>
                    <a:pt x="1023" y="528"/>
                    <a:pt x="858" y="1995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3273;p68"/>
            <p:cNvSpPr/>
            <p:nvPr/>
          </p:nvSpPr>
          <p:spPr>
            <a:xfrm>
              <a:off x="5942505" y="2955321"/>
              <a:ext cx="11623" cy="19804"/>
            </a:xfrm>
            <a:custGeom>
              <a:avLst/>
              <a:gdLst/>
              <a:ahLst/>
              <a:cxnLst/>
              <a:rect l="l" t="t" r="r" b="b"/>
              <a:pathLst>
                <a:path w="726" h="1237" fill="none" extrusionOk="0">
                  <a:moveTo>
                    <a:pt x="726" y="1"/>
                  </a:moveTo>
                  <a:cubicBezTo>
                    <a:pt x="726" y="1"/>
                    <a:pt x="66" y="215"/>
                    <a:pt x="0" y="1237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3274;p68"/>
            <p:cNvSpPr/>
            <p:nvPr/>
          </p:nvSpPr>
          <p:spPr>
            <a:xfrm>
              <a:off x="5946732" y="2961917"/>
              <a:ext cx="230624" cy="73902"/>
            </a:xfrm>
            <a:custGeom>
              <a:avLst/>
              <a:gdLst/>
              <a:ahLst/>
              <a:cxnLst/>
              <a:rect l="l" t="t" r="r" b="b"/>
              <a:pathLst>
                <a:path w="14405" h="4616" fill="none" extrusionOk="0">
                  <a:moveTo>
                    <a:pt x="14405" y="1"/>
                  </a:moveTo>
                  <a:cubicBezTo>
                    <a:pt x="14405" y="1"/>
                    <a:pt x="6279" y="4616"/>
                    <a:pt x="0" y="1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3275;p68"/>
            <p:cNvSpPr/>
            <p:nvPr/>
          </p:nvSpPr>
          <p:spPr>
            <a:xfrm>
              <a:off x="6022193" y="3035552"/>
              <a:ext cx="71004" cy="21918"/>
            </a:xfrm>
            <a:custGeom>
              <a:avLst/>
              <a:gdLst/>
              <a:ahLst/>
              <a:cxnLst/>
              <a:rect l="l" t="t" r="r" b="b"/>
              <a:pathLst>
                <a:path w="4435" h="1369" fill="none" extrusionOk="0">
                  <a:moveTo>
                    <a:pt x="1" y="0"/>
                  </a:moveTo>
                  <a:cubicBezTo>
                    <a:pt x="1" y="0"/>
                    <a:pt x="1599" y="1368"/>
                    <a:pt x="4434" y="0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3276;p68"/>
            <p:cNvSpPr/>
            <p:nvPr/>
          </p:nvSpPr>
          <p:spPr>
            <a:xfrm>
              <a:off x="6275729" y="2940670"/>
              <a:ext cx="159556" cy="84261"/>
            </a:xfrm>
            <a:custGeom>
              <a:avLst/>
              <a:gdLst/>
              <a:ahLst/>
              <a:cxnLst/>
              <a:rect l="l" t="t" r="r" b="b"/>
              <a:pathLst>
                <a:path w="9966" h="5263" extrusionOk="0">
                  <a:moveTo>
                    <a:pt x="5084" y="1"/>
                  </a:moveTo>
                  <a:cubicBezTo>
                    <a:pt x="2636" y="1"/>
                    <a:pt x="122" y="846"/>
                    <a:pt x="70" y="2465"/>
                  </a:cubicBezTo>
                  <a:cubicBezTo>
                    <a:pt x="0" y="4387"/>
                    <a:pt x="2237" y="5263"/>
                    <a:pt x="4573" y="5263"/>
                  </a:cubicBezTo>
                  <a:cubicBezTo>
                    <a:pt x="7206" y="5263"/>
                    <a:pt x="9966" y="4151"/>
                    <a:pt x="9695" y="2168"/>
                  </a:cubicBezTo>
                  <a:cubicBezTo>
                    <a:pt x="9498" y="705"/>
                    <a:pt x="7319" y="1"/>
                    <a:pt x="5084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3277;p68"/>
            <p:cNvSpPr/>
            <p:nvPr/>
          </p:nvSpPr>
          <p:spPr>
            <a:xfrm>
              <a:off x="5772675" y="2885096"/>
              <a:ext cx="137766" cy="72589"/>
            </a:xfrm>
            <a:custGeom>
              <a:avLst/>
              <a:gdLst/>
              <a:ahLst/>
              <a:cxnLst/>
              <a:rect l="l" t="t" r="r" b="b"/>
              <a:pathLst>
                <a:path w="8605" h="4534" extrusionOk="0">
                  <a:moveTo>
                    <a:pt x="4112" y="1"/>
                  </a:moveTo>
                  <a:cubicBezTo>
                    <a:pt x="2162" y="1"/>
                    <a:pt x="270" y="625"/>
                    <a:pt x="158" y="1915"/>
                  </a:cubicBezTo>
                  <a:cubicBezTo>
                    <a:pt x="1" y="3681"/>
                    <a:pt x="2175" y="4533"/>
                    <a:pt x="4339" y="4533"/>
                  </a:cubicBezTo>
                  <a:cubicBezTo>
                    <a:pt x="6476" y="4533"/>
                    <a:pt x="8604" y="3701"/>
                    <a:pt x="8465" y="2096"/>
                  </a:cubicBezTo>
                  <a:cubicBezTo>
                    <a:pt x="8354" y="716"/>
                    <a:pt x="6200" y="1"/>
                    <a:pt x="4112" y="1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3278;p68"/>
            <p:cNvSpPr/>
            <p:nvPr/>
          </p:nvSpPr>
          <p:spPr>
            <a:xfrm>
              <a:off x="6245340" y="2614925"/>
              <a:ext cx="130994" cy="62471"/>
            </a:xfrm>
            <a:custGeom>
              <a:avLst/>
              <a:gdLst/>
              <a:ahLst/>
              <a:cxnLst/>
              <a:rect l="l" t="t" r="r" b="b"/>
              <a:pathLst>
                <a:path w="8182" h="3902" extrusionOk="0">
                  <a:moveTo>
                    <a:pt x="3991" y="0"/>
                  </a:moveTo>
                  <a:cubicBezTo>
                    <a:pt x="1969" y="0"/>
                    <a:pt x="0" y="1616"/>
                    <a:pt x="435" y="2126"/>
                  </a:cubicBezTo>
                  <a:cubicBezTo>
                    <a:pt x="539" y="2250"/>
                    <a:pt x="693" y="2290"/>
                    <a:pt x="902" y="2290"/>
                  </a:cubicBezTo>
                  <a:cubicBezTo>
                    <a:pt x="1283" y="2290"/>
                    <a:pt x="1846" y="2158"/>
                    <a:pt x="2617" y="2158"/>
                  </a:cubicBezTo>
                  <a:cubicBezTo>
                    <a:pt x="3110" y="2158"/>
                    <a:pt x="3688" y="2212"/>
                    <a:pt x="4358" y="2390"/>
                  </a:cubicBezTo>
                  <a:cubicBezTo>
                    <a:pt x="6354" y="2918"/>
                    <a:pt x="7104" y="3901"/>
                    <a:pt x="7558" y="3901"/>
                  </a:cubicBezTo>
                  <a:cubicBezTo>
                    <a:pt x="7629" y="3901"/>
                    <a:pt x="7693" y="3877"/>
                    <a:pt x="7753" y="3824"/>
                  </a:cubicBezTo>
                  <a:cubicBezTo>
                    <a:pt x="8181" y="3428"/>
                    <a:pt x="6797" y="445"/>
                    <a:pt x="4589" y="50"/>
                  </a:cubicBezTo>
                  <a:cubicBezTo>
                    <a:pt x="4390" y="16"/>
                    <a:pt x="4190" y="0"/>
                    <a:pt x="3991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3279;p68"/>
            <p:cNvSpPr/>
            <p:nvPr/>
          </p:nvSpPr>
          <p:spPr>
            <a:xfrm>
              <a:off x="5882880" y="2579429"/>
              <a:ext cx="117417" cy="49279"/>
            </a:xfrm>
            <a:custGeom>
              <a:avLst/>
              <a:gdLst/>
              <a:ahLst/>
              <a:cxnLst/>
              <a:rect l="l" t="t" r="r" b="b"/>
              <a:pathLst>
                <a:path w="7334" h="3078" extrusionOk="0">
                  <a:moveTo>
                    <a:pt x="3669" y="1"/>
                  </a:moveTo>
                  <a:cubicBezTo>
                    <a:pt x="1786" y="1"/>
                    <a:pt x="0" y="1773"/>
                    <a:pt x="445" y="2201"/>
                  </a:cubicBezTo>
                  <a:cubicBezTo>
                    <a:pt x="525" y="2278"/>
                    <a:pt x="627" y="2307"/>
                    <a:pt x="755" y="2307"/>
                  </a:cubicBezTo>
                  <a:cubicBezTo>
                    <a:pt x="1173" y="2307"/>
                    <a:pt x="1864" y="1992"/>
                    <a:pt x="2957" y="1992"/>
                  </a:cubicBezTo>
                  <a:cubicBezTo>
                    <a:pt x="3244" y="1992"/>
                    <a:pt x="3560" y="2014"/>
                    <a:pt x="3906" y="2069"/>
                  </a:cubicBezTo>
                  <a:cubicBezTo>
                    <a:pt x="5642" y="2333"/>
                    <a:pt x="6407" y="3077"/>
                    <a:pt x="6802" y="3077"/>
                  </a:cubicBezTo>
                  <a:cubicBezTo>
                    <a:pt x="6875" y="3077"/>
                    <a:pt x="6936" y="3051"/>
                    <a:pt x="6988" y="2992"/>
                  </a:cubicBezTo>
                  <a:cubicBezTo>
                    <a:pt x="7334" y="2613"/>
                    <a:pt x="5850" y="141"/>
                    <a:pt x="3889" y="9"/>
                  </a:cubicBezTo>
                  <a:cubicBezTo>
                    <a:pt x="3816" y="3"/>
                    <a:pt x="3742" y="1"/>
                    <a:pt x="3669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3280;p68"/>
            <p:cNvSpPr/>
            <p:nvPr/>
          </p:nvSpPr>
          <p:spPr>
            <a:xfrm>
              <a:off x="6108493" y="2620465"/>
              <a:ext cx="348842" cy="370471"/>
            </a:xfrm>
            <a:custGeom>
              <a:avLst/>
              <a:gdLst/>
              <a:ahLst/>
              <a:cxnLst/>
              <a:rect l="l" t="t" r="r" b="b"/>
              <a:pathLst>
                <a:path w="21789" h="23140" fill="none" extrusionOk="0">
                  <a:moveTo>
                    <a:pt x="21178" y="12608"/>
                  </a:moveTo>
                  <a:cubicBezTo>
                    <a:pt x="20569" y="18673"/>
                    <a:pt x="15476" y="23140"/>
                    <a:pt x="9790" y="22579"/>
                  </a:cubicBezTo>
                  <a:cubicBezTo>
                    <a:pt x="4104" y="22003"/>
                    <a:pt x="0" y="16613"/>
                    <a:pt x="610" y="10548"/>
                  </a:cubicBezTo>
                  <a:cubicBezTo>
                    <a:pt x="1220" y="4467"/>
                    <a:pt x="6312" y="0"/>
                    <a:pt x="11998" y="577"/>
                  </a:cubicBezTo>
                  <a:cubicBezTo>
                    <a:pt x="17684" y="1138"/>
                    <a:pt x="21788" y="6527"/>
                    <a:pt x="21178" y="12608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3281;p68"/>
            <p:cNvSpPr/>
            <p:nvPr/>
          </p:nvSpPr>
          <p:spPr>
            <a:xfrm>
              <a:off x="5768080" y="2601988"/>
              <a:ext cx="305039" cy="347257"/>
            </a:xfrm>
            <a:custGeom>
              <a:avLst/>
              <a:gdLst/>
              <a:ahLst/>
              <a:cxnLst/>
              <a:rect l="l" t="t" r="r" b="b"/>
              <a:pathLst>
                <a:path w="19053" h="21690" fill="none" extrusionOk="0">
                  <a:moveTo>
                    <a:pt x="18476" y="11752"/>
                  </a:moveTo>
                  <a:cubicBezTo>
                    <a:pt x="17915" y="17454"/>
                    <a:pt x="13432" y="21690"/>
                    <a:pt x="8488" y="21195"/>
                  </a:cubicBezTo>
                  <a:cubicBezTo>
                    <a:pt x="3544" y="20701"/>
                    <a:pt x="0" y="15658"/>
                    <a:pt x="561" y="9955"/>
                  </a:cubicBezTo>
                  <a:cubicBezTo>
                    <a:pt x="1138" y="4236"/>
                    <a:pt x="5620" y="1"/>
                    <a:pt x="10565" y="495"/>
                  </a:cubicBezTo>
                  <a:cubicBezTo>
                    <a:pt x="15509" y="990"/>
                    <a:pt x="19053" y="6033"/>
                    <a:pt x="18476" y="11752"/>
                  </a:cubicBezTo>
                  <a:close/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3282;p68"/>
            <p:cNvSpPr/>
            <p:nvPr/>
          </p:nvSpPr>
          <p:spPr>
            <a:xfrm>
              <a:off x="6064686" y="2768760"/>
              <a:ext cx="53569" cy="20605"/>
            </a:xfrm>
            <a:custGeom>
              <a:avLst/>
              <a:gdLst/>
              <a:ahLst/>
              <a:cxnLst/>
              <a:rect l="l" t="t" r="r" b="b"/>
              <a:pathLst>
                <a:path w="3346" h="1287" fill="none" extrusionOk="0">
                  <a:moveTo>
                    <a:pt x="0" y="841"/>
                  </a:moveTo>
                  <a:cubicBezTo>
                    <a:pt x="0" y="841"/>
                    <a:pt x="1582" y="1"/>
                    <a:pt x="3346" y="1286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3283;p68"/>
            <p:cNvSpPr/>
            <p:nvPr/>
          </p:nvSpPr>
          <p:spPr>
            <a:xfrm>
              <a:off x="6447833" y="2786708"/>
              <a:ext cx="135124" cy="108196"/>
            </a:xfrm>
            <a:custGeom>
              <a:avLst/>
              <a:gdLst/>
              <a:ahLst/>
              <a:cxnLst/>
              <a:rect l="l" t="t" r="r" b="b"/>
              <a:pathLst>
                <a:path w="8440" h="6758" fill="none" extrusionOk="0">
                  <a:moveTo>
                    <a:pt x="17" y="165"/>
                  </a:moveTo>
                  <a:cubicBezTo>
                    <a:pt x="1" y="0"/>
                    <a:pt x="8439" y="6758"/>
                    <a:pt x="8439" y="6758"/>
                  </a:cubicBez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3284;p68"/>
            <p:cNvSpPr/>
            <p:nvPr/>
          </p:nvSpPr>
          <p:spPr>
            <a:xfrm>
              <a:off x="5786028" y="2719686"/>
              <a:ext cx="15306" cy="7397"/>
            </a:xfrm>
            <a:custGeom>
              <a:avLst/>
              <a:gdLst/>
              <a:ahLst/>
              <a:cxnLst/>
              <a:rect l="l" t="t" r="r" b="b"/>
              <a:pathLst>
                <a:path w="956" h="462" fill="none" extrusionOk="0">
                  <a:moveTo>
                    <a:pt x="0" y="0"/>
                  </a:moveTo>
                  <a:lnTo>
                    <a:pt x="956" y="462"/>
                  </a:lnTo>
                </a:path>
              </a:pathLst>
            </a:custGeom>
            <a:noFill/>
            <a:ln w="13600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285;p68"/>
            <p:cNvSpPr/>
            <p:nvPr/>
          </p:nvSpPr>
          <p:spPr>
            <a:xfrm>
              <a:off x="6007334" y="2862793"/>
              <a:ext cx="46013" cy="53297"/>
            </a:xfrm>
            <a:custGeom>
              <a:avLst/>
              <a:gdLst/>
              <a:ahLst/>
              <a:cxnLst/>
              <a:rect l="l" t="t" r="r" b="b"/>
              <a:pathLst>
                <a:path w="2874" h="3329" extrusionOk="0">
                  <a:moveTo>
                    <a:pt x="1899" y="0"/>
                  </a:moveTo>
                  <a:cubicBezTo>
                    <a:pt x="1410" y="0"/>
                    <a:pt x="861" y="212"/>
                    <a:pt x="566" y="1033"/>
                  </a:cubicBezTo>
                  <a:cubicBezTo>
                    <a:pt x="0" y="2669"/>
                    <a:pt x="1399" y="3329"/>
                    <a:pt x="2087" y="3329"/>
                  </a:cubicBezTo>
                  <a:cubicBezTo>
                    <a:pt x="2120" y="3329"/>
                    <a:pt x="2152" y="3327"/>
                    <a:pt x="2181" y="3324"/>
                  </a:cubicBezTo>
                  <a:lnTo>
                    <a:pt x="2873" y="242"/>
                  </a:lnTo>
                  <a:cubicBezTo>
                    <a:pt x="2873" y="242"/>
                    <a:pt x="2421" y="0"/>
                    <a:pt x="1899" y="0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286;p68"/>
            <p:cNvSpPr/>
            <p:nvPr/>
          </p:nvSpPr>
          <p:spPr>
            <a:xfrm>
              <a:off x="6010328" y="2860535"/>
              <a:ext cx="43019" cy="56003"/>
            </a:xfrm>
            <a:custGeom>
              <a:avLst/>
              <a:gdLst/>
              <a:ahLst/>
              <a:cxnLst/>
              <a:rect l="l" t="t" r="r" b="b"/>
              <a:pathLst>
                <a:path w="2687" h="3498" extrusionOk="0">
                  <a:moveTo>
                    <a:pt x="1564" y="0"/>
                  </a:moveTo>
                  <a:cubicBezTo>
                    <a:pt x="1422" y="0"/>
                    <a:pt x="1277" y="21"/>
                    <a:pt x="1137" y="70"/>
                  </a:cubicBezTo>
                  <a:cubicBezTo>
                    <a:pt x="857" y="153"/>
                    <a:pt x="610" y="367"/>
                    <a:pt x="445" y="598"/>
                  </a:cubicBezTo>
                  <a:cubicBezTo>
                    <a:pt x="396" y="663"/>
                    <a:pt x="363" y="713"/>
                    <a:pt x="313" y="779"/>
                  </a:cubicBezTo>
                  <a:cubicBezTo>
                    <a:pt x="280" y="845"/>
                    <a:pt x="264" y="911"/>
                    <a:pt x="231" y="977"/>
                  </a:cubicBezTo>
                  <a:cubicBezTo>
                    <a:pt x="165" y="1108"/>
                    <a:pt x="132" y="1240"/>
                    <a:pt x="99" y="1372"/>
                  </a:cubicBezTo>
                  <a:cubicBezTo>
                    <a:pt x="33" y="1652"/>
                    <a:pt x="0" y="1932"/>
                    <a:pt x="66" y="2229"/>
                  </a:cubicBezTo>
                  <a:cubicBezTo>
                    <a:pt x="132" y="2509"/>
                    <a:pt x="280" y="2789"/>
                    <a:pt x="478" y="2987"/>
                  </a:cubicBezTo>
                  <a:cubicBezTo>
                    <a:pt x="811" y="3307"/>
                    <a:pt x="1253" y="3498"/>
                    <a:pt x="1688" y="3498"/>
                  </a:cubicBezTo>
                  <a:cubicBezTo>
                    <a:pt x="1791" y="3498"/>
                    <a:pt x="1894" y="3487"/>
                    <a:pt x="1994" y="3465"/>
                  </a:cubicBezTo>
                  <a:cubicBezTo>
                    <a:pt x="1483" y="3383"/>
                    <a:pt x="1038" y="3103"/>
                    <a:pt x="758" y="2757"/>
                  </a:cubicBezTo>
                  <a:cubicBezTo>
                    <a:pt x="478" y="2394"/>
                    <a:pt x="412" y="1932"/>
                    <a:pt x="544" y="1471"/>
                  </a:cubicBezTo>
                  <a:cubicBezTo>
                    <a:pt x="643" y="1026"/>
                    <a:pt x="874" y="598"/>
                    <a:pt x="1269" y="400"/>
                  </a:cubicBezTo>
                  <a:cubicBezTo>
                    <a:pt x="1457" y="306"/>
                    <a:pt x="1675" y="268"/>
                    <a:pt x="1905" y="268"/>
                  </a:cubicBezTo>
                  <a:cubicBezTo>
                    <a:pt x="2159" y="268"/>
                    <a:pt x="2427" y="314"/>
                    <a:pt x="2686" y="383"/>
                  </a:cubicBezTo>
                  <a:cubicBezTo>
                    <a:pt x="2489" y="235"/>
                    <a:pt x="2241" y="120"/>
                    <a:pt x="1978" y="54"/>
                  </a:cubicBezTo>
                  <a:cubicBezTo>
                    <a:pt x="1846" y="21"/>
                    <a:pt x="1706" y="0"/>
                    <a:pt x="1564" y="0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287;p68"/>
            <p:cNvSpPr/>
            <p:nvPr/>
          </p:nvSpPr>
          <p:spPr>
            <a:xfrm>
              <a:off x="6081562" y="2896480"/>
              <a:ext cx="21678" cy="24559"/>
            </a:xfrm>
            <a:custGeom>
              <a:avLst/>
              <a:gdLst/>
              <a:ahLst/>
              <a:cxnLst/>
              <a:rect l="l" t="t" r="r" b="b"/>
              <a:pathLst>
                <a:path w="1354" h="1534" extrusionOk="0">
                  <a:moveTo>
                    <a:pt x="990" y="1"/>
                  </a:moveTo>
                  <a:lnTo>
                    <a:pt x="1" y="1533"/>
                  </a:lnTo>
                  <a:cubicBezTo>
                    <a:pt x="1" y="1533"/>
                    <a:pt x="3" y="1533"/>
                    <a:pt x="7" y="1533"/>
                  </a:cubicBezTo>
                  <a:cubicBezTo>
                    <a:pt x="109" y="1533"/>
                    <a:pt x="1354" y="1503"/>
                    <a:pt x="990" y="1"/>
                  </a:cubicBezTo>
                  <a:close/>
                </a:path>
              </a:pathLst>
            </a:custGeom>
            <a:solidFill>
              <a:srgbClr val="FFB9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288;p68"/>
            <p:cNvSpPr/>
            <p:nvPr/>
          </p:nvSpPr>
          <p:spPr>
            <a:xfrm>
              <a:off x="6081562" y="2896480"/>
              <a:ext cx="20333" cy="25872"/>
            </a:xfrm>
            <a:custGeom>
              <a:avLst/>
              <a:gdLst/>
              <a:ahLst/>
              <a:cxnLst/>
              <a:rect l="l" t="t" r="r" b="b"/>
              <a:pathLst>
                <a:path w="1270" h="1616" extrusionOk="0">
                  <a:moveTo>
                    <a:pt x="990" y="1"/>
                  </a:moveTo>
                  <a:cubicBezTo>
                    <a:pt x="957" y="99"/>
                    <a:pt x="940" y="198"/>
                    <a:pt x="924" y="281"/>
                  </a:cubicBezTo>
                  <a:cubicBezTo>
                    <a:pt x="907" y="363"/>
                    <a:pt x="891" y="462"/>
                    <a:pt x="874" y="528"/>
                  </a:cubicBezTo>
                  <a:cubicBezTo>
                    <a:pt x="842" y="693"/>
                    <a:pt x="792" y="825"/>
                    <a:pt x="726" y="940"/>
                  </a:cubicBezTo>
                  <a:cubicBezTo>
                    <a:pt x="660" y="1055"/>
                    <a:pt x="578" y="1154"/>
                    <a:pt x="446" y="1253"/>
                  </a:cubicBezTo>
                  <a:cubicBezTo>
                    <a:pt x="331" y="1352"/>
                    <a:pt x="182" y="1434"/>
                    <a:pt x="1" y="1533"/>
                  </a:cubicBezTo>
                  <a:cubicBezTo>
                    <a:pt x="107" y="1591"/>
                    <a:pt x="225" y="1615"/>
                    <a:pt x="344" y="1615"/>
                  </a:cubicBezTo>
                  <a:cubicBezTo>
                    <a:pt x="428" y="1615"/>
                    <a:pt x="512" y="1603"/>
                    <a:pt x="594" y="1583"/>
                  </a:cubicBezTo>
                  <a:cubicBezTo>
                    <a:pt x="809" y="1517"/>
                    <a:pt x="1006" y="1369"/>
                    <a:pt x="1122" y="1171"/>
                  </a:cubicBezTo>
                  <a:cubicBezTo>
                    <a:pt x="1237" y="973"/>
                    <a:pt x="1270" y="742"/>
                    <a:pt x="1237" y="544"/>
                  </a:cubicBezTo>
                  <a:cubicBezTo>
                    <a:pt x="1221" y="446"/>
                    <a:pt x="1188" y="347"/>
                    <a:pt x="1155" y="248"/>
                  </a:cubicBezTo>
                  <a:cubicBezTo>
                    <a:pt x="1105" y="165"/>
                    <a:pt x="1056" y="83"/>
                    <a:pt x="990" y="1"/>
                  </a:cubicBezTo>
                  <a:close/>
                </a:path>
              </a:pathLst>
            </a:custGeom>
            <a:solidFill>
              <a:srgbClr val="4806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985369" flipV="1">
            <a:off x="10212437" y="603036"/>
            <a:ext cx="2158472" cy="1572986"/>
          </a:xfrm>
          <a:prstGeom prst="rect">
            <a:avLst/>
          </a:prstGeom>
        </p:spPr>
      </p:pic>
      <p:pic>
        <p:nvPicPr>
          <p:cNvPr id="306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800000">
            <a:off x="306240" y="5937268"/>
            <a:ext cx="1587072" cy="735825"/>
          </a:xfrm>
          <a:prstGeom prst="rect">
            <a:avLst/>
          </a:prstGeom>
        </p:spPr>
      </p:pic>
      <p:sp>
        <p:nvSpPr>
          <p:cNvPr id="33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>
            <a:spLocks/>
          </p:cNvSpPr>
          <p:nvPr/>
        </p:nvSpPr>
        <p:spPr>
          <a:xfrm>
            <a:off x="1526020" y="1295015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  <a:b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GIẢNG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8" y="1618334"/>
            <a:ext cx="3088471" cy="4249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3"/>
            <a:ext cx="7086666" cy="233237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6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3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0" y="5796229"/>
            <a:ext cx="1960807" cy="587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7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5307" y="4193177"/>
            <a:ext cx="116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rId10" action="ppaction://hlinksldjump"/>
          </p:cNvPr>
          <p:cNvSpPr txBox="1"/>
          <p:nvPr/>
        </p:nvSpPr>
        <p:spPr>
          <a:xfrm>
            <a:off x="8202957" y="4178222"/>
            <a:ext cx="116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rId11" action="ppaction://hlinksldjump"/>
          </p:cNvPr>
          <p:cNvSpPr txBox="1"/>
          <p:nvPr/>
        </p:nvSpPr>
        <p:spPr>
          <a:xfrm>
            <a:off x="6541089" y="5159667"/>
            <a:ext cx="116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hlinkClick r:id="rId12" action="ppaction://hlinksldjump"/>
          </p:cNvPr>
          <p:cNvSpPr txBox="1"/>
          <p:nvPr/>
        </p:nvSpPr>
        <p:spPr>
          <a:xfrm>
            <a:off x="9651351" y="5160287"/>
            <a:ext cx="1160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Left Arrow 22">
            <a:hlinkClick r:id="rId12" action="ppaction://hlinksldjump"/>
          </p:cNvPr>
          <p:cNvSpPr/>
          <p:nvPr/>
        </p:nvSpPr>
        <p:spPr>
          <a:xfrm rot="10800000">
            <a:off x="10924125" y="226417"/>
            <a:ext cx="1028389" cy="648793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2823" y="970042"/>
            <a:ext cx="8386354" cy="30640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32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es-ES" sz="32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Tổng của hai số (-25) và (-3) là: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28     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B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22  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-28    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-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5118335" y="5212080"/>
            <a:ext cx="1567542" cy="9873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378821" y="2502080"/>
            <a:ext cx="614112" cy="6537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1902823" y="970042"/>
                <a:ext cx="8386354" cy="306407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b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sz="3200" b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Kết quả của phép tính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</m:oMath>
                </a14:m>
                <a:r>
                  <a:rPr lang="en-US" sz="3200" b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là: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20               B. -20            </a:t>
                </a:r>
                <a:r>
                  <a:rPr lang="en-US" sz="3200" smtClean="0"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-30             D. </a:t>
                </a:r>
                <a:r>
                  <a:rPr lang="en-US" sz="3200" smtClean="0">
                    <a:solidFill>
                      <a:srgbClr val="21252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</a:t>
                </a:r>
                <a:endPara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823" y="970042"/>
                <a:ext cx="8386354" cy="306407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Connector 4"/>
          <p:cNvSpPr/>
          <p:nvPr/>
        </p:nvSpPr>
        <p:spPr>
          <a:xfrm>
            <a:off x="4388656" y="2658834"/>
            <a:ext cx="614112" cy="6537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5118335" y="5212080"/>
            <a:ext cx="1567542" cy="9873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02823" y="970042"/>
            <a:ext cx="8386354" cy="30640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Số đối của 9 là: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-9               B. -10                C. 0             D. </a:t>
            </a:r>
            <a:r>
              <a:rPr lang="en-US" sz="3200" smtClean="0">
                <a:solidFill>
                  <a:srgbClr val="21252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1961221" y="2671898"/>
            <a:ext cx="614112" cy="6537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118335" y="5212080"/>
            <a:ext cx="1567542" cy="9873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1523694" y="571095"/>
                <a:ext cx="9370423" cy="4372667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Nhiệt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ngày hôm nay của Thành phố Hồ Chí Minh là</a:t>
                </a:r>
                <a:r>
                  <a:rPr lang="en-US" sz="2800" baseline="300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Nhiệt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ngày hôm nay của Hà Nội là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Hỏi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chênh lệch giữa nhiệt độ của Thành phố Hồ Chí Minh và Hà Nội ngày hôm nay là bao nhiêu độ </a:t>
                </a:r>
                <a:r>
                  <a:rPr lang="en-US" sz="2800" i="1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  <a:tabLst>
                    <a:tab pos="1314450" algn="l"/>
                  </a:tabLst>
                </a:pP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smtClean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2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694" y="571095"/>
                <a:ext cx="9370423" cy="437266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Connector 4"/>
          <p:cNvSpPr/>
          <p:nvPr/>
        </p:nvSpPr>
        <p:spPr>
          <a:xfrm>
            <a:off x="8674472" y="3840634"/>
            <a:ext cx="614112" cy="6537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5317231" y="5512991"/>
            <a:ext cx="1567542" cy="98736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0" descr="death valley sand dunes 1">
            <a:extLst>
              <a:ext uri="{FF2B5EF4-FFF2-40B4-BE49-F238E27FC236}">
                <a16:creationId xmlns:a16="http://schemas.microsoft.com/office/drawing/2014/main" id="{1AD35EF9-018F-4012-B366-7BA461E38E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3" y="522268"/>
            <a:ext cx="4370295" cy="2599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99BA6F4-B7C7-4804-A2B6-748FBA14E112}"/>
              </a:ext>
            </a:extLst>
          </p:cNvPr>
          <p:cNvSpPr txBox="1"/>
          <p:nvPr/>
        </p:nvSpPr>
        <p:spPr>
          <a:xfrm>
            <a:off x="-60210" y="3322245"/>
            <a:ext cx="609361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Furrnace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Creek</a:t>
            </a:r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vi-VN" sz="2400" b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Ranch</a:t>
            </a:r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112" descr="Cao nguyên phía Đông của Nam Cực là nơi ghi nhận được nhiệt độ lạnh nhất trên thế giới. ">
            <a:extLst>
              <a:ext uri="{FF2B5EF4-FFF2-40B4-BE49-F238E27FC236}">
                <a16:creationId xmlns:a16="http://schemas.microsoft.com/office/drawing/2014/main" id="{B2654790-882C-42AA-8ADD-749EB26CA8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8" y="456705"/>
            <a:ext cx="4348500" cy="2665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17B5B8-5F78-4F2D-B346-DE8804234E05}"/>
              </a:ext>
            </a:extLst>
          </p:cNvPr>
          <p:cNvSpPr txBox="1"/>
          <p:nvPr/>
        </p:nvSpPr>
        <p:spPr>
          <a:xfrm>
            <a:off x="6184703" y="3322245"/>
            <a:ext cx="6165056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nguyên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Đông Nam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Đám mây 12">
            <a:extLst>
              <a:ext uri="{FF2B5EF4-FFF2-40B4-BE49-F238E27FC236}">
                <a16:creationId xmlns:a16="http://schemas.microsoft.com/office/drawing/2014/main" id="{79F79EED-219F-4C8C-AAFB-E7F80052C24A}"/>
              </a:ext>
            </a:extLst>
          </p:cNvPr>
          <p:cNvSpPr/>
          <p:nvPr/>
        </p:nvSpPr>
        <p:spPr>
          <a:xfrm>
            <a:off x="996246" y="4757214"/>
            <a:ext cx="10432322" cy="17666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8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Chênh lệch </a:t>
            </a:r>
            <a:r>
              <a:rPr lang="vi-VN" sz="2800" i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nhiệt độ </a:t>
            </a:r>
            <a:r>
              <a:rPr lang="vi-VN" sz="28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 nhất </a:t>
            </a:r>
            <a:r>
              <a:rPr lang="vi-VN" sz="2800" i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 nhiệt độ </a:t>
            </a:r>
            <a:r>
              <a:rPr lang="vi-VN" sz="2800" b="1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 nhất </a:t>
            </a:r>
            <a:r>
              <a:rPr lang="vi-VN" sz="2800" i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 Trái Đất là bao nhiêu độ C?</a:t>
            </a:r>
            <a:endParaRPr lang="en-US" sz="280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/>
              <p:nvPr/>
            </p:nvSpPr>
            <p:spPr>
              <a:xfrm>
                <a:off x="8421105" y="4072891"/>
                <a:ext cx="19216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98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655FC2-0774-40A4-A29F-3A972000E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1105" y="4072891"/>
                <a:ext cx="19216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/>
              <p:nvPr/>
            </p:nvSpPr>
            <p:spPr>
              <a:xfrm>
                <a:off x="1847811" y="4111902"/>
                <a:ext cx="192167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57</m:t>
                          </m:r>
                        </m:e>
                        <m:sup>
                          <m:r>
                            <a:rPr lang="en-US" sz="28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0C7F90F-BA3E-4461-B4A2-28C7B009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811" y="4111902"/>
                <a:ext cx="19216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/>
              <p:nvPr/>
            </p:nvSpPr>
            <p:spPr>
              <a:xfrm>
                <a:off x="2909163" y="5259090"/>
                <a:ext cx="61650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57</m:t>
                      </m:r>
                      <m:r>
                        <a:rPr lang="en-US" sz="36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−98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720428D6-B2E1-49BA-9FC6-F2EC84414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163" y="5259090"/>
                <a:ext cx="616505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6EDC39EB-E9FE-430A-A199-16534BD72066}"/>
              </a:ext>
            </a:extLst>
          </p:cNvPr>
          <p:cNvSpPr/>
          <p:nvPr/>
        </p:nvSpPr>
        <p:spPr>
          <a:xfrm>
            <a:off x="551173" y="4444588"/>
            <a:ext cx="10341521" cy="17115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tắc 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 nguyên: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 trừ số nguyên a cho số nguyên b, ta cộng a với số đối của b: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/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quả:  </a:t>
                </a: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7+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F02342A1-362E-4CFE-A7A0-1E763E7CF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039" y="1607898"/>
                <a:ext cx="6673083" cy="523220"/>
              </a:xfrm>
              <a:prstGeom prst="rect">
                <a:avLst/>
              </a:prstGeom>
              <a:blipFill>
                <a:blip r:embed="rId2"/>
                <a:stretch>
                  <a:fillRect l="-1826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/>
              <p:nvPr/>
            </p:nvSpPr>
            <p:spPr>
              <a:xfrm>
                <a:off x="7134260" y="2274826"/>
                <a:ext cx="3890791" cy="610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7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</m:mr>
                        <m:mr>
                          <m:e>
                            <m:r>
                              <a:rPr lang="en-US" sz="27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7+</m:t>
                            </m:r>
                            <m:d>
                              <m:dPr>
                                <m:ctrlPr>
                                  <a:rPr lang="en-US" sz="27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70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  <m:r>
                              <a:rPr lang="en-US" sz="27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=+</m:t>
                            </m:r>
                            <m:d>
                              <m:dPr>
                                <m:ctrlPr>
                                  <a:rPr lang="en-US" sz="2700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70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7−2</m:t>
                                </m:r>
                              </m:e>
                            </m:d>
                            <m:r>
                              <a:rPr lang="en-US" sz="270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=5</m:t>
                            </m:r>
                          </m:e>
                        </m:mr>
                      </m:m>
                    </m:oMath>
                  </m:oMathPara>
                </a14:m>
                <a:endParaRPr lang="en-US" sz="27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2E3679E2-E67E-483A-A0A1-1F418FE5B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60" y="2274826"/>
                <a:ext cx="3890791" cy="610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2529266" y="2362094"/>
                <a:ext cx="2045612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800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−2=5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266" y="2362094"/>
                <a:ext cx="2045612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B0F97A48-EEA0-4B5C-83B3-B2DD1526C639}"/>
              </a:ext>
            </a:extLst>
          </p:cNvPr>
          <p:cNvSpPr txBox="1"/>
          <p:nvPr/>
        </p:nvSpPr>
        <p:spPr>
          <a:xfrm>
            <a:off x="577929" y="906295"/>
            <a:ext cx="48800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PHÉP TRỪ SỐ NGUYÊN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975149" y="161153"/>
            <a:ext cx="1053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PHÉP TRỪ SỐ NGUYÊN. QUY TẮC DẤU NGOẶC 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Hình chữ nhật: Góc Tròn 20">
            <a:extLst>
              <a:ext uri="{FF2B5EF4-FFF2-40B4-BE49-F238E27FC236}">
                <a16:creationId xmlns:a16="http://schemas.microsoft.com/office/drawing/2014/main" id="{D36237F4-B27D-41BD-EEC1-EACCD76721D6}"/>
              </a:ext>
            </a:extLst>
          </p:cNvPr>
          <p:cNvSpPr/>
          <p:nvPr/>
        </p:nvSpPr>
        <p:spPr>
          <a:xfrm>
            <a:off x="683033" y="1577118"/>
            <a:ext cx="1177816" cy="554000"/>
          </a:xfrm>
          <a:prstGeom prst="roundRect">
            <a:avLst/>
          </a:prstGeom>
          <a:solidFill>
            <a:srgbClr val="FABEDD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endParaRPr 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4390184" y="5077958"/>
                <a:ext cx="324397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184" y="5077958"/>
                <a:ext cx="3243977" cy="52322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oogle Shape;365;p6"/>
          <p:cNvGrpSpPr/>
          <p:nvPr/>
        </p:nvGrpSpPr>
        <p:grpSpPr>
          <a:xfrm rot="6164805">
            <a:off x="12098" y="5954758"/>
            <a:ext cx="640022" cy="531552"/>
            <a:chOff x="694050" y="2481075"/>
            <a:chExt cx="865100" cy="782450"/>
          </a:xfrm>
        </p:grpSpPr>
        <p:sp>
          <p:nvSpPr>
            <p:cNvPr id="63" name="Google Shape;366;p6"/>
            <p:cNvSpPr/>
            <p:nvPr/>
          </p:nvSpPr>
          <p:spPr>
            <a:xfrm>
              <a:off x="694050" y="2499425"/>
              <a:ext cx="725300" cy="764100"/>
            </a:xfrm>
            <a:custGeom>
              <a:avLst/>
              <a:gdLst/>
              <a:ahLst/>
              <a:cxnLst/>
              <a:rect l="l" t="t" r="r" b="b"/>
              <a:pathLst>
                <a:path w="29012" h="30564" extrusionOk="0">
                  <a:moveTo>
                    <a:pt x="29011" y="0"/>
                  </a:moveTo>
                  <a:cubicBezTo>
                    <a:pt x="28966" y="0"/>
                    <a:pt x="28920" y="23"/>
                    <a:pt x="28874" y="23"/>
                  </a:cubicBezTo>
                  <a:cubicBezTo>
                    <a:pt x="28692" y="46"/>
                    <a:pt x="28532" y="91"/>
                    <a:pt x="28349" y="114"/>
                  </a:cubicBezTo>
                  <a:cubicBezTo>
                    <a:pt x="28190" y="137"/>
                    <a:pt x="28007" y="183"/>
                    <a:pt x="27824" y="206"/>
                  </a:cubicBezTo>
                  <a:cubicBezTo>
                    <a:pt x="27665" y="251"/>
                    <a:pt x="27482" y="274"/>
                    <a:pt x="27322" y="297"/>
                  </a:cubicBezTo>
                  <a:cubicBezTo>
                    <a:pt x="27163" y="320"/>
                    <a:pt x="27026" y="343"/>
                    <a:pt x="26889" y="388"/>
                  </a:cubicBezTo>
                  <a:cubicBezTo>
                    <a:pt x="26683" y="411"/>
                    <a:pt x="26501" y="457"/>
                    <a:pt x="26295" y="479"/>
                  </a:cubicBezTo>
                  <a:cubicBezTo>
                    <a:pt x="25884" y="571"/>
                    <a:pt x="25451" y="662"/>
                    <a:pt x="25063" y="731"/>
                  </a:cubicBezTo>
                  <a:cubicBezTo>
                    <a:pt x="24926" y="776"/>
                    <a:pt x="24789" y="799"/>
                    <a:pt x="24652" y="822"/>
                  </a:cubicBezTo>
                  <a:cubicBezTo>
                    <a:pt x="24606" y="822"/>
                    <a:pt x="24583" y="845"/>
                    <a:pt x="24538" y="845"/>
                  </a:cubicBezTo>
                  <a:cubicBezTo>
                    <a:pt x="24355" y="890"/>
                    <a:pt x="24195" y="913"/>
                    <a:pt x="24035" y="959"/>
                  </a:cubicBezTo>
                  <a:cubicBezTo>
                    <a:pt x="23762" y="1004"/>
                    <a:pt x="23510" y="1073"/>
                    <a:pt x="23282" y="1119"/>
                  </a:cubicBezTo>
                  <a:cubicBezTo>
                    <a:pt x="23191" y="1141"/>
                    <a:pt x="23100" y="1164"/>
                    <a:pt x="23008" y="1187"/>
                  </a:cubicBezTo>
                  <a:cubicBezTo>
                    <a:pt x="22461" y="1324"/>
                    <a:pt x="22095" y="1438"/>
                    <a:pt x="21958" y="1529"/>
                  </a:cubicBezTo>
                  <a:cubicBezTo>
                    <a:pt x="21296" y="1895"/>
                    <a:pt x="13285" y="8651"/>
                    <a:pt x="8081" y="13102"/>
                  </a:cubicBezTo>
                  <a:cubicBezTo>
                    <a:pt x="7145" y="13901"/>
                    <a:pt x="6300" y="14631"/>
                    <a:pt x="5593" y="15247"/>
                  </a:cubicBezTo>
                  <a:cubicBezTo>
                    <a:pt x="5342" y="15453"/>
                    <a:pt x="5113" y="15658"/>
                    <a:pt x="4885" y="15864"/>
                  </a:cubicBezTo>
                  <a:cubicBezTo>
                    <a:pt x="4839" y="15909"/>
                    <a:pt x="4771" y="15955"/>
                    <a:pt x="4725" y="16001"/>
                  </a:cubicBezTo>
                  <a:cubicBezTo>
                    <a:pt x="4634" y="16069"/>
                    <a:pt x="4565" y="16138"/>
                    <a:pt x="4474" y="16206"/>
                  </a:cubicBezTo>
                  <a:cubicBezTo>
                    <a:pt x="4451" y="16252"/>
                    <a:pt x="4429" y="16275"/>
                    <a:pt x="4383" y="16297"/>
                  </a:cubicBezTo>
                  <a:cubicBezTo>
                    <a:pt x="4314" y="16366"/>
                    <a:pt x="4246" y="16412"/>
                    <a:pt x="4200" y="16480"/>
                  </a:cubicBezTo>
                  <a:lnTo>
                    <a:pt x="4177" y="16480"/>
                  </a:lnTo>
                  <a:cubicBezTo>
                    <a:pt x="4086" y="16571"/>
                    <a:pt x="4018" y="16640"/>
                    <a:pt x="3949" y="16708"/>
                  </a:cubicBezTo>
                  <a:cubicBezTo>
                    <a:pt x="3812" y="16822"/>
                    <a:pt x="3721" y="16914"/>
                    <a:pt x="3675" y="16959"/>
                  </a:cubicBezTo>
                  <a:cubicBezTo>
                    <a:pt x="3447" y="17233"/>
                    <a:pt x="3219" y="17735"/>
                    <a:pt x="3105" y="18397"/>
                  </a:cubicBezTo>
                  <a:cubicBezTo>
                    <a:pt x="2968" y="18534"/>
                    <a:pt x="411" y="21205"/>
                    <a:pt x="206" y="21958"/>
                  </a:cubicBezTo>
                  <a:cubicBezTo>
                    <a:pt x="0" y="22711"/>
                    <a:pt x="548" y="26089"/>
                    <a:pt x="2785" y="28189"/>
                  </a:cubicBezTo>
                  <a:cubicBezTo>
                    <a:pt x="4999" y="30289"/>
                    <a:pt x="6711" y="30563"/>
                    <a:pt x="7213" y="30563"/>
                  </a:cubicBezTo>
                  <a:cubicBezTo>
                    <a:pt x="7578" y="30563"/>
                    <a:pt x="9587" y="29057"/>
                    <a:pt x="10728" y="28167"/>
                  </a:cubicBezTo>
                  <a:cubicBezTo>
                    <a:pt x="10837" y="28173"/>
                    <a:pt x="10943" y="28177"/>
                    <a:pt x="11046" y="28177"/>
                  </a:cubicBezTo>
                  <a:cubicBezTo>
                    <a:pt x="11631" y="28177"/>
                    <a:pt x="12110" y="28071"/>
                    <a:pt x="12440" y="27915"/>
                  </a:cubicBezTo>
                  <a:cubicBezTo>
                    <a:pt x="12600" y="27847"/>
                    <a:pt x="13011" y="27550"/>
                    <a:pt x="13604" y="27094"/>
                  </a:cubicBezTo>
                  <a:cubicBezTo>
                    <a:pt x="13673" y="27025"/>
                    <a:pt x="13741" y="26980"/>
                    <a:pt x="13833" y="26911"/>
                  </a:cubicBezTo>
                  <a:cubicBezTo>
                    <a:pt x="14038" y="26729"/>
                    <a:pt x="14289" y="26546"/>
                    <a:pt x="14563" y="26318"/>
                  </a:cubicBezTo>
                  <a:cubicBezTo>
                    <a:pt x="14517" y="25245"/>
                    <a:pt x="14540" y="24149"/>
                    <a:pt x="14654" y="23076"/>
                  </a:cubicBezTo>
                  <a:cubicBezTo>
                    <a:pt x="14860" y="20862"/>
                    <a:pt x="15362" y="18648"/>
                    <a:pt x="16115" y="16503"/>
                  </a:cubicBezTo>
                  <a:cubicBezTo>
                    <a:pt x="16800" y="14631"/>
                    <a:pt x="17644" y="12805"/>
                    <a:pt x="18694" y="11139"/>
                  </a:cubicBezTo>
                  <a:cubicBezTo>
                    <a:pt x="20201" y="8651"/>
                    <a:pt x="22004" y="6346"/>
                    <a:pt x="24035" y="4291"/>
                  </a:cubicBezTo>
                  <a:cubicBezTo>
                    <a:pt x="25565" y="2716"/>
                    <a:pt x="27231" y="1278"/>
                    <a:pt x="29011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67;p6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extrusionOk="0">
                  <a:moveTo>
                    <a:pt x="3105" y="0"/>
                  </a:moveTo>
                  <a:cubicBezTo>
                    <a:pt x="2968" y="137"/>
                    <a:pt x="411" y="2808"/>
                    <a:pt x="206" y="3561"/>
                  </a:cubicBezTo>
                  <a:cubicBezTo>
                    <a:pt x="0" y="4314"/>
                    <a:pt x="548" y="7692"/>
                    <a:pt x="2785" y="9792"/>
                  </a:cubicBezTo>
                  <a:cubicBezTo>
                    <a:pt x="4999" y="11892"/>
                    <a:pt x="6711" y="12166"/>
                    <a:pt x="7213" y="12166"/>
                  </a:cubicBezTo>
                  <a:cubicBezTo>
                    <a:pt x="7578" y="12166"/>
                    <a:pt x="9587" y="10660"/>
                    <a:pt x="10728" y="9770"/>
                  </a:cubicBezTo>
                  <a:cubicBezTo>
                    <a:pt x="11185" y="9427"/>
                    <a:pt x="11504" y="9176"/>
                    <a:pt x="11504" y="9176"/>
                  </a:cubicBezTo>
                  <a:cubicBezTo>
                    <a:pt x="11504" y="9176"/>
                    <a:pt x="4611" y="7989"/>
                    <a:pt x="3105" y="0"/>
                  </a:cubicBezTo>
                  <a:close/>
                </a:path>
              </a:pathLst>
            </a:custGeom>
            <a:solidFill>
              <a:srgbClr val="F66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8;p6"/>
            <p:cNvSpPr/>
            <p:nvPr/>
          </p:nvSpPr>
          <p:spPr>
            <a:xfrm>
              <a:off x="694050" y="2959350"/>
              <a:ext cx="287625" cy="304175"/>
            </a:xfrm>
            <a:custGeom>
              <a:avLst/>
              <a:gdLst/>
              <a:ahLst/>
              <a:cxnLst/>
              <a:rect l="l" t="t" r="r" b="b"/>
              <a:pathLst>
                <a:path w="11505" h="12167" fill="none" extrusionOk="0">
                  <a:moveTo>
                    <a:pt x="11504" y="9176"/>
                  </a:moveTo>
                  <a:cubicBezTo>
                    <a:pt x="11504" y="9176"/>
                    <a:pt x="11185" y="9427"/>
                    <a:pt x="10728" y="9770"/>
                  </a:cubicBezTo>
                  <a:cubicBezTo>
                    <a:pt x="9587" y="10660"/>
                    <a:pt x="7578" y="12166"/>
                    <a:pt x="7213" y="12166"/>
                  </a:cubicBezTo>
                  <a:cubicBezTo>
                    <a:pt x="6711" y="12166"/>
                    <a:pt x="4999" y="11892"/>
                    <a:pt x="2785" y="9792"/>
                  </a:cubicBezTo>
                  <a:cubicBezTo>
                    <a:pt x="548" y="7692"/>
                    <a:pt x="0" y="4314"/>
                    <a:pt x="206" y="3561"/>
                  </a:cubicBezTo>
                  <a:cubicBezTo>
                    <a:pt x="411" y="2808"/>
                    <a:pt x="2968" y="137"/>
                    <a:pt x="3105" y="0"/>
                  </a:cubicBezTo>
                  <a:cubicBezTo>
                    <a:pt x="3105" y="0"/>
                    <a:pt x="3105" y="0"/>
                    <a:pt x="3105" y="0"/>
                  </a:cubicBezTo>
                  <a:cubicBezTo>
                    <a:pt x="4611" y="7989"/>
                    <a:pt x="11504" y="9176"/>
                    <a:pt x="11504" y="9176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9;p6"/>
            <p:cNvSpPr/>
            <p:nvPr/>
          </p:nvSpPr>
          <p:spPr>
            <a:xfrm>
              <a:off x="765950" y="2481150"/>
              <a:ext cx="791500" cy="722700"/>
            </a:xfrm>
            <a:custGeom>
              <a:avLst/>
              <a:gdLst/>
              <a:ahLst/>
              <a:cxnLst/>
              <a:rect l="l" t="t" r="r" b="b"/>
              <a:pathLst>
                <a:path w="31660" h="28908" extrusionOk="0">
                  <a:moveTo>
                    <a:pt x="31271" y="1"/>
                  </a:moveTo>
                  <a:cubicBezTo>
                    <a:pt x="31248" y="1"/>
                    <a:pt x="31203" y="1"/>
                    <a:pt x="31157" y="24"/>
                  </a:cubicBezTo>
                  <a:cubicBezTo>
                    <a:pt x="31020" y="24"/>
                    <a:pt x="30860" y="24"/>
                    <a:pt x="30678" y="46"/>
                  </a:cubicBezTo>
                  <a:cubicBezTo>
                    <a:pt x="30586" y="69"/>
                    <a:pt x="30518" y="69"/>
                    <a:pt x="30404" y="92"/>
                  </a:cubicBezTo>
                  <a:lnTo>
                    <a:pt x="30381" y="92"/>
                  </a:lnTo>
                  <a:cubicBezTo>
                    <a:pt x="30335" y="92"/>
                    <a:pt x="30267" y="92"/>
                    <a:pt x="30198" y="115"/>
                  </a:cubicBezTo>
                  <a:cubicBezTo>
                    <a:pt x="30130" y="115"/>
                    <a:pt x="30061" y="138"/>
                    <a:pt x="29993" y="138"/>
                  </a:cubicBezTo>
                  <a:cubicBezTo>
                    <a:pt x="29924" y="138"/>
                    <a:pt x="29856" y="161"/>
                    <a:pt x="29765" y="161"/>
                  </a:cubicBezTo>
                  <a:cubicBezTo>
                    <a:pt x="29628" y="183"/>
                    <a:pt x="29468" y="206"/>
                    <a:pt x="29308" y="229"/>
                  </a:cubicBezTo>
                  <a:cubicBezTo>
                    <a:pt x="29171" y="252"/>
                    <a:pt x="29034" y="275"/>
                    <a:pt x="28897" y="275"/>
                  </a:cubicBezTo>
                  <a:cubicBezTo>
                    <a:pt x="28783" y="297"/>
                    <a:pt x="28669" y="320"/>
                    <a:pt x="28555" y="343"/>
                  </a:cubicBezTo>
                  <a:cubicBezTo>
                    <a:pt x="28464" y="343"/>
                    <a:pt x="28395" y="366"/>
                    <a:pt x="28304" y="366"/>
                  </a:cubicBezTo>
                  <a:cubicBezTo>
                    <a:pt x="28121" y="412"/>
                    <a:pt x="27939" y="434"/>
                    <a:pt x="27733" y="457"/>
                  </a:cubicBezTo>
                  <a:cubicBezTo>
                    <a:pt x="27710" y="457"/>
                    <a:pt x="27665" y="480"/>
                    <a:pt x="27619" y="480"/>
                  </a:cubicBezTo>
                  <a:cubicBezTo>
                    <a:pt x="27459" y="503"/>
                    <a:pt x="27277" y="549"/>
                    <a:pt x="27094" y="571"/>
                  </a:cubicBezTo>
                  <a:cubicBezTo>
                    <a:pt x="26774" y="617"/>
                    <a:pt x="26455" y="686"/>
                    <a:pt x="26135" y="731"/>
                  </a:cubicBezTo>
                  <a:cubicBezTo>
                    <a:pt x="26090" y="731"/>
                    <a:pt x="26044" y="754"/>
                    <a:pt x="25998" y="754"/>
                  </a:cubicBezTo>
                  <a:cubicBezTo>
                    <a:pt x="25816" y="777"/>
                    <a:pt x="25656" y="822"/>
                    <a:pt x="25473" y="845"/>
                  </a:cubicBezTo>
                  <a:cubicBezTo>
                    <a:pt x="25314" y="868"/>
                    <a:pt x="25131" y="914"/>
                    <a:pt x="24948" y="937"/>
                  </a:cubicBezTo>
                  <a:cubicBezTo>
                    <a:pt x="24789" y="982"/>
                    <a:pt x="24606" y="1005"/>
                    <a:pt x="24446" y="1028"/>
                  </a:cubicBezTo>
                  <a:cubicBezTo>
                    <a:pt x="24287" y="1051"/>
                    <a:pt x="24150" y="1074"/>
                    <a:pt x="24013" y="1119"/>
                  </a:cubicBezTo>
                  <a:cubicBezTo>
                    <a:pt x="23807" y="1142"/>
                    <a:pt x="23625" y="1188"/>
                    <a:pt x="23419" y="1210"/>
                  </a:cubicBezTo>
                  <a:cubicBezTo>
                    <a:pt x="23008" y="1302"/>
                    <a:pt x="22575" y="1393"/>
                    <a:pt x="22187" y="1462"/>
                  </a:cubicBezTo>
                  <a:cubicBezTo>
                    <a:pt x="22050" y="1507"/>
                    <a:pt x="21913" y="1530"/>
                    <a:pt x="21776" y="1553"/>
                  </a:cubicBezTo>
                  <a:cubicBezTo>
                    <a:pt x="21730" y="1553"/>
                    <a:pt x="21707" y="1576"/>
                    <a:pt x="21662" y="1576"/>
                  </a:cubicBezTo>
                  <a:cubicBezTo>
                    <a:pt x="21479" y="1621"/>
                    <a:pt x="21319" y="1644"/>
                    <a:pt x="21159" y="1690"/>
                  </a:cubicBezTo>
                  <a:cubicBezTo>
                    <a:pt x="20886" y="1735"/>
                    <a:pt x="20634" y="1804"/>
                    <a:pt x="20406" y="1850"/>
                  </a:cubicBezTo>
                  <a:cubicBezTo>
                    <a:pt x="20315" y="1872"/>
                    <a:pt x="20224" y="1895"/>
                    <a:pt x="20132" y="1918"/>
                  </a:cubicBezTo>
                  <a:cubicBezTo>
                    <a:pt x="19585" y="2055"/>
                    <a:pt x="19219" y="2169"/>
                    <a:pt x="19082" y="2260"/>
                  </a:cubicBezTo>
                  <a:cubicBezTo>
                    <a:pt x="18420" y="2626"/>
                    <a:pt x="10409" y="9382"/>
                    <a:pt x="5205" y="13833"/>
                  </a:cubicBezTo>
                  <a:cubicBezTo>
                    <a:pt x="4269" y="14632"/>
                    <a:pt x="3424" y="15362"/>
                    <a:pt x="2717" y="15978"/>
                  </a:cubicBezTo>
                  <a:cubicBezTo>
                    <a:pt x="2466" y="16184"/>
                    <a:pt x="2237" y="16389"/>
                    <a:pt x="2009" y="16595"/>
                  </a:cubicBezTo>
                  <a:cubicBezTo>
                    <a:pt x="1963" y="16640"/>
                    <a:pt x="1895" y="16686"/>
                    <a:pt x="1849" y="16732"/>
                  </a:cubicBezTo>
                  <a:cubicBezTo>
                    <a:pt x="1758" y="16800"/>
                    <a:pt x="1689" y="16869"/>
                    <a:pt x="1598" y="16937"/>
                  </a:cubicBezTo>
                  <a:cubicBezTo>
                    <a:pt x="1575" y="16983"/>
                    <a:pt x="1553" y="17006"/>
                    <a:pt x="1507" y="17028"/>
                  </a:cubicBezTo>
                  <a:cubicBezTo>
                    <a:pt x="1438" y="17097"/>
                    <a:pt x="1370" y="17143"/>
                    <a:pt x="1324" y="17211"/>
                  </a:cubicBezTo>
                  <a:lnTo>
                    <a:pt x="1301" y="17211"/>
                  </a:lnTo>
                  <a:cubicBezTo>
                    <a:pt x="1210" y="17302"/>
                    <a:pt x="1142" y="17371"/>
                    <a:pt x="1073" y="17439"/>
                  </a:cubicBezTo>
                  <a:cubicBezTo>
                    <a:pt x="936" y="17553"/>
                    <a:pt x="845" y="17645"/>
                    <a:pt x="799" y="17690"/>
                  </a:cubicBezTo>
                  <a:cubicBezTo>
                    <a:pt x="571" y="17964"/>
                    <a:pt x="343" y="18466"/>
                    <a:pt x="229" y="19128"/>
                  </a:cubicBezTo>
                  <a:cubicBezTo>
                    <a:pt x="0" y="20543"/>
                    <a:pt x="274" y="22689"/>
                    <a:pt x="2192" y="25314"/>
                  </a:cubicBezTo>
                  <a:cubicBezTo>
                    <a:pt x="4155" y="27985"/>
                    <a:pt x="6300" y="28829"/>
                    <a:pt x="7852" y="28898"/>
                  </a:cubicBezTo>
                  <a:cubicBezTo>
                    <a:pt x="7961" y="28904"/>
                    <a:pt x="8067" y="28908"/>
                    <a:pt x="8170" y="28908"/>
                  </a:cubicBezTo>
                  <a:cubicBezTo>
                    <a:pt x="8755" y="28908"/>
                    <a:pt x="9234" y="28802"/>
                    <a:pt x="9564" y="28646"/>
                  </a:cubicBezTo>
                  <a:cubicBezTo>
                    <a:pt x="9724" y="28578"/>
                    <a:pt x="10135" y="28281"/>
                    <a:pt x="10728" y="27825"/>
                  </a:cubicBezTo>
                  <a:cubicBezTo>
                    <a:pt x="10797" y="27756"/>
                    <a:pt x="10865" y="27711"/>
                    <a:pt x="10957" y="27642"/>
                  </a:cubicBezTo>
                  <a:cubicBezTo>
                    <a:pt x="11162" y="27460"/>
                    <a:pt x="11413" y="27277"/>
                    <a:pt x="11687" y="27049"/>
                  </a:cubicBezTo>
                  <a:cubicBezTo>
                    <a:pt x="12440" y="26432"/>
                    <a:pt x="13353" y="25679"/>
                    <a:pt x="14358" y="24835"/>
                  </a:cubicBezTo>
                  <a:cubicBezTo>
                    <a:pt x="20041" y="20087"/>
                    <a:pt x="28669" y="12532"/>
                    <a:pt x="29011" y="11916"/>
                  </a:cubicBezTo>
                  <a:cubicBezTo>
                    <a:pt x="29011" y="11893"/>
                    <a:pt x="29034" y="11870"/>
                    <a:pt x="29034" y="11847"/>
                  </a:cubicBezTo>
                  <a:cubicBezTo>
                    <a:pt x="29057" y="11824"/>
                    <a:pt x="29057" y="11801"/>
                    <a:pt x="29080" y="11756"/>
                  </a:cubicBezTo>
                  <a:cubicBezTo>
                    <a:pt x="29148" y="11550"/>
                    <a:pt x="29262" y="11231"/>
                    <a:pt x="29377" y="10774"/>
                  </a:cubicBezTo>
                  <a:cubicBezTo>
                    <a:pt x="29399" y="10706"/>
                    <a:pt x="29422" y="10637"/>
                    <a:pt x="29445" y="10569"/>
                  </a:cubicBezTo>
                  <a:cubicBezTo>
                    <a:pt x="29445" y="10546"/>
                    <a:pt x="29445" y="10523"/>
                    <a:pt x="29468" y="10500"/>
                  </a:cubicBezTo>
                  <a:cubicBezTo>
                    <a:pt x="29514" y="10341"/>
                    <a:pt x="29559" y="10158"/>
                    <a:pt x="29605" y="9975"/>
                  </a:cubicBezTo>
                  <a:cubicBezTo>
                    <a:pt x="29719" y="9542"/>
                    <a:pt x="29856" y="9040"/>
                    <a:pt x="29993" y="8515"/>
                  </a:cubicBezTo>
                  <a:cubicBezTo>
                    <a:pt x="30016" y="8400"/>
                    <a:pt x="30039" y="8286"/>
                    <a:pt x="30061" y="8149"/>
                  </a:cubicBezTo>
                  <a:cubicBezTo>
                    <a:pt x="30084" y="8127"/>
                    <a:pt x="30084" y="8081"/>
                    <a:pt x="30084" y="8058"/>
                  </a:cubicBezTo>
                  <a:cubicBezTo>
                    <a:pt x="30153" y="7830"/>
                    <a:pt x="30198" y="7602"/>
                    <a:pt x="30267" y="7350"/>
                  </a:cubicBezTo>
                  <a:cubicBezTo>
                    <a:pt x="30358" y="6962"/>
                    <a:pt x="30449" y="6552"/>
                    <a:pt x="30541" y="6141"/>
                  </a:cubicBezTo>
                  <a:cubicBezTo>
                    <a:pt x="30563" y="6072"/>
                    <a:pt x="30586" y="5981"/>
                    <a:pt x="30609" y="5890"/>
                  </a:cubicBezTo>
                  <a:cubicBezTo>
                    <a:pt x="30609" y="5798"/>
                    <a:pt x="30632" y="5707"/>
                    <a:pt x="30655" y="5616"/>
                  </a:cubicBezTo>
                  <a:cubicBezTo>
                    <a:pt x="30678" y="5502"/>
                    <a:pt x="30723" y="5388"/>
                    <a:pt x="30746" y="5273"/>
                  </a:cubicBezTo>
                  <a:cubicBezTo>
                    <a:pt x="30769" y="5159"/>
                    <a:pt x="30792" y="5045"/>
                    <a:pt x="30815" y="4931"/>
                  </a:cubicBezTo>
                  <a:cubicBezTo>
                    <a:pt x="30837" y="4817"/>
                    <a:pt x="30860" y="4703"/>
                    <a:pt x="30883" y="4589"/>
                  </a:cubicBezTo>
                  <a:cubicBezTo>
                    <a:pt x="30929" y="4360"/>
                    <a:pt x="30974" y="4155"/>
                    <a:pt x="31020" y="3927"/>
                  </a:cubicBezTo>
                  <a:cubicBezTo>
                    <a:pt x="31043" y="3835"/>
                    <a:pt x="31066" y="3721"/>
                    <a:pt x="31088" y="3607"/>
                  </a:cubicBezTo>
                  <a:cubicBezTo>
                    <a:pt x="31111" y="3493"/>
                    <a:pt x="31134" y="3402"/>
                    <a:pt x="31157" y="3288"/>
                  </a:cubicBezTo>
                  <a:cubicBezTo>
                    <a:pt x="31271" y="2763"/>
                    <a:pt x="31362" y="2283"/>
                    <a:pt x="31431" y="1850"/>
                  </a:cubicBezTo>
                  <a:cubicBezTo>
                    <a:pt x="31454" y="1713"/>
                    <a:pt x="31477" y="1576"/>
                    <a:pt x="31499" y="1439"/>
                  </a:cubicBezTo>
                  <a:cubicBezTo>
                    <a:pt x="31636" y="617"/>
                    <a:pt x="31659" y="92"/>
                    <a:pt x="31591" y="24"/>
                  </a:cubicBezTo>
                  <a:cubicBezTo>
                    <a:pt x="31545" y="1"/>
                    <a:pt x="31431" y="1"/>
                    <a:pt x="31271" y="1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0;p6"/>
            <p:cNvSpPr/>
            <p:nvPr/>
          </p:nvSpPr>
          <p:spPr>
            <a:xfrm>
              <a:off x="765950" y="2481150"/>
              <a:ext cx="791500" cy="723600"/>
            </a:xfrm>
            <a:custGeom>
              <a:avLst/>
              <a:gdLst/>
              <a:ahLst/>
              <a:cxnLst/>
              <a:rect l="l" t="t" r="r" b="b"/>
              <a:pathLst>
                <a:path w="31660" h="28944" fill="none" extrusionOk="0">
                  <a:moveTo>
                    <a:pt x="31499" y="1439"/>
                  </a:moveTo>
                  <a:cubicBezTo>
                    <a:pt x="31477" y="1576"/>
                    <a:pt x="31454" y="1713"/>
                    <a:pt x="31431" y="1850"/>
                  </a:cubicBezTo>
                  <a:cubicBezTo>
                    <a:pt x="31362" y="2283"/>
                    <a:pt x="31271" y="2763"/>
                    <a:pt x="31157" y="3288"/>
                  </a:cubicBezTo>
                  <a:cubicBezTo>
                    <a:pt x="31134" y="3402"/>
                    <a:pt x="31111" y="3493"/>
                    <a:pt x="31088" y="3607"/>
                  </a:cubicBezTo>
                  <a:cubicBezTo>
                    <a:pt x="31066" y="3721"/>
                    <a:pt x="31043" y="3835"/>
                    <a:pt x="31020" y="3927"/>
                  </a:cubicBezTo>
                  <a:cubicBezTo>
                    <a:pt x="30974" y="4155"/>
                    <a:pt x="30929" y="4360"/>
                    <a:pt x="30883" y="4589"/>
                  </a:cubicBezTo>
                  <a:cubicBezTo>
                    <a:pt x="30860" y="4703"/>
                    <a:pt x="30837" y="4817"/>
                    <a:pt x="30815" y="4931"/>
                  </a:cubicBezTo>
                  <a:cubicBezTo>
                    <a:pt x="30792" y="5045"/>
                    <a:pt x="30769" y="5159"/>
                    <a:pt x="30746" y="5273"/>
                  </a:cubicBezTo>
                  <a:cubicBezTo>
                    <a:pt x="30723" y="5388"/>
                    <a:pt x="30678" y="5502"/>
                    <a:pt x="30655" y="5616"/>
                  </a:cubicBezTo>
                  <a:cubicBezTo>
                    <a:pt x="30632" y="5707"/>
                    <a:pt x="30609" y="5798"/>
                    <a:pt x="30609" y="5890"/>
                  </a:cubicBezTo>
                  <a:cubicBezTo>
                    <a:pt x="30586" y="5981"/>
                    <a:pt x="30563" y="6072"/>
                    <a:pt x="30541" y="6141"/>
                  </a:cubicBezTo>
                  <a:cubicBezTo>
                    <a:pt x="30449" y="6552"/>
                    <a:pt x="30358" y="6962"/>
                    <a:pt x="30267" y="7350"/>
                  </a:cubicBezTo>
                  <a:cubicBezTo>
                    <a:pt x="30198" y="7602"/>
                    <a:pt x="30153" y="7830"/>
                    <a:pt x="30084" y="8058"/>
                  </a:cubicBezTo>
                  <a:cubicBezTo>
                    <a:pt x="30084" y="8081"/>
                    <a:pt x="30084" y="8127"/>
                    <a:pt x="30061" y="8149"/>
                  </a:cubicBezTo>
                  <a:cubicBezTo>
                    <a:pt x="30039" y="8286"/>
                    <a:pt x="30016" y="8400"/>
                    <a:pt x="29993" y="8515"/>
                  </a:cubicBezTo>
                  <a:cubicBezTo>
                    <a:pt x="29856" y="9040"/>
                    <a:pt x="29719" y="9542"/>
                    <a:pt x="29605" y="9975"/>
                  </a:cubicBezTo>
                  <a:cubicBezTo>
                    <a:pt x="29559" y="10158"/>
                    <a:pt x="29514" y="10341"/>
                    <a:pt x="29468" y="10500"/>
                  </a:cubicBezTo>
                  <a:cubicBezTo>
                    <a:pt x="29445" y="10523"/>
                    <a:pt x="29445" y="10546"/>
                    <a:pt x="29445" y="10569"/>
                  </a:cubicBezTo>
                  <a:cubicBezTo>
                    <a:pt x="29422" y="10637"/>
                    <a:pt x="29399" y="10706"/>
                    <a:pt x="29377" y="10774"/>
                  </a:cubicBezTo>
                  <a:cubicBezTo>
                    <a:pt x="29262" y="11231"/>
                    <a:pt x="29148" y="11550"/>
                    <a:pt x="29080" y="11756"/>
                  </a:cubicBezTo>
                  <a:cubicBezTo>
                    <a:pt x="29057" y="11801"/>
                    <a:pt x="29057" y="11824"/>
                    <a:pt x="29034" y="11847"/>
                  </a:cubicBezTo>
                  <a:cubicBezTo>
                    <a:pt x="29034" y="11870"/>
                    <a:pt x="29011" y="11893"/>
                    <a:pt x="29011" y="11916"/>
                  </a:cubicBezTo>
                  <a:cubicBezTo>
                    <a:pt x="28669" y="12532"/>
                    <a:pt x="20041" y="20087"/>
                    <a:pt x="14358" y="24835"/>
                  </a:cubicBezTo>
                  <a:cubicBezTo>
                    <a:pt x="13353" y="25679"/>
                    <a:pt x="12440" y="26432"/>
                    <a:pt x="11687" y="27049"/>
                  </a:cubicBezTo>
                  <a:cubicBezTo>
                    <a:pt x="11687" y="27049"/>
                    <a:pt x="11687" y="27049"/>
                    <a:pt x="11687" y="27049"/>
                  </a:cubicBezTo>
                  <a:cubicBezTo>
                    <a:pt x="11413" y="27277"/>
                    <a:pt x="11162" y="27460"/>
                    <a:pt x="10957" y="27642"/>
                  </a:cubicBezTo>
                  <a:cubicBezTo>
                    <a:pt x="10865" y="27711"/>
                    <a:pt x="10797" y="27756"/>
                    <a:pt x="10728" y="27825"/>
                  </a:cubicBezTo>
                  <a:lnTo>
                    <a:pt x="10728" y="27825"/>
                  </a:lnTo>
                  <a:cubicBezTo>
                    <a:pt x="10135" y="28281"/>
                    <a:pt x="9724" y="28578"/>
                    <a:pt x="9564" y="28646"/>
                  </a:cubicBezTo>
                  <a:cubicBezTo>
                    <a:pt x="9176" y="28829"/>
                    <a:pt x="8583" y="28943"/>
                    <a:pt x="7852" y="28898"/>
                  </a:cubicBezTo>
                  <a:cubicBezTo>
                    <a:pt x="6300" y="28829"/>
                    <a:pt x="4155" y="27985"/>
                    <a:pt x="2192" y="25314"/>
                  </a:cubicBezTo>
                  <a:cubicBezTo>
                    <a:pt x="274" y="22689"/>
                    <a:pt x="0" y="20543"/>
                    <a:pt x="229" y="19128"/>
                  </a:cubicBezTo>
                  <a:cubicBezTo>
                    <a:pt x="229" y="19128"/>
                    <a:pt x="229" y="19128"/>
                    <a:pt x="229" y="19128"/>
                  </a:cubicBezTo>
                  <a:cubicBezTo>
                    <a:pt x="343" y="18466"/>
                    <a:pt x="571" y="17964"/>
                    <a:pt x="799" y="17690"/>
                  </a:cubicBezTo>
                  <a:cubicBezTo>
                    <a:pt x="845" y="17645"/>
                    <a:pt x="936" y="17553"/>
                    <a:pt x="1073" y="17439"/>
                  </a:cubicBezTo>
                  <a:cubicBezTo>
                    <a:pt x="1142" y="17371"/>
                    <a:pt x="1210" y="17302"/>
                    <a:pt x="1301" y="17211"/>
                  </a:cubicBezTo>
                  <a:cubicBezTo>
                    <a:pt x="1301" y="17211"/>
                    <a:pt x="1301" y="17211"/>
                    <a:pt x="1324" y="17211"/>
                  </a:cubicBezTo>
                  <a:cubicBezTo>
                    <a:pt x="1370" y="17143"/>
                    <a:pt x="1438" y="17097"/>
                    <a:pt x="1507" y="17028"/>
                  </a:cubicBezTo>
                  <a:cubicBezTo>
                    <a:pt x="1553" y="17006"/>
                    <a:pt x="1575" y="16983"/>
                    <a:pt x="1598" y="16937"/>
                  </a:cubicBezTo>
                  <a:cubicBezTo>
                    <a:pt x="1689" y="16869"/>
                    <a:pt x="1758" y="16800"/>
                    <a:pt x="1849" y="16732"/>
                  </a:cubicBezTo>
                  <a:cubicBezTo>
                    <a:pt x="1895" y="16686"/>
                    <a:pt x="1963" y="16640"/>
                    <a:pt x="2009" y="16595"/>
                  </a:cubicBezTo>
                  <a:cubicBezTo>
                    <a:pt x="2237" y="16389"/>
                    <a:pt x="2466" y="16184"/>
                    <a:pt x="2717" y="15978"/>
                  </a:cubicBezTo>
                  <a:cubicBezTo>
                    <a:pt x="3424" y="15362"/>
                    <a:pt x="4269" y="14632"/>
                    <a:pt x="5205" y="13833"/>
                  </a:cubicBezTo>
                  <a:cubicBezTo>
                    <a:pt x="10409" y="9382"/>
                    <a:pt x="18420" y="2626"/>
                    <a:pt x="19082" y="2260"/>
                  </a:cubicBezTo>
                  <a:cubicBezTo>
                    <a:pt x="19219" y="2169"/>
                    <a:pt x="19585" y="2055"/>
                    <a:pt x="20132" y="1918"/>
                  </a:cubicBezTo>
                  <a:cubicBezTo>
                    <a:pt x="20224" y="1895"/>
                    <a:pt x="20315" y="1872"/>
                    <a:pt x="20406" y="1850"/>
                  </a:cubicBezTo>
                  <a:cubicBezTo>
                    <a:pt x="20634" y="1804"/>
                    <a:pt x="20886" y="1735"/>
                    <a:pt x="21159" y="1690"/>
                  </a:cubicBezTo>
                  <a:cubicBezTo>
                    <a:pt x="21319" y="1644"/>
                    <a:pt x="21479" y="1621"/>
                    <a:pt x="21662" y="1576"/>
                  </a:cubicBezTo>
                  <a:cubicBezTo>
                    <a:pt x="21707" y="1576"/>
                    <a:pt x="21730" y="1553"/>
                    <a:pt x="21776" y="1553"/>
                  </a:cubicBezTo>
                  <a:cubicBezTo>
                    <a:pt x="21913" y="1530"/>
                    <a:pt x="22050" y="1507"/>
                    <a:pt x="22187" y="1462"/>
                  </a:cubicBezTo>
                  <a:cubicBezTo>
                    <a:pt x="22575" y="1393"/>
                    <a:pt x="23008" y="1302"/>
                    <a:pt x="23419" y="1210"/>
                  </a:cubicBezTo>
                  <a:cubicBezTo>
                    <a:pt x="23625" y="1188"/>
                    <a:pt x="23807" y="1142"/>
                    <a:pt x="24013" y="1119"/>
                  </a:cubicBezTo>
                  <a:cubicBezTo>
                    <a:pt x="24150" y="1074"/>
                    <a:pt x="24287" y="1051"/>
                    <a:pt x="24446" y="1028"/>
                  </a:cubicBezTo>
                  <a:cubicBezTo>
                    <a:pt x="24606" y="1005"/>
                    <a:pt x="24789" y="982"/>
                    <a:pt x="24948" y="937"/>
                  </a:cubicBezTo>
                  <a:cubicBezTo>
                    <a:pt x="25131" y="914"/>
                    <a:pt x="25314" y="868"/>
                    <a:pt x="25473" y="845"/>
                  </a:cubicBezTo>
                  <a:cubicBezTo>
                    <a:pt x="25656" y="822"/>
                    <a:pt x="25816" y="777"/>
                    <a:pt x="25998" y="754"/>
                  </a:cubicBezTo>
                  <a:cubicBezTo>
                    <a:pt x="26044" y="754"/>
                    <a:pt x="26090" y="731"/>
                    <a:pt x="26135" y="731"/>
                  </a:cubicBezTo>
                  <a:cubicBezTo>
                    <a:pt x="26455" y="686"/>
                    <a:pt x="26774" y="617"/>
                    <a:pt x="27094" y="571"/>
                  </a:cubicBezTo>
                  <a:cubicBezTo>
                    <a:pt x="27277" y="549"/>
                    <a:pt x="27459" y="503"/>
                    <a:pt x="27619" y="480"/>
                  </a:cubicBezTo>
                  <a:cubicBezTo>
                    <a:pt x="27665" y="480"/>
                    <a:pt x="27710" y="457"/>
                    <a:pt x="27733" y="457"/>
                  </a:cubicBezTo>
                  <a:cubicBezTo>
                    <a:pt x="27939" y="434"/>
                    <a:pt x="28121" y="412"/>
                    <a:pt x="28304" y="366"/>
                  </a:cubicBezTo>
                  <a:lnTo>
                    <a:pt x="28304" y="366"/>
                  </a:lnTo>
                  <a:cubicBezTo>
                    <a:pt x="28395" y="366"/>
                    <a:pt x="28464" y="343"/>
                    <a:pt x="28555" y="343"/>
                  </a:cubicBezTo>
                  <a:cubicBezTo>
                    <a:pt x="28669" y="320"/>
                    <a:pt x="28783" y="297"/>
                    <a:pt x="28897" y="275"/>
                  </a:cubicBezTo>
                  <a:cubicBezTo>
                    <a:pt x="29034" y="275"/>
                    <a:pt x="29171" y="252"/>
                    <a:pt x="29308" y="229"/>
                  </a:cubicBezTo>
                  <a:cubicBezTo>
                    <a:pt x="29468" y="206"/>
                    <a:pt x="29628" y="183"/>
                    <a:pt x="29765" y="161"/>
                  </a:cubicBezTo>
                  <a:cubicBezTo>
                    <a:pt x="29856" y="161"/>
                    <a:pt x="29924" y="138"/>
                    <a:pt x="29993" y="138"/>
                  </a:cubicBezTo>
                  <a:cubicBezTo>
                    <a:pt x="30061" y="138"/>
                    <a:pt x="30130" y="115"/>
                    <a:pt x="30198" y="115"/>
                  </a:cubicBezTo>
                  <a:cubicBezTo>
                    <a:pt x="30267" y="92"/>
                    <a:pt x="30335" y="92"/>
                    <a:pt x="30381" y="92"/>
                  </a:cubicBezTo>
                  <a:cubicBezTo>
                    <a:pt x="30404" y="92"/>
                    <a:pt x="30404" y="92"/>
                    <a:pt x="30404" y="92"/>
                  </a:cubicBezTo>
                  <a:cubicBezTo>
                    <a:pt x="30518" y="69"/>
                    <a:pt x="30586" y="69"/>
                    <a:pt x="30678" y="46"/>
                  </a:cubicBezTo>
                  <a:cubicBezTo>
                    <a:pt x="30860" y="24"/>
                    <a:pt x="31020" y="24"/>
                    <a:pt x="31157" y="24"/>
                  </a:cubicBezTo>
                  <a:cubicBezTo>
                    <a:pt x="31203" y="1"/>
                    <a:pt x="31248" y="1"/>
                    <a:pt x="31271" y="1"/>
                  </a:cubicBezTo>
                  <a:cubicBezTo>
                    <a:pt x="31431" y="1"/>
                    <a:pt x="31545" y="1"/>
                    <a:pt x="31591" y="24"/>
                  </a:cubicBezTo>
                  <a:cubicBezTo>
                    <a:pt x="31659" y="92"/>
                    <a:pt x="31636" y="617"/>
                    <a:pt x="31499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1;p6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extrusionOk="0">
                  <a:moveTo>
                    <a:pt x="12189" y="1"/>
                  </a:moveTo>
                  <a:cubicBezTo>
                    <a:pt x="12166" y="1"/>
                    <a:pt x="12121" y="1"/>
                    <a:pt x="12075" y="24"/>
                  </a:cubicBezTo>
                  <a:cubicBezTo>
                    <a:pt x="11938" y="24"/>
                    <a:pt x="11778" y="24"/>
                    <a:pt x="11596" y="46"/>
                  </a:cubicBezTo>
                  <a:cubicBezTo>
                    <a:pt x="11504" y="69"/>
                    <a:pt x="11436" y="69"/>
                    <a:pt x="11322" y="92"/>
                  </a:cubicBezTo>
                  <a:lnTo>
                    <a:pt x="11299" y="92"/>
                  </a:lnTo>
                  <a:cubicBezTo>
                    <a:pt x="11253" y="92"/>
                    <a:pt x="11185" y="92"/>
                    <a:pt x="11116" y="115"/>
                  </a:cubicBezTo>
                  <a:cubicBezTo>
                    <a:pt x="11048" y="115"/>
                    <a:pt x="10979" y="138"/>
                    <a:pt x="10911" y="138"/>
                  </a:cubicBezTo>
                  <a:cubicBezTo>
                    <a:pt x="10842" y="138"/>
                    <a:pt x="10774" y="161"/>
                    <a:pt x="10683" y="161"/>
                  </a:cubicBezTo>
                  <a:cubicBezTo>
                    <a:pt x="10546" y="183"/>
                    <a:pt x="10386" y="206"/>
                    <a:pt x="10226" y="229"/>
                  </a:cubicBezTo>
                  <a:cubicBezTo>
                    <a:pt x="10089" y="252"/>
                    <a:pt x="9952" y="275"/>
                    <a:pt x="9815" y="275"/>
                  </a:cubicBezTo>
                  <a:cubicBezTo>
                    <a:pt x="9701" y="297"/>
                    <a:pt x="9587" y="320"/>
                    <a:pt x="9473" y="343"/>
                  </a:cubicBezTo>
                  <a:cubicBezTo>
                    <a:pt x="9404" y="343"/>
                    <a:pt x="9313" y="366"/>
                    <a:pt x="9222" y="366"/>
                  </a:cubicBezTo>
                  <a:cubicBezTo>
                    <a:pt x="9039" y="412"/>
                    <a:pt x="8857" y="434"/>
                    <a:pt x="8651" y="457"/>
                  </a:cubicBezTo>
                  <a:cubicBezTo>
                    <a:pt x="8628" y="457"/>
                    <a:pt x="8583" y="480"/>
                    <a:pt x="8537" y="480"/>
                  </a:cubicBezTo>
                  <a:cubicBezTo>
                    <a:pt x="8377" y="503"/>
                    <a:pt x="8195" y="549"/>
                    <a:pt x="8012" y="571"/>
                  </a:cubicBezTo>
                  <a:cubicBezTo>
                    <a:pt x="7692" y="617"/>
                    <a:pt x="7373" y="686"/>
                    <a:pt x="7053" y="731"/>
                  </a:cubicBezTo>
                  <a:cubicBezTo>
                    <a:pt x="7008" y="731"/>
                    <a:pt x="6962" y="754"/>
                    <a:pt x="6916" y="754"/>
                  </a:cubicBezTo>
                  <a:cubicBezTo>
                    <a:pt x="6734" y="777"/>
                    <a:pt x="6574" y="822"/>
                    <a:pt x="6391" y="845"/>
                  </a:cubicBezTo>
                  <a:cubicBezTo>
                    <a:pt x="6232" y="868"/>
                    <a:pt x="6049" y="914"/>
                    <a:pt x="5866" y="937"/>
                  </a:cubicBezTo>
                  <a:cubicBezTo>
                    <a:pt x="5707" y="982"/>
                    <a:pt x="5524" y="1005"/>
                    <a:pt x="5364" y="1028"/>
                  </a:cubicBezTo>
                  <a:cubicBezTo>
                    <a:pt x="5205" y="1051"/>
                    <a:pt x="5068" y="1074"/>
                    <a:pt x="4931" y="1119"/>
                  </a:cubicBezTo>
                  <a:cubicBezTo>
                    <a:pt x="4725" y="1142"/>
                    <a:pt x="4543" y="1188"/>
                    <a:pt x="4337" y="1210"/>
                  </a:cubicBezTo>
                  <a:cubicBezTo>
                    <a:pt x="3926" y="1302"/>
                    <a:pt x="3493" y="1393"/>
                    <a:pt x="3105" y="1462"/>
                  </a:cubicBezTo>
                  <a:cubicBezTo>
                    <a:pt x="2968" y="1507"/>
                    <a:pt x="2831" y="1530"/>
                    <a:pt x="2694" y="1553"/>
                  </a:cubicBezTo>
                  <a:cubicBezTo>
                    <a:pt x="2648" y="1553"/>
                    <a:pt x="2625" y="1576"/>
                    <a:pt x="2580" y="1576"/>
                  </a:cubicBezTo>
                  <a:cubicBezTo>
                    <a:pt x="2397" y="1621"/>
                    <a:pt x="2237" y="1644"/>
                    <a:pt x="2077" y="1690"/>
                  </a:cubicBezTo>
                  <a:cubicBezTo>
                    <a:pt x="1804" y="1735"/>
                    <a:pt x="1552" y="1804"/>
                    <a:pt x="1324" y="1850"/>
                  </a:cubicBezTo>
                  <a:cubicBezTo>
                    <a:pt x="1233" y="1872"/>
                    <a:pt x="1142" y="1895"/>
                    <a:pt x="1050" y="1918"/>
                  </a:cubicBezTo>
                  <a:cubicBezTo>
                    <a:pt x="503" y="2055"/>
                    <a:pt x="137" y="2169"/>
                    <a:pt x="0" y="2260"/>
                  </a:cubicBezTo>
                  <a:cubicBezTo>
                    <a:pt x="0" y="2260"/>
                    <a:pt x="617" y="4406"/>
                    <a:pt x="754" y="4771"/>
                  </a:cubicBezTo>
                  <a:cubicBezTo>
                    <a:pt x="822" y="4931"/>
                    <a:pt x="1438" y="4977"/>
                    <a:pt x="2077" y="5022"/>
                  </a:cubicBezTo>
                  <a:cubicBezTo>
                    <a:pt x="2762" y="5068"/>
                    <a:pt x="3493" y="5091"/>
                    <a:pt x="3607" y="5251"/>
                  </a:cubicBezTo>
                  <a:cubicBezTo>
                    <a:pt x="3812" y="5524"/>
                    <a:pt x="3881" y="8035"/>
                    <a:pt x="4155" y="8309"/>
                  </a:cubicBezTo>
                  <a:cubicBezTo>
                    <a:pt x="4219" y="8373"/>
                    <a:pt x="4405" y="8396"/>
                    <a:pt x="4656" y="8396"/>
                  </a:cubicBezTo>
                  <a:cubicBezTo>
                    <a:pt x="5275" y="8396"/>
                    <a:pt x="6282" y="8256"/>
                    <a:pt x="6782" y="8256"/>
                  </a:cubicBezTo>
                  <a:cubicBezTo>
                    <a:pt x="6943" y="8256"/>
                    <a:pt x="7051" y="8271"/>
                    <a:pt x="7076" y="8309"/>
                  </a:cubicBezTo>
                  <a:cubicBezTo>
                    <a:pt x="7213" y="8515"/>
                    <a:pt x="7419" y="11139"/>
                    <a:pt x="7419" y="11139"/>
                  </a:cubicBezTo>
                  <a:lnTo>
                    <a:pt x="9929" y="11916"/>
                  </a:lnTo>
                  <a:cubicBezTo>
                    <a:pt x="9929" y="11893"/>
                    <a:pt x="9952" y="11870"/>
                    <a:pt x="9952" y="11847"/>
                  </a:cubicBezTo>
                  <a:cubicBezTo>
                    <a:pt x="9975" y="11824"/>
                    <a:pt x="9975" y="11801"/>
                    <a:pt x="9998" y="11756"/>
                  </a:cubicBezTo>
                  <a:cubicBezTo>
                    <a:pt x="10066" y="11550"/>
                    <a:pt x="10180" y="11231"/>
                    <a:pt x="10295" y="10774"/>
                  </a:cubicBezTo>
                  <a:cubicBezTo>
                    <a:pt x="10317" y="10706"/>
                    <a:pt x="10340" y="10637"/>
                    <a:pt x="10363" y="10569"/>
                  </a:cubicBezTo>
                  <a:cubicBezTo>
                    <a:pt x="10363" y="10546"/>
                    <a:pt x="10363" y="10523"/>
                    <a:pt x="10386" y="10500"/>
                  </a:cubicBezTo>
                  <a:cubicBezTo>
                    <a:pt x="10432" y="10341"/>
                    <a:pt x="10477" y="10158"/>
                    <a:pt x="10523" y="9975"/>
                  </a:cubicBezTo>
                  <a:cubicBezTo>
                    <a:pt x="10637" y="9542"/>
                    <a:pt x="10774" y="9040"/>
                    <a:pt x="10911" y="8515"/>
                  </a:cubicBezTo>
                  <a:cubicBezTo>
                    <a:pt x="10934" y="8400"/>
                    <a:pt x="10957" y="8286"/>
                    <a:pt x="10979" y="8149"/>
                  </a:cubicBezTo>
                  <a:cubicBezTo>
                    <a:pt x="11002" y="8127"/>
                    <a:pt x="11002" y="8081"/>
                    <a:pt x="11002" y="8058"/>
                  </a:cubicBezTo>
                  <a:cubicBezTo>
                    <a:pt x="11071" y="7830"/>
                    <a:pt x="11116" y="7602"/>
                    <a:pt x="11185" y="7350"/>
                  </a:cubicBezTo>
                  <a:cubicBezTo>
                    <a:pt x="11276" y="6962"/>
                    <a:pt x="11367" y="6552"/>
                    <a:pt x="11459" y="6141"/>
                  </a:cubicBezTo>
                  <a:cubicBezTo>
                    <a:pt x="11481" y="6072"/>
                    <a:pt x="11504" y="5981"/>
                    <a:pt x="11527" y="5890"/>
                  </a:cubicBezTo>
                  <a:cubicBezTo>
                    <a:pt x="11527" y="5798"/>
                    <a:pt x="11550" y="5707"/>
                    <a:pt x="11573" y="5616"/>
                  </a:cubicBezTo>
                  <a:cubicBezTo>
                    <a:pt x="11596" y="5502"/>
                    <a:pt x="11641" y="5388"/>
                    <a:pt x="11664" y="5273"/>
                  </a:cubicBezTo>
                  <a:cubicBezTo>
                    <a:pt x="11687" y="5159"/>
                    <a:pt x="11710" y="5045"/>
                    <a:pt x="11733" y="4931"/>
                  </a:cubicBezTo>
                  <a:cubicBezTo>
                    <a:pt x="11755" y="4817"/>
                    <a:pt x="11778" y="4703"/>
                    <a:pt x="11801" y="4589"/>
                  </a:cubicBezTo>
                  <a:cubicBezTo>
                    <a:pt x="11847" y="4360"/>
                    <a:pt x="11892" y="4155"/>
                    <a:pt x="11938" y="3927"/>
                  </a:cubicBezTo>
                  <a:cubicBezTo>
                    <a:pt x="11961" y="3835"/>
                    <a:pt x="11984" y="3721"/>
                    <a:pt x="12006" y="3607"/>
                  </a:cubicBezTo>
                  <a:cubicBezTo>
                    <a:pt x="12029" y="3493"/>
                    <a:pt x="12052" y="3402"/>
                    <a:pt x="12075" y="3288"/>
                  </a:cubicBezTo>
                  <a:cubicBezTo>
                    <a:pt x="12189" y="2763"/>
                    <a:pt x="12280" y="2283"/>
                    <a:pt x="12349" y="1850"/>
                  </a:cubicBezTo>
                  <a:cubicBezTo>
                    <a:pt x="12372" y="1713"/>
                    <a:pt x="12395" y="1576"/>
                    <a:pt x="12417" y="1439"/>
                  </a:cubicBezTo>
                  <a:cubicBezTo>
                    <a:pt x="12554" y="617"/>
                    <a:pt x="12577" y="92"/>
                    <a:pt x="12509" y="24"/>
                  </a:cubicBezTo>
                  <a:cubicBezTo>
                    <a:pt x="12463" y="1"/>
                    <a:pt x="12349" y="1"/>
                    <a:pt x="12189" y="1"/>
                  </a:cubicBezTo>
                  <a:close/>
                </a:path>
              </a:pathLst>
            </a:custGeom>
            <a:solidFill>
              <a:srgbClr val="F1D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2;p6"/>
            <p:cNvSpPr/>
            <p:nvPr/>
          </p:nvSpPr>
          <p:spPr>
            <a:xfrm>
              <a:off x="1243000" y="2481150"/>
              <a:ext cx="314450" cy="297900"/>
            </a:xfrm>
            <a:custGeom>
              <a:avLst/>
              <a:gdLst/>
              <a:ahLst/>
              <a:cxnLst/>
              <a:rect l="l" t="t" r="r" b="b"/>
              <a:pathLst>
                <a:path w="12578" h="11916" fill="none" extrusionOk="0">
                  <a:moveTo>
                    <a:pt x="12417" y="1439"/>
                  </a:moveTo>
                  <a:cubicBezTo>
                    <a:pt x="12395" y="1576"/>
                    <a:pt x="12372" y="1713"/>
                    <a:pt x="12349" y="1850"/>
                  </a:cubicBezTo>
                  <a:cubicBezTo>
                    <a:pt x="12280" y="2283"/>
                    <a:pt x="12189" y="2763"/>
                    <a:pt x="12075" y="3288"/>
                  </a:cubicBezTo>
                  <a:cubicBezTo>
                    <a:pt x="12052" y="3402"/>
                    <a:pt x="12029" y="3493"/>
                    <a:pt x="12006" y="3607"/>
                  </a:cubicBezTo>
                  <a:cubicBezTo>
                    <a:pt x="11984" y="3721"/>
                    <a:pt x="11961" y="3835"/>
                    <a:pt x="11938" y="3927"/>
                  </a:cubicBezTo>
                  <a:cubicBezTo>
                    <a:pt x="11892" y="4155"/>
                    <a:pt x="11847" y="4360"/>
                    <a:pt x="11801" y="4589"/>
                  </a:cubicBezTo>
                  <a:cubicBezTo>
                    <a:pt x="11778" y="4703"/>
                    <a:pt x="11755" y="4817"/>
                    <a:pt x="11733" y="4931"/>
                  </a:cubicBezTo>
                  <a:cubicBezTo>
                    <a:pt x="11710" y="5045"/>
                    <a:pt x="11687" y="5159"/>
                    <a:pt x="11664" y="5273"/>
                  </a:cubicBezTo>
                  <a:cubicBezTo>
                    <a:pt x="11641" y="5388"/>
                    <a:pt x="11596" y="5502"/>
                    <a:pt x="11573" y="5616"/>
                  </a:cubicBezTo>
                  <a:cubicBezTo>
                    <a:pt x="11550" y="5707"/>
                    <a:pt x="11527" y="5798"/>
                    <a:pt x="11527" y="5890"/>
                  </a:cubicBezTo>
                  <a:cubicBezTo>
                    <a:pt x="11504" y="5981"/>
                    <a:pt x="11481" y="6072"/>
                    <a:pt x="11459" y="6141"/>
                  </a:cubicBezTo>
                  <a:cubicBezTo>
                    <a:pt x="11367" y="6552"/>
                    <a:pt x="11276" y="6962"/>
                    <a:pt x="11185" y="7350"/>
                  </a:cubicBezTo>
                  <a:cubicBezTo>
                    <a:pt x="11116" y="7602"/>
                    <a:pt x="11071" y="7830"/>
                    <a:pt x="11002" y="8058"/>
                  </a:cubicBezTo>
                  <a:cubicBezTo>
                    <a:pt x="11002" y="8081"/>
                    <a:pt x="11002" y="8127"/>
                    <a:pt x="10979" y="8149"/>
                  </a:cubicBezTo>
                  <a:cubicBezTo>
                    <a:pt x="10957" y="8286"/>
                    <a:pt x="10934" y="8400"/>
                    <a:pt x="10911" y="8515"/>
                  </a:cubicBezTo>
                  <a:cubicBezTo>
                    <a:pt x="10774" y="9040"/>
                    <a:pt x="10637" y="9542"/>
                    <a:pt x="10523" y="9975"/>
                  </a:cubicBezTo>
                  <a:cubicBezTo>
                    <a:pt x="10477" y="10158"/>
                    <a:pt x="10432" y="10341"/>
                    <a:pt x="10386" y="10500"/>
                  </a:cubicBezTo>
                  <a:cubicBezTo>
                    <a:pt x="10363" y="10523"/>
                    <a:pt x="10363" y="10546"/>
                    <a:pt x="10363" y="10569"/>
                  </a:cubicBezTo>
                  <a:cubicBezTo>
                    <a:pt x="10340" y="10637"/>
                    <a:pt x="10317" y="10706"/>
                    <a:pt x="10295" y="10774"/>
                  </a:cubicBezTo>
                  <a:cubicBezTo>
                    <a:pt x="10180" y="11231"/>
                    <a:pt x="10066" y="11550"/>
                    <a:pt x="9998" y="11756"/>
                  </a:cubicBezTo>
                  <a:cubicBezTo>
                    <a:pt x="9975" y="11801"/>
                    <a:pt x="9975" y="11824"/>
                    <a:pt x="9952" y="11847"/>
                  </a:cubicBezTo>
                  <a:cubicBezTo>
                    <a:pt x="9952" y="11870"/>
                    <a:pt x="9929" y="11893"/>
                    <a:pt x="9929" y="11916"/>
                  </a:cubicBezTo>
                  <a:lnTo>
                    <a:pt x="7419" y="11139"/>
                  </a:lnTo>
                  <a:cubicBezTo>
                    <a:pt x="7419" y="11139"/>
                    <a:pt x="7213" y="8515"/>
                    <a:pt x="7076" y="8309"/>
                  </a:cubicBezTo>
                  <a:cubicBezTo>
                    <a:pt x="6939" y="8104"/>
                    <a:pt x="4428" y="8583"/>
                    <a:pt x="4155" y="8309"/>
                  </a:cubicBezTo>
                  <a:cubicBezTo>
                    <a:pt x="3881" y="8035"/>
                    <a:pt x="3812" y="5524"/>
                    <a:pt x="3607" y="5251"/>
                  </a:cubicBezTo>
                  <a:cubicBezTo>
                    <a:pt x="3493" y="5091"/>
                    <a:pt x="2762" y="5068"/>
                    <a:pt x="2077" y="5022"/>
                  </a:cubicBezTo>
                  <a:cubicBezTo>
                    <a:pt x="1438" y="4977"/>
                    <a:pt x="822" y="4931"/>
                    <a:pt x="754" y="4771"/>
                  </a:cubicBezTo>
                  <a:cubicBezTo>
                    <a:pt x="617" y="4406"/>
                    <a:pt x="0" y="2260"/>
                    <a:pt x="0" y="2260"/>
                  </a:cubicBezTo>
                  <a:cubicBezTo>
                    <a:pt x="137" y="2169"/>
                    <a:pt x="503" y="2055"/>
                    <a:pt x="1050" y="1918"/>
                  </a:cubicBezTo>
                  <a:cubicBezTo>
                    <a:pt x="1142" y="1895"/>
                    <a:pt x="1233" y="1872"/>
                    <a:pt x="1324" y="1850"/>
                  </a:cubicBezTo>
                  <a:cubicBezTo>
                    <a:pt x="1552" y="1804"/>
                    <a:pt x="1804" y="1735"/>
                    <a:pt x="2077" y="1690"/>
                  </a:cubicBezTo>
                  <a:cubicBezTo>
                    <a:pt x="2237" y="1644"/>
                    <a:pt x="2397" y="1621"/>
                    <a:pt x="2580" y="1576"/>
                  </a:cubicBezTo>
                  <a:cubicBezTo>
                    <a:pt x="2625" y="1576"/>
                    <a:pt x="2648" y="1553"/>
                    <a:pt x="2694" y="1553"/>
                  </a:cubicBezTo>
                  <a:cubicBezTo>
                    <a:pt x="2831" y="1530"/>
                    <a:pt x="2968" y="1507"/>
                    <a:pt x="3105" y="1462"/>
                  </a:cubicBezTo>
                  <a:cubicBezTo>
                    <a:pt x="3493" y="1393"/>
                    <a:pt x="3926" y="1302"/>
                    <a:pt x="4337" y="1210"/>
                  </a:cubicBezTo>
                  <a:cubicBezTo>
                    <a:pt x="4543" y="1188"/>
                    <a:pt x="4725" y="1142"/>
                    <a:pt x="4931" y="1119"/>
                  </a:cubicBezTo>
                  <a:cubicBezTo>
                    <a:pt x="5068" y="1074"/>
                    <a:pt x="5205" y="1051"/>
                    <a:pt x="5364" y="1028"/>
                  </a:cubicBezTo>
                  <a:cubicBezTo>
                    <a:pt x="5524" y="1005"/>
                    <a:pt x="5707" y="982"/>
                    <a:pt x="5866" y="937"/>
                  </a:cubicBezTo>
                  <a:cubicBezTo>
                    <a:pt x="6049" y="914"/>
                    <a:pt x="6232" y="868"/>
                    <a:pt x="6391" y="845"/>
                  </a:cubicBezTo>
                  <a:cubicBezTo>
                    <a:pt x="6574" y="822"/>
                    <a:pt x="6734" y="777"/>
                    <a:pt x="6916" y="754"/>
                  </a:cubicBezTo>
                  <a:cubicBezTo>
                    <a:pt x="6962" y="754"/>
                    <a:pt x="7008" y="731"/>
                    <a:pt x="7053" y="731"/>
                  </a:cubicBezTo>
                  <a:cubicBezTo>
                    <a:pt x="7373" y="686"/>
                    <a:pt x="7692" y="617"/>
                    <a:pt x="8012" y="571"/>
                  </a:cubicBezTo>
                  <a:cubicBezTo>
                    <a:pt x="8195" y="549"/>
                    <a:pt x="8377" y="503"/>
                    <a:pt x="8537" y="480"/>
                  </a:cubicBezTo>
                  <a:cubicBezTo>
                    <a:pt x="8583" y="480"/>
                    <a:pt x="8628" y="457"/>
                    <a:pt x="8651" y="457"/>
                  </a:cubicBezTo>
                  <a:cubicBezTo>
                    <a:pt x="8857" y="434"/>
                    <a:pt x="9039" y="412"/>
                    <a:pt x="9222" y="366"/>
                  </a:cubicBezTo>
                  <a:lnTo>
                    <a:pt x="9222" y="366"/>
                  </a:lnTo>
                  <a:cubicBezTo>
                    <a:pt x="9313" y="366"/>
                    <a:pt x="9404" y="343"/>
                    <a:pt x="9473" y="343"/>
                  </a:cubicBezTo>
                  <a:cubicBezTo>
                    <a:pt x="9587" y="320"/>
                    <a:pt x="9701" y="297"/>
                    <a:pt x="9815" y="275"/>
                  </a:cubicBezTo>
                  <a:cubicBezTo>
                    <a:pt x="9952" y="275"/>
                    <a:pt x="10089" y="252"/>
                    <a:pt x="10226" y="229"/>
                  </a:cubicBezTo>
                  <a:cubicBezTo>
                    <a:pt x="10386" y="206"/>
                    <a:pt x="10546" y="183"/>
                    <a:pt x="10683" y="161"/>
                  </a:cubicBezTo>
                  <a:cubicBezTo>
                    <a:pt x="10774" y="161"/>
                    <a:pt x="10842" y="138"/>
                    <a:pt x="10911" y="138"/>
                  </a:cubicBezTo>
                  <a:cubicBezTo>
                    <a:pt x="10979" y="138"/>
                    <a:pt x="11048" y="115"/>
                    <a:pt x="11116" y="115"/>
                  </a:cubicBezTo>
                  <a:cubicBezTo>
                    <a:pt x="11185" y="92"/>
                    <a:pt x="11253" y="92"/>
                    <a:pt x="11299" y="92"/>
                  </a:cubicBezTo>
                  <a:cubicBezTo>
                    <a:pt x="11322" y="92"/>
                    <a:pt x="11322" y="92"/>
                    <a:pt x="11322" y="92"/>
                  </a:cubicBezTo>
                  <a:cubicBezTo>
                    <a:pt x="11436" y="69"/>
                    <a:pt x="11504" y="69"/>
                    <a:pt x="11596" y="46"/>
                  </a:cubicBezTo>
                  <a:cubicBezTo>
                    <a:pt x="11778" y="24"/>
                    <a:pt x="11938" y="24"/>
                    <a:pt x="12075" y="24"/>
                  </a:cubicBezTo>
                  <a:cubicBezTo>
                    <a:pt x="12121" y="1"/>
                    <a:pt x="12166" y="1"/>
                    <a:pt x="12189" y="1"/>
                  </a:cubicBezTo>
                  <a:cubicBezTo>
                    <a:pt x="12349" y="1"/>
                    <a:pt x="12463" y="1"/>
                    <a:pt x="12509" y="24"/>
                  </a:cubicBezTo>
                  <a:cubicBezTo>
                    <a:pt x="12577" y="92"/>
                    <a:pt x="12554" y="617"/>
                    <a:pt x="12417" y="1439"/>
                  </a:cubicBezTo>
                  <a:close/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73;p6"/>
            <p:cNvSpPr/>
            <p:nvPr/>
          </p:nvSpPr>
          <p:spPr>
            <a:xfrm>
              <a:off x="1473525" y="2481075"/>
              <a:ext cx="85625" cy="82275"/>
            </a:xfrm>
            <a:custGeom>
              <a:avLst/>
              <a:gdLst/>
              <a:ahLst/>
              <a:cxnLst/>
              <a:rect l="l" t="t" r="r" b="b"/>
              <a:pathLst>
                <a:path w="3425" h="3291" extrusionOk="0">
                  <a:moveTo>
                    <a:pt x="3070" y="1"/>
                  </a:moveTo>
                  <a:cubicBezTo>
                    <a:pt x="2595" y="1"/>
                    <a:pt x="1440" y="148"/>
                    <a:pt x="1" y="369"/>
                  </a:cubicBezTo>
                  <a:cubicBezTo>
                    <a:pt x="1" y="369"/>
                    <a:pt x="206" y="3085"/>
                    <a:pt x="2854" y="3291"/>
                  </a:cubicBezTo>
                  <a:cubicBezTo>
                    <a:pt x="3219" y="1510"/>
                    <a:pt x="3425" y="141"/>
                    <a:pt x="3288" y="27"/>
                  </a:cubicBezTo>
                  <a:cubicBezTo>
                    <a:pt x="3257" y="9"/>
                    <a:pt x="3183" y="1"/>
                    <a:pt x="3070" y="1"/>
                  </a:cubicBezTo>
                  <a:close/>
                </a:path>
              </a:pathLst>
            </a:custGeom>
            <a:solidFill>
              <a:srgbClr val="2E0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74;p6"/>
            <p:cNvSpPr/>
            <p:nvPr/>
          </p:nvSpPr>
          <p:spPr>
            <a:xfrm>
              <a:off x="765950" y="2826950"/>
              <a:ext cx="358950" cy="376900"/>
            </a:xfrm>
            <a:custGeom>
              <a:avLst/>
              <a:gdLst/>
              <a:ahLst/>
              <a:cxnLst/>
              <a:rect l="l" t="t" r="r" b="b"/>
              <a:pathLst>
                <a:path w="14358" h="15076" extrusionOk="0">
                  <a:moveTo>
                    <a:pt x="5205" y="1"/>
                  </a:moveTo>
                  <a:cubicBezTo>
                    <a:pt x="4269" y="800"/>
                    <a:pt x="3424" y="1530"/>
                    <a:pt x="2717" y="2146"/>
                  </a:cubicBezTo>
                  <a:cubicBezTo>
                    <a:pt x="2466" y="2352"/>
                    <a:pt x="2237" y="2557"/>
                    <a:pt x="2009" y="2763"/>
                  </a:cubicBezTo>
                  <a:cubicBezTo>
                    <a:pt x="1963" y="2808"/>
                    <a:pt x="1895" y="2854"/>
                    <a:pt x="1849" y="2900"/>
                  </a:cubicBezTo>
                  <a:cubicBezTo>
                    <a:pt x="1758" y="2968"/>
                    <a:pt x="1689" y="3037"/>
                    <a:pt x="1621" y="3105"/>
                  </a:cubicBezTo>
                  <a:cubicBezTo>
                    <a:pt x="1575" y="3151"/>
                    <a:pt x="1553" y="3174"/>
                    <a:pt x="1507" y="3196"/>
                  </a:cubicBezTo>
                  <a:cubicBezTo>
                    <a:pt x="1438" y="3265"/>
                    <a:pt x="1370" y="3311"/>
                    <a:pt x="1324" y="3379"/>
                  </a:cubicBezTo>
                  <a:lnTo>
                    <a:pt x="1301" y="3379"/>
                  </a:lnTo>
                  <a:cubicBezTo>
                    <a:pt x="1210" y="3470"/>
                    <a:pt x="1142" y="3539"/>
                    <a:pt x="1073" y="3607"/>
                  </a:cubicBezTo>
                  <a:cubicBezTo>
                    <a:pt x="936" y="3721"/>
                    <a:pt x="845" y="3813"/>
                    <a:pt x="799" y="3858"/>
                  </a:cubicBezTo>
                  <a:cubicBezTo>
                    <a:pt x="571" y="4132"/>
                    <a:pt x="343" y="4634"/>
                    <a:pt x="229" y="5296"/>
                  </a:cubicBezTo>
                  <a:cubicBezTo>
                    <a:pt x="0" y="6711"/>
                    <a:pt x="274" y="8857"/>
                    <a:pt x="2192" y="11482"/>
                  </a:cubicBezTo>
                  <a:cubicBezTo>
                    <a:pt x="4155" y="14153"/>
                    <a:pt x="6300" y="14997"/>
                    <a:pt x="7852" y="15066"/>
                  </a:cubicBezTo>
                  <a:cubicBezTo>
                    <a:pt x="7961" y="15072"/>
                    <a:pt x="8067" y="15076"/>
                    <a:pt x="8170" y="15076"/>
                  </a:cubicBezTo>
                  <a:cubicBezTo>
                    <a:pt x="8755" y="15076"/>
                    <a:pt x="9234" y="14970"/>
                    <a:pt x="9564" y="14814"/>
                  </a:cubicBezTo>
                  <a:cubicBezTo>
                    <a:pt x="9724" y="14746"/>
                    <a:pt x="10135" y="14449"/>
                    <a:pt x="10728" y="13993"/>
                  </a:cubicBezTo>
                  <a:cubicBezTo>
                    <a:pt x="10797" y="13924"/>
                    <a:pt x="10865" y="13879"/>
                    <a:pt x="10957" y="13810"/>
                  </a:cubicBezTo>
                  <a:cubicBezTo>
                    <a:pt x="11162" y="13628"/>
                    <a:pt x="11413" y="13445"/>
                    <a:pt x="11687" y="13217"/>
                  </a:cubicBezTo>
                  <a:cubicBezTo>
                    <a:pt x="12440" y="12600"/>
                    <a:pt x="13353" y="11847"/>
                    <a:pt x="14358" y="11003"/>
                  </a:cubicBezTo>
                  <a:cubicBezTo>
                    <a:pt x="13581" y="10797"/>
                    <a:pt x="12874" y="10523"/>
                    <a:pt x="12212" y="10204"/>
                  </a:cubicBezTo>
                  <a:cubicBezTo>
                    <a:pt x="12075" y="10135"/>
                    <a:pt x="11915" y="10067"/>
                    <a:pt x="11778" y="9975"/>
                  </a:cubicBezTo>
                  <a:cubicBezTo>
                    <a:pt x="10500" y="9291"/>
                    <a:pt x="9473" y="8446"/>
                    <a:pt x="8628" y="7533"/>
                  </a:cubicBezTo>
                  <a:cubicBezTo>
                    <a:pt x="5570" y="4201"/>
                    <a:pt x="5205" y="1"/>
                    <a:pt x="5205" y="1"/>
                  </a:cubicBezTo>
                  <a:close/>
                </a:path>
              </a:pathLst>
            </a:custGeom>
            <a:solidFill>
              <a:srgbClr val="505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75;p6"/>
            <p:cNvSpPr/>
            <p:nvPr/>
          </p:nvSpPr>
          <p:spPr>
            <a:xfrm>
              <a:off x="806475" y="2880600"/>
              <a:ext cx="251650" cy="296175"/>
            </a:xfrm>
            <a:custGeom>
              <a:avLst/>
              <a:gdLst/>
              <a:ahLst/>
              <a:cxnLst/>
              <a:rect l="l" t="t" r="r" b="b"/>
              <a:pathLst>
                <a:path w="10066" h="11847" extrusionOk="0">
                  <a:moveTo>
                    <a:pt x="1096" y="0"/>
                  </a:moveTo>
                  <a:cubicBezTo>
                    <a:pt x="845" y="206"/>
                    <a:pt x="616" y="411"/>
                    <a:pt x="388" y="617"/>
                  </a:cubicBezTo>
                  <a:cubicBezTo>
                    <a:pt x="342" y="662"/>
                    <a:pt x="274" y="708"/>
                    <a:pt x="228" y="754"/>
                  </a:cubicBezTo>
                  <a:cubicBezTo>
                    <a:pt x="137" y="822"/>
                    <a:pt x="68" y="891"/>
                    <a:pt x="0" y="959"/>
                  </a:cubicBezTo>
                  <a:cubicBezTo>
                    <a:pt x="0" y="959"/>
                    <a:pt x="342" y="10660"/>
                    <a:pt x="9107" y="11847"/>
                  </a:cubicBezTo>
                  <a:cubicBezTo>
                    <a:pt x="9176" y="11778"/>
                    <a:pt x="9244" y="11733"/>
                    <a:pt x="9336" y="11664"/>
                  </a:cubicBezTo>
                  <a:cubicBezTo>
                    <a:pt x="9541" y="11482"/>
                    <a:pt x="9792" y="11299"/>
                    <a:pt x="10066" y="11071"/>
                  </a:cubicBezTo>
                  <a:cubicBezTo>
                    <a:pt x="9701" y="11048"/>
                    <a:pt x="1940" y="10272"/>
                    <a:pt x="1096" y="0"/>
                  </a:cubicBezTo>
                  <a:close/>
                </a:path>
              </a:pathLst>
            </a:custGeom>
            <a:solidFill>
              <a:srgbClr val="63AD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76;p6"/>
            <p:cNvSpPr/>
            <p:nvPr/>
          </p:nvSpPr>
          <p:spPr>
            <a:xfrm>
              <a:off x="765950" y="2826950"/>
              <a:ext cx="358950" cy="377800"/>
            </a:xfrm>
            <a:custGeom>
              <a:avLst/>
              <a:gdLst/>
              <a:ahLst/>
              <a:cxnLst/>
              <a:rect l="l" t="t" r="r" b="b"/>
              <a:pathLst>
                <a:path w="14358" h="15112" fill="none" extrusionOk="0">
                  <a:moveTo>
                    <a:pt x="14358" y="11003"/>
                  </a:moveTo>
                  <a:cubicBezTo>
                    <a:pt x="13353" y="11847"/>
                    <a:pt x="12440" y="12600"/>
                    <a:pt x="11687" y="13217"/>
                  </a:cubicBezTo>
                  <a:cubicBezTo>
                    <a:pt x="11687" y="13217"/>
                    <a:pt x="11687" y="13217"/>
                    <a:pt x="11687" y="13217"/>
                  </a:cubicBezTo>
                  <a:cubicBezTo>
                    <a:pt x="11413" y="13445"/>
                    <a:pt x="11162" y="13628"/>
                    <a:pt x="10957" y="13810"/>
                  </a:cubicBezTo>
                  <a:cubicBezTo>
                    <a:pt x="10865" y="13879"/>
                    <a:pt x="10797" y="13924"/>
                    <a:pt x="10728" y="13993"/>
                  </a:cubicBezTo>
                  <a:lnTo>
                    <a:pt x="10728" y="13993"/>
                  </a:lnTo>
                  <a:cubicBezTo>
                    <a:pt x="10135" y="14449"/>
                    <a:pt x="9724" y="14746"/>
                    <a:pt x="9564" y="14814"/>
                  </a:cubicBezTo>
                  <a:cubicBezTo>
                    <a:pt x="9176" y="14997"/>
                    <a:pt x="8583" y="15111"/>
                    <a:pt x="7852" y="15066"/>
                  </a:cubicBezTo>
                  <a:cubicBezTo>
                    <a:pt x="6300" y="14997"/>
                    <a:pt x="4155" y="14153"/>
                    <a:pt x="2192" y="11482"/>
                  </a:cubicBezTo>
                  <a:cubicBezTo>
                    <a:pt x="274" y="8857"/>
                    <a:pt x="0" y="6711"/>
                    <a:pt x="229" y="5296"/>
                  </a:cubicBezTo>
                  <a:cubicBezTo>
                    <a:pt x="229" y="5296"/>
                    <a:pt x="229" y="5296"/>
                    <a:pt x="229" y="5296"/>
                  </a:cubicBezTo>
                  <a:cubicBezTo>
                    <a:pt x="343" y="4634"/>
                    <a:pt x="571" y="4132"/>
                    <a:pt x="799" y="3858"/>
                  </a:cubicBezTo>
                  <a:cubicBezTo>
                    <a:pt x="845" y="3813"/>
                    <a:pt x="936" y="3721"/>
                    <a:pt x="1073" y="3607"/>
                  </a:cubicBezTo>
                  <a:cubicBezTo>
                    <a:pt x="1142" y="3539"/>
                    <a:pt x="1210" y="3470"/>
                    <a:pt x="1301" y="3379"/>
                  </a:cubicBezTo>
                  <a:cubicBezTo>
                    <a:pt x="1301" y="3379"/>
                    <a:pt x="1301" y="3379"/>
                    <a:pt x="1324" y="3379"/>
                  </a:cubicBezTo>
                  <a:cubicBezTo>
                    <a:pt x="1370" y="3311"/>
                    <a:pt x="1438" y="3265"/>
                    <a:pt x="1507" y="3196"/>
                  </a:cubicBezTo>
                  <a:cubicBezTo>
                    <a:pt x="1553" y="3174"/>
                    <a:pt x="1575" y="3151"/>
                    <a:pt x="1621" y="3105"/>
                  </a:cubicBezTo>
                  <a:cubicBezTo>
                    <a:pt x="1689" y="3037"/>
                    <a:pt x="1758" y="2968"/>
                    <a:pt x="1849" y="2900"/>
                  </a:cubicBezTo>
                  <a:cubicBezTo>
                    <a:pt x="1895" y="2854"/>
                    <a:pt x="1963" y="2808"/>
                    <a:pt x="2009" y="2763"/>
                  </a:cubicBezTo>
                  <a:cubicBezTo>
                    <a:pt x="2237" y="2557"/>
                    <a:pt x="2466" y="2352"/>
                    <a:pt x="2717" y="2146"/>
                  </a:cubicBezTo>
                  <a:cubicBezTo>
                    <a:pt x="3424" y="1530"/>
                    <a:pt x="4269" y="800"/>
                    <a:pt x="5205" y="1"/>
                  </a:cubicBezTo>
                  <a:cubicBezTo>
                    <a:pt x="5205" y="1"/>
                    <a:pt x="5570" y="4201"/>
                    <a:pt x="8628" y="7533"/>
                  </a:cubicBezTo>
                  <a:cubicBezTo>
                    <a:pt x="9473" y="8446"/>
                    <a:pt x="10500" y="9291"/>
                    <a:pt x="11778" y="9975"/>
                  </a:cubicBezTo>
                  <a:lnTo>
                    <a:pt x="11778" y="9975"/>
                  </a:lnTo>
                  <a:cubicBezTo>
                    <a:pt x="11915" y="10067"/>
                    <a:pt x="12075" y="10135"/>
                    <a:pt x="12212" y="10204"/>
                  </a:cubicBezTo>
                  <a:cubicBezTo>
                    <a:pt x="12874" y="10523"/>
                    <a:pt x="13581" y="10797"/>
                    <a:pt x="14358" y="11003"/>
                  </a:cubicBezTo>
                  <a:close/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77;p6"/>
            <p:cNvSpPr/>
            <p:nvPr/>
          </p:nvSpPr>
          <p:spPr>
            <a:xfrm>
              <a:off x="915450" y="2600425"/>
              <a:ext cx="346400" cy="304175"/>
            </a:xfrm>
            <a:custGeom>
              <a:avLst/>
              <a:gdLst/>
              <a:ahLst/>
              <a:cxnLst/>
              <a:rect l="l" t="t" r="r" b="b"/>
              <a:pathLst>
                <a:path w="13856" h="12167" fill="none" extrusionOk="0">
                  <a:moveTo>
                    <a:pt x="13856" y="0"/>
                  </a:moveTo>
                  <a:lnTo>
                    <a:pt x="1" y="12166"/>
                  </a:lnTo>
                </a:path>
              </a:pathLst>
            </a:custGeom>
            <a:noFill/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78;p6"/>
            <p:cNvSpPr/>
            <p:nvPr/>
          </p:nvSpPr>
          <p:spPr>
            <a:xfrm>
              <a:off x="981650" y="2688875"/>
              <a:ext cx="365225" cy="326425"/>
            </a:xfrm>
            <a:custGeom>
              <a:avLst/>
              <a:gdLst/>
              <a:ahLst/>
              <a:cxnLst/>
              <a:rect l="l" t="t" r="r" b="b"/>
              <a:pathLst>
                <a:path w="14609" h="13057" fill="none" extrusionOk="0">
                  <a:moveTo>
                    <a:pt x="14609" y="0"/>
                  </a:moveTo>
                  <a:lnTo>
                    <a:pt x="0" y="13056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79;p6"/>
            <p:cNvSpPr/>
            <p:nvPr/>
          </p:nvSpPr>
          <p:spPr>
            <a:xfrm>
              <a:off x="1071225" y="2759625"/>
              <a:ext cx="357250" cy="322425"/>
            </a:xfrm>
            <a:custGeom>
              <a:avLst/>
              <a:gdLst/>
              <a:ahLst/>
              <a:cxnLst/>
              <a:rect l="l" t="t" r="r" b="b"/>
              <a:pathLst>
                <a:path w="14290" h="12897" fill="none" extrusionOk="0">
                  <a:moveTo>
                    <a:pt x="14290" y="0"/>
                  </a:moveTo>
                  <a:lnTo>
                    <a:pt x="1" y="12897"/>
                  </a:lnTo>
                </a:path>
              </a:pathLst>
            </a:custGeom>
            <a:solidFill>
              <a:srgbClr val="2E0201"/>
            </a:solidFill>
            <a:ln w="13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450;p7"/>
          <p:cNvGrpSpPr/>
          <p:nvPr/>
        </p:nvGrpSpPr>
        <p:grpSpPr>
          <a:xfrm rot="16367830" flipH="1">
            <a:off x="11173708" y="5987363"/>
            <a:ext cx="886537" cy="641602"/>
            <a:chOff x="6969825" y="302175"/>
            <a:chExt cx="925450" cy="660900"/>
          </a:xfrm>
        </p:grpSpPr>
        <p:sp>
          <p:nvSpPr>
            <p:cNvPr id="94" name="Google Shape;451;p7"/>
            <p:cNvSpPr/>
            <p:nvPr/>
          </p:nvSpPr>
          <p:spPr>
            <a:xfrm>
              <a:off x="6969825" y="302575"/>
              <a:ext cx="925450" cy="654300"/>
            </a:xfrm>
            <a:custGeom>
              <a:avLst/>
              <a:gdLst/>
              <a:ahLst/>
              <a:cxnLst/>
              <a:rect l="l" t="t" r="r" b="b"/>
              <a:pathLst>
                <a:path w="37018" h="26172" extrusionOk="0">
                  <a:moveTo>
                    <a:pt x="27608" y="6820"/>
                  </a:moveTo>
                  <a:cubicBezTo>
                    <a:pt x="27735" y="6820"/>
                    <a:pt x="27858" y="6902"/>
                    <a:pt x="27903" y="7038"/>
                  </a:cubicBezTo>
                  <a:cubicBezTo>
                    <a:pt x="28414" y="8554"/>
                    <a:pt x="29041" y="10680"/>
                    <a:pt x="29716" y="13449"/>
                  </a:cubicBezTo>
                  <a:cubicBezTo>
                    <a:pt x="30392" y="16168"/>
                    <a:pt x="30886" y="18575"/>
                    <a:pt x="31183" y="20289"/>
                  </a:cubicBezTo>
                  <a:cubicBezTo>
                    <a:pt x="31216" y="20470"/>
                    <a:pt x="31101" y="20618"/>
                    <a:pt x="30936" y="20651"/>
                  </a:cubicBezTo>
                  <a:cubicBezTo>
                    <a:pt x="29139" y="20915"/>
                    <a:pt x="26437" y="21212"/>
                    <a:pt x="22992" y="21442"/>
                  </a:cubicBezTo>
                  <a:cubicBezTo>
                    <a:pt x="21723" y="21525"/>
                    <a:pt x="20372" y="21591"/>
                    <a:pt x="18921" y="21657"/>
                  </a:cubicBezTo>
                  <a:cubicBezTo>
                    <a:pt x="16633" y="21751"/>
                    <a:pt x="14610" y="21785"/>
                    <a:pt x="12856" y="21785"/>
                  </a:cubicBezTo>
                  <a:cubicBezTo>
                    <a:pt x="11843" y="21785"/>
                    <a:pt x="10920" y="21774"/>
                    <a:pt x="10087" y="21756"/>
                  </a:cubicBezTo>
                  <a:cubicBezTo>
                    <a:pt x="9824" y="21739"/>
                    <a:pt x="9692" y="21409"/>
                    <a:pt x="9890" y="21228"/>
                  </a:cubicBezTo>
                  <a:cubicBezTo>
                    <a:pt x="11604" y="19629"/>
                    <a:pt x="13894" y="17619"/>
                    <a:pt x="16812" y="15196"/>
                  </a:cubicBezTo>
                  <a:cubicBezTo>
                    <a:pt x="20569" y="12048"/>
                    <a:pt x="24343" y="9098"/>
                    <a:pt x="27013" y="7186"/>
                  </a:cubicBezTo>
                  <a:cubicBezTo>
                    <a:pt x="27162" y="7087"/>
                    <a:pt x="27310" y="6972"/>
                    <a:pt x="27442" y="6873"/>
                  </a:cubicBezTo>
                  <a:cubicBezTo>
                    <a:pt x="27493" y="6837"/>
                    <a:pt x="27551" y="6820"/>
                    <a:pt x="27608" y="6820"/>
                  </a:cubicBezTo>
                  <a:close/>
                  <a:moveTo>
                    <a:pt x="29928" y="0"/>
                  </a:moveTo>
                  <a:cubicBezTo>
                    <a:pt x="29603" y="0"/>
                    <a:pt x="28837" y="394"/>
                    <a:pt x="27722" y="1105"/>
                  </a:cubicBezTo>
                  <a:cubicBezTo>
                    <a:pt x="20619" y="5654"/>
                    <a:pt x="1" y="22761"/>
                    <a:pt x="710" y="24755"/>
                  </a:cubicBezTo>
                  <a:cubicBezTo>
                    <a:pt x="1069" y="25766"/>
                    <a:pt x="5956" y="26172"/>
                    <a:pt x="12016" y="26172"/>
                  </a:cubicBezTo>
                  <a:cubicBezTo>
                    <a:pt x="14851" y="26172"/>
                    <a:pt x="17943" y="26083"/>
                    <a:pt x="20948" y="25925"/>
                  </a:cubicBezTo>
                  <a:cubicBezTo>
                    <a:pt x="28958" y="25513"/>
                    <a:pt x="36358" y="24623"/>
                    <a:pt x="36556" y="23651"/>
                  </a:cubicBezTo>
                  <a:cubicBezTo>
                    <a:pt x="37017" y="21525"/>
                    <a:pt x="32189" y="149"/>
                    <a:pt x="29947" y="1"/>
                  </a:cubicBezTo>
                  <a:cubicBezTo>
                    <a:pt x="29941" y="0"/>
                    <a:pt x="29934" y="0"/>
                    <a:pt x="29928" y="0"/>
                  </a:cubicBezTo>
                  <a:close/>
                </a:path>
              </a:pathLst>
            </a:custGeom>
            <a:solidFill>
              <a:srgbClr val="58D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452;p7"/>
            <p:cNvSpPr/>
            <p:nvPr/>
          </p:nvSpPr>
          <p:spPr>
            <a:xfrm>
              <a:off x="7493525" y="302575"/>
              <a:ext cx="401750" cy="648150"/>
            </a:xfrm>
            <a:custGeom>
              <a:avLst/>
              <a:gdLst/>
              <a:ahLst/>
              <a:cxnLst/>
              <a:rect l="l" t="t" r="r" b="b"/>
              <a:pathLst>
                <a:path w="16070" h="25926" extrusionOk="0">
                  <a:moveTo>
                    <a:pt x="8980" y="0"/>
                  </a:moveTo>
                  <a:cubicBezTo>
                    <a:pt x="8655" y="0"/>
                    <a:pt x="7889" y="394"/>
                    <a:pt x="6774" y="1105"/>
                  </a:cubicBezTo>
                  <a:cubicBezTo>
                    <a:pt x="6642" y="3148"/>
                    <a:pt x="6395" y="5176"/>
                    <a:pt x="6065" y="7186"/>
                  </a:cubicBezTo>
                  <a:cubicBezTo>
                    <a:pt x="6214" y="7087"/>
                    <a:pt x="6362" y="6972"/>
                    <a:pt x="6494" y="6873"/>
                  </a:cubicBezTo>
                  <a:cubicBezTo>
                    <a:pt x="6545" y="6837"/>
                    <a:pt x="6603" y="6820"/>
                    <a:pt x="6660" y="6820"/>
                  </a:cubicBezTo>
                  <a:cubicBezTo>
                    <a:pt x="6787" y="6820"/>
                    <a:pt x="6910" y="6902"/>
                    <a:pt x="6955" y="7038"/>
                  </a:cubicBezTo>
                  <a:cubicBezTo>
                    <a:pt x="7466" y="8554"/>
                    <a:pt x="8093" y="10680"/>
                    <a:pt x="8768" y="13449"/>
                  </a:cubicBezTo>
                  <a:cubicBezTo>
                    <a:pt x="9444" y="16168"/>
                    <a:pt x="9938" y="18575"/>
                    <a:pt x="10235" y="20289"/>
                  </a:cubicBezTo>
                  <a:cubicBezTo>
                    <a:pt x="10268" y="20470"/>
                    <a:pt x="10153" y="20618"/>
                    <a:pt x="9988" y="20651"/>
                  </a:cubicBezTo>
                  <a:cubicBezTo>
                    <a:pt x="8191" y="20915"/>
                    <a:pt x="5489" y="21212"/>
                    <a:pt x="2044" y="21442"/>
                  </a:cubicBezTo>
                  <a:cubicBezTo>
                    <a:pt x="1599" y="22530"/>
                    <a:pt x="1121" y="23634"/>
                    <a:pt x="610" y="24706"/>
                  </a:cubicBezTo>
                  <a:cubicBezTo>
                    <a:pt x="412" y="25118"/>
                    <a:pt x="215" y="25530"/>
                    <a:pt x="0" y="25925"/>
                  </a:cubicBezTo>
                  <a:cubicBezTo>
                    <a:pt x="8010" y="25513"/>
                    <a:pt x="15410" y="24623"/>
                    <a:pt x="15608" y="23651"/>
                  </a:cubicBezTo>
                  <a:cubicBezTo>
                    <a:pt x="16069" y="21525"/>
                    <a:pt x="11241" y="149"/>
                    <a:pt x="8999" y="1"/>
                  </a:cubicBezTo>
                  <a:cubicBezTo>
                    <a:pt x="8993" y="0"/>
                    <a:pt x="8986" y="0"/>
                    <a:pt x="8980" y="0"/>
                  </a:cubicBezTo>
                  <a:close/>
                </a:path>
              </a:pathLst>
            </a:custGeom>
            <a:solidFill>
              <a:srgbClr val="505F9E">
                <a:alpha val="2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453;p7"/>
            <p:cNvSpPr/>
            <p:nvPr/>
          </p:nvSpPr>
          <p:spPr>
            <a:xfrm>
              <a:off x="6969825" y="302175"/>
              <a:ext cx="925450" cy="660900"/>
            </a:xfrm>
            <a:custGeom>
              <a:avLst/>
              <a:gdLst/>
              <a:ahLst/>
              <a:cxnLst/>
              <a:rect l="l" t="t" r="r" b="b"/>
              <a:pathLst>
                <a:path w="37018" h="26436" fill="none" extrusionOk="0">
                  <a:moveTo>
                    <a:pt x="30936" y="20667"/>
                  </a:moveTo>
                  <a:cubicBezTo>
                    <a:pt x="29139" y="20931"/>
                    <a:pt x="26437" y="21228"/>
                    <a:pt x="22992" y="21458"/>
                  </a:cubicBezTo>
                  <a:cubicBezTo>
                    <a:pt x="21723" y="21541"/>
                    <a:pt x="20372" y="21607"/>
                    <a:pt x="18921" y="21673"/>
                  </a:cubicBezTo>
                  <a:cubicBezTo>
                    <a:pt x="15312" y="21821"/>
                    <a:pt x="12362" y="21821"/>
                    <a:pt x="10087" y="21772"/>
                  </a:cubicBezTo>
                  <a:cubicBezTo>
                    <a:pt x="9824" y="21755"/>
                    <a:pt x="9692" y="21425"/>
                    <a:pt x="9890" y="21244"/>
                  </a:cubicBezTo>
                  <a:cubicBezTo>
                    <a:pt x="11604" y="19645"/>
                    <a:pt x="13894" y="17635"/>
                    <a:pt x="16812" y="15212"/>
                  </a:cubicBezTo>
                  <a:cubicBezTo>
                    <a:pt x="20569" y="12064"/>
                    <a:pt x="24343" y="9114"/>
                    <a:pt x="27013" y="7202"/>
                  </a:cubicBezTo>
                  <a:cubicBezTo>
                    <a:pt x="27162" y="7103"/>
                    <a:pt x="27310" y="6988"/>
                    <a:pt x="27442" y="6889"/>
                  </a:cubicBezTo>
                  <a:cubicBezTo>
                    <a:pt x="27607" y="6774"/>
                    <a:pt x="27837" y="6856"/>
                    <a:pt x="27903" y="7054"/>
                  </a:cubicBezTo>
                  <a:cubicBezTo>
                    <a:pt x="28414" y="8570"/>
                    <a:pt x="29041" y="10696"/>
                    <a:pt x="29716" y="13465"/>
                  </a:cubicBezTo>
                  <a:cubicBezTo>
                    <a:pt x="30392" y="16184"/>
                    <a:pt x="30886" y="18591"/>
                    <a:pt x="31183" y="20305"/>
                  </a:cubicBezTo>
                  <a:cubicBezTo>
                    <a:pt x="31216" y="20486"/>
                    <a:pt x="31101" y="20634"/>
                    <a:pt x="30936" y="20667"/>
                  </a:cubicBezTo>
                  <a:close/>
                  <a:moveTo>
                    <a:pt x="29947" y="17"/>
                  </a:moveTo>
                  <a:cubicBezTo>
                    <a:pt x="29634" y="0"/>
                    <a:pt x="28859" y="396"/>
                    <a:pt x="27722" y="1121"/>
                  </a:cubicBezTo>
                  <a:cubicBezTo>
                    <a:pt x="20619" y="5670"/>
                    <a:pt x="1" y="22777"/>
                    <a:pt x="710" y="24771"/>
                  </a:cubicBezTo>
                  <a:cubicBezTo>
                    <a:pt x="1237" y="26254"/>
                    <a:pt x="11521" y="26436"/>
                    <a:pt x="20948" y="25941"/>
                  </a:cubicBezTo>
                  <a:cubicBezTo>
                    <a:pt x="28958" y="25529"/>
                    <a:pt x="36358" y="24639"/>
                    <a:pt x="36556" y="23667"/>
                  </a:cubicBezTo>
                  <a:cubicBezTo>
                    <a:pt x="37017" y="21541"/>
                    <a:pt x="32189" y="165"/>
                    <a:pt x="29947" y="17"/>
                  </a:cubicBezTo>
                  <a:close/>
                </a:path>
              </a:pathLst>
            </a:custGeom>
            <a:noFill/>
            <a:ln w="11125" cap="rnd" cmpd="sng">
              <a:solidFill>
                <a:srgbClr val="2E02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7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0593593" flipV="1">
            <a:off x="10533887" y="805662"/>
            <a:ext cx="1482078" cy="108006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90782" y="3155864"/>
            <a:ext cx="4723340" cy="551211"/>
            <a:chOff x="4447755" y="3081936"/>
            <a:chExt cx="4723340" cy="551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/>
                <p:nvPr/>
              </p:nvSpPr>
              <p:spPr>
                <a:xfrm>
                  <a:off x="4447755" y="3081936"/>
                  <a:ext cx="4723340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8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80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         </m:t>
                        </m:r>
                        <m:r>
                          <a:rPr lang="en-US" sz="280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  7  +    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9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7755" y="3081936"/>
                  <a:ext cx="4723340" cy="52322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/>
                <p:nvPr/>
              </p:nvSpPr>
              <p:spPr>
                <a:xfrm>
                  <a:off x="5362044" y="3090543"/>
                  <a:ext cx="534517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8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2044" y="3090543"/>
                  <a:ext cx="534517" cy="52322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/>
                <p:nvPr/>
              </p:nvSpPr>
              <p:spPr>
                <a:xfrm>
                  <a:off x="7620858" y="3109927"/>
                  <a:ext cx="883062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(−2)</m:t>
                        </m:r>
                      </m:oMath>
                    </m:oMathPara>
                  </a14:m>
                  <a:endPara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9" name="Hộp Văn bản 17">
                  <a:extLst>
                    <a:ext uri="{FF2B5EF4-FFF2-40B4-BE49-F238E27FC236}">
                      <a16:creationId xmlns:a16="http://schemas.microsoft.com/office/drawing/2014/main" id="{EC612AE6-F741-47D5-AC7B-DC3934D76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858" y="3109927"/>
                  <a:ext cx="883062" cy="523220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4805070" y="3174757"/>
                <a:ext cx="534517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0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070" y="3174757"/>
                <a:ext cx="534517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/>
              <p:nvPr/>
            </p:nvSpPr>
            <p:spPr>
              <a:xfrm>
                <a:off x="7063884" y="3157762"/>
                <a:ext cx="883062" cy="5232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(−2)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2" name="Hộp Văn bản 17">
                <a:extLst>
                  <a:ext uri="{FF2B5EF4-FFF2-40B4-BE49-F238E27FC236}">
                    <a16:creationId xmlns:a16="http://schemas.microsoft.com/office/drawing/2014/main" id="{EC612AE6-F741-47D5-AC7B-DC3934D76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884" y="3157762"/>
                <a:ext cx="883062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2">
            <a:extLst>
              <a:ext uri="{FF2B5EF4-FFF2-40B4-BE49-F238E27FC236}">
                <a16:creationId xmlns:a16="http://schemas.microsoft.com/office/drawing/2014/main" id="{F02342A1-362E-4CFE-A7A0-1E763E7CFCC5}"/>
              </a:ext>
            </a:extLst>
          </p:cNvPr>
          <p:cNvSpPr txBox="1"/>
          <p:nvPr/>
        </p:nvSpPr>
        <p:spPr>
          <a:xfrm>
            <a:off x="8779061" y="3205534"/>
            <a:ext cx="100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đối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/>
      <p:bldP spid="16" grpId="0"/>
      <p:bldP spid="18" grpId="0"/>
      <p:bldP spid="90" grpId="0"/>
      <p:bldP spid="46" grpId="0" animBg="1"/>
      <p:bldP spid="50" grpId="0"/>
      <p:bldP spid="100" grpId="0" animBg="1"/>
      <p:bldP spid="102" grpId="0" animBg="1"/>
      <p:bldP spid="10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841</Words>
  <Application>Microsoft Office PowerPoint</Application>
  <PresentationFormat>Widescreen</PresentationFormat>
  <Paragraphs>111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 án  ĐÔNG ẤM CHO EM</vt:lpstr>
      <vt:lpstr>PowerPoint Presentation</vt:lpstr>
      <vt:lpstr>01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85</cp:revision>
  <dcterms:created xsi:type="dcterms:W3CDTF">2023-12-08T07:47:49Z</dcterms:created>
  <dcterms:modified xsi:type="dcterms:W3CDTF">2023-12-10T04:36:51Z</dcterms:modified>
</cp:coreProperties>
</file>