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87" r:id="rId4"/>
    <p:sldId id="261" r:id="rId5"/>
    <p:sldId id="262" r:id="rId6"/>
    <p:sldId id="263" r:id="rId7"/>
    <p:sldId id="264" r:id="rId8"/>
    <p:sldId id="286" r:id="rId9"/>
    <p:sldId id="271" r:id="rId10"/>
    <p:sldId id="265" r:id="rId11"/>
    <p:sldId id="268" r:id="rId12"/>
    <p:sldId id="266" r:id="rId13"/>
    <p:sldId id="267" r:id="rId14"/>
    <p:sldId id="269" r:id="rId15"/>
    <p:sldId id="270" r:id="rId16"/>
    <p:sldId id="272" r:id="rId17"/>
    <p:sldId id="273" r:id="rId18"/>
    <p:sldId id="276" r:id="rId19"/>
    <p:sldId id="277" r:id="rId20"/>
    <p:sldId id="260" r:id="rId21"/>
    <p:sldId id="278" r:id="rId22"/>
    <p:sldId id="279" r:id="rId23"/>
    <p:sldId id="259" r:id="rId24"/>
    <p:sldId id="282" r:id="rId25"/>
    <p:sldId id="285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EB5F"/>
    <a:srgbClr val="DC8716"/>
    <a:srgbClr val="F20000"/>
    <a:srgbClr val="EF9A11"/>
    <a:srgbClr val="FF2F2F"/>
    <a:srgbClr val="FFFF5B"/>
    <a:srgbClr val="41E33D"/>
    <a:srgbClr val="A2EA82"/>
    <a:srgbClr val="72DF41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86022-3A0A-4E50-164B-069D8B96A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1A085-CEEF-E69E-5047-C692CDAC2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408F2-D263-B3DB-32B7-FB10AAFBB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54C79-1786-E819-AC2B-39F2A19B9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1D27D-75D8-1B3F-3BD3-E1DE5AC4B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9EFDA-DC89-F85F-412C-37A5B076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75DD7C-F91E-9CAA-3B58-1887B5500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67C86-3908-F7C1-680C-210A65162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5BCE-FC67-29ED-05FC-30862BEB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F0F30-F873-EFDF-B3AA-0009D74A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8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591700-F8D8-FAC6-C5BE-A0AAEF6E2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E2280-A2C3-93B8-90AB-7D1BF0FCE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111A3-6C1B-1CCA-6105-A6502CE1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AE7EA-0D1C-383C-1DF4-CC950076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B7E0A-3BBA-34F4-9FC0-3315552C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3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46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23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91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76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38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58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0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24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B4E0-E1B1-E995-1826-1761D4635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D7C17-A7F7-3BBD-4FC8-B3DCC4ECB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7B3E3-8AFD-11EB-7486-D3152553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B6C12-A6B2-D66B-20C1-16A6C33D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B244B-7CDC-3A7D-4849-799F7162B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82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7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43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3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10D8F-FCAE-3569-EBB2-23E60268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37AB4-1529-56F2-0EA0-47E73A2CD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C850D-0CE4-1491-7E3E-E50AF294D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AC8F4-BFB1-87C8-7D57-E6691070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8CCE1-D003-6C26-84FE-BEB0A5AB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2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644F3-F64E-FFF2-23E2-3C6C6730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9E0EA-79E2-A407-C769-41CD219B3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E83E3-69A4-5422-B85F-75F9F47E2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25A11-B634-D1D7-2F8E-A811937CD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94BFA-6ED1-13B5-2752-A0D01AC5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D62F9-4997-0BBC-1083-0A2DC900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4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9683-0C02-0CDC-5EA8-23C51B9F7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30F83-45FE-828C-503C-2DE70D735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EDF951-B605-DABB-E380-7C828A6B1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025B42-D563-9792-6EA9-AF52EC6CC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2A43F-3C98-0BDF-99D8-A3C9A6FD8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58FBB1-2B47-9086-2A99-6CBE15EE7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781D93-5E49-4E76-AB80-8AFB6F7F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B2058-BD27-EF88-FD15-761BCC8B1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59192-84D4-115F-7ED9-DC3B95A8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9117B-D326-A75A-7DC0-C1996AA7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59F1C-3D49-DF9E-0B5C-4AB67556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1A730-6E23-3AA0-66E7-C4834F7B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4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7E961-5AC2-0136-1AD1-F5B98C956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201A3C-B02A-09E4-39C4-99CA7CD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29A9B-B884-FDF6-01B1-4D118728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1067-CFA9-BCB1-289D-FC5B7C02D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B9216-22B3-1917-9339-55779FE6D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84D937-12B8-968E-7CAC-E8ED2520D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D1E1F-430E-D0A8-92C2-0D4EB4C9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2703B-0E16-BB0C-84F5-3F23C24F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E13B8-ECCD-926F-11F1-515EE299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6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6E92-1FAC-A603-5100-10B1A58A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92AB7B-F4E0-3916-1020-C6746A209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21CD2-2EAC-FA97-8213-A572A680E6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7D36E-C344-C233-D307-769B7B084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E46A6-CB3C-368D-DE2E-8B268284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B4786-D49E-9628-4307-652FF016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C2C5F-A6A6-BC96-9267-231924F8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79225-6DC8-5F23-056B-CC955D263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A5500-24DD-CCC0-AAFD-53E016AD6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23752-4211-412D-A210-C59D6E8029F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95785-6AC3-5259-967A-3CCE3DB01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86225-5AF7-1D46-61EB-1DFCAA965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A0DA2-ADAA-45E6-AA7C-92B5FA2F6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0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31A68-1A07-4C75-B4D1-75D20DBAF54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5DEB6-6F9A-4E1C-A19B-F555C7BA4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1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2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11;p2"/>
          <p:cNvGrpSpPr/>
          <p:nvPr/>
        </p:nvGrpSpPr>
        <p:grpSpPr>
          <a:xfrm>
            <a:off x="11881220" y="859499"/>
            <a:ext cx="161913" cy="145916"/>
            <a:chOff x="7737341" y="1046941"/>
            <a:chExt cx="161913" cy="145916"/>
          </a:xfrm>
        </p:grpSpPr>
        <p:sp>
          <p:nvSpPr>
            <p:cNvPr id="445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2" name="Google Shape;19;p2"/>
          <p:cNvSpPr/>
          <p:nvPr/>
        </p:nvSpPr>
        <p:spPr>
          <a:xfrm>
            <a:off x="-12390" y="6205689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20;p2"/>
          <p:cNvSpPr/>
          <p:nvPr/>
        </p:nvSpPr>
        <p:spPr>
          <a:xfrm>
            <a:off x="7524754" y="-4342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6A087B-75BA-2787-1C78-317087535B2C}"/>
              </a:ext>
            </a:extLst>
          </p:cNvPr>
          <p:cNvGrpSpPr/>
          <p:nvPr/>
        </p:nvGrpSpPr>
        <p:grpSpPr>
          <a:xfrm>
            <a:off x="-54115" y="-23856"/>
            <a:ext cx="2422065" cy="1423968"/>
            <a:chOff x="-64571" y="-4342"/>
            <a:chExt cx="2422065" cy="1423968"/>
          </a:xfrm>
        </p:grpSpPr>
        <p:grpSp>
          <p:nvGrpSpPr>
            <p:cNvPr id="448" name="Google Shape;15;p2"/>
            <p:cNvGrpSpPr/>
            <p:nvPr/>
          </p:nvGrpSpPr>
          <p:grpSpPr>
            <a:xfrm>
              <a:off x="324303" y="1137084"/>
              <a:ext cx="134340" cy="121912"/>
              <a:chOff x="737385" y="1492952"/>
              <a:chExt cx="161913" cy="146935"/>
            </a:xfrm>
          </p:grpSpPr>
          <p:sp>
            <p:nvSpPr>
              <p:cNvPr id="449" name="Google Shape;16;p2"/>
              <p:cNvSpPr/>
              <p:nvPr/>
            </p:nvSpPr>
            <p:spPr>
              <a:xfrm>
                <a:off x="737385" y="1587881"/>
                <a:ext cx="67974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6" extrusionOk="0">
                    <a:moveTo>
                      <a:pt x="1135" y="1"/>
                    </a:moveTo>
                    <a:cubicBezTo>
                      <a:pt x="0" y="1"/>
                      <a:pt x="0" y="1735"/>
                      <a:pt x="1135" y="1735"/>
                    </a:cubicBezTo>
                    <a:cubicBezTo>
                      <a:pt x="2269" y="1735"/>
                      <a:pt x="2269" y="1"/>
                      <a:pt x="1135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17;p2"/>
              <p:cNvSpPr/>
              <p:nvPr/>
            </p:nvSpPr>
            <p:spPr>
              <a:xfrm>
                <a:off x="790346" y="1492952"/>
                <a:ext cx="66985" cy="5299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769" extrusionOk="0">
                    <a:moveTo>
                      <a:pt x="1101" y="1"/>
                    </a:moveTo>
                    <a:cubicBezTo>
                      <a:pt x="0" y="1"/>
                      <a:pt x="0" y="1769"/>
                      <a:pt x="1101" y="1769"/>
                    </a:cubicBezTo>
                    <a:cubicBezTo>
                      <a:pt x="2235" y="1769"/>
                      <a:pt x="2235" y="1"/>
                      <a:pt x="1101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18;p2"/>
              <p:cNvSpPr/>
              <p:nvPr/>
            </p:nvSpPr>
            <p:spPr>
              <a:xfrm>
                <a:off x="832314" y="1587881"/>
                <a:ext cx="66985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736" extrusionOk="0">
                    <a:moveTo>
                      <a:pt x="1101" y="1"/>
                    </a:moveTo>
                    <a:cubicBezTo>
                      <a:pt x="0" y="1"/>
                      <a:pt x="0" y="1735"/>
                      <a:pt x="1101" y="1735"/>
                    </a:cubicBezTo>
                    <a:cubicBezTo>
                      <a:pt x="2235" y="1735"/>
                      <a:pt x="2235" y="1"/>
                      <a:pt x="1101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4" name="Google Shape;21;p2"/>
            <p:cNvGrpSpPr/>
            <p:nvPr/>
          </p:nvGrpSpPr>
          <p:grpSpPr>
            <a:xfrm>
              <a:off x="1619184" y="205475"/>
              <a:ext cx="359392" cy="931707"/>
              <a:chOff x="1823086" y="-208516"/>
              <a:chExt cx="433159" cy="1122944"/>
            </a:xfrm>
          </p:grpSpPr>
          <p:sp>
            <p:nvSpPr>
              <p:cNvPr id="455" name="Google Shape;22;p2"/>
              <p:cNvSpPr/>
              <p:nvPr/>
            </p:nvSpPr>
            <p:spPr>
              <a:xfrm>
                <a:off x="1823086" y="-208516"/>
                <a:ext cx="386212" cy="1066577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35603" extrusionOk="0">
                    <a:moveTo>
                      <a:pt x="423" y="1"/>
                    </a:moveTo>
                    <a:cubicBezTo>
                      <a:pt x="221" y="1"/>
                      <a:pt x="0" y="239"/>
                      <a:pt x="116" y="494"/>
                    </a:cubicBezTo>
                    <a:cubicBezTo>
                      <a:pt x="2484" y="5898"/>
                      <a:pt x="2584" y="11702"/>
                      <a:pt x="3051" y="17506"/>
                    </a:cubicBezTo>
                    <a:cubicBezTo>
                      <a:pt x="3251" y="19908"/>
                      <a:pt x="3518" y="22309"/>
                      <a:pt x="4285" y="24644"/>
                    </a:cubicBezTo>
                    <a:cubicBezTo>
                      <a:pt x="4919" y="26579"/>
                      <a:pt x="5853" y="28414"/>
                      <a:pt x="7054" y="30048"/>
                    </a:cubicBezTo>
                    <a:cubicBezTo>
                      <a:pt x="8522" y="32083"/>
                      <a:pt x="10323" y="33851"/>
                      <a:pt x="12224" y="35519"/>
                    </a:cubicBezTo>
                    <a:cubicBezTo>
                      <a:pt x="12291" y="35578"/>
                      <a:pt x="12363" y="35602"/>
                      <a:pt x="12433" y="35602"/>
                    </a:cubicBezTo>
                    <a:cubicBezTo>
                      <a:pt x="12680" y="35602"/>
                      <a:pt x="12892" y="35293"/>
                      <a:pt x="12658" y="35085"/>
                    </a:cubicBezTo>
                    <a:cubicBezTo>
                      <a:pt x="9389" y="32183"/>
                      <a:pt x="6387" y="28947"/>
                      <a:pt x="4986" y="24744"/>
                    </a:cubicBezTo>
                    <a:cubicBezTo>
                      <a:pt x="4185" y="22376"/>
                      <a:pt x="3885" y="19941"/>
                      <a:pt x="3685" y="17506"/>
                    </a:cubicBezTo>
                    <a:cubicBezTo>
                      <a:pt x="3451" y="14771"/>
                      <a:pt x="3351" y="12002"/>
                      <a:pt x="3018" y="9267"/>
                    </a:cubicBezTo>
                    <a:cubicBezTo>
                      <a:pt x="2651" y="6131"/>
                      <a:pt x="1917" y="3062"/>
                      <a:pt x="649" y="160"/>
                    </a:cubicBezTo>
                    <a:cubicBezTo>
                      <a:pt x="598" y="48"/>
                      <a:pt x="513" y="1"/>
                      <a:pt x="423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23;p2"/>
              <p:cNvSpPr/>
              <p:nvPr/>
            </p:nvSpPr>
            <p:spPr>
              <a:xfrm>
                <a:off x="1901479" y="522606"/>
                <a:ext cx="65247" cy="10608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3541" extrusionOk="0">
                    <a:moveTo>
                      <a:pt x="1846" y="0"/>
                    </a:moveTo>
                    <a:cubicBezTo>
                      <a:pt x="1788" y="0"/>
                      <a:pt x="1726" y="21"/>
                      <a:pt x="1668" y="71"/>
                    </a:cubicBezTo>
                    <a:cubicBezTo>
                      <a:pt x="934" y="671"/>
                      <a:pt x="301" y="1171"/>
                      <a:pt x="101" y="2139"/>
                    </a:cubicBezTo>
                    <a:cubicBezTo>
                      <a:pt x="0" y="2706"/>
                      <a:pt x="101" y="3506"/>
                      <a:pt x="834" y="3540"/>
                    </a:cubicBezTo>
                    <a:cubicBezTo>
                      <a:pt x="844" y="3540"/>
                      <a:pt x="854" y="3540"/>
                      <a:pt x="864" y="3540"/>
                    </a:cubicBezTo>
                    <a:cubicBezTo>
                      <a:pt x="2166" y="3540"/>
                      <a:pt x="2003" y="1332"/>
                      <a:pt x="2102" y="471"/>
                    </a:cubicBezTo>
                    <a:cubicBezTo>
                      <a:pt x="2102" y="438"/>
                      <a:pt x="2102" y="404"/>
                      <a:pt x="2102" y="371"/>
                    </a:cubicBezTo>
                    <a:cubicBezTo>
                      <a:pt x="2177" y="195"/>
                      <a:pt x="2026" y="0"/>
                      <a:pt x="1846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24;p2"/>
              <p:cNvSpPr/>
              <p:nvPr/>
            </p:nvSpPr>
            <p:spPr>
              <a:xfrm>
                <a:off x="1989398" y="567180"/>
                <a:ext cx="101975" cy="5608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872" extrusionOk="0">
                    <a:moveTo>
                      <a:pt x="1758" y="1"/>
                    </a:moveTo>
                    <a:cubicBezTo>
                      <a:pt x="1190" y="1"/>
                      <a:pt x="644" y="250"/>
                      <a:pt x="134" y="517"/>
                    </a:cubicBezTo>
                    <a:cubicBezTo>
                      <a:pt x="1" y="584"/>
                      <a:pt x="1" y="751"/>
                      <a:pt x="68" y="851"/>
                    </a:cubicBezTo>
                    <a:cubicBezTo>
                      <a:pt x="1" y="951"/>
                      <a:pt x="1" y="1118"/>
                      <a:pt x="134" y="1218"/>
                    </a:cubicBezTo>
                    <a:cubicBezTo>
                      <a:pt x="545" y="1550"/>
                      <a:pt x="1323" y="1872"/>
                      <a:pt x="2004" y="1872"/>
                    </a:cubicBezTo>
                    <a:cubicBezTo>
                      <a:pt x="2484" y="1872"/>
                      <a:pt x="2916" y="1712"/>
                      <a:pt x="3136" y="1285"/>
                    </a:cubicBezTo>
                    <a:cubicBezTo>
                      <a:pt x="3403" y="751"/>
                      <a:pt x="2836" y="284"/>
                      <a:pt x="2403" y="117"/>
                    </a:cubicBezTo>
                    <a:cubicBezTo>
                      <a:pt x="2185" y="35"/>
                      <a:pt x="1970" y="1"/>
                      <a:pt x="175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25;p2"/>
              <p:cNvSpPr/>
              <p:nvPr/>
            </p:nvSpPr>
            <p:spPr>
              <a:xfrm>
                <a:off x="1983407" y="656626"/>
                <a:ext cx="63001" cy="103084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3441" extrusionOk="0">
                    <a:moveTo>
                      <a:pt x="1197" y="1"/>
                    </a:moveTo>
                    <a:cubicBezTo>
                      <a:pt x="1137" y="1"/>
                      <a:pt x="1077" y="30"/>
                      <a:pt x="1035" y="100"/>
                    </a:cubicBezTo>
                    <a:cubicBezTo>
                      <a:pt x="534" y="667"/>
                      <a:pt x="1" y="1401"/>
                      <a:pt x="67" y="2168"/>
                    </a:cubicBezTo>
                    <a:cubicBezTo>
                      <a:pt x="134" y="2668"/>
                      <a:pt x="368" y="3335"/>
                      <a:pt x="935" y="3436"/>
                    </a:cubicBezTo>
                    <a:cubicBezTo>
                      <a:pt x="964" y="3439"/>
                      <a:pt x="993" y="3440"/>
                      <a:pt x="1021" y="3440"/>
                    </a:cubicBezTo>
                    <a:cubicBezTo>
                      <a:pt x="1593" y="3440"/>
                      <a:pt x="1840" y="2812"/>
                      <a:pt x="1935" y="2335"/>
                    </a:cubicBezTo>
                    <a:cubicBezTo>
                      <a:pt x="2102" y="1568"/>
                      <a:pt x="1935" y="967"/>
                      <a:pt x="1602" y="267"/>
                    </a:cubicBezTo>
                    <a:cubicBezTo>
                      <a:pt x="1569" y="167"/>
                      <a:pt x="1502" y="133"/>
                      <a:pt x="1402" y="133"/>
                    </a:cubicBezTo>
                    <a:cubicBezTo>
                      <a:pt x="1363" y="56"/>
                      <a:pt x="1280" y="1"/>
                      <a:pt x="119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26;p2"/>
              <p:cNvSpPr/>
              <p:nvPr/>
            </p:nvSpPr>
            <p:spPr>
              <a:xfrm>
                <a:off x="2070337" y="678254"/>
                <a:ext cx="94965" cy="57249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911" extrusionOk="0">
                    <a:moveTo>
                      <a:pt x="1804" y="0"/>
                    </a:moveTo>
                    <a:cubicBezTo>
                      <a:pt x="1160" y="0"/>
                      <a:pt x="531" y="518"/>
                      <a:pt x="101" y="979"/>
                    </a:cubicBezTo>
                    <a:cubicBezTo>
                      <a:pt x="1" y="1079"/>
                      <a:pt x="34" y="1246"/>
                      <a:pt x="101" y="1313"/>
                    </a:cubicBezTo>
                    <a:cubicBezTo>
                      <a:pt x="34" y="1446"/>
                      <a:pt x="34" y="1613"/>
                      <a:pt x="168" y="1679"/>
                    </a:cubicBezTo>
                    <a:cubicBezTo>
                      <a:pt x="455" y="1864"/>
                      <a:pt x="794" y="1910"/>
                      <a:pt x="1128" y="1910"/>
                    </a:cubicBezTo>
                    <a:cubicBezTo>
                      <a:pt x="1337" y="1910"/>
                      <a:pt x="1543" y="1892"/>
                      <a:pt x="1735" y="1880"/>
                    </a:cubicBezTo>
                    <a:cubicBezTo>
                      <a:pt x="2269" y="1780"/>
                      <a:pt x="2836" y="1613"/>
                      <a:pt x="3003" y="1046"/>
                    </a:cubicBezTo>
                    <a:cubicBezTo>
                      <a:pt x="3170" y="445"/>
                      <a:pt x="2436" y="45"/>
                      <a:pt x="1969" y="12"/>
                    </a:cubicBezTo>
                    <a:cubicBezTo>
                      <a:pt x="1914" y="4"/>
                      <a:pt x="1859" y="0"/>
                      <a:pt x="180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27;p2"/>
              <p:cNvSpPr/>
              <p:nvPr/>
            </p:nvSpPr>
            <p:spPr>
              <a:xfrm>
                <a:off x="2099334" y="780941"/>
                <a:ext cx="43888" cy="88704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61" extrusionOk="0">
                    <a:moveTo>
                      <a:pt x="695" y="1"/>
                    </a:moveTo>
                    <a:cubicBezTo>
                      <a:pt x="640" y="1"/>
                      <a:pt x="585" y="16"/>
                      <a:pt x="534" y="53"/>
                    </a:cubicBezTo>
                    <a:cubicBezTo>
                      <a:pt x="100" y="453"/>
                      <a:pt x="34" y="1087"/>
                      <a:pt x="34" y="1621"/>
                    </a:cubicBezTo>
                    <a:cubicBezTo>
                      <a:pt x="0" y="2054"/>
                      <a:pt x="167" y="2755"/>
                      <a:pt x="634" y="2921"/>
                    </a:cubicBezTo>
                    <a:cubicBezTo>
                      <a:pt x="703" y="2948"/>
                      <a:pt x="768" y="2961"/>
                      <a:pt x="827" y="2961"/>
                    </a:cubicBezTo>
                    <a:cubicBezTo>
                      <a:pt x="1285" y="2961"/>
                      <a:pt x="1464" y="2238"/>
                      <a:pt x="1435" y="1854"/>
                    </a:cubicBezTo>
                    <a:cubicBezTo>
                      <a:pt x="1401" y="1354"/>
                      <a:pt x="1134" y="953"/>
                      <a:pt x="1001" y="520"/>
                    </a:cubicBezTo>
                    <a:cubicBezTo>
                      <a:pt x="1001" y="486"/>
                      <a:pt x="1001" y="420"/>
                      <a:pt x="968" y="386"/>
                    </a:cubicBezTo>
                    <a:cubicBezTo>
                      <a:pt x="1072" y="204"/>
                      <a:pt x="891" y="1"/>
                      <a:pt x="69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28;p2"/>
              <p:cNvSpPr/>
              <p:nvPr/>
            </p:nvSpPr>
            <p:spPr>
              <a:xfrm>
                <a:off x="2147293" y="762369"/>
                <a:ext cx="82952" cy="56680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1892" extrusionOk="0">
                    <a:moveTo>
                      <a:pt x="1861" y="1"/>
                    </a:moveTo>
                    <a:cubicBezTo>
                      <a:pt x="1818" y="1"/>
                      <a:pt x="1776" y="2"/>
                      <a:pt x="1735" y="6"/>
                    </a:cubicBezTo>
                    <a:cubicBezTo>
                      <a:pt x="1034" y="106"/>
                      <a:pt x="501" y="706"/>
                      <a:pt x="200" y="1307"/>
                    </a:cubicBezTo>
                    <a:cubicBezTo>
                      <a:pt x="67" y="1407"/>
                      <a:pt x="0" y="1640"/>
                      <a:pt x="200" y="1740"/>
                    </a:cubicBezTo>
                    <a:cubicBezTo>
                      <a:pt x="412" y="1842"/>
                      <a:pt x="680" y="1892"/>
                      <a:pt x="962" y="1892"/>
                    </a:cubicBezTo>
                    <a:cubicBezTo>
                      <a:pt x="1791" y="1892"/>
                      <a:pt x="2744" y="1461"/>
                      <a:pt x="2769" y="639"/>
                    </a:cubicBezTo>
                    <a:cubicBezTo>
                      <a:pt x="2769" y="156"/>
                      <a:pt x="2276" y="1"/>
                      <a:pt x="1861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29;p2"/>
              <p:cNvSpPr/>
              <p:nvPr/>
            </p:nvSpPr>
            <p:spPr>
              <a:xfrm>
                <a:off x="2182251" y="841122"/>
                <a:ext cx="73995" cy="73306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47" extrusionOk="0">
                    <a:moveTo>
                      <a:pt x="267" y="0"/>
                    </a:moveTo>
                    <a:cubicBezTo>
                      <a:pt x="132" y="0"/>
                      <a:pt x="1" y="82"/>
                      <a:pt x="1" y="245"/>
                    </a:cubicBezTo>
                    <a:cubicBezTo>
                      <a:pt x="1" y="779"/>
                      <a:pt x="368" y="1346"/>
                      <a:pt x="668" y="1713"/>
                    </a:cubicBezTo>
                    <a:cubicBezTo>
                      <a:pt x="889" y="1989"/>
                      <a:pt x="1269" y="2447"/>
                      <a:pt x="1657" y="2447"/>
                    </a:cubicBezTo>
                    <a:cubicBezTo>
                      <a:pt x="1739" y="2447"/>
                      <a:pt x="1821" y="2426"/>
                      <a:pt x="1902" y="2380"/>
                    </a:cubicBezTo>
                    <a:cubicBezTo>
                      <a:pt x="2469" y="2080"/>
                      <a:pt x="2236" y="1346"/>
                      <a:pt x="1936" y="946"/>
                    </a:cubicBezTo>
                    <a:cubicBezTo>
                      <a:pt x="1569" y="546"/>
                      <a:pt x="1002" y="79"/>
                      <a:pt x="434" y="45"/>
                    </a:cubicBezTo>
                    <a:cubicBezTo>
                      <a:pt x="384" y="15"/>
                      <a:pt x="325" y="0"/>
                      <a:pt x="267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3" name="Google Shape;30;p2"/>
            <p:cNvGrpSpPr/>
            <p:nvPr/>
          </p:nvGrpSpPr>
          <p:grpSpPr>
            <a:xfrm>
              <a:off x="-64571" y="673601"/>
              <a:ext cx="1166826" cy="746025"/>
              <a:chOff x="-206267" y="355694"/>
              <a:chExt cx="1406323" cy="899150"/>
            </a:xfrm>
          </p:grpSpPr>
          <p:sp>
            <p:nvSpPr>
              <p:cNvPr id="464" name="Google Shape;31;p2"/>
              <p:cNvSpPr/>
              <p:nvPr/>
            </p:nvSpPr>
            <p:spPr>
              <a:xfrm>
                <a:off x="-206267" y="355694"/>
                <a:ext cx="1329334" cy="847138"/>
              </a:xfrm>
              <a:custGeom>
                <a:avLst/>
                <a:gdLst/>
                <a:ahLst/>
                <a:cxnLst/>
                <a:rect l="l" t="t" r="r" b="b"/>
                <a:pathLst>
                  <a:path w="44374" h="28278" extrusionOk="0">
                    <a:moveTo>
                      <a:pt x="486" y="0"/>
                    </a:moveTo>
                    <a:cubicBezTo>
                      <a:pt x="131" y="0"/>
                      <a:pt x="1" y="542"/>
                      <a:pt x="380" y="606"/>
                    </a:cubicBezTo>
                    <a:cubicBezTo>
                      <a:pt x="7585" y="1873"/>
                      <a:pt x="13723" y="6143"/>
                      <a:pt x="19227" y="10713"/>
                    </a:cubicBezTo>
                    <a:cubicBezTo>
                      <a:pt x="21862" y="12914"/>
                      <a:pt x="24397" y="15149"/>
                      <a:pt x="26832" y="17518"/>
                    </a:cubicBezTo>
                    <a:cubicBezTo>
                      <a:pt x="29134" y="19786"/>
                      <a:pt x="31436" y="22021"/>
                      <a:pt x="34038" y="23956"/>
                    </a:cubicBezTo>
                    <a:cubicBezTo>
                      <a:pt x="35472" y="24990"/>
                      <a:pt x="37006" y="25957"/>
                      <a:pt x="38641" y="26658"/>
                    </a:cubicBezTo>
                    <a:cubicBezTo>
                      <a:pt x="39408" y="27025"/>
                      <a:pt x="40242" y="27325"/>
                      <a:pt x="41076" y="27592"/>
                    </a:cubicBezTo>
                    <a:cubicBezTo>
                      <a:pt x="42010" y="27858"/>
                      <a:pt x="42944" y="27925"/>
                      <a:pt x="43845" y="28259"/>
                    </a:cubicBezTo>
                    <a:cubicBezTo>
                      <a:pt x="43882" y="28271"/>
                      <a:pt x="43918" y="28277"/>
                      <a:pt x="43951" y="28277"/>
                    </a:cubicBezTo>
                    <a:cubicBezTo>
                      <a:pt x="44271" y="28277"/>
                      <a:pt x="44374" y="27746"/>
                      <a:pt x="44011" y="27625"/>
                    </a:cubicBezTo>
                    <a:cubicBezTo>
                      <a:pt x="43211" y="27358"/>
                      <a:pt x="42377" y="27291"/>
                      <a:pt x="41543" y="27058"/>
                    </a:cubicBezTo>
                    <a:cubicBezTo>
                      <a:pt x="40776" y="26858"/>
                      <a:pt x="40008" y="26591"/>
                      <a:pt x="39241" y="26257"/>
                    </a:cubicBezTo>
                    <a:cubicBezTo>
                      <a:pt x="37774" y="25624"/>
                      <a:pt x="36373" y="24823"/>
                      <a:pt x="35038" y="23889"/>
                    </a:cubicBezTo>
                    <a:cubicBezTo>
                      <a:pt x="32370" y="22054"/>
                      <a:pt x="30035" y="19786"/>
                      <a:pt x="27733" y="17518"/>
                    </a:cubicBezTo>
                    <a:cubicBezTo>
                      <a:pt x="25298" y="15183"/>
                      <a:pt x="22796" y="12914"/>
                      <a:pt x="20194" y="10713"/>
                    </a:cubicBezTo>
                    <a:cubicBezTo>
                      <a:pt x="17492" y="8445"/>
                      <a:pt x="14657" y="6243"/>
                      <a:pt x="11622" y="4375"/>
                    </a:cubicBezTo>
                    <a:cubicBezTo>
                      <a:pt x="8219" y="2307"/>
                      <a:pt x="4483" y="706"/>
                      <a:pt x="547" y="5"/>
                    </a:cubicBezTo>
                    <a:cubicBezTo>
                      <a:pt x="526" y="2"/>
                      <a:pt x="506" y="0"/>
                      <a:pt x="486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32;p2"/>
              <p:cNvSpPr/>
              <p:nvPr/>
            </p:nvSpPr>
            <p:spPr>
              <a:xfrm>
                <a:off x="597494" y="885935"/>
                <a:ext cx="69981" cy="15901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08" extrusionOk="0">
                    <a:moveTo>
                      <a:pt x="793" y="0"/>
                    </a:moveTo>
                    <a:cubicBezTo>
                      <a:pt x="659" y="0"/>
                      <a:pt x="517" y="84"/>
                      <a:pt x="501" y="250"/>
                    </a:cubicBezTo>
                    <a:cubicBezTo>
                      <a:pt x="401" y="1385"/>
                      <a:pt x="0" y="2419"/>
                      <a:pt x="267" y="3553"/>
                    </a:cubicBezTo>
                    <a:cubicBezTo>
                      <a:pt x="401" y="4020"/>
                      <a:pt x="601" y="5020"/>
                      <a:pt x="1101" y="5254"/>
                    </a:cubicBezTo>
                    <a:cubicBezTo>
                      <a:pt x="1185" y="5291"/>
                      <a:pt x="1261" y="5308"/>
                      <a:pt x="1330" y="5308"/>
                    </a:cubicBezTo>
                    <a:cubicBezTo>
                      <a:pt x="1508" y="5308"/>
                      <a:pt x="1639" y="5198"/>
                      <a:pt x="1735" y="5054"/>
                    </a:cubicBezTo>
                    <a:cubicBezTo>
                      <a:pt x="1768" y="5020"/>
                      <a:pt x="1802" y="4987"/>
                      <a:pt x="1802" y="4954"/>
                    </a:cubicBezTo>
                    <a:cubicBezTo>
                      <a:pt x="1902" y="4754"/>
                      <a:pt x="1968" y="4553"/>
                      <a:pt x="2035" y="4353"/>
                    </a:cubicBezTo>
                    <a:cubicBezTo>
                      <a:pt x="2335" y="3119"/>
                      <a:pt x="1535" y="1818"/>
                      <a:pt x="1235" y="651"/>
                    </a:cubicBezTo>
                    <a:cubicBezTo>
                      <a:pt x="1201" y="517"/>
                      <a:pt x="1101" y="484"/>
                      <a:pt x="1001" y="484"/>
                    </a:cubicBezTo>
                    <a:cubicBezTo>
                      <a:pt x="1001" y="384"/>
                      <a:pt x="1034" y="317"/>
                      <a:pt x="1034" y="250"/>
                    </a:cubicBezTo>
                    <a:cubicBezTo>
                      <a:pt x="1051" y="84"/>
                      <a:pt x="926" y="0"/>
                      <a:pt x="793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33;p2"/>
              <p:cNvSpPr/>
              <p:nvPr/>
            </p:nvSpPr>
            <p:spPr>
              <a:xfrm>
                <a:off x="702218" y="915411"/>
                <a:ext cx="138134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369" extrusionOk="0">
                    <a:moveTo>
                      <a:pt x="3670" y="0"/>
                    </a:moveTo>
                    <a:cubicBezTo>
                      <a:pt x="3399" y="0"/>
                      <a:pt x="3117" y="57"/>
                      <a:pt x="2942" y="100"/>
                    </a:cubicBezTo>
                    <a:cubicBezTo>
                      <a:pt x="1875" y="300"/>
                      <a:pt x="974" y="1034"/>
                      <a:pt x="207" y="1735"/>
                    </a:cubicBezTo>
                    <a:cubicBezTo>
                      <a:pt x="0" y="1916"/>
                      <a:pt x="174" y="2177"/>
                      <a:pt x="387" y="2177"/>
                    </a:cubicBezTo>
                    <a:cubicBezTo>
                      <a:pt x="448" y="2177"/>
                      <a:pt x="514" y="2154"/>
                      <a:pt x="574" y="2102"/>
                    </a:cubicBezTo>
                    <a:cubicBezTo>
                      <a:pt x="607" y="2202"/>
                      <a:pt x="674" y="2269"/>
                      <a:pt x="774" y="2269"/>
                    </a:cubicBezTo>
                    <a:cubicBezTo>
                      <a:pt x="807" y="2302"/>
                      <a:pt x="841" y="2302"/>
                      <a:pt x="874" y="2302"/>
                    </a:cubicBezTo>
                    <a:cubicBezTo>
                      <a:pt x="908" y="2302"/>
                      <a:pt x="941" y="2335"/>
                      <a:pt x="1008" y="2335"/>
                    </a:cubicBezTo>
                    <a:cubicBezTo>
                      <a:pt x="1041" y="2369"/>
                      <a:pt x="1108" y="2369"/>
                      <a:pt x="1174" y="2369"/>
                    </a:cubicBezTo>
                    <a:cubicBezTo>
                      <a:pt x="1241" y="2335"/>
                      <a:pt x="1308" y="2335"/>
                      <a:pt x="1375" y="2302"/>
                    </a:cubicBezTo>
                    <a:cubicBezTo>
                      <a:pt x="1508" y="2302"/>
                      <a:pt x="1675" y="2269"/>
                      <a:pt x="1842" y="2202"/>
                    </a:cubicBezTo>
                    <a:cubicBezTo>
                      <a:pt x="3076" y="2068"/>
                      <a:pt x="4610" y="1635"/>
                      <a:pt x="4410" y="434"/>
                    </a:cubicBezTo>
                    <a:cubicBezTo>
                      <a:pt x="4354" y="95"/>
                      <a:pt x="4021" y="0"/>
                      <a:pt x="3670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34;p2"/>
              <p:cNvSpPr/>
              <p:nvPr/>
            </p:nvSpPr>
            <p:spPr>
              <a:xfrm>
                <a:off x="751374" y="1028883"/>
                <a:ext cx="62971" cy="125642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94" extrusionOk="0">
                    <a:moveTo>
                      <a:pt x="680" y="0"/>
                    </a:moveTo>
                    <a:cubicBezTo>
                      <a:pt x="571" y="0"/>
                      <a:pt x="457" y="56"/>
                      <a:pt x="401" y="182"/>
                    </a:cubicBezTo>
                    <a:cubicBezTo>
                      <a:pt x="0" y="1116"/>
                      <a:pt x="34" y="2283"/>
                      <a:pt x="367" y="3251"/>
                    </a:cubicBezTo>
                    <a:cubicBezTo>
                      <a:pt x="491" y="3621"/>
                      <a:pt x="816" y="4194"/>
                      <a:pt x="1207" y="4194"/>
                    </a:cubicBezTo>
                    <a:cubicBezTo>
                      <a:pt x="1343" y="4194"/>
                      <a:pt x="1488" y="4124"/>
                      <a:pt x="1635" y="3951"/>
                    </a:cubicBezTo>
                    <a:cubicBezTo>
                      <a:pt x="2102" y="3351"/>
                      <a:pt x="1868" y="2450"/>
                      <a:pt x="1735" y="1783"/>
                    </a:cubicBezTo>
                    <a:cubicBezTo>
                      <a:pt x="1635" y="1416"/>
                      <a:pt x="1435" y="349"/>
                      <a:pt x="934" y="282"/>
                    </a:cubicBezTo>
                    <a:cubicBezTo>
                      <a:pt x="973" y="107"/>
                      <a:pt x="832" y="0"/>
                      <a:pt x="680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35;p2"/>
              <p:cNvSpPr/>
              <p:nvPr/>
            </p:nvSpPr>
            <p:spPr>
              <a:xfrm>
                <a:off x="853402" y="1015612"/>
                <a:ext cx="117823" cy="84001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2804" extrusionOk="0">
                    <a:moveTo>
                      <a:pt x="2844" y="0"/>
                    </a:moveTo>
                    <a:cubicBezTo>
                      <a:pt x="2375" y="0"/>
                      <a:pt x="1847" y="391"/>
                      <a:pt x="1531" y="658"/>
                    </a:cubicBezTo>
                    <a:cubicBezTo>
                      <a:pt x="964" y="1092"/>
                      <a:pt x="297" y="1759"/>
                      <a:pt x="64" y="2493"/>
                    </a:cubicBezTo>
                    <a:cubicBezTo>
                      <a:pt x="1" y="2681"/>
                      <a:pt x="160" y="2803"/>
                      <a:pt x="321" y="2803"/>
                    </a:cubicBezTo>
                    <a:cubicBezTo>
                      <a:pt x="417" y="2803"/>
                      <a:pt x="514" y="2759"/>
                      <a:pt x="564" y="2660"/>
                    </a:cubicBezTo>
                    <a:cubicBezTo>
                      <a:pt x="588" y="2708"/>
                      <a:pt x="631" y="2739"/>
                      <a:pt x="691" y="2739"/>
                    </a:cubicBezTo>
                    <a:cubicBezTo>
                      <a:pt x="713" y="2739"/>
                      <a:pt x="737" y="2735"/>
                      <a:pt x="764" y="2726"/>
                    </a:cubicBezTo>
                    <a:cubicBezTo>
                      <a:pt x="1565" y="2626"/>
                      <a:pt x="2465" y="2459"/>
                      <a:pt x="3132" y="1959"/>
                    </a:cubicBezTo>
                    <a:cubicBezTo>
                      <a:pt x="3666" y="1559"/>
                      <a:pt x="3933" y="691"/>
                      <a:pt x="3333" y="191"/>
                    </a:cubicBezTo>
                    <a:cubicBezTo>
                      <a:pt x="3187" y="55"/>
                      <a:pt x="3020" y="0"/>
                      <a:pt x="2844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36;p2"/>
              <p:cNvSpPr/>
              <p:nvPr/>
            </p:nvSpPr>
            <p:spPr>
              <a:xfrm>
                <a:off x="921251" y="1139478"/>
                <a:ext cx="62971" cy="11536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51" extrusionOk="0">
                    <a:moveTo>
                      <a:pt x="388" y="1"/>
                    </a:moveTo>
                    <a:cubicBezTo>
                      <a:pt x="284" y="1"/>
                      <a:pt x="184" y="59"/>
                      <a:pt x="167" y="192"/>
                    </a:cubicBezTo>
                    <a:cubicBezTo>
                      <a:pt x="0" y="1193"/>
                      <a:pt x="67" y="2127"/>
                      <a:pt x="467" y="3028"/>
                    </a:cubicBezTo>
                    <a:cubicBezTo>
                      <a:pt x="597" y="3288"/>
                      <a:pt x="929" y="3851"/>
                      <a:pt x="1291" y="3851"/>
                    </a:cubicBezTo>
                    <a:cubicBezTo>
                      <a:pt x="1393" y="3851"/>
                      <a:pt x="1498" y="3806"/>
                      <a:pt x="1601" y="3695"/>
                    </a:cubicBezTo>
                    <a:cubicBezTo>
                      <a:pt x="2102" y="3161"/>
                      <a:pt x="1968" y="2394"/>
                      <a:pt x="1768" y="1760"/>
                    </a:cubicBezTo>
                    <a:cubicBezTo>
                      <a:pt x="1601" y="1193"/>
                      <a:pt x="1301" y="393"/>
                      <a:pt x="701" y="192"/>
                    </a:cubicBezTo>
                    <a:cubicBezTo>
                      <a:pt x="684" y="176"/>
                      <a:pt x="676" y="176"/>
                      <a:pt x="667" y="176"/>
                    </a:cubicBezTo>
                    <a:cubicBezTo>
                      <a:pt x="659" y="176"/>
                      <a:pt x="651" y="176"/>
                      <a:pt x="634" y="159"/>
                    </a:cubicBezTo>
                    <a:cubicBezTo>
                      <a:pt x="601" y="59"/>
                      <a:pt x="492" y="1"/>
                      <a:pt x="388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37;p2"/>
              <p:cNvSpPr/>
              <p:nvPr/>
            </p:nvSpPr>
            <p:spPr>
              <a:xfrm>
                <a:off x="999165" y="1094485"/>
                <a:ext cx="88974" cy="73576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456" extrusionOk="0">
                    <a:moveTo>
                      <a:pt x="2122" y="1"/>
                    </a:moveTo>
                    <a:cubicBezTo>
                      <a:pt x="1736" y="1"/>
                      <a:pt x="1337" y="359"/>
                      <a:pt x="1102" y="594"/>
                    </a:cubicBezTo>
                    <a:cubicBezTo>
                      <a:pt x="668" y="961"/>
                      <a:pt x="201" y="1494"/>
                      <a:pt x="34" y="2028"/>
                    </a:cubicBezTo>
                    <a:cubicBezTo>
                      <a:pt x="1" y="2228"/>
                      <a:pt x="101" y="2328"/>
                      <a:pt x="234" y="2362"/>
                    </a:cubicBezTo>
                    <a:cubicBezTo>
                      <a:pt x="305" y="2409"/>
                      <a:pt x="376" y="2456"/>
                      <a:pt x="459" y="2456"/>
                    </a:cubicBezTo>
                    <a:cubicBezTo>
                      <a:pt x="493" y="2456"/>
                      <a:pt x="529" y="2448"/>
                      <a:pt x="568" y="2428"/>
                    </a:cubicBezTo>
                    <a:cubicBezTo>
                      <a:pt x="1168" y="2161"/>
                      <a:pt x="1769" y="2061"/>
                      <a:pt x="2303" y="1628"/>
                    </a:cubicBezTo>
                    <a:cubicBezTo>
                      <a:pt x="2670" y="1327"/>
                      <a:pt x="2970" y="427"/>
                      <a:pt x="2436" y="93"/>
                    </a:cubicBezTo>
                    <a:cubicBezTo>
                      <a:pt x="2335" y="28"/>
                      <a:pt x="2229" y="1"/>
                      <a:pt x="2122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38;p2"/>
              <p:cNvSpPr/>
              <p:nvPr/>
            </p:nvSpPr>
            <p:spPr>
              <a:xfrm>
                <a:off x="1060693" y="1176263"/>
                <a:ext cx="139362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2551" extrusionOk="0">
                    <a:moveTo>
                      <a:pt x="368" y="0"/>
                    </a:moveTo>
                    <a:cubicBezTo>
                      <a:pt x="187" y="0"/>
                      <a:pt x="0" y="192"/>
                      <a:pt x="115" y="399"/>
                    </a:cubicBezTo>
                    <a:cubicBezTo>
                      <a:pt x="482" y="1099"/>
                      <a:pt x="1383" y="1633"/>
                      <a:pt x="2050" y="2033"/>
                    </a:cubicBezTo>
                    <a:cubicBezTo>
                      <a:pt x="2413" y="2238"/>
                      <a:pt x="2977" y="2550"/>
                      <a:pt x="3458" y="2550"/>
                    </a:cubicBezTo>
                    <a:cubicBezTo>
                      <a:pt x="3684" y="2550"/>
                      <a:pt x="3891" y="2481"/>
                      <a:pt x="4051" y="2300"/>
                    </a:cubicBezTo>
                    <a:cubicBezTo>
                      <a:pt x="4652" y="1666"/>
                      <a:pt x="3885" y="966"/>
                      <a:pt x="3351" y="732"/>
                    </a:cubicBezTo>
                    <a:cubicBezTo>
                      <a:pt x="2484" y="365"/>
                      <a:pt x="1516" y="299"/>
                      <a:pt x="616" y="165"/>
                    </a:cubicBezTo>
                    <a:cubicBezTo>
                      <a:pt x="582" y="165"/>
                      <a:pt x="582" y="132"/>
                      <a:pt x="582" y="132"/>
                    </a:cubicBezTo>
                    <a:cubicBezTo>
                      <a:pt x="530" y="39"/>
                      <a:pt x="450" y="0"/>
                      <a:pt x="368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2" name="Google Shape;39;p2"/>
            <p:cNvGrpSpPr/>
            <p:nvPr/>
          </p:nvGrpSpPr>
          <p:grpSpPr>
            <a:xfrm>
              <a:off x="63906" y="286472"/>
              <a:ext cx="747610" cy="722927"/>
              <a:chOff x="-168381" y="-168706"/>
              <a:chExt cx="901061" cy="871312"/>
            </a:xfrm>
          </p:grpSpPr>
          <p:sp>
            <p:nvSpPr>
              <p:cNvPr id="473" name="Google Shape;40;p2"/>
              <p:cNvSpPr/>
              <p:nvPr/>
            </p:nvSpPr>
            <p:spPr>
              <a:xfrm>
                <a:off x="-157717" y="-134796"/>
                <a:ext cx="890397" cy="837402"/>
              </a:xfrm>
              <a:custGeom>
                <a:avLst/>
                <a:gdLst/>
                <a:ahLst/>
                <a:cxnLst/>
                <a:rect l="l" t="t" r="r" b="b"/>
                <a:pathLst>
                  <a:path w="29722" h="27953" extrusionOk="0">
                    <a:moveTo>
                      <a:pt x="568" y="1"/>
                    </a:moveTo>
                    <a:cubicBezTo>
                      <a:pt x="334" y="3603"/>
                      <a:pt x="34" y="8507"/>
                      <a:pt x="101" y="10442"/>
                    </a:cubicBezTo>
                    <a:cubicBezTo>
                      <a:pt x="201" y="13444"/>
                      <a:pt x="1" y="14978"/>
                      <a:pt x="368" y="17880"/>
                    </a:cubicBezTo>
                    <a:cubicBezTo>
                      <a:pt x="609" y="19676"/>
                      <a:pt x="721" y="23022"/>
                      <a:pt x="2365" y="23022"/>
                    </a:cubicBezTo>
                    <a:cubicBezTo>
                      <a:pt x="2767" y="23022"/>
                      <a:pt x="3261" y="22822"/>
                      <a:pt x="3870" y="22350"/>
                    </a:cubicBezTo>
                    <a:cubicBezTo>
                      <a:pt x="4427" y="21877"/>
                      <a:pt x="5052" y="20848"/>
                      <a:pt x="5709" y="20848"/>
                    </a:cubicBezTo>
                    <a:cubicBezTo>
                      <a:pt x="5840" y="20848"/>
                      <a:pt x="5972" y="20888"/>
                      <a:pt x="6105" y="20983"/>
                    </a:cubicBezTo>
                    <a:cubicBezTo>
                      <a:pt x="6572" y="21383"/>
                      <a:pt x="6672" y="23217"/>
                      <a:pt x="6772" y="23718"/>
                    </a:cubicBezTo>
                    <a:cubicBezTo>
                      <a:pt x="7062" y="24907"/>
                      <a:pt x="7320" y="27398"/>
                      <a:pt x="8831" y="27398"/>
                    </a:cubicBezTo>
                    <a:cubicBezTo>
                      <a:pt x="8888" y="27398"/>
                      <a:pt x="8947" y="27394"/>
                      <a:pt x="9007" y="27387"/>
                    </a:cubicBezTo>
                    <a:cubicBezTo>
                      <a:pt x="10442" y="27187"/>
                      <a:pt x="11809" y="24285"/>
                      <a:pt x="13043" y="23518"/>
                    </a:cubicBezTo>
                    <a:cubicBezTo>
                      <a:pt x="14017" y="24583"/>
                      <a:pt x="15074" y="27952"/>
                      <a:pt x="16721" y="27952"/>
                    </a:cubicBezTo>
                    <a:cubicBezTo>
                      <a:pt x="16880" y="27952"/>
                      <a:pt x="17043" y="27921"/>
                      <a:pt x="17213" y="27854"/>
                    </a:cubicBezTo>
                    <a:cubicBezTo>
                      <a:pt x="18381" y="27387"/>
                      <a:pt x="18747" y="25452"/>
                      <a:pt x="20115" y="24085"/>
                    </a:cubicBezTo>
                    <a:cubicBezTo>
                      <a:pt x="21574" y="24241"/>
                      <a:pt x="24886" y="25639"/>
                      <a:pt x="26727" y="25639"/>
                    </a:cubicBezTo>
                    <a:cubicBezTo>
                      <a:pt x="27242" y="25639"/>
                      <a:pt x="27642" y="25530"/>
                      <a:pt x="27854" y="25252"/>
                    </a:cubicBezTo>
                    <a:cubicBezTo>
                      <a:pt x="28821" y="23985"/>
                      <a:pt x="26119" y="18681"/>
                      <a:pt x="25752" y="17513"/>
                    </a:cubicBezTo>
                    <a:cubicBezTo>
                      <a:pt x="27187" y="16813"/>
                      <a:pt x="29722" y="16246"/>
                      <a:pt x="28655" y="14311"/>
                    </a:cubicBezTo>
                    <a:cubicBezTo>
                      <a:pt x="27954" y="12943"/>
                      <a:pt x="26119" y="12176"/>
                      <a:pt x="25152" y="10909"/>
                    </a:cubicBezTo>
                    <a:cubicBezTo>
                      <a:pt x="26420" y="10141"/>
                      <a:pt x="29422" y="9774"/>
                      <a:pt x="28655" y="7906"/>
                    </a:cubicBezTo>
                    <a:cubicBezTo>
                      <a:pt x="28054" y="6472"/>
                      <a:pt x="25252" y="5705"/>
                      <a:pt x="23985" y="5104"/>
                    </a:cubicBezTo>
                    <a:cubicBezTo>
                      <a:pt x="25052" y="4137"/>
                      <a:pt x="26720" y="3670"/>
                      <a:pt x="25152" y="2302"/>
                    </a:cubicBezTo>
                    <a:cubicBezTo>
                      <a:pt x="24185" y="1335"/>
                      <a:pt x="22250" y="1035"/>
                      <a:pt x="20982" y="868"/>
                    </a:cubicBezTo>
                    <a:cubicBezTo>
                      <a:pt x="17413" y="268"/>
                      <a:pt x="4270" y="1"/>
                      <a:pt x="568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1;p2"/>
              <p:cNvSpPr/>
              <p:nvPr/>
            </p:nvSpPr>
            <p:spPr>
              <a:xfrm>
                <a:off x="-168381" y="-168706"/>
                <a:ext cx="804808" cy="754000"/>
              </a:xfrm>
              <a:custGeom>
                <a:avLst/>
                <a:gdLst/>
                <a:ahLst/>
                <a:cxnLst/>
                <a:rect l="l" t="t" r="r" b="b"/>
                <a:pathLst>
                  <a:path w="26865" h="25169" extrusionOk="0">
                    <a:moveTo>
                      <a:pt x="581" y="0"/>
                    </a:moveTo>
                    <a:cubicBezTo>
                      <a:pt x="295" y="0"/>
                      <a:pt x="1" y="425"/>
                      <a:pt x="257" y="733"/>
                    </a:cubicBezTo>
                    <a:cubicBezTo>
                      <a:pt x="2959" y="4202"/>
                      <a:pt x="6528" y="6870"/>
                      <a:pt x="9763" y="9772"/>
                    </a:cubicBezTo>
                    <a:cubicBezTo>
                      <a:pt x="13366" y="12975"/>
                      <a:pt x="16568" y="16577"/>
                      <a:pt x="20104" y="19846"/>
                    </a:cubicBezTo>
                    <a:cubicBezTo>
                      <a:pt x="22039" y="21648"/>
                      <a:pt x="23940" y="23549"/>
                      <a:pt x="26075" y="25083"/>
                    </a:cubicBezTo>
                    <a:cubicBezTo>
                      <a:pt x="26153" y="25143"/>
                      <a:pt x="26230" y="25168"/>
                      <a:pt x="26303" y="25168"/>
                    </a:cubicBezTo>
                    <a:cubicBezTo>
                      <a:pt x="26636" y="25168"/>
                      <a:pt x="26865" y="24629"/>
                      <a:pt x="26509" y="24383"/>
                    </a:cubicBezTo>
                    <a:cubicBezTo>
                      <a:pt x="24574" y="22982"/>
                      <a:pt x="22873" y="21247"/>
                      <a:pt x="21105" y="19646"/>
                    </a:cubicBezTo>
                    <a:cubicBezTo>
                      <a:pt x="19337" y="18045"/>
                      <a:pt x="17669" y="16310"/>
                      <a:pt x="16001" y="14609"/>
                    </a:cubicBezTo>
                    <a:cubicBezTo>
                      <a:pt x="14333" y="12941"/>
                      <a:pt x="12666" y="11273"/>
                      <a:pt x="10931" y="9706"/>
                    </a:cubicBezTo>
                    <a:cubicBezTo>
                      <a:pt x="9330" y="8238"/>
                      <a:pt x="7662" y="6870"/>
                      <a:pt x="6061" y="5436"/>
                    </a:cubicBezTo>
                    <a:cubicBezTo>
                      <a:pt x="4193" y="3801"/>
                      <a:pt x="2358" y="2100"/>
                      <a:pt x="824" y="132"/>
                    </a:cubicBezTo>
                    <a:cubicBezTo>
                      <a:pt x="754" y="39"/>
                      <a:pt x="668" y="0"/>
                      <a:pt x="5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2;p2"/>
              <p:cNvSpPr/>
              <p:nvPr/>
            </p:nvSpPr>
            <p:spPr>
              <a:xfrm>
                <a:off x="380880" y="342484"/>
                <a:ext cx="199876" cy="22423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7485" extrusionOk="0">
                    <a:moveTo>
                      <a:pt x="5644" y="1"/>
                    </a:moveTo>
                    <a:cubicBezTo>
                      <a:pt x="3868" y="1"/>
                      <a:pt x="2120" y="503"/>
                      <a:pt x="401" y="780"/>
                    </a:cubicBezTo>
                    <a:cubicBezTo>
                      <a:pt x="200" y="813"/>
                      <a:pt x="100" y="1013"/>
                      <a:pt x="100" y="1180"/>
                    </a:cubicBezTo>
                    <a:cubicBezTo>
                      <a:pt x="0" y="3148"/>
                      <a:pt x="100" y="5116"/>
                      <a:pt x="100" y="7084"/>
                    </a:cubicBezTo>
                    <a:cubicBezTo>
                      <a:pt x="100" y="7351"/>
                      <a:pt x="309" y="7485"/>
                      <a:pt x="517" y="7485"/>
                    </a:cubicBezTo>
                    <a:cubicBezTo>
                      <a:pt x="726" y="7485"/>
                      <a:pt x="934" y="7351"/>
                      <a:pt x="934" y="7084"/>
                    </a:cubicBezTo>
                    <a:cubicBezTo>
                      <a:pt x="903" y="5232"/>
                      <a:pt x="842" y="3379"/>
                      <a:pt x="918" y="1526"/>
                    </a:cubicBezTo>
                    <a:lnTo>
                      <a:pt x="918" y="1526"/>
                    </a:lnTo>
                    <a:cubicBezTo>
                      <a:pt x="2493" y="1248"/>
                      <a:pt x="4069" y="834"/>
                      <a:pt x="5644" y="834"/>
                    </a:cubicBezTo>
                    <a:cubicBezTo>
                      <a:pt x="5797" y="834"/>
                      <a:pt x="5951" y="838"/>
                      <a:pt x="6105" y="846"/>
                    </a:cubicBezTo>
                    <a:cubicBezTo>
                      <a:pt x="6672" y="846"/>
                      <a:pt x="6638" y="13"/>
                      <a:pt x="6105" y="13"/>
                    </a:cubicBezTo>
                    <a:cubicBezTo>
                      <a:pt x="5951" y="5"/>
                      <a:pt x="5798" y="1"/>
                      <a:pt x="56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3;p2"/>
              <p:cNvSpPr/>
              <p:nvPr/>
            </p:nvSpPr>
            <p:spPr>
              <a:xfrm>
                <a:off x="243984" y="203700"/>
                <a:ext cx="219978" cy="244124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8149" extrusionOk="0">
                    <a:moveTo>
                      <a:pt x="6692" y="1"/>
                    </a:moveTo>
                    <a:cubicBezTo>
                      <a:pt x="6664" y="1"/>
                      <a:pt x="6635" y="3"/>
                      <a:pt x="6605" y="9"/>
                    </a:cubicBezTo>
                    <a:cubicBezTo>
                      <a:pt x="4570" y="276"/>
                      <a:pt x="2569" y="576"/>
                      <a:pt x="534" y="676"/>
                    </a:cubicBezTo>
                    <a:cubicBezTo>
                      <a:pt x="301" y="676"/>
                      <a:pt x="100" y="843"/>
                      <a:pt x="100" y="1076"/>
                    </a:cubicBezTo>
                    <a:cubicBezTo>
                      <a:pt x="0" y="3311"/>
                      <a:pt x="100" y="5546"/>
                      <a:pt x="100" y="7748"/>
                    </a:cubicBezTo>
                    <a:cubicBezTo>
                      <a:pt x="100" y="8015"/>
                      <a:pt x="309" y="8148"/>
                      <a:pt x="517" y="8148"/>
                    </a:cubicBezTo>
                    <a:cubicBezTo>
                      <a:pt x="726" y="8148"/>
                      <a:pt x="934" y="8015"/>
                      <a:pt x="934" y="7748"/>
                    </a:cubicBezTo>
                    <a:cubicBezTo>
                      <a:pt x="934" y="5682"/>
                      <a:pt x="846" y="3587"/>
                      <a:pt x="918" y="1490"/>
                    </a:cubicBezTo>
                    <a:lnTo>
                      <a:pt x="918" y="1490"/>
                    </a:lnTo>
                    <a:cubicBezTo>
                      <a:pt x="2892" y="1373"/>
                      <a:pt x="4865" y="1091"/>
                      <a:pt x="6839" y="809"/>
                    </a:cubicBezTo>
                    <a:cubicBezTo>
                      <a:pt x="7342" y="747"/>
                      <a:pt x="7163" y="1"/>
                      <a:pt x="6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4;p2"/>
              <p:cNvSpPr/>
              <p:nvPr/>
            </p:nvSpPr>
            <p:spPr>
              <a:xfrm>
                <a:off x="73119" y="64048"/>
                <a:ext cx="303799" cy="33480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11176" extrusionOk="0">
                    <a:moveTo>
                      <a:pt x="9607" y="1"/>
                    </a:moveTo>
                    <a:cubicBezTo>
                      <a:pt x="6705" y="1"/>
                      <a:pt x="3803" y="101"/>
                      <a:pt x="901" y="301"/>
                    </a:cubicBezTo>
                    <a:cubicBezTo>
                      <a:pt x="667" y="301"/>
                      <a:pt x="501" y="468"/>
                      <a:pt x="501" y="701"/>
                    </a:cubicBezTo>
                    <a:cubicBezTo>
                      <a:pt x="200" y="4070"/>
                      <a:pt x="0" y="7406"/>
                      <a:pt x="0" y="10775"/>
                    </a:cubicBezTo>
                    <a:cubicBezTo>
                      <a:pt x="0" y="11042"/>
                      <a:pt x="209" y="11176"/>
                      <a:pt x="417" y="11176"/>
                    </a:cubicBezTo>
                    <a:cubicBezTo>
                      <a:pt x="626" y="11176"/>
                      <a:pt x="834" y="11042"/>
                      <a:pt x="834" y="10775"/>
                    </a:cubicBezTo>
                    <a:cubicBezTo>
                      <a:pt x="834" y="7542"/>
                      <a:pt x="1019" y="4339"/>
                      <a:pt x="1299" y="1108"/>
                    </a:cubicBezTo>
                    <a:lnTo>
                      <a:pt x="1299" y="1108"/>
                    </a:lnTo>
                    <a:cubicBezTo>
                      <a:pt x="4068" y="926"/>
                      <a:pt x="6838" y="835"/>
                      <a:pt x="9607" y="835"/>
                    </a:cubicBezTo>
                    <a:cubicBezTo>
                      <a:pt x="10141" y="835"/>
                      <a:pt x="10141" y="1"/>
                      <a:pt x="9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5;p2"/>
              <p:cNvSpPr/>
              <p:nvPr/>
            </p:nvSpPr>
            <p:spPr>
              <a:xfrm>
                <a:off x="-59793" y="-50082"/>
                <a:ext cx="283847" cy="333038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11117" extrusionOk="0">
                    <a:moveTo>
                      <a:pt x="4345" y="0"/>
                    </a:moveTo>
                    <a:cubicBezTo>
                      <a:pt x="3143" y="0"/>
                      <a:pt x="1946" y="77"/>
                      <a:pt x="768" y="342"/>
                    </a:cubicBezTo>
                    <a:cubicBezTo>
                      <a:pt x="601" y="375"/>
                      <a:pt x="501" y="575"/>
                      <a:pt x="468" y="742"/>
                    </a:cubicBezTo>
                    <a:cubicBezTo>
                      <a:pt x="168" y="4044"/>
                      <a:pt x="1" y="7380"/>
                      <a:pt x="1" y="10716"/>
                    </a:cubicBezTo>
                    <a:cubicBezTo>
                      <a:pt x="1" y="10983"/>
                      <a:pt x="209" y="11116"/>
                      <a:pt x="418" y="11116"/>
                    </a:cubicBezTo>
                    <a:cubicBezTo>
                      <a:pt x="626" y="11116"/>
                      <a:pt x="835" y="10983"/>
                      <a:pt x="835" y="10716"/>
                    </a:cubicBezTo>
                    <a:cubicBezTo>
                      <a:pt x="835" y="7495"/>
                      <a:pt x="990" y="4274"/>
                      <a:pt x="1271" y="1084"/>
                    </a:cubicBezTo>
                    <a:lnTo>
                      <a:pt x="1271" y="1084"/>
                    </a:lnTo>
                    <a:cubicBezTo>
                      <a:pt x="2280" y="878"/>
                      <a:pt x="3303" y="814"/>
                      <a:pt x="4328" y="814"/>
                    </a:cubicBezTo>
                    <a:cubicBezTo>
                      <a:pt x="5862" y="814"/>
                      <a:pt x="7401" y="956"/>
                      <a:pt x="8907" y="976"/>
                    </a:cubicBezTo>
                    <a:cubicBezTo>
                      <a:pt x="9474" y="976"/>
                      <a:pt x="9474" y="142"/>
                      <a:pt x="8907" y="142"/>
                    </a:cubicBezTo>
                    <a:cubicBezTo>
                      <a:pt x="7397" y="123"/>
                      <a:pt x="5867" y="0"/>
                      <a:pt x="43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6;p2"/>
              <p:cNvSpPr/>
              <p:nvPr/>
            </p:nvSpPr>
            <p:spPr>
              <a:xfrm>
                <a:off x="459812" y="66055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7;p2"/>
              <p:cNvSpPr/>
              <p:nvPr/>
            </p:nvSpPr>
            <p:spPr>
              <a:xfrm>
                <a:off x="471794" y="121023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;p2"/>
              <p:cNvSpPr/>
              <p:nvPr/>
            </p:nvSpPr>
            <p:spPr>
              <a:xfrm>
                <a:off x="512773" y="8004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4"/>
                      <a:pt x="467" y="734"/>
                    </a:cubicBezTo>
                    <a:cubicBezTo>
                      <a:pt x="934" y="734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9;p2"/>
              <p:cNvSpPr/>
              <p:nvPr/>
            </p:nvSpPr>
            <p:spPr>
              <a:xfrm>
                <a:off x="89085" y="511702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cubicBezTo>
                      <a:pt x="935" y="735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50;p2"/>
              <p:cNvSpPr/>
              <p:nvPr/>
            </p:nvSpPr>
            <p:spPr>
              <a:xfrm>
                <a:off x="115086" y="451761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51;p2"/>
              <p:cNvSpPr/>
              <p:nvPr/>
            </p:nvSpPr>
            <p:spPr>
              <a:xfrm>
                <a:off x="147049" y="503734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52;p2"/>
              <p:cNvSpPr/>
              <p:nvPr/>
            </p:nvSpPr>
            <p:spPr>
              <a:xfrm>
                <a:off x="7943" y="20495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53;p2"/>
              <p:cNvSpPr/>
              <p:nvPr/>
            </p:nvSpPr>
            <p:spPr>
              <a:xfrm>
                <a:off x="13934" y="146995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54;p2"/>
              <p:cNvSpPr/>
              <p:nvPr/>
            </p:nvSpPr>
            <p:spPr>
              <a:xfrm>
                <a:off x="430845" y="28589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55;p2"/>
              <p:cNvSpPr/>
              <p:nvPr/>
            </p:nvSpPr>
            <p:spPr>
              <a:xfrm>
                <a:off x="462808" y="268913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56;p2"/>
              <p:cNvSpPr/>
              <p:nvPr/>
            </p:nvSpPr>
            <p:spPr>
              <a:xfrm>
                <a:off x="219990" y="5096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35" y="701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57;p2"/>
              <p:cNvSpPr/>
              <p:nvPr/>
            </p:nvSpPr>
            <p:spPr>
              <a:xfrm>
                <a:off x="578705" y="465750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58;p2"/>
              <p:cNvSpPr/>
              <p:nvPr/>
            </p:nvSpPr>
            <p:spPr>
              <a:xfrm>
                <a:off x="494770" y="52371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59;p2"/>
            <p:cNvGrpSpPr/>
            <p:nvPr/>
          </p:nvGrpSpPr>
          <p:grpSpPr>
            <a:xfrm>
              <a:off x="857013" y="176371"/>
              <a:ext cx="363800" cy="984632"/>
              <a:chOff x="904476" y="-243594"/>
              <a:chExt cx="438472" cy="1186732"/>
            </a:xfrm>
          </p:grpSpPr>
          <p:sp>
            <p:nvSpPr>
              <p:cNvPr id="493" name="Google Shape;60;p2"/>
              <p:cNvSpPr/>
              <p:nvPr/>
            </p:nvSpPr>
            <p:spPr>
              <a:xfrm>
                <a:off x="904476" y="362824"/>
                <a:ext cx="134719" cy="198648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6631" extrusionOk="0">
                    <a:moveTo>
                      <a:pt x="4430" y="1"/>
                    </a:moveTo>
                    <a:cubicBezTo>
                      <a:pt x="4429" y="1"/>
                      <a:pt x="4429" y="2"/>
                      <a:pt x="4428" y="3"/>
                    </a:cubicBezTo>
                    <a:lnTo>
                      <a:pt x="4428" y="3"/>
                    </a:lnTo>
                    <a:cubicBezTo>
                      <a:pt x="4451" y="2"/>
                      <a:pt x="4474" y="1"/>
                      <a:pt x="4496" y="1"/>
                    </a:cubicBezTo>
                    <a:close/>
                    <a:moveTo>
                      <a:pt x="4428" y="3"/>
                    </a:moveTo>
                    <a:cubicBezTo>
                      <a:pt x="1897" y="113"/>
                      <a:pt x="192" y="2657"/>
                      <a:pt x="60" y="5004"/>
                    </a:cubicBezTo>
                    <a:cubicBezTo>
                      <a:pt x="1" y="6109"/>
                      <a:pt x="548" y="6631"/>
                      <a:pt x="1247" y="6631"/>
                    </a:cubicBezTo>
                    <a:cubicBezTo>
                      <a:pt x="1730" y="6631"/>
                      <a:pt x="2285" y="6382"/>
                      <a:pt x="2762" y="5905"/>
                    </a:cubicBezTo>
                    <a:cubicBezTo>
                      <a:pt x="3729" y="4904"/>
                      <a:pt x="3996" y="3270"/>
                      <a:pt x="4163" y="1969"/>
                    </a:cubicBezTo>
                    <a:cubicBezTo>
                      <a:pt x="4263" y="1403"/>
                      <a:pt x="4196" y="471"/>
                      <a:pt x="4428" y="3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61;p2"/>
              <p:cNvSpPr/>
              <p:nvPr/>
            </p:nvSpPr>
            <p:spPr>
              <a:xfrm>
                <a:off x="1121083" y="147893"/>
                <a:ext cx="221865" cy="139272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4649" extrusionOk="0">
                    <a:moveTo>
                      <a:pt x="294" y="1"/>
                    </a:moveTo>
                    <a:cubicBezTo>
                      <a:pt x="218" y="1"/>
                      <a:pt x="143" y="2"/>
                      <a:pt x="67" y="4"/>
                    </a:cubicBezTo>
                    <a:lnTo>
                      <a:pt x="1" y="137"/>
                    </a:lnTo>
                    <a:cubicBezTo>
                      <a:pt x="367" y="1005"/>
                      <a:pt x="834" y="2039"/>
                      <a:pt x="1402" y="2739"/>
                    </a:cubicBezTo>
                    <a:cubicBezTo>
                      <a:pt x="2106" y="3561"/>
                      <a:pt x="3506" y="4648"/>
                      <a:pt x="4715" y="4648"/>
                    </a:cubicBezTo>
                    <a:cubicBezTo>
                      <a:pt x="5223" y="4648"/>
                      <a:pt x="5697" y="4457"/>
                      <a:pt x="6072" y="3973"/>
                    </a:cubicBezTo>
                    <a:cubicBezTo>
                      <a:pt x="7406" y="2239"/>
                      <a:pt x="4971" y="704"/>
                      <a:pt x="3570" y="438"/>
                    </a:cubicBezTo>
                    <a:cubicBezTo>
                      <a:pt x="2540" y="219"/>
                      <a:pt x="1394" y="1"/>
                      <a:pt x="294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62;p2"/>
              <p:cNvSpPr/>
              <p:nvPr/>
            </p:nvSpPr>
            <p:spPr>
              <a:xfrm>
                <a:off x="926523" y="45086"/>
                <a:ext cx="117673" cy="243525"/>
              </a:xfrm>
              <a:custGeom>
                <a:avLst/>
                <a:gdLst/>
                <a:ahLst/>
                <a:cxnLst/>
                <a:rect l="l" t="t" r="r" b="b"/>
                <a:pathLst>
                  <a:path w="3928" h="8129" extrusionOk="0">
                    <a:moveTo>
                      <a:pt x="3827" y="0"/>
                    </a:moveTo>
                    <a:cubicBezTo>
                      <a:pt x="1492" y="0"/>
                      <a:pt x="24" y="4070"/>
                      <a:pt x="24" y="5938"/>
                    </a:cubicBezTo>
                    <a:cubicBezTo>
                      <a:pt x="1" y="7075"/>
                      <a:pt x="583" y="8129"/>
                      <a:pt x="1413" y="8129"/>
                    </a:cubicBezTo>
                    <a:cubicBezTo>
                      <a:pt x="1751" y="8129"/>
                      <a:pt x="2130" y="7954"/>
                      <a:pt x="2526" y="7539"/>
                    </a:cubicBezTo>
                    <a:cubicBezTo>
                      <a:pt x="3660" y="6405"/>
                      <a:pt x="3827" y="4670"/>
                      <a:pt x="3894" y="3169"/>
                    </a:cubicBezTo>
                    <a:cubicBezTo>
                      <a:pt x="3927" y="2102"/>
                      <a:pt x="3827" y="1068"/>
                      <a:pt x="3827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63;p2"/>
              <p:cNvSpPr/>
              <p:nvPr/>
            </p:nvSpPr>
            <p:spPr>
              <a:xfrm>
                <a:off x="1114103" y="299887"/>
                <a:ext cx="171147" cy="210272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7019" extrusionOk="0">
                    <a:moveTo>
                      <a:pt x="133" y="0"/>
                    </a:moveTo>
                    <a:lnTo>
                      <a:pt x="200" y="134"/>
                    </a:lnTo>
                    <a:cubicBezTo>
                      <a:pt x="0" y="934"/>
                      <a:pt x="467" y="2002"/>
                      <a:pt x="667" y="2802"/>
                    </a:cubicBezTo>
                    <a:cubicBezTo>
                      <a:pt x="1001" y="4370"/>
                      <a:pt x="1635" y="6472"/>
                      <a:pt x="3436" y="6939"/>
                    </a:cubicBezTo>
                    <a:cubicBezTo>
                      <a:pt x="3627" y="6993"/>
                      <a:pt x="3803" y="7018"/>
                      <a:pt x="3965" y="7018"/>
                    </a:cubicBezTo>
                    <a:cubicBezTo>
                      <a:pt x="5388" y="7018"/>
                      <a:pt x="5713" y="5068"/>
                      <a:pt x="5204" y="3870"/>
                    </a:cubicBezTo>
                    <a:cubicBezTo>
                      <a:pt x="4570" y="2302"/>
                      <a:pt x="3336" y="1601"/>
                      <a:pt x="1868" y="901"/>
                    </a:cubicBezTo>
                    <a:cubicBezTo>
                      <a:pt x="1334" y="601"/>
                      <a:pt x="701" y="200"/>
                      <a:pt x="133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64;p2"/>
              <p:cNvSpPr/>
              <p:nvPr/>
            </p:nvSpPr>
            <p:spPr>
              <a:xfrm>
                <a:off x="962380" y="553670"/>
                <a:ext cx="142747" cy="31371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10472" extrusionOk="0">
                    <a:moveTo>
                      <a:pt x="3964" y="1"/>
                    </a:moveTo>
                    <a:cubicBezTo>
                      <a:pt x="3936" y="25"/>
                      <a:pt x="3909" y="51"/>
                      <a:pt x="3883" y="78"/>
                    </a:cubicBezTo>
                    <a:lnTo>
                      <a:pt x="3883" y="78"/>
                    </a:lnTo>
                    <a:cubicBezTo>
                      <a:pt x="3932" y="52"/>
                      <a:pt x="3981" y="26"/>
                      <a:pt x="4031" y="1"/>
                    </a:cubicBezTo>
                    <a:close/>
                    <a:moveTo>
                      <a:pt x="3883" y="78"/>
                    </a:moveTo>
                    <a:cubicBezTo>
                      <a:pt x="1280" y="1479"/>
                      <a:pt x="0" y="4425"/>
                      <a:pt x="295" y="7340"/>
                    </a:cubicBezTo>
                    <a:cubicBezTo>
                      <a:pt x="379" y="8517"/>
                      <a:pt x="1052" y="10472"/>
                      <a:pt x="2413" y="10472"/>
                    </a:cubicBezTo>
                    <a:cubicBezTo>
                      <a:pt x="2672" y="10472"/>
                      <a:pt x="2955" y="10401"/>
                      <a:pt x="3264" y="10242"/>
                    </a:cubicBezTo>
                    <a:cubicBezTo>
                      <a:pt x="4765" y="9441"/>
                      <a:pt x="4264" y="6506"/>
                      <a:pt x="4031" y="5238"/>
                    </a:cubicBezTo>
                    <a:cubicBezTo>
                      <a:pt x="3869" y="4168"/>
                      <a:pt x="2981" y="1047"/>
                      <a:pt x="3883" y="78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65;p2"/>
              <p:cNvSpPr/>
              <p:nvPr/>
            </p:nvSpPr>
            <p:spPr>
              <a:xfrm>
                <a:off x="1109101" y="685593"/>
                <a:ext cx="152124" cy="25754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97" extrusionOk="0">
                    <a:moveTo>
                      <a:pt x="1101" y="0"/>
                    </a:moveTo>
                    <a:cubicBezTo>
                      <a:pt x="467" y="2002"/>
                      <a:pt x="0" y="6838"/>
                      <a:pt x="1868" y="8173"/>
                    </a:cubicBezTo>
                    <a:cubicBezTo>
                      <a:pt x="2271" y="8469"/>
                      <a:pt x="2642" y="8597"/>
                      <a:pt x="2976" y="8597"/>
                    </a:cubicBezTo>
                    <a:cubicBezTo>
                      <a:pt x="4331" y="8597"/>
                      <a:pt x="5078" y="6502"/>
                      <a:pt x="4837" y="5137"/>
                    </a:cubicBezTo>
                    <a:cubicBezTo>
                      <a:pt x="4537" y="3503"/>
                      <a:pt x="3136" y="1468"/>
                      <a:pt x="1868" y="467"/>
                    </a:cubicBezTo>
                    <a:cubicBezTo>
                      <a:pt x="1635" y="300"/>
                      <a:pt x="1335" y="200"/>
                      <a:pt x="1101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66;p2"/>
              <p:cNvSpPr/>
              <p:nvPr/>
            </p:nvSpPr>
            <p:spPr>
              <a:xfrm>
                <a:off x="1073125" y="-243594"/>
                <a:ext cx="112161" cy="1077032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5952" extrusionOk="0">
                    <a:moveTo>
                      <a:pt x="1294" y="1"/>
                    </a:moveTo>
                    <a:cubicBezTo>
                      <a:pt x="1173" y="1"/>
                      <a:pt x="1061" y="70"/>
                      <a:pt x="1034" y="230"/>
                    </a:cubicBezTo>
                    <a:cubicBezTo>
                      <a:pt x="501" y="2499"/>
                      <a:pt x="334" y="4800"/>
                      <a:pt x="234" y="7102"/>
                    </a:cubicBezTo>
                    <a:cubicBezTo>
                      <a:pt x="134" y="9470"/>
                      <a:pt x="0" y="11839"/>
                      <a:pt x="0" y="14207"/>
                    </a:cubicBezTo>
                    <a:cubicBezTo>
                      <a:pt x="0" y="16575"/>
                      <a:pt x="100" y="18944"/>
                      <a:pt x="301" y="21279"/>
                    </a:cubicBezTo>
                    <a:cubicBezTo>
                      <a:pt x="467" y="23580"/>
                      <a:pt x="734" y="25882"/>
                      <a:pt x="1301" y="28117"/>
                    </a:cubicBezTo>
                    <a:cubicBezTo>
                      <a:pt x="1935" y="30652"/>
                      <a:pt x="2769" y="33121"/>
                      <a:pt x="3103" y="35722"/>
                    </a:cubicBezTo>
                    <a:cubicBezTo>
                      <a:pt x="3129" y="35883"/>
                      <a:pt x="3241" y="35952"/>
                      <a:pt x="3362" y="35952"/>
                    </a:cubicBezTo>
                    <a:cubicBezTo>
                      <a:pt x="3543" y="35952"/>
                      <a:pt x="3743" y="35796"/>
                      <a:pt x="3703" y="35556"/>
                    </a:cubicBezTo>
                    <a:cubicBezTo>
                      <a:pt x="3403" y="33321"/>
                      <a:pt x="2736" y="31186"/>
                      <a:pt x="2169" y="29018"/>
                    </a:cubicBezTo>
                    <a:cubicBezTo>
                      <a:pt x="1568" y="26749"/>
                      <a:pt x="1201" y="24514"/>
                      <a:pt x="968" y="22179"/>
                    </a:cubicBezTo>
                    <a:cubicBezTo>
                      <a:pt x="567" y="17576"/>
                      <a:pt x="534" y="12939"/>
                      <a:pt x="801" y="8303"/>
                    </a:cubicBezTo>
                    <a:cubicBezTo>
                      <a:pt x="968" y="5668"/>
                      <a:pt x="1001" y="2999"/>
                      <a:pt x="1635" y="397"/>
                    </a:cubicBezTo>
                    <a:cubicBezTo>
                      <a:pt x="1675" y="157"/>
                      <a:pt x="1475" y="1"/>
                      <a:pt x="129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67;p2"/>
              <p:cNvSpPr/>
              <p:nvPr/>
            </p:nvSpPr>
            <p:spPr>
              <a:xfrm>
                <a:off x="949020" y="-33577"/>
                <a:ext cx="148379" cy="280432"/>
              </a:xfrm>
              <a:custGeom>
                <a:avLst/>
                <a:gdLst/>
                <a:ahLst/>
                <a:cxnLst/>
                <a:rect l="l" t="t" r="r" b="b"/>
                <a:pathLst>
                  <a:path w="4953" h="9361" extrusionOk="0">
                    <a:moveTo>
                      <a:pt x="4497" y="1"/>
                    </a:moveTo>
                    <a:cubicBezTo>
                      <a:pt x="4404" y="1"/>
                      <a:pt x="4311" y="37"/>
                      <a:pt x="4243" y="124"/>
                    </a:cubicBezTo>
                    <a:cubicBezTo>
                      <a:pt x="2442" y="2826"/>
                      <a:pt x="641" y="5695"/>
                      <a:pt x="40" y="8964"/>
                    </a:cubicBezTo>
                    <a:cubicBezTo>
                      <a:pt x="0" y="9204"/>
                      <a:pt x="201" y="9360"/>
                      <a:pt x="381" y="9360"/>
                    </a:cubicBezTo>
                    <a:cubicBezTo>
                      <a:pt x="502" y="9360"/>
                      <a:pt x="614" y="9291"/>
                      <a:pt x="641" y="9131"/>
                    </a:cubicBezTo>
                    <a:cubicBezTo>
                      <a:pt x="1241" y="5928"/>
                      <a:pt x="3009" y="3093"/>
                      <a:pt x="4811" y="458"/>
                    </a:cubicBezTo>
                    <a:cubicBezTo>
                      <a:pt x="4953" y="221"/>
                      <a:pt x="4725" y="1"/>
                      <a:pt x="449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68;p2"/>
              <p:cNvSpPr/>
              <p:nvPr/>
            </p:nvSpPr>
            <p:spPr>
              <a:xfrm>
                <a:off x="1072016" y="255883"/>
                <a:ext cx="139422" cy="185886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6205" extrusionOk="0">
                    <a:moveTo>
                      <a:pt x="431" y="0"/>
                    </a:moveTo>
                    <a:cubicBezTo>
                      <a:pt x="204" y="0"/>
                      <a:pt x="1" y="306"/>
                      <a:pt x="204" y="535"/>
                    </a:cubicBezTo>
                    <a:cubicBezTo>
                      <a:pt x="971" y="1369"/>
                      <a:pt x="1672" y="2236"/>
                      <a:pt x="2339" y="3137"/>
                    </a:cubicBezTo>
                    <a:cubicBezTo>
                      <a:pt x="2973" y="4004"/>
                      <a:pt x="3573" y="4972"/>
                      <a:pt x="3974" y="5972"/>
                    </a:cubicBezTo>
                    <a:cubicBezTo>
                      <a:pt x="4028" y="6135"/>
                      <a:pt x="4159" y="6204"/>
                      <a:pt x="4287" y="6204"/>
                    </a:cubicBezTo>
                    <a:cubicBezTo>
                      <a:pt x="4474" y="6204"/>
                      <a:pt x="4653" y="6057"/>
                      <a:pt x="4574" y="5839"/>
                    </a:cubicBezTo>
                    <a:cubicBezTo>
                      <a:pt x="3740" y="3671"/>
                      <a:pt x="2206" y="1769"/>
                      <a:pt x="638" y="102"/>
                    </a:cubicBezTo>
                    <a:cubicBezTo>
                      <a:pt x="574" y="30"/>
                      <a:pt x="501" y="0"/>
                      <a:pt x="43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69;p2"/>
              <p:cNvSpPr/>
              <p:nvPr/>
            </p:nvSpPr>
            <p:spPr>
              <a:xfrm>
                <a:off x="1005186" y="527189"/>
                <a:ext cx="112730" cy="285225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9521" extrusionOk="0">
                    <a:moveTo>
                      <a:pt x="3282" y="1"/>
                    </a:moveTo>
                    <a:cubicBezTo>
                      <a:pt x="3210" y="1"/>
                      <a:pt x="3135" y="25"/>
                      <a:pt x="3069" y="84"/>
                    </a:cubicBezTo>
                    <a:cubicBezTo>
                      <a:pt x="534" y="2219"/>
                      <a:pt x="0" y="6189"/>
                      <a:pt x="534" y="9291"/>
                    </a:cubicBezTo>
                    <a:cubicBezTo>
                      <a:pt x="560" y="9451"/>
                      <a:pt x="673" y="9520"/>
                      <a:pt x="793" y="9520"/>
                    </a:cubicBezTo>
                    <a:cubicBezTo>
                      <a:pt x="974" y="9520"/>
                      <a:pt x="1174" y="9364"/>
                      <a:pt x="1134" y="9124"/>
                    </a:cubicBezTo>
                    <a:cubicBezTo>
                      <a:pt x="667" y="6222"/>
                      <a:pt x="1134" y="2519"/>
                      <a:pt x="3503" y="518"/>
                    </a:cubicBezTo>
                    <a:cubicBezTo>
                      <a:pt x="3763" y="310"/>
                      <a:pt x="3536" y="1"/>
                      <a:pt x="3282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70;p2"/>
              <p:cNvSpPr/>
              <p:nvPr/>
            </p:nvSpPr>
            <p:spPr>
              <a:xfrm>
                <a:off x="931735" y="330292"/>
                <a:ext cx="160333" cy="197450"/>
              </a:xfrm>
              <a:custGeom>
                <a:avLst/>
                <a:gdLst/>
                <a:ahLst/>
                <a:cxnLst/>
                <a:rect l="l" t="t" r="r" b="b"/>
                <a:pathLst>
                  <a:path w="5352" h="6591" extrusionOk="0">
                    <a:moveTo>
                      <a:pt x="4956" y="0"/>
                    </a:moveTo>
                    <a:cubicBezTo>
                      <a:pt x="4924" y="0"/>
                      <a:pt x="4890" y="6"/>
                      <a:pt x="4854" y="19"/>
                    </a:cubicBezTo>
                    <a:cubicBezTo>
                      <a:pt x="2319" y="1087"/>
                      <a:pt x="284" y="3522"/>
                      <a:pt x="17" y="6290"/>
                    </a:cubicBezTo>
                    <a:cubicBezTo>
                      <a:pt x="0" y="6491"/>
                      <a:pt x="150" y="6591"/>
                      <a:pt x="309" y="6591"/>
                    </a:cubicBezTo>
                    <a:cubicBezTo>
                      <a:pt x="467" y="6591"/>
                      <a:pt x="634" y="6491"/>
                      <a:pt x="651" y="6290"/>
                    </a:cubicBezTo>
                    <a:cubicBezTo>
                      <a:pt x="884" y="3822"/>
                      <a:pt x="2786" y="1554"/>
                      <a:pt x="5021" y="620"/>
                    </a:cubicBezTo>
                    <a:cubicBezTo>
                      <a:pt x="5351" y="499"/>
                      <a:pt x="5249" y="0"/>
                      <a:pt x="4956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71;p2"/>
              <p:cNvSpPr/>
              <p:nvPr/>
            </p:nvSpPr>
            <p:spPr>
              <a:xfrm>
                <a:off x="1075821" y="128692"/>
                <a:ext cx="182142" cy="12339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4119" extrusionOk="0">
                    <a:moveTo>
                      <a:pt x="480" y="0"/>
                    </a:moveTo>
                    <a:cubicBezTo>
                      <a:pt x="191" y="0"/>
                      <a:pt x="0" y="409"/>
                      <a:pt x="311" y="578"/>
                    </a:cubicBezTo>
                    <a:cubicBezTo>
                      <a:pt x="1245" y="1079"/>
                      <a:pt x="2312" y="1245"/>
                      <a:pt x="3213" y="1812"/>
                    </a:cubicBezTo>
                    <a:cubicBezTo>
                      <a:pt x="4047" y="2346"/>
                      <a:pt x="4847" y="3113"/>
                      <a:pt x="5381" y="3981"/>
                    </a:cubicBezTo>
                    <a:cubicBezTo>
                      <a:pt x="5449" y="4078"/>
                      <a:pt x="5543" y="4119"/>
                      <a:pt x="5637" y="4119"/>
                    </a:cubicBezTo>
                    <a:cubicBezTo>
                      <a:pt x="5861" y="4119"/>
                      <a:pt x="6080" y="3883"/>
                      <a:pt x="5915" y="3647"/>
                    </a:cubicBezTo>
                    <a:cubicBezTo>
                      <a:pt x="5381" y="2713"/>
                      <a:pt x="4547" y="1979"/>
                      <a:pt x="3680" y="1379"/>
                    </a:cubicBezTo>
                    <a:cubicBezTo>
                      <a:pt x="2746" y="712"/>
                      <a:pt x="1612" y="545"/>
                      <a:pt x="644" y="44"/>
                    </a:cubicBezTo>
                    <a:cubicBezTo>
                      <a:pt x="588" y="14"/>
                      <a:pt x="532" y="0"/>
                      <a:pt x="480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72;p2"/>
              <p:cNvSpPr/>
              <p:nvPr/>
            </p:nvSpPr>
            <p:spPr>
              <a:xfrm>
                <a:off x="994192" y="20495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73;p2"/>
              <p:cNvSpPr/>
              <p:nvPr/>
            </p:nvSpPr>
            <p:spPr>
              <a:xfrm>
                <a:off x="1001172" y="17497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74;p2"/>
              <p:cNvSpPr/>
              <p:nvPr/>
            </p:nvSpPr>
            <p:spPr>
              <a:xfrm>
                <a:off x="1257979" y="20795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75;p2"/>
              <p:cNvSpPr/>
              <p:nvPr/>
            </p:nvSpPr>
            <p:spPr>
              <a:xfrm>
                <a:off x="1264959" y="244919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5" y="1"/>
                    </a:moveTo>
                    <a:cubicBezTo>
                      <a:pt x="1" y="1"/>
                      <a:pt x="1" y="534"/>
                      <a:pt x="335" y="534"/>
                    </a:cubicBezTo>
                    <a:cubicBezTo>
                      <a:pt x="668" y="534"/>
                      <a:pt x="668" y="1"/>
                      <a:pt x="3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76;p2"/>
              <p:cNvSpPr/>
              <p:nvPr/>
            </p:nvSpPr>
            <p:spPr>
              <a:xfrm>
                <a:off x="1283950" y="223950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77;p2"/>
              <p:cNvSpPr/>
              <p:nvPr/>
            </p:nvSpPr>
            <p:spPr>
              <a:xfrm>
                <a:off x="973194" y="477733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78;p2"/>
              <p:cNvSpPr/>
              <p:nvPr/>
            </p:nvSpPr>
            <p:spPr>
              <a:xfrm>
                <a:off x="980203" y="45077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79;p2"/>
              <p:cNvSpPr/>
              <p:nvPr/>
            </p:nvSpPr>
            <p:spPr>
              <a:xfrm>
                <a:off x="1211009" y="461766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80;p2"/>
              <p:cNvSpPr/>
              <p:nvPr/>
            </p:nvSpPr>
            <p:spPr>
              <a:xfrm>
                <a:off x="1222991" y="431781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81;p2"/>
              <p:cNvSpPr/>
              <p:nvPr/>
            </p:nvSpPr>
            <p:spPr>
              <a:xfrm>
                <a:off x="1240006" y="457752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82;p2"/>
              <p:cNvSpPr/>
              <p:nvPr/>
            </p:nvSpPr>
            <p:spPr>
              <a:xfrm>
                <a:off x="1022171" y="830458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83;p2"/>
              <p:cNvSpPr/>
              <p:nvPr/>
            </p:nvSpPr>
            <p:spPr>
              <a:xfrm>
                <a:off x="1047153" y="816469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84;p2"/>
              <p:cNvSpPr/>
              <p:nvPr/>
            </p:nvSpPr>
            <p:spPr>
              <a:xfrm>
                <a:off x="1174044" y="86643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85;p2"/>
              <p:cNvSpPr/>
              <p:nvPr/>
            </p:nvSpPr>
            <p:spPr>
              <a:xfrm>
                <a:off x="1191029" y="837467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7" y="0"/>
                    </a:moveTo>
                    <a:cubicBezTo>
                      <a:pt x="1" y="0"/>
                      <a:pt x="1" y="501"/>
                      <a:pt x="367" y="501"/>
                    </a:cubicBezTo>
                    <a:cubicBezTo>
                      <a:pt x="701" y="501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86;p2"/>
              <p:cNvSpPr/>
              <p:nvPr/>
            </p:nvSpPr>
            <p:spPr>
              <a:xfrm>
                <a:off x="1207025" y="866434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0" name="Google Shape;87;p2"/>
            <p:cNvGrpSpPr/>
            <p:nvPr/>
          </p:nvGrpSpPr>
          <p:grpSpPr>
            <a:xfrm>
              <a:off x="1314475" y="20884"/>
              <a:ext cx="548163" cy="942251"/>
              <a:chOff x="1455834" y="-430995"/>
              <a:chExt cx="660677" cy="1135653"/>
            </a:xfrm>
          </p:grpSpPr>
          <p:sp>
            <p:nvSpPr>
              <p:cNvPr id="521" name="Google Shape;88;p2"/>
              <p:cNvSpPr/>
              <p:nvPr/>
            </p:nvSpPr>
            <p:spPr>
              <a:xfrm>
                <a:off x="1455834" y="-342088"/>
                <a:ext cx="651576" cy="1046745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34941" extrusionOk="0">
                    <a:moveTo>
                      <a:pt x="16913" y="1"/>
                    </a:moveTo>
                    <a:cubicBezTo>
                      <a:pt x="14337" y="1"/>
                      <a:pt x="10562" y="1386"/>
                      <a:pt x="8840" y="2318"/>
                    </a:cubicBezTo>
                    <a:cubicBezTo>
                      <a:pt x="5904" y="3852"/>
                      <a:pt x="3603" y="5920"/>
                      <a:pt x="2202" y="8856"/>
                    </a:cubicBezTo>
                    <a:cubicBezTo>
                      <a:pt x="0" y="13192"/>
                      <a:pt x="334" y="18396"/>
                      <a:pt x="667" y="23199"/>
                    </a:cubicBezTo>
                    <a:cubicBezTo>
                      <a:pt x="901" y="27102"/>
                      <a:pt x="1535" y="31138"/>
                      <a:pt x="901" y="34941"/>
                    </a:cubicBezTo>
                    <a:cubicBezTo>
                      <a:pt x="6338" y="32439"/>
                      <a:pt x="12843" y="29704"/>
                      <a:pt x="16445" y="24600"/>
                    </a:cubicBezTo>
                    <a:cubicBezTo>
                      <a:pt x="20248" y="19163"/>
                      <a:pt x="21749" y="14159"/>
                      <a:pt x="20548" y="7521"/>
                    </a:cubicBezTo>
                    <a:cubicBezTo>
                      <a:pt x="20148" y="5153"/>
                      <a:pt x="18380" y="2084"/>
                      <a:pt x="18513" y="49"/>
                    </a:cubicBezTo>
                    <a:lnTo>
                      <a:pt x="18513" y="49"/>
                    </a:lnTo>
                    <a:lnTo>
                      <a:pt x="18180" y="149"/>
                    </a:lnTo>
                    <a:cubicBezTo>
                      <a:pt x="17810" y="47"/>
                      <a:pt x="17382" y="1"/>
                      <a:pt x="16913" y="1"/>
                    </a:cubicBezTo>
                    <a:close/>
                  </a:path>
                </a:pathLst>
              </a:custGeom>
              <a:solidFill>
                <a:srgbClr val="C67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89;p2"/>
              <p:cNvSpPr/>
              <p:nvPr/>
            </p:nvSpPr>
            <p:spPr>
              <a:xfrm>
                <a:off x="1538301" y="-430995"/>
                <a:ext cx="578210" cy="1060406"/>
              </a:xfrm>
              <a:custGeom>
                <a:avLst/>
                <a:gdLst/>
                <a:ahLst/>
                <a:cxnLst/>
                <a:rect l="l" t="t" r="r" b="b"/>
                <a:pathLst>
                  <a:path w="19301" h="35397" extrusionOk="0">
                    <a:moveTo>
                      <a:pt x="18677" y="0"/>
                    </a:moveTo>
                    <a:cubicBezTo>
                      <a:pt x="18582" y="0"/>
                      <a:pt x="18484" y="34"/>
                      <a:pt x="18396" y="115"/>
                    </a:cubicBezTo>
                    <a:cubicBezTo>
                      <a:pt x="15027" y="2917"/>
                      <a:pt x="12191" y="6153"/>
                      <a:pt x="10490" y="10256"/>
                    </a:cubicBezTo>
                    <a:cubicBezTo>
                      <a:pt x="9423" y="12824"/>
                      <a:pt x="8622" y="15459"/>
                      <a:pt x="7588" y="18061"/>
                    </a:cubicBezTo>
                    <a:cubicBezTo>
                      <a:pt x="6520" y="20730"/>
                      <a:pt x="5420" y="23365"/>
                      <a:pt x="4252" y="26000"/>
                    </a:cubicBezTo>
                    <a:cubicBezTo>
                      <a:pt x="2951" y="28936"/>
                      <a:pt x="1584" y="31871"/>
                      <a:pt x="183" y="34773"/>
                    </a:cubicBezTo>
                    <a:cubicBezTo>
                      <a:pt x="0" y="35093"/>
                      <a:pt x="286" y="35397"/>
                      <a:pt x="559" y="35397"/>
                    </a:cubicBezTo>
                    <a:cubicBezTo>
                      <a:pt x="686" y="35397"/>
                      <a:pt x="809" y="35332"/>
                      <a:pt x="883" y="35174"/>
                    </a:cubicBezTo>
                    <a:cubicBezTo>
                      <a:pt x="3352" y="30103"/>
                      <a:pt x="5687" y="25000"/>
                      <a:pt x="7788" y="19763"/>
                    </a:cubicBezTo>
                    <a:cubicBezTo>
                      <a:pt x="8855" y="17161"/>
                      <a:pt x="9823" y="14525"/>
                      <a:pt x="10757" y="11857"/>
                    </a:cubicBezTo>
                    <a:cubicBezTo>
                      <a:pt x="11524" y="9789"/>
                      <a:pt x="12525" y="7787"/>
                      <a:pt x="13826" y="5986"/>
                    </a:cubicBezTo>
                    <a:cubicBezTo>
                      <a:pt x="15293" y="3985"/>
                      <a:pt x="17095" y="2283"/>
                      <a:pt x="18963" y="682"/>
                    </a:cubicBezTo>
                    <a:cubicBezTo>
                      <a:pt x="19301" y="422"/>
                      <a:pt x="19011" y="0"/>
                      <a:pt x="18677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90;p2"/>
              <p:cNvSpPr/>
              <p:nvPr/>
            </p:nvSpPr>
            <p:spPr>
              <a:xfrm>
                <a:off x="1524162" y="373308"/>
                <a:ext cx="201494" cy="167043"/>
              </a:xfrm>
              <a:custGeom>
                <a:avLst/>
                <a:gdLst/>
                <a:ahLst/>
                <a:cxnLst/>
                <a:rect l="l" t="t" r="r" b="b"/>
                <a:pathLst>
                  <a:path w="6726" h="5576" extrusionOk="0">
                    <a:moveTo>
                      <a:pt x="4720" y="0"/>
                    </a:moveTo>
                    <a:cubicBezTo>
                      <a:pt x="4637" y="0"/>
                      <a:pt x="4555" y="19"/>
                      <a:pt x="4491" y="51"/>
                    </a:cubicBezTo>
                    <a:cubicBezTo>
                      <a:pt x="3156" y="651"/>
                      <a:pt x="1855" y="1385"/>
                      <a:pt x="454" y="1852"/>
                    </a:cubicBezTo>
                    <a:cubicBezTo>
                      <a:pt x="1" y="2003"/>
                      <a:pt x="123" y="2676"/>
                      <a:pt x="523" y="2676"/>
                    </a:cubicBezTo>
                    <a:cubicBezTo>
                      <a:pt x="564" y="2676"/>
                      <a:pt x="608" y="2668"/>
                      <a:pt x="655" y="2653"/>
                    </a:cubicBezTo>
                    <a:cubicBezTo>
                      <a:pt x="1941" y="2214"/>
                      <a:pt x="3150" y="1597"/>
                      <a:pt x="4372" y="1002"/>
                    </a:cubicBezTo>
                    <a:lnTo>
                      <a:pt x="4372" y="1002"/>
                    </a:lnTo>
                    <a:cubicBezTo>
                      <a:pt x="4665" y="2485"/>
                      <a:pt x="5313" y="3873"/>
                      <a:pt x="5825" y="5288"/>
                    </a:cubicBezTo>
                    <a:cubicBezTo>
                      <a:pt x="5891" y="5488"/>
                      <a:pt x="6059" y="5576"/>
                      <a:pt x="6225" y="5576"/>
                    </a:cubicBezTo>
                    <a:cubicBezTo>
                      <a:pt x="6476" y="5576"/>
                      <a:pt x="6726" y="5375"/>
                      <a:pt x="6626" y="5055"/>
                    </a:cubicBezTo>
                    <a:cubicBezTo>
                      <a:pt x="6058" y="3487"/>
                      <a:pt x="5325" y="1952"/>
                      <a:pt x="5091" y="284"/>
                    </a:cubicBezTo>
                    <a:cubicBezTo>
                      <a:pt x="5069" y="81"/>
                      <a:pt x="4893" y="0"/>
                      <a:pt x="4720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91;p2"/>
              <p:cNvSpPr/>
              <p:nvPr/>
            </p:nvSpPr>
            <p:spPr>
              <a:xfrm>
                <a:off x="1522934" y="228264"/>
                <a:ext cx="280103" cy="217881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7273" extrusionOk="0">
                    <a:moveTo>
                      <a:pt x="6183" y="0"/>
                    </a:moveTo>
                    <a:cubicBezTo>
                      <a:pt x="4107" y="0"/>
                      <a:pt x="2152" y="1072"/>
                      <a:pt x="395" y="2058"/>
                    </a:cubicBezTo>
                    <a:cubicBezTo>
                      <a:pt x="1" y="2283"/>
                      <a:pt x="225" y="2818"/>
                      <a:pt x="586" y="2818"/>
                    </a:cubicBezTo>
                    <a:cubicBezTo>
                      <a:pt x="652" y="2818"/>
                      <a:pt x="723" y="2800"/>
                      <a:pt x="796" y="2758"/>
                    </a:cubicBezTo>
                    <a:cubicBezTo>
                      <a:pt x="2474" y="1857"/>
                      <a:pt x="4326" y="840"/>
                      <a:pt x="6270" y="840"/>
                    </a:cubicBezTo>
                    <a:cubicBezTo>
                      <a:pt x="6287" y="840"/>
                      <a:pt x="6304" y="840"/>
                      <a:pt x="6321" y="840"/>
                    </a:cubicBezTo>
                    <a:lnTo>
                      <a:pt x="6321" y="840"/>
                    </a:lnTo>
                    <a:cubicBezTo>
                      <a:pt x="6680" y="2983"/>
                      <a:pt x="7901" y="4885"/>
                      <a:pt x="8468" y="6995"/>
                    </a:cubicBezTo>
                    <a:cubicBezTo>
                      <a:pt x="8520" y="7189"/>
                      <a:pt x="8673" y="7273"/>
                      <a:pt x="8832" y="7273"/>
                    </a:cubicBezTo>
                    <a:cubicBezTo>
                      <a:pt x="9083" y="7273"/>
                      <a:pt x="9350" y="7067"/>
                      <a:pt x="9268" y="6761"/>
                    </a:cubicBezTo>
                    <a:cubicBezTo>
                      <a:pt x="8701" y="4626"/>
                      <a:pt x="7367" y="2691"/>
                      <a:pt x="7100" y="456"/>
                    </a:cubicBezTo>
                    <a:cubicBezTo>
                      <a:pt x="7067" y="223"/>
                      <a:pt x="6933" y="56"/>
                      <a:pt x="6700" y="23"/>
                    </a:cubicBezTo>
                    <a:cubicBezTo>
                      <a:pt x="6527" y="8"/>
                      <a:pt x="6355" y="0"/>
                      <a:pt x="6183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92;p2"/>
              <p:cNvSpPr/>
              <p:nvPr/>
            </p:nvSpPr>
            <p:spPr>
              <a:xfrm>
                <a:off x="1512719" y="76270"/>
                <a:ext cx="388219" cy="265753"/>
              </a:xfrm>
              <a:custGeom>
                <a:avLst/>
                <a:gdLst/>
                <a:ahLst/>
                <a:cxnLst/>
                <a:rect l="l" t="t" r="r" b="b"/>
                <a:pathLst>
                  <a:path w="12959" h="8871" extrusionOk="0">
                    <a:moveTo>
                      <a:pt x="9243" y="1"/>
                    </a:moveTo>
                    <a:cubicBezTo>
                      <a:pt x="9197" y="1"/>
                      <a:pt x="9152" y="9"/>
                      <a:pt x="9109" y="27"/>
                    </a:cubicBezTo>
                    <a:cubicBezTo>
                      <a:pt x="6240" y="794"/>
                      <a:pt x="3438" y="1761"/>
                      <a:pt x="503" y="2295"/>
                    </a:cubicBezTo>
                    <a:cubicBezTo>
                      <a:pt x="0" y="2389"/>
                      <a:pt x="178" y="3104"/>
                      <a:pt x="646" y="3104"/>
                    </a:cubicBezTo>
                    <a:cubicBezTo>
                      <a:pt x="675" y="3104"/>
                      <a:pt x="705" y="3101"/>
                      <a:pt x="736" y="3095"/>
                    </a:cubicBezTo>
                    <a:cubicBezTo>
                      <a:pt x="3528" y="2582"/>
                      <a:pt x="6226" y="1668"/>
                      <a:pt x="8981" y="916"/>
                    </a:cubicBezTo>
                    <a:lnTo>
                      <a:pt x="8981" y="916"/>
                    </a:lnTo>
                    <a:cubicBezTo>
                      <a:pt x="10166" y="3393"/>
                      <a:pt x="11307" y="5933"/>
                      <a:pt x="12078" y="8566"/>
                    </a:cubicBezTo>
                    <a:cubicBezTo>
                      <a:pt x="12131" y="8779"/>
                      <a:pt x="12291" y="8870"/>
                      <a:pt x="12456" y="8870"/>
                    </a:cubicBezTo>
                    <a:cubicBezTo>
                      <a:pt x="12702" y="8870"/>
                      <a:pt x="12958" y="8666"/>
                      <a:pt x="12878" y="8366"/>
                    </a:cubicBezTo>
                    <a:cubicBezTo>
                      <a:pt x="12078" y="5530"/>
                      <a:pt x="10810" y="2862"/>
                      <a:pt x="9576" y="193"/>
                    </a:cubicBezTo>
                    <a:cubicBezTo>
                      <a:pt x="9502" y="70"/>
                      <a:pt x="9373" y="1"/>
                      <a:pt x="9243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93;p2"/>
              <p:cNvSpPr/>
              <p:nvPr/>
            </p:nvSpPr>
            <p:spPr>
              <a:xfrm>
                <a:off x="1532699" y="-106248"/>
                <a:ext cx="446786" cy="249426"/>
              </a:xfrm>
              <a:custGeom>
                <a:avLst/>
                <a:gdLst/>
                <a:ahLst/>
                <a:cxnLst/>
                <a:rect l="l" t="t" r="r" b="b"/>
                <a:pathLst>
                  <a:path w="14914" h="8326" extrusionOk="0">
                    <a:moveTo>
                      <a:pt x="10815" y="0"/>
                    </a:moveTo>
                    <a:cubicBezTo>
                      <a:pt x="10781" y="0"/>
                      <a:pt x="10746" y="5"/>
                      <a:pt x="10710" y="15"/>
                    </a:cubicBezTo>
                    <a:cubicBezTo>
                      <a:pt x="7308" y="1349"/>
                      <a:pt x="4139" y="3351"/>
                      <a:pt x="503" y="4051"/>
                    </a:cubicBezTo>
                    <a:cubicBezTo>
                      <a:pt x="1" y="4146"/>
                      <a:pt x="178" y="4861"/>
                      <a:pt x="618" y="4861"/>
                    </a:cubicBezTo>
                    <a:cubicBezTo>
                      <a:pt x="645" y="4861"/>
                      <a:pt x="674" y="4858"/>
                      <a:pt x="703" y="4852"/>
                    </a:cubicBezTo>
                    <a:cubicBezTo>
                      <a:pt x="4210" y="4176"/>
                      <a:pt x="7282" y="2291"/>
                      <a:pt x="10577" y="961"/>
                    </a:cubicBezTo>
                    <a:lnTo>
                      <a:pt x="10577" y="961"/>
                    </a:lnTo>
                    <a:cubicBezTo>
                      <a:pt x="11592" y="3362"/>
                      <a:pt x="13160" y="5527"/>
                      <a:pt x="14013" y="8021"/>
                    </a:cubicBezTo>
                    <a:cubicBezTo>
                      <a:pt x="14079" y="8234"/>
                      <a:pt x="14248" y="8325"/>
                      <a:pt x="14415" y="8325"/>
                    </a:cubicBezTo>
                    <a:cubicBezTo>
                      <a:pt x="14665" y="8325"/>
                      <a:pt x="14913" y="8121"/>
                      <a:pt x="14813" y="7821"/>
                    </a:cubicBezTo>
                    <a:cubicBezTo>
                      <a:pt x="13913" y="5186"/>
                      <a:pt x="12211" y="2917"/>
                      <a:pt x="11211" y="315"/>
                    </a:cubicBezTo>
                    <a:cubicBezTo>
                      <a:pt x="11154" y="146"/>
                      <a:pt x="11002" y="0"/>
                      <a:pt x="10815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94;p2"/>
              <p:cNvSpPr/>
              <p:nvPr/>
            </p:nvSpPr>
            <p:spPr>
              <a:xfrm>
                <a:off x="1720100" y="-252581"/>
                <a:ext cx="279863" cy="178007"/>
              </a:xfrm>
              <a:custGeom>
                <a:avLst/>
                <a:gdLst/>
                <a:ahLst/>
                <a:cxnLst/>
                <a:rect l="l" t="t" r="r" b="b"/>
                <a:pathLst>
                  <a:path w="9342" h="5942" extrusionOk="0">
                    <a:moveTo>
                      <a:pt x="7095" y="0"/>
                    </a:moveTo>
                    <a:cubicBezTo>
                      <a:pt x="7051" y="0"/>
                      <a:pt x="7004" y="9"/>
                      <a:pt x="6956" y="30"/>
                    </a:cubicBezTo>
                    <a:cubicBezTo>
                      <a:pt x="4688" y="797"/>
                      <a:pt x="2653" y="2065"/>
                      <a:pt x="418" y="2965"/>
                    </a:cubicBezTo>
                    <a:cubicBezTo>
                      <a:pt x="1" y="3115"/>
                      <a:pt x="116" y="3797"/>
                      <a:pt x="503" y="3797"/>
                    </a:cubicBezTo>
                    <a:cubicBezTo>
                      <a:pt x="549" y="3797"/>
                      <a:pt x="599" y="3787"/>
                      <a:pt x="652" y="3766"/>
                    </a:cubicBezTo>
                    <a:cubicBezTo>
                      <a:pt x="2725" y="2918"/>
                      <a:pt x="4680" y="1744"/>
                      <a:pt x="6795" y="970"/>
                    </a:cubicBezTo>
                    <a:lnTo>
                      <a:pt x="6795" y="970"/>
                    </a:lnTo>
                    <a:cubicBezTo>
                      <a:pt x="7288" y="2577"/>
                      <a:pt x="7663" y="4267"/>
                      <a:pt x="8457" y="5734"/>
                    </a:cubicBezTo>
                    <a:cubicBezTo>
                      <a:pt x="8530" y="5880"/>
                      <a:pt x="8652" y="5941"/>
                      <a:pt x="8777" y="5941"/>
                    </a:cubicBezTo>
                    <a:cubicBezTo>
                      <a:pt x="9052" y="5941"/>
                      <a:pt x="9341" y="5645"/>
                      <a:pt x="9158" y="5300"/>
                    </a:cubicBezTo>
                    <a:cubicBezTo>
                      <a:pt x="8357" y="3766"/>
                      <a:pt x="8024" y="1965"/>
                      <a:pt x="7456" y="297"/>
                    </a:cubicBezTo>
                    <a:cubicBezTo>
                      <a:pt x="7403" y="138"/>
                      <a:pt x="7266" y="0"/>
                      <a:pt x="7095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95;p2"/>
              <p:cNvSpPr/>
              <p:nvPr/>
            </p:nvSpPr>
            <p:spPr>
              <a:xfrm>
                <a:off x="1919452" y="216941"/>
                <a:ext cx="31006" cy="2402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02" extrusionOk="0">
                    <a:moveTo>
                      <a:pt x="535" y="1"/>
                    </a:moveTo>
                    <a:cubicBezTo>
                      <a:pt x="1" y="1"/>
                      <a:pt x="1" y="801"/>
                      <a:pt x="535" y="801"/>
                    </a:cubicBezTo>
                    <a:cubicBezTo>
                      <a:pt x="1035" y="801"/>
                      <a:pt x="1035" y="1"/>
                      <a:pt x="535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96;p2"/>
              <p:cNvSpPr/>
              <p:nvPr/>
            </p:nvSpPr>
            <p:spPr>
              <a:xfrm>
                <a:off x="1955429" y="183960"/>
                <a:ext cx="31006" cy="2402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02" extrusionOk="0">
                    <a:moveTo>
                      <a:pt x="501" y="1"/>
                    </a:moveTo>
                    <a:cubicBezTo>
                      <a:pt x="1" y="1"/>
                      <a:pt x="1" y="801"/>
                      <a:pt x="501" y="801"/>
                    </a:cubicBezTo>
                    <a:cubicBezTo>
                      <a:pt x="1035" y="801"/>
                      <a:pt x="1035" y="1"/>
                      <a:pt x="501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97;p2"/>
              <p:cNvSpPr/>
              <p:nvPr/>
            </p:nvSpPr>
            <p:spPr>
              <a:xfrm>
                <a:off x="1968429" y="242912"/>
                <a:ext cx="31006" cy="2402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02" extrusionOk="0">
                    <a:moveTo>
                      <a:pt x="501" y="1"/>
                    </a:moveTo>
                    <a:cubicBezTo>
                      <a:pt x="0" y="1"/>
                      <a:pt x="0" y="801"/>
                      <a:pt x="501" y="801"/>
                    </a:cubicBezTo>
                    <a:cubicBezTo>
                      <a:pt x="1034" y="801"/>
                      <a:pt x="1034" y="1"/>
                      <a:pt x="501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98;p2"/>
              <p:cNvSpPr/>
              <p:nvPr/>
            </p:nvSpPr>
            <p:spPr>
              <a:xfrm>
                <a:off x="1586709" y="67044"/>
                <a:ext cx="32025" cy="2402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802" extrusionOk="0">
                    <a:moveTo>
                      <a:pt x="535" y="1"/>
                    </a:moveTo>
                    <a:cubicBezTo>
                      <a:pt x="1" y="1"/>
                      <a:pt x="1" y="802"/>
                      <a:pt x="535" y="802"/>
                    </a:cubicBezTo>
                    <a:cubicBezTo>
                      <a:pt x="1068" y="802"/>
                      <a:pt x="1068" y="1"/>
                      <a:pt x="535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99;p2"/>
              <p:cNvSpPr/>
              <p:nvPr/>
            </p:nvSpPr>
            <p:spPr>
              <a:xfrm>
                <a:off x="1625681" y="37088"/>
                <a:ext cx="32025" cy="25015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835" extrusionOk="0">
                    <a:moveTo>
                      <a:pt x="535" y="0"/>
                    </a:moveTo>
                    <a:cubicBezTo>
                      <a:pt x="1" y="0"/>
                      <a:pt x="1" y="834"/>
                      <a:pt x="535" y="834"/>
                    </a:cubicBezTo>
                    <a:cubicBezTo>
                      <a:pt x="1068" y="834"/>
                      <a:pt x="1068" y="0"/>
                      <a:pt x="535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100;p2"/>
              <p:cNvSpPr/>
              <p:nvPr/>
            </p:nvSpPr>
            <p:spPr>
              <a:xfrm>
                <a:off x="1736605" y="-219720"/>
                <a:ext cx="31995" cy="24026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802" extrusionOk="0">
                    <a:moveTo>
                      <a:pt x="534" y="0"/>
                    </a:moveTo>
                    <a:cubicBezTo>
                      <a:pt x="1" y="0"/>
                      <a:pt x="1" y="801"/>
                      <a:pt x="534" y="801"/>
                    </a:cubicBezTo>
                    <a:cubicBezTo>
                      <a:pt x="1068" y="801"/>
                      <a:pt x="1068" y="0"/>
                      <a:pt x="534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101;p2"/>
              <p:cNvSpPr/>
              <p:nvPr/>
            </p:nvSpPr>
            <p:spPr>
              <a:xfrm>
                <a:off x="1779561" y="-252701"/>
                <a:ext cx="31006" cy="2501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35" extrusionOk="0">
                    <a:moveTo>
                      <a:pt x="501" y="1"/>
                    </a:moveTo>
                    <a:cubicBezTo>
                      <a:pt x="1" y="1"/>
                      <a:pt x="1" y="835"/>
                      <a:pt x="501" y="835"/>
                    </a:cubicBezTo>
                    <a:cubicBezTo>
                      <a:pt x="1035" y="835"/>
                      <a:pt x="1035" y="1"/>
                      <a:pt x="501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102;p2"/>
              <p:cNvSpPr/>
              <p:nvPr/>
            </p:nvSpPr>
            <p:spPr>
              <a:xfrm>
                <a:off x="1785582" y="265918"/>
                <a:ext cx="31995" cy="23996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801" extrusionOk="0">
                    <a:moveTo>
                      <a:pt x="534" y="0"/>
                    </a:moveTo>
                    <a:cubicBezTo>
                      <a:pt x="0" y="0"/>
                      <a:pt x="0" y="801"/>
                      <a:pt x="534" y="801"/>
                    </a:cubicBezTo>
                    <a:cubicBezTo>
                      <a:pt x="1067" y="801"/>
                      <a:pt x="1067" y="0"/>
                      <a:pt x="534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103;p2"/>
              <p:cNvSpPr/>
              <p:nvPr/>
            </p:nvSpPr>
            <p:spPr>
              <a:xfrm>
                <a:off x="1808558" y="323852"/>
                <a:ext cx="31995" cy="2501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835" extrusionOk="0">
                    <a:moveTo>
                      <a:pt x="534" y="1"/>
                    </a:moveTo>
                    <a:cubicBezTo>
                      <a:pt x="0" y="1"/>
                      <a:pt x="0" y="835"/>
                      <a:pt x="534" y="835"/>
                    </a:cubicBezTo>
                    <a:cubicBezTo>
                      <a:pt x="1068" y="835"/>
                      <a:pt x="1068" y="1"/>
                      <a:pt x="534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104;p2"/>
              <p:cNvSpPr/>
              <p:nvPr/>
            </p:nvSpPr>
            <p:spPr>
              <a:xfrm>
                <a:off x="1524761" y="369833"/>
                <a:ext cx="32025" cy="2399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801" extrusionOk="0">
                    <a:moveTo>
                      <a:pt x="535" y="0"/>
                    </a:moveTo>
                    <a:cubicBezTo>
                      <a:pt x="1" y="0"/>
                      <a:pt x="1" y="801"/>
                      <a:pt x="535" y="801"/>
                    </a:cubicBezTo>
                    <a:cubicBezTo>
                      <a:pt x="1068" y="801"/>
                      <a:pt x="1068" y="0"/>
                      <a:pt x="535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105;p2"/>
              <p:cNvSpPr/>
              <p:nvPr/>
            </p:nvSpPr>
            <p:spPr>
              <a:xfrm>
                <a:off x="1573738" y="333857"/>
                <a:ext cx="31995" cy="23996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801" extrusionOk="0">
                    <a:moveTo>
                      <a:pt x="534" y="0"/>
                    </a:moveTo>
                    <a:cubicBezTo>
                      <a:pt x="0" y="0"/>
                      <a:pt x="0" y="801"/>
                      <a:pt x="534" y="801"/>
                    </a:cubicBezTo>
                    <a:cubicBezTo>
                      <a:pt x="1068" y="801"/>
                      <a:pt x="1068" y="0"/>
                      <a:pt x="534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106;p2"/>
              <p:cNvSpPr/>
              <p:nvPr/>
            </p:nvSpPr>
            <p:spPr>
              <a:xfrm>
                <a:off x="1632690" y="545701"/>
                <a:ext cx="31006" cy="2399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01" extrusionOk="0">
                    <a:moveTo>
                      <a:pt x="534" y="0"/>
                    </a:moveTo>
                    <a:cubicBezTo>
                      <a:pt x="0" y="0"/>
                      <a:pt x="0" y="801"/>
                      <a:pt x="534" y="801"/>
                    </a:cubicBezTo>
                    <a:cubicBezTo>
                      <a:pt x="1034" y="801"/>
                      <a:pt x="1034" y="0"/>
                      <a:pt x="534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107;p2"/>
              <p:cNvSpPr/>
              <p:nvPr/>
            </p:nvSpPr>
            <p:spPr>
              <a:xfrm>
                <a:off x="1599709" y="597644"/>
                <a:ext cx="32025" cy="25015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835" extrusionOk="0">
                    <a:moveTo>
                      <a:pt x="534" y="1"/>
                    </a:moveTo>
                    <a:cubicBezTo>
                      <a:pt x="1" y="1"/>
                      <a:pt x="1" y="835"/>
                      <a:pt x="534" y="835"/>
                    </a:cubicBezTo>
                    <a:cubicBezTo>
                      <a:pt x="1068" y="835"/>
                      <a:pt x="1068" y="1"/>
                      <a:pt x="534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1" name="Google Shape;108;p2"/>
            <p:cNvGrpSpPr/>
            <p:nvPr/>
          </p:nvGrpSpPr>
          <p:grpSpPr>
            <a:xfrm>
              <a:off x="1680921" y="-4342"/>
              <a:ext cx="676573" cy="945704"/>
              <a:chOff x="1897495" y="-461400"/>
              <a:chExt cx="815443" cy="1139815"/>
            </a:xfrm>
          </p:grpSpPr>
          <p:sp>
            <p:nvSpPr>
              <p:cNvPr id="542" name="Google Shape;109;p2"/>
              <p:cNvSpPr/>
              <p:nvPr/>
            </p:nvSpPr>
            <p:spPr>
              <a:xfrm>
                <a:off x="1897495" y="-345293"/>
                <a:ext cx="815443" cy="1023708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34172" extrusionOk="0">
                    <a:moveTo>
                      <a:pt x="7239" y="1"/>
                    </a:moveTo>
                    <a:cubicBezTo>
                      <a:pt x="7053" y="1"/>
                      <a:pt x="6874" y="8"/>
                      <a:pt x="6705" y="23"/>
                    </a:cubicBezTo>
                    <a:cubicBezTo>
                      <a:pt x="4470" y="3992"/>
                      <a:pt x="3536" y="8496"/>
                      <a:pt x="2035" y="12665"/>
                    </a:cubicBezTo>
                    <a:cubicBezTo>
                      <a:pt x="1607" y="13858"/>
                      <a:pt x="1" y="17770"/>
                      <a:pt x="1459" y="17770"/>
                    </a:cubicBezTo>
                    <a:cubicBezTo>
                      <a:pt x="1591" y="17770"/>
                      <a:pt x="1749" y="17738"/>
                      <a:pt x="1935" y="17669"/>
                    </a:cubicBezTo>
                    <a:cubicBezTo>
                      <a:pt x="3669" y="16968"/>
                      <a:pt x="4236" y="14433"/>
                      <a:pt x="6338" y="13833"/>
                    </a:cubicBezTo>
                    <a:lnTo>
                      <a:pt x="6338" y="13833"/>
                    </a:lnTo>
                    <a:cubicBezTo>
                      <a:pt x="7405" y="16401"/>
                      <a:pt x="2969" y="18503"/>
                      <a:pt x="3436" y="21071"/>
                    </a:cubicBezTo>
                    <a:cubicBezTo>
                      <a:pt x="3669" y="22806"/>
                      <a:pt x="7405" y="28276"/>
                      <a:pt x="9273" y="28510"/>
                    </a:cubicBezTo>
                    <a:cubicBezTo>
                      <a:pt x="9290" y="28511"/>
                      <a:pt x="9307" y="28512"/>
                      <a:pt x="9324" y="28512"/>
                    </a:cubicBezTo>
                    <a:cubicBezTo>
                      <a:pt x="10766" y="28512"/>
                      <a:pt x="12521" y="23463"/>
                      <a:pt x="13943" y="23463"/>
                    </a:cubicBezTo>
                    <a:cubicBezTo>
                      <a:pt x="14092" y="23463"/>
                      <a:pt x="14236" y="23518"/>
                      <a:pt x="14377" y="23640"/>
                    </a:cubicBezTo>
                    <a:cubicBezTo>
                      <a:pt x="16011" y="24907"/>
                      <a:pt x="12542" y="29110"/>
                      <a:pt x="13109" y="30611"/>
                    </a:cubicBezTo>
                    <a:cubicBezTo>
                      <a:pt x="13910" y="32846"/>
                      <a:pt x="20782" y="33780"/>
                      <a:pt x="22883" y="34114"/>
                    </a:cubicBezTo>
                    <a:cubicBezTo>
                      <a:pt x="23175" y="34153"/>
                      <a:pt x="23443" y="34172"/>
                      <a:pt x="23691" y="34172"/>
                    </a:cubicBezTo>
                    <a:cubicBezTo>
                      <a:pt x="26409" y="34172"/>
                      <a:pt x="26547" y="31901"/>
                      <a:pt x="26853" y="29210"/>
                    </a:cubicBezTo>
                    <a:cubicBezTo>
                      <a:pt x="27086" y="27009"/>
                      <a:pt x="27219" y="24674"/>
                      <a:pt x="27086" y="22339"/>
                    </a:cubicBezTo>
                    <a:cubicBezTo>
                      <a:pt x="26986" y="19070"/>
                      <a:pt x="24651" y="20004"/>
                      <a:pt x="22082" y="19303"/>
                    </a:cubicBezTo>
                    <a:cubicBezTo>
                      <a:pt x="17546" y="18036"/>
                      <a:pt x="23584" y="17802"/>
                      <a:pt x="25218" y="17569"/>
                    </a:cubicBezTo>
                    <a:cubicBezTo>
                      <a:pt x="27086" y="17335"/>
                      <a:pt x="26986" y="17102"/>
                      <a:pt x="26853" y="15234"/>
                    </a:cubicBezTo>
                    <a:cubicBezTo>
                      <a:pt x="26752" y="13733"/>
                      <a:pt x="26752" y="12432"/>
                      <a:pt x="26386" y="11031"/>
                    </a:cubicBezTo>
                    <a:cubicBezTo>
                      <a:pt x="25918" y="8781"/>
                      <a:pt x="24929" y="8033"/>
                      <a:pt x="23430" y="8033"/>
                    </a:cubicBezTo>
                    <a:cubicBezTo>
                      <a:pt x="22685" y="8033"/>
                      <a:pt x="21812" y="8218"/>
                      <a:pt x="20815" y="8496"/>
                    </a:cubicBezTo>
                    <a:cubicBezTo>
                      <a:pt x="20323" y="8660"/>
                      <a:pt x="19140" y="9169"/>
                      <a:pt x="18237" y="9169"/>
                    </a:cubicBezTo>
                    <a:cubicBezTo>
                      <a:pt x="17854" y="9169"/>
                      <a:pt x="17521" y="9077"/>
                      <a:pt x="17312" y="8829"/>
                    </a:cubicBezTo>
                    <a:cubicBezTo>
                      <a:pt x="15911" y="7428"/>
                      <a:pt x="19047" y="6728"/>
                      <a:pt x="19881" y="6394"/>
                    </a:cubicBezTo>
                    <a:cubicBezTo>
                      <a:pt x="21482" y="5794"/>
                      <a:pt x="23950" y="5227"/>
                      <a:pt x="21716" y="3459"/>
                    </a:cubicBezTo>
                    <a:cubicBezTo>
                      <a:pt x="20448" y="2658"/>
                      <a:pt x="18447" y="2525"/>
                      <a:pt x="17079" y="2191"/>
                    </a:cubicBezTo>
                    <a:cubicBezTo>
                      <a:pt x="14548" y="1535"/>
                      <a:pt x="9999" y="1"/>
                      <a:pt x="7239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110;p2"/>
              <p:cNvSpPr/>
              <p:nvPr/>
            </p:nvSpPr>
            <p:spPr>
              <a:xfrm>
                <a:off x="2063148" y="-461400"/>
                <a:ext cx="574974" cy="1048962"/>
              </a:xfrm>
              <a:custGeom>
                <a:avLst/>
                <a:gdLst/>
                <a:ahLst/>
                <a:cxnLst/>
                <a:rect l="l" t="t" r="r" b="b"/>
                <a:pathLst>
                  <a:path w="19193" h="35015" extrusionOk="0">
                    <a:moveTo>
                      <a:pt x="382" y="0"/>
                    </a:moveTo>
                    <a:cubicBezTo>
                      <a:pt x="201" y="0"/>
                      <a:pt x="1" y="156"/>
                      <a:pt x="41" y="396"/>
                    </a:cubicBezTo>
                    <a:cubicBezTo>
                      <a:pt x="574" y="2731"/>
                      <a:pt x="1742" y="4966"/>
                      <a:pt x="2876" y="7034"/>
                    </a:cubicBezTo>
                    <a:cubicBezTo>
                      <a:pt x="4110" y="9303"/>
                      <a:pt x="5344" y="11538"/>
                      <a:pt x="6579" y="13806"/>
                    </a:cubicBezTo>
                    <a:cubicBezTo>
                      <a:pt x="9014" y="18342"/>
                      <a:pt x="11516" y="22879"/>
                      <a:pt x="14051" y="27349"/>
                    </a:cubicBezTo>
                    <a:cubicBezTo>
                      <a:pt x="15518" y="29884"/>
                      <a:pt x="16986" y="32386"/>
                      <a:pt x="18521" y="34854"/>
                    </a:cubicBezTo>
                    <a:cubicBezTo>
                      <a:pt x="18583" y="34968"/>
                      <a:pt x="18677" y="35014"/>
                      <a:pt x="18771" y="35014"/>
                    </a:cubicBezTo>
                    <a:cubicBezTo>
                      <a:pt x="18981" y="35014"/>
                      <a:pt x="19192" y="34784"/>
                      <a:pt x="19054" y="34554"/>
                    </a:cubicBezTo>
                    <a:cubicBezTo>
                      <a:pt x="13717" y="25848"/>
                      <a:pt x="8947" y="16841"/>
                      <a:pt x="4044" y="7902"/>
                    </a:cubicBezTo>
                    <a:cubicBezTo>
                      <a:pt x="2709" y="5467"/>
                      <a:pt x="1275" y="2965"/>
                      <a:pt x="641" y="230"/>
                    </a:cubicBezTo>
                    <a:cubicBezTo>
                      <a:pt x="614" y="69"/>
                      <a:pt x="502" y="0"/>
                      <a:pt x="382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111;p2"/>
              <p:cNvSpPr/>
              <p:nvPr/>
            </p:nvSpPr>
            <p:spPr>
              <a:xfrm>
                <a:off x="2112814" y="-304284"/>
                <a:ext cx="166684" cy="157666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5263" extrusionOk="0">
                    <a:moveTo>
                      <a:pt x="1439" y="0"/>
                    </a:moveTo>
                    <a:cubicBezTo>
                      <a:pt x="1101" y="0"/>
                      <a:pt x="860" y="241"/>
                      <a:pt x="718" y="555"/>
                    </a:cubicBezTo>
                    <a:cubicBezTo>
                      <a:pt x="384" y="1156"/>
                      <a:pt x="217" y="1789"/>
                      <a:pt x="151" y="2457"/>
                    </a:cubicBezTo>
                    <a:cubicBezTo>
                      <a:pt x="84" y="3290"/>
                      <a:pt x="117" y="4124"/>
                      <a:pt x="17" y="4958"/>
                    </a:cubicBezTo>
                    <a:cubicBezTo>
                      <a:pt x="0" y="5163"/>
                      <a:pt x="149" y="5263"/>
                      <a:pt x="307" y="5263"/>
                    </a:cubicBezTo>
                    <a:cubicBezTo>
                      <a:pt x="458" y="5263"/>
                      <a:pt x="618" y="5171"/>
                      <a:pt x="651" y="4992"/>
                    </a:cubicBezTo>
                    <a:cubicBezTo>
                      <a:pt x="784" y="3691"/>
                      <a:pt x="584" y="2356"/>
                      <a:pt x="1085" y="1156"/>
                    </a:cubicBezTo>
                    <a:cubicBezTo>
                      <a:pt x="1151" y="989"/>
                      <a:pt x="1251" y="789"/>
                      <a:pt x="1351" y="689"/>
                    </a:cubicBezTo>
                    <a:cubicBezTo>
                      <a:pt x="1371" y="650"/>
                      <a:pt x="1379" y="633"/>
                      <a:pt x="1382" y="633"/>
                    </a:cubicBezTo>
                    <a:cubicBezTo>
                      <a:pt x="1385" y="633"/>
                      <a:pt x="1385" y="641"/>
                      <a:pt x="1385" y="655"/>
                    </a:cubicBezTo>
                    <a:cubicBezTo>
                      <a:pt x="1452" y="622"/>
                      <a:pt x="1385" y="622"/>
                      <a:pt x="1418" y="622"/>
                    </a:cubicBezTo>
                    <a:lnTo>
                      <a:pt x="1485" y="622"/>
                    </a:lnTo>
                    <a:cubicBezTo>
                      <a:pt x="1852" y="722"/>
                      <a:pt x="2252" y="1089"/>
                      <a:pt x="2619" y="1289"/>
                    </a:cubicBezTo>
                    <a:cubicBezTo>
                      <a:pt x="3019" y="1489"/>
                      <a:pt x="3420" y="1656"/>
                      <a:pt x="3787" y="1856"/>
                    </a:cubicBezTo>
                    <a:cubicBezTo>
                      <a:pt x="4187" y="2090"/>
                      <a:pt x="4587" y="2323"/>
                      <a:pt x="4954" y="2557"/>
                    </a:cubicBezTo>
                    <a:cubicBezTo>
                      <a:pt x="5012" y="2597"/>
                      <a:pt x="5069" y="2614"/>
                      <a:pt x="5124" y="2614"/>
                    </a:cubicBezTo>
                    <a:cubicBezTo>
                      <a:pt x="5383" y="2614"/>
                      <a:pt x="5563" y="2216"/>
                      <a:pt x="5288" y="2023"/>
                    </a:cubicBezTo>
                    <a:cubicBezTo>
                      <a:pt x="4554" y="1523"/>
                      <a:pt x="3787" y="1122"/>
                      <a:pt x="2986" y="755"/>
                    </a:cubicBezTo>
                    <a:cubicBezTo>
                      <a:pt x="2519" y="522"/>
                      <a:pt x="2119" y="155"/>
                      <a:pt x="1618" y="21"/>
                    </a:cubicBezTo>
                    <a:cubicBezTo>
                      <a:pt x="1556" y="7"/>
                      <a:pt x="1496" y="0"/>
                      <a:pt x="1439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112;p2"/>
              <p:cNvSpPr/>
              <p:nvPr/>
            </p:nvSpPr>
            <p:spPr>
              <a:xfrm>
                <a:off x="2178776" y="-133328"/>
                <a:ext cx="228696" cy="228396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7624" extrusionOk="0">
                    <a:moveTo>
                      <a:pt x="1506" y="1"/>
                    </a:moveTo>
                    <a:cubicBezTo>
                      <a:pt x="1383" y="1"/>
                      <a:pt x="1245" y="110"/>
                      <a:pt x="1218" y="219"/>
                    </a:cubicBezTo>
                    <a:cubicBezTo>
                      <a:pt x="717" y="2587"/>
                      <a:pt x="284" y="4922"/>
                      <a:pt x="17" y="7324"/>
                    </a:cubicBezTo>
                    <a:cubicBezTo>
                      <a:pt x="0" y="7524"/>
                      <a:pt x="150" y="7624"/>
                      <a:pt x="309" y="7624"/>
                    </a:cubicBezTo>
                    <a:cubicBezTo>
                      <a:pt x="467" y="7624"/>
                      <a:pt x="634" y="7524"/>
                      <a:pt x="651" y="7324"/>
                    </a:cubicBezTo>
                    <a:cubicBezTo>
                      <a:pt x="873" y="5096"/>
                      <a:pt x="1278" y="2899"/>
                      <a:pt x="1749" y="732"/>
                    </a:cubicBezTo>
                    <a:lnTo>
                      <a:pt x="1749" y="732"/>
                    </a:lnTo>
                    <a:cubicBezTo>
                      <a:pt x="3636" y="1390"/>
                      <a:pt x="5479" y="2290"/>
                      <a:pt x="7055" y="3488"/>
                    </a:cubicBezTo>
                    <a:cubicBezTo>
                      <a:pt x="7116" y="3537"/>
                      <a:pt x="7176" y="3558"/>
                      <a:pt x="7232" y="3558"/>
                    </a:cubicBezTo>
                    <a:cubicBezTo>
                      <a:pt x="7479" y="3558"/>
                      <a:pt x="7634" y="3145"/>
                      <a:pt x="7389" y="2954"/>
                    </a:cubicBezTo>
                    <a:cubicBezTo>
                      <a:pt x="5654" y="1653"/>
                      <a:pt x="3619" y="686"/>
                      <a:pt x="1585" y="19"/>
                    </a:cubicBezTo>
                    <a:cubicBezTo>
                      <a:pt x="1560" y="6"/>
                      <a:pt x="1533" y="1"/>
                      <a:pt x="150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113;p2"/>
              <p:cNvSpPr/>
              <p:nvPr/>
            </p:nvSpPr>
            <p:spPr>
              <a:xfrm>
                <a:off x="2245726" y="-14016"/>
                <a:ext cx="256676" cy="324949"/>
              </a:xfrm>
              <a:custGeom>
                <a:avLst/>
                <a:gdLst/>
                <a:ahLst/>
                <a:cxnLst/>
                <a:rect l="l" t="t" r="r" b="b"/>
                <a:pathLst>
                  <a:path w="8568" h="10847" extrusionOk="0">
                    <a:moveTo>
                      <a:pt x="1357" y="0"/>
                    </a:moveTo>
                    <a:cubicBezTo>
                      <a:pt x="1199" y="0"/>
                      <a:pt x="1051" y="107"/>
                      <a:pt x="1051" y="305"/>
                    </a:cubicBezTo>
                    <a:cubicBezTo>
                      <a:pt x="1151" y="3774"/>
                      <a:pt x="150" y="7110"/>
                      <a:pt x="17" y="10546"/>
                    </a:cubicBezTo>
                    <a:cubicBezTo>
                      <a:pt x="0" y="10746"/>
                      <a:pt x="150" y="10846"/>
                      <a:pt x="309" y="10846"/>
                    </a:cubicBezTo>
                    <a:cubicBezTo>
                      <a:pt x="467" y="10846"/>
                      <a:pt x="634" y="10746"/>
                      <a:pt x="650" y="10546"/>
                    </a:cubicBezTo>
                    <a:cubicBezTo>
                      <a:pt x="778" y="7272"/>
                      <a:pt x="1692" y="4088"/>
                      <a:pt x="1692" y="794"/>
                    </a:cubicBezTo>
                    <a:lnTo>
                      <a:pt x="1692" y="794"/>
                    </a:lnTo>
                    <a:cubicBezTo>
                      <a:pt x="3789" y="1755"/>
                      <a:pt x="6004" y="2529"/>
                      <a:pt x="7989" y="3708"/>
                    </a:cubicBezTo>
                    <a:cubicBezTo>
                      <a:pt x="8044" y="3746"/>
                      <a:pt x="8099" y="3763"/>
                      <a:pt x="8150" y="3763"/>
                    </a:cubicBezTo>
                    <a:cubicBezTo>
                      <a:pt x="8405" y="3763"/>
                      <a:pt x="8567" y="3341"/>
                      <a:pt x="8289" y="3174"/>
                    </a:cubicBezTo>
                    <a:cubicBezTo>
                      <a:pt x="6154" y="1873"/>
                      <a:pt x="3786" y="1106"/>
                      <a:pt x="1518" y="38"/>
                    </a:cubicBezTo>
                    <a:cubicBezTo>
                      <a:pt x="1467" y="13"/>
                      <a:pt x="1411" y="0"/>
                      <a:pt x="135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114;p2"/>
              <p:cNvSpPr/>
              <p:nvPr/>
            </p:nvSpPr>
            <p:spPr>
              <a:xfrm>
                <a:off x="2354134" y="146605"/>
                <a:ext cx="132532" cy="171297"/>
              </a:xfrm>
              <a:custGeom>
                <a:avLst/>
                <a:gdLst/>
                <a:ahLst/>
                <a:cxnLst/>
                <a:rect l="l" t="t" r="r" b="b"/>
                <a:pathLst>
                  <a:path w="4424" h="5718" extrusionOk="0">
                    <a:moveTo>
                      <a:pt x="760" y="1"/>
                    </a:moveTo>
                    <a:cubicBezTo>
                      <a:pt x="625" y="1"/>
                      <a:pt x="490" y="76"/>
                      <a:pt x="467" y="214"/>
                    </a:cubicBezTo>
                    <a:cubicBezTo>
                      <a:pt x="234" y="1948"/>
                      <a:pt x="0" y="3683"/>
                      <a:pt x="0" y="5417"/>
                    </a:cubicBezTo>
                    <a:cubicBezTo>
                      <a:pt x="0" y="5618"/>
                      <a:pt x="159" y="5718"/>
                      <a:pt x="317" y="5718"/>
                    </a:cubicBezTo>
                    <a:cubicBezTo>
                      <a:pt x="476" y="5718"/>
                      <a:pt x="634" y="5618"/>
                      <a:pt x="634" y="5417"/>
                    </a:cubicBezTo>
                    <a:cubicBezTo>
                      <a:pt x="634" y="3875"/>
                      <a:pt x="805" y="2304"/>
                      <a:pt x="1016" y="757"/>
                    </a:cubicBezTo>
                    <a:lnTo>
                      <a:pt x="1016" y="757"/>
                    </a:lnTo>
                    <a:cubicBezTo>
                      <a:pt x="1943" y="1205"/>
                      <a:pt x="2830" y="1775"/>
                      <a:pt x="3770" y="2215"/>
                    </a:cubicBezTo>
                    <a:cubicBezTo>
                      <a:pt x="3816" y="2236"/>
                      <a:pt x="3861" y="2245"/>
                      <a:pt x="3905" y="2245"/>
                    </a:cubicBezTo>
                    <a:cubicBezTo>
                      <a:pt x="4209" y="2245"/>
                      <a:pt x="4424" y="1794"/>
                      <a:pt x="4103" y="1648"/>
                    </a:cubicBezTo>
                    <a:cubicBezTo>
                      <a:pt x="3002" y="1181"/>
                      <a:pt x="2035" y="514"/>
                      <a:pt x="934" y="47"/>
                    </a:cubicBezTo>
                    <a:cubicBezTo>
                      <a:pt x="883" y="16"/>
                      <a:pt x="821" y="1"/>
                      <a:pt x="760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115;p2"/>
              <p:cNvSpPr/>
              <p:nvPr/>
            </p:nvSpPr>
            <p:spPr>
              <a:xfrm>
                <a:off x="2447056" y="299348"/>
                <a:ext cx="169589" cy="204310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6820" extrusionOk="0">
                    <a:moveTo>
                      <a:pt x="824" y="1"/>
                    </a:moveTo>
                    <a:cubicBezTo>
                      <a:pt x="701" y="1"/>
                      <a:pt x="562" y="115"/>
                      <a:pt x="534" y="252"/>
                    </a:cubicBezTo>
                    <a:cubicBezTo>
                      <a:pt x="0" y="2253"/>
                      <a:pt x="34" y="4455"/>
                      <a:pt x="167" y="6490"/>
                    </a:cubicBezTo>
                    <a:cubicBezTo>
                      <a:pt x="184" y="6711"/>
                      <a:pt x="349" y="6819"/>
                      <a:pt x="506" y="6819"/>
                    </a:cubicBezTo>
                    <a:cubicBezTo>
                      <a:pt x="657" y="6819"/>
                      <a:pt x="801" y="6719"/>
                      <a:pt x="801" y="6523"/>
                    </a:cubicBezTo>
                    <a:cubicBezTo>
                      <a:pt x="675" y="4632"/>
                      <a:pt x="638" y="2623"/>
                      <a:pt x="1056" y="748"/>
                    </a:cubicBezTo>
                    <a:lnTo>
                      <a:pt x="1056" y="748"/>
                    </a:lnTo>
                    <a:cubicBezTo>
                      <a:pt x="2421" y="1283"/>
                      <a:pt x="3810" y="1697"/>
                      <a:pt x="5171" y="2253"/>
                    </a:cubicBezTo>
                    <a:cubicBezTo>
                      <a:pt x="5215" y="2273"/>
                      <a:pt x="5256" y="2282"/>
                      <a:pt x="5294" y="2282"/>
                    </a:cubicBezTo>
                    <a:cubicBezTo>
                      <a:pt x="5570" y="2282"/>
                      <a:pt x="5661" y="1799"/>
                      <a:pt x="5338" y="1653"/>
                    </a:cubicBezTo>
                    <a:cubicBezTo>
                      <a:pt x="3870" y="1052"/>
                      <a:pt x="2369" y="619"/>
                      <a:pt x="901" y="18"/>
                    </a:cubicBezTo>
                    <a:cubicBezTo>
                      <a:pt x="877" y="6"/>
                      <a:pt x="851" y="1"/>
                      <a:pt x="824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116;p2"/>
              <p:cNvSpPr/>
              <p:nvPr/>
            </p:nvSpPr>
            <p:spPr>
              <a:xfrm>
                <a:off x="2522004" y="425790"/>
                <a:ext cx="120399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4700" extrusionOk="0">
                    <a:moveTo>
                      <a:pt x="534" y="0"/>
                    </a:moveTo>
                    <a:cubicBezTo>
                      <a:pt x="401" y="0"/>
                      <a:pt x="267" y="67"/>
                      <a:pt x="234" y="200"/>
                    </a:cubicBezTo>
                    <a:cubicBezTo>
                      <a:pt x="0" y="1601"/>
                      <a:pt x="0" y="3002"/>
                      <a:pt x="0" y="4370"/>
                    </a:cubicBezTo>
                    <a:cubicBezTo>
                      <a:pt x="0" y="4591"/>
                      <a:pt x="165" y="4700"/>
                      <a:pt x="327" y="4700"/>
                    </a:cubicBezTo>
                    <a:cubicBezTo>
                      <a:pt x="482" y="4700"/>
                      <a:pt x="634" y="4600"/>
                      <a:pt x="634" y="4403"/>
                    </a:cubicBezTo>
                    <a:cubicBezTo>
                      <a:pt x="634" y="3143"/>
                      <a:pt x="604" y="1853"/>
                      <a:pt x="798" y="618"/>
                    </a:cubicBezTo>
                    <a:lnTo>
                      <a:pt x="798" y="618"/>
                    </a:lnTo>
                    <a:cubicBezTo>
                      <a:pt x="1714" y="705"/>
                      <a:pt x="2642" y="1075"/>
                      <a:pt x="3403" y="1501"/>
                    </a:cubicBezTo>
                    <a:cubicBezTo>
                      <a:pt x="3459" y="1532"/>
                      <a:pt x="3514" y="1545"/>
                      <a:pt x="3565" y="1545"/>
                    </a:cubicBezTo>
                    <a:cubicBezTo>
                      <a:pt x="3847" y="1545"/>
                      <a:pt x="4019" y="1137"/>
                      <a:pt x="3736" y="968"/>
                    </a:cubicBezTo>
                    <a:cubicBezTo>
                      <a:pt x="2769" y="434"/>
                      <a:pt x="1635" y="0"/>
                      <a:pt x="534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117;p2"/>
              <p:cNvSpPr/>
              <p:nvPr/>
            </p:nvSpPr>
            <p:spPr>
              <a:xfrm>
                <a:off x="2081331" y="278888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118;p2"/>
              <p:cNvSpPr/>
              <p:nvPr/>
            </p:nvSpPr>
            <p:spPr>
              <a:xfrm>
                <a:off x="2116319" y="320856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119;p2"/>
              <p:cNvSpPr/>
              <p:nvPr/>
            </p:nvSpPr>
            <p:spPr>
              <a:xfrm>
                <a:off x="2130308" y="260915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120;p2"/>
              <p:cNvSpPr/>
              <p:nvPr/>
            </p:nvSpPr>
            <p:spPr>
              <a:xfrm>
                <a:off x="2604920" y="13094"/>
                <a:ext cx="3403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121;p2"/>
              <p:cNvSpPr/>
              <p:nvPr/>
            </p:nvSpPr>
            <p:spPr>
              <a:xfrm>
                <a:off x="2594945" y="69051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01" y="868"/>
                      <a:pt x="1101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122;p2"/>
              <p:cNvSpPr/>
              <p:nvPr/>
            </p:nvSpPr>
            <p:spPr>
              <a:xfrm>
                <a:off x="2538988" y="2708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123;p2"/>
              <p:cNvSpPr/>
              <p:nvPr/>
            </p:nvSpPr>
            <p:spPr>
              <a:xfrm>
                <a:off x="2455054" y="585662"/>
                <a:ext cx="34002" cy="2702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2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124;p2"/>
              <p:cNvSpPr/>
              <p:nvPr/>
            </p:nvSpPr>
            <p:spPr>
              <a:xfrm>
                <a:off x="2493007" y="603635"/>
                <a:ext cx="34032" cy="2603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9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125;p2"/>
              <p:cNvSpPr/>
              <p:nvPr/>
            </p:nvSpPr>
            <p:spPr>
              <a:xfrm>
                <a:off x="2639908" y="390802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5" y="868"/>
                      <a:pt x="1135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126;p2"/>
              <p:cNvSpPr/>
              <p:nvPr/>
            </p:nvSpPr>
            <p:spPr>
              <a:xfrm>
                <a:off x="2639908" y="355844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0"/>
                    </a:moveTo>
                    <a:cubicBezTo>
                      <a:pt x="0" y="0"/>
                      <a:pt x="0" y="867"/>
                      <a:pt x="567" y="867"/>
                    </a:cubicBezTo>
                    <a:cubicBezTo>
                      <a:pt x="1135" y="867"/>
                      <a:pt x="1135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127;p2"/>
              <p:cNvSpPr/>
              <p:nvPr/>
            </p:nvSpPr>
            <p:spPr>
              <a:xfrm>
                <a:off x="2116319" y="-49842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128;p2"/>
              <p:cNvSpPr/>
              <p:nvPr/>
            </p:nvSpPr>
            <p:spPr>
              <a:xfrm>
                <a:off x="2319146" y="-206719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02" y="867"/>
                      <a:pt x="1102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129;p2"/>
              <p:cNvSpPr/>
              <p:nvPr/>
            </p:nvSpPr>
            <p:spPr>
              <a:xfrm>
                <a:off x="2434055" y="10104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35" y="867"/>
                      <a:pt x="1135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130;p2"/>
              <p:cNvSpPr/>
              <p:nvPr/>
            </p:nvSpPr>
            <p:spPr>
              <a:xfrm>
                <a:off x="2172275" y="125007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4" name="Google Shape;131;p2"/>
          <p:cNvGrpSpPr/>
          <p:nvPr/>
        </p:nvGrpSpPr>
        <p:grpSpPr>
          <a:xfrm rot="10800000" flipH="1">
            <a:off x="642739" y="1834242"/>
            <a:ext cx="362172" cy="472552"/>
            <a:chOff x="1304140" y="978228"/>
            <a:chExt cx="436509" cy="569545"/>
          </a:xfrm>
        </p:grpSpPr>
        <p:sp>
          <p:nvSpPr>
            <p:cNvPr id="565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7" name="Google Shape;154;p2"/>
          <p:cNvGrpSpPr/>
          <p:nvPr/>
        </p:nvGrpSpPr>
        <p:grpSpPr>
          <a:xfrm>
            <a:off x="10984990" y="5138335"/>
            <a:ext cx="1190020" cy="757074"/>
            <a:chOff x="7742212" y="3926048"/>
            <a:chExt cx="1414838" cy="900099"/>
          </a:xfrm>
        </p:grpSpPr>
        <p:sp>
          <p:nvSpPr>
            <p:cNvPr id="588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163;p2"/>
          <p:cNvGrpSpPr/>
          <p:nvPr/>
        </p:nvGrpSpPr>
        <p:grpSpPr>
          <a:xfrm>
            <a:off x="11260823" y="5447380"/>
            <a:ext cx="1042259" cy="1047013"/>
            <a:chOff x="8276926" y="3750868"/>
            <a:chExt cx="1239162" cy="1244814"/>
          </a:xfrm>
        </p:grpSpPr>
        <p:sp>
          <p:nvSpPr>
            <p:cNvPr id="597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191;p2"/>
          <p:cNvGrpSpPr/>
          <p:nvPr/>
        </p:nvGrpSpPr>
        <p:grpSpPr>
          <a:xfrm>
            <a:off x="11199458" y="5961349"/>
            <a:ext cx="368416" cy="997931"/>
            <a:chOff x="7607455" y="4238363"/>
            <a:chExt cx="438017" cy="1186459"/>
          </a:xfrm>
        </p:grpSpPr>
        <p:sp>
          <p:nvSpPr>
            <p:cNvPr id="625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216;p2"/>
          <p:cNvGrpSpPr/>
          <p:nvPr/>
        </p:nvGrpSpPr>
        <p:grpSpPr>
          <a:xfrm rot="-5400000" flipH="1">
            <a:off x="10062561" y="5989170"/>
            <a:ext cx="364299" cy="944465"/>
            <a:chOff x="7916001" y="4222802"/>
            <a:chExt cx="364299" cy="944465"/>
          </a:xfrm>
        </p:grpSpPr>
        <p:sp>
          <p:nvSpPr>
            <p:cNvPr id="650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8" name="Google Shape;225;p2"/>
          <p:cNvSpPr/>
          <p:nvPr/>
        </p:nvSpPr>
        <p:spPr>
          <a:xfrm>
            <a:off x="10706100" y="5933769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rgbClr val="C67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226;p2"/>
          <p:cNvSpPr/>
          <p:nvPr/>
        </p:nvSpPr>
        <p:spPr>
          <a:xfrm>
            <a:off x="10698995" y="5997085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227;p2"/>
          <p:cNvSpPr/>
          <p:nvPr/>
        </p:nvSpPr>
        <p:spPr>
          <a:xfrm>
            <a:off x="11027443" y="6071689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1" name="Google Shape;228;p2"/>
          <p:cNvSpPr/>
          <p:nvPr/>
        </p:nvSpPr>
        <p:spPr>
          <a:xfrm>
            <a:off x="10962439" y="6150929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2" name="Google Shape;229;p2"/>
          <p:cNvSpPr/>
          <p:nvPr/>
        </p:nvSpPr>
        <p:spPr>
          <a:xfrm>
            <a:off x="10880075" y="6238332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3" name="Google Shape;230;p2"/>
          <p:cNvSpPr/>
          <p:nvPr/>
        </p:nvSpPr>
        <p:spPr>
          <a:xfrm>
            <a:off x="10814012" y="6405580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4" name="Google Shape;231;p2"/>
          <p:cNvSpPr/>
          <p:nvPr/>
        </p:nvSpPr>
        <p:spPr>
          <a:xfrm>
            <a:off x="10797308" y="6589130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5" name="Google Shape;232;p2"/>
          <p:cNvSpPr/>
          <p:nvPr/>
        </p:nvSpPr>
        <p:spPr>
          <a:xfrm>
            <a:off x="10838049" y="6322914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6" name="Google Shape;233;p2"/>
          <p:cNvSpPr/>
          <p:nvPr/>
        </p:nvSpPr>
        <p:spPr>
          <a:xfrm>
            <a:off x="10808646" y="6350629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7" name="Google Shape;234;p2"/>
          <p:cNvSpPr/>
          <p:nvPr/>
        </p:nvSpPr>
        <p:spPr>
          <a:xfrm>
            <a:off x="10796880" y="6301044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8" name="Google Shape;235;p2"/>
          <p:cNvSpPr/>
          <p:nvPr/>
        </p:nvSpPr>
        <p:spPr>
          <a:xfrm>
            <a:off x="11117920" y="6448967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9" name="Google Shape;236;p2"/>
          <p:cNvSpPr/>
          <p:nvPr/>
        </p:nvSpPr>
        <p:spPr>
          <a:xfrm>
            <a:off x="11085140" y="6474188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237;p2"/>
          <p:cNvSpPr/>
          <p:nvPr/>
        </p:nvSpPr>
        <p:spPr>
          <a:xfrm>
            <a:off x="10991842" y="6690189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238;p2"/>
          <p:cNvSpPr/>
          <p:nvPr/>
        </p:nvSpPr>
        <p:spPr>
          <a:xfrm>
            <a:off x="10956543" y="6717929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239;p2"/>
          <p:cNvSpPr/>
          <p:nvPr/>
        </p:nvSpPr>
        <p:spPr>
          <a:xfrm>
            <a:off x="10950672" y="628257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240;p2"/>
          <p:cNvSpPr/>
          <p:nvPr/>
        </p:nvSpPr>
        <p:spPr>
          <a:xfrm>
            <a:off x="10931348" y="6232966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241;p2"/>
          <p:cNvSpPr/>
          <p:nvPr/>
        </p:nvSpPr>
        <p:spPr>
          <a:xfrm>
            <a:off x="11170024" y="619431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242;p2"/>
          <p:cNvSpPr/>
          <p:nvPr/>
        </p:nvSpPr>
        <p:spPr>
          <a:xfrm>
            <a:off x="11128854" y="622457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243;p2"/>
          <p:cNvSpPr/>
          <p:nvPr/>
        </p:nvSpPr>
        <p:spPr>
          <a:xfrm>
            <a:off x="11079270" y="6046393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244;p2"/>
          <p:cNvSpPr/>
          <p:nvPr/>
        </p:nvSpPr>
        <p:spPr>
          <a:xfrm>
            <a:off x="11106985" y="6002704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8" name="Google Shape;245;p2"/>
          <p:cNvSpPr/>
          <p:nvPr/>
        </p:nvSpPr>
        <p:spPr>
          <a:xfrm>
            <a:off x="10197632" y="5955034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rgbClr val="83C4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" name="Google Shape;246;p2"/>
          <p:cNvSpPr/>
          <p:nvPr/>
        </p:nvSpPr>
        <p:spPr>
          <a:xfrm>
            <a:off x="10260469" y="6031981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0" name="Google Shape;247;p2"/>
          <p:cNvSpPr/>
          <p:nvPr/>
        </p:nvSpPr>
        <p:spPr>
          <a:xfrm>
            <a:off x="10562159" y="6648994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1" name="Google Shape;248;p2"/>
          <p:cNvSpPr/>
          <p:nvPr/>
        </p:nvSpPr>
        <p:spPr>
          <a:xfrm>
            <a:off x="10453743" y="6446447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2" name="Google Shape;249;p2"/>
          <p:cNvSpPr/>
          <p:nvPr/>
        </p:nvSpPr>
        <p:spPr>
          <a:xfrm>
            <a:off x="10373874" y="6264082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250;p2"/>
          <p:cNvSpPr/>
          <p:nvPr/>
        </p:nvSpPr>
        <p:spPr>
          <a:xfrm>
            <a:off x="10387958" y="6258187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251;p2"/>
          <p:cNvSpPr/>
          <p:nvPr/>
        </p:nvSpPr>
        <p:spPr>
          <a:xfrm>
            <a:off x="10278383" y="6102705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252;p2"/>
          <p:cNvSpPr/>
          <p:nvPr/>
        </p:nvSpPr>
        <p:spPr>
          <a:xfrm>
            <a:off x="10256186" y="6049769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253;p2"/>
          <p:cNvSpPr/>
          <p:nvPr/>
        </p:nvSpPr>
        <p:spPr>
          <a:xfrm>
            <a:off x="10700205" y="6269953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254;p2"/>
          <p:cNvSpPr/>
          <p:nvPr/>
        </p:nvSpPr>
        <p:spPr>
          <a:xfrm>
            <a:off x="10670802" y="6234654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255;p2"/>
          <p:cNvSpPr/>
          <p:nvPr/>
        </p:nvSpPr>
        <p:spPr>
          <a:xfrm>
            <a:off x="10659035" y="6284239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9" name="Google Shape;256;p2"/>
          <p:cNvSpPr/>
          <p:nvPr/>
        </p:nvSpPr>
        <p:spPr>
          <a:xfrm>
            <a:off x="10259814" y="649268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0" name="Google Shape;257;p2"/>
          <p:cNvSpPr/>
          <p:nvPr/>
        </p:nvSpPr>
        <p:spPr>
          <a:xfrm>
            <a:off x="10268229" y="6445616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1" name="Google Shape;258;p2"/>
          <p:cNvSpPr/>
          <p:nvPr/>
        </p:nvSpPr>
        <p:spPr>
          <a:xfrm>
            <a:off x="10315294" y="6480915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2" name="Google Shape;259;p2"/>
          <p:cNvSpPr/>
          <p:nvPr/>
        </p:nvSpPr>
        <p:spPr>
          <a:xfrm>
            <a:off x="10385892" y="6011094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3" name="Google Shape;260;p2"/>
          <p:cNvSpPr/>
          <p:nvPr/>
        </p:nvSpPr>
        <p:spPr>
          <a:xfrm>
            <a:off x="10353944" y="5996808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4" name="Google Shape;261;p2"/>
          <p:cNvSpPr/>
          <p:nvPr/>
        </p:nvSpPr>
        <p:spPr>
          <a:xfrm>
            <a:off x="10230411" y="617582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5" name="Google Shape;262;p2"/>
          <p:cNvSpPr/>
          <p:nvPr/>
        </p:nvSpPr>
        <p:spPr>
          <a:xfrm>
            <a:off x="10230411" y="62052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6" name="Google Shape;263;p2"/>
          <p:cNvSpPr/>
          <p:nvPr/>
        </p:nvSpPr>
        <p:spPr>
          <a:xfrm>
            <a:off x="10670802" y="6545617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264;p2"/>
          <p:cNvSpPr/>
          <p:nvPr/>
        </p:nvSpPr>
        <p:spPr>
          <a:xfrm>
            <a:off x="10500178" y="6677566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8" name="Google Shape;265;p2"/>
          <p:cNvSpPr/>
          <p:nvPr/>
        </p:nvSpPr>
        <p:spPr>
          <a:xfrm>
            <a:off x="10403529" y="6419564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266;p2"/>
          <p:cNvSpPr/>
          <p:nvPr/>
        </p:nvSpPr>
        <p:spPr>
          <a:xfrm>
            <a:off x="10623737" y="6398551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00" name="Google Shape;267;p2"/>
          <p:cNvGrpSpPr/>
          <p:nvPr/>
        </p:nvGrpSpPr>
        <p:grpSpPr>
          <a:xfrm>
            <a:off x="10174591" y="290657"/>
            <a:ext cx="436502" cy="569243"/>
            <a:chOff x="3289399" y="3455662"/>
            <a:chExt cx="436502" cy="569243"/>
          </a:xfrm>
        </p:grpSpPr>
        <p:sp>
          <p:nvSpPr>
            <p:cNvPr id="701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3" name="Google Shape;290;p2"/>
          <p:cNvGrpSpPr/>
          <p:nvPr/>
        </p:nvGrpSpPr>
        <p:grpSpPr>
          <a:xfrm>
            <a:off x="-21885" y="5902842"/>
            <a:ext cx="1117161" cy="1087511"/>
            <a:chOff x="-181020" y="4253777"/>
            <a:chExt cx="1117161" cy="1087511"/>
          </a:xfrm>
        </p:grpSpPr>
        <p:sp>
          <p:nvSpPr>
            <p:cNvPr id="724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8" name="Google Shape;305;p2"/>
          <p:cNvGrpSpPr/>
          <p:nvPr/>
        </p:nvGrpSpPr>
        <p:grpSpPr>
          <a:xfrm>
            <a:off x="-48252" y="5528450"/>
            <a:ext cx="884073" cy="1185979"/>
            <a:chOff x="-168050" y="4195214"/>
            <a:chExt cx="719519" cy="965231"/>
          </a:xfrm>
        </p:grpSpPr>
        <p:sp>
          <p:nvSpPr>
            <p:cNvPr id="739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353;p2"/>
          <p:cNvGrpSpPr/>
          <p:nvPr/>
        </p:nvGrpSpPr>
        <p:grpSpPr>
          <a:xfrm>
            <a:off x="10926378" y="-158234"/>
            <a:ext cx="1116750" cy="1145263"/>
            <a:chOff x="7973149" y="-201092"/>
            <a:chExt cx="1116750" cy="1145263"/>
          </a:xfrm>
        </p:grpSpPr>
        <p:sp>
          <p:nvSpPr>
            <p:cNvPr id="787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8" name="Google Shape;415;p2"/>
          <p:cNvGrpSpPr/>
          <p:nvPr/>
        </p:nvGrpSpPr>
        <p:grpSpPr>
          <a:xfrm rot="-5400000" flipH="1">
            <a:off x="8565073" y="-174904"/>
            <a:ext cx="1007000" cy="841746"/>
            <a:chOff x="3579657" y="4246288"/>
            <a:chExt cx="1007000" cy="841746"/>
          </a:xfrm>
        </p:grpSpPr>
        <p:sp>
          <p:nvSpPr>
            <p:cNvPr id="849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0" name="Google Shape;447;p2"/>
          <p:cNvGrpSpPr/>
          <p:nvPr/>
        </p:nvGrpSpPr>
        <p:grpSpPr>
          <a:xfrm rot="-5400000">
            <a:off x="9917120" y="136737"/>
            <a:ext cx="161913" cy="145916"/>
            <a:chOff x="7737341" y="1046941"/>
            <a:chExt cx="161913" cy="145916"/>
          </a:xfrm>
        </p:grpSpPr>
        <p:sp>
          <p:nvSpPr>
            <p:cNvPr id="881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204BA57E-9FE0-452A-86FB-4290252D314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55087" y="1872941"/>
            <a:ext cx="9144000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b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LỚP HỌC</a:t>
            </a:r>
          </a:p>
        </p:txBody>
      </p:sp>
    </p:spTree>
    <p:extLst>
      <p:ext uri="{BB962C8B-B14F-4D97-AF65-F5344CB8AC3E}">
        <p14:creationId xmlns:p14="http://schemas.microsoft.com/office/powerpoint/2010/main" val="415759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625;p7"/>
          <p:cNvGrpSpPr/>
          <p:nvPr/>
        </p:nvGrpSpPr>
        <p:grpSpPr>
          <a:xfrm>
            <a:off x="11172244" y="5803374"/>
            <a:ext cx="1019756" cy="1148499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26B6E4E5-EE9B-FC7B-D4F6-0A45E535A41D}"/>
              </a:ext>
            </a:extLst>
          </p:cNvPr>
          <p:cNvSpPr/>
          <p:nvPr/>
        </p:nvSpPr>
        <p:spPr>
          <a:xfrm>
            <a:off x="3540754" y="147169"/>
            <a:ext cx="5350433" cy="1596465"/>
          </a:xfrm>
          <a:prstGeom prst="roundRect">
            <a:avLst/>
          </a:prstGeom>
          <a:solidFill>
            <a:srgbClr val="63DB2D"/>
          </a:solidFill>
          <a:ln>
            <a:solidFill>
              <a:srgbClr val="FFBC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(5 phút)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CEF2D-71F7-DB33-7E38-8D796A2D2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768" y="6488316"/>
            <a:ext cx="215894" cy="248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7AB1C-D6D8-E864-B9B5-92C120BA3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83" y="6266932"/>
            <a:ext cx="262166" cy="221384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7605D1F-D0B8-E45E-49DA-3A0C059D5332}"/>
              </a:ext>
            </a:extLst>
          </p:cNvPr>
          <p:cNvSpPr/>
          <p:nvPr/>
        </p:nvSpPr>
        <p:spPr>
          <a:xfrm>
            <a:off x="4723339" y="2426608"/>
            <a:ext cx="6696107" cy="67359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cá nhân (2 phút)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5EE2A93-592D-071F-E2A5-D4BBFF3FA740}"/>
              </a:ext>
            </a:extLst>
          </p:cNvPr>
          <p:cNvSpPr/>
          <p:nvPr/>
        </p:nvSpPr>
        <p:spPr>
          <a:xfrm>
            <a:off x="4713658" y="3913482"/>
            <a:ext cx="6536528" cy="7286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 (3 phút)</a:t>
            </a:r>
          </a:p>
        </p:txBody>
      </p:sp>
      <p:sp>
        <p:nvSpPr>
          <p:cNvPr id="11" name="Right Arrow 5">
            <a:extLst>
              <a:ext uri="{FF2B5EF4-FFF2-40B4-BE49-F238E27FC236}">
                <a16:creationId xmlns:a16="http://schemas.microsoft.com/office/drawing/2014/main" id="{1CA47E98-9049-7390-9878-559508F0D960}"/>
              </a:ext>
            </a:extLst>
          </p:cNvPr>
          <p:cNvSpPr/>
          <p:nvPr/>
        </p:nvSpPr>
        <p:spPr>
          <a:xfrm rot="5400000">
            <a:off x="8427605" y="3835765"/>
            <a:ext cx="510373" cy="1155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1A76EF-864B-856E-3585-F46F496B948C}"/>
                  </a:ext>
                </a:extLst>
              </p:cNvPr>
              <p:cNvSpPr/>
              <p:nvPr/>
            </p:nvSpPr>
            <p:spPr>
              <a:xfrm>
                <a:off x="454776" y="2351948"/>
                <a:ext cx="3863224" cy="3387466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Bài 1.</a:t>
                </a: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 Cho đa thức </a:t>
                </a:r>
                <a:endPara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1A76EF-864B-856E-3585-F46F496B9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76" y="2351948"/>
                <a:ext cx="3863224" cy="3387466"/>
              </a:xfrm>
              <a:prstGeom prst="rect">
                <a:avLst/>
              </a:prstGeom>
              <a:blipFill>
                <a:blip r:embed="rId4"/>
                <a:stretch>
                  <a:fillRect l="-2034" b="-160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7551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625;p7"/>
          <p:cNvGrpSpPr/>
          <p:nvPr/>
        </p:nvGrpSpPr>
        <p:grpSpPr>
          <a:xfrm>
            <a:off x="11032570" y="5930717"/>
            <a:ext cx="1101933" cy="1020965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26B6E4E5-EE9B-FC7B-D4F6-0A45E535A41D}"/>
              </a:ext>
            </a:extLst>
          </p:cNvPr>
          <p:cNvSpPr/>
          <p:nvPr/>
        </p:nvSpPr>
        <p:spPr>
          <a:xfrm>
            <a:off x="3540754" y="147169"/>
            <a:ext cx="5350433" cy="1596465"/>
          </a:xfrm>
          <a:prstGeom prst="roundRect">
            <a:avLst/>
          </a:prstGeom>
          <a:solidFill>
            <a:srgbClr val="63DB2D"/>
          </a:solidFill>
          <a:ln>
            <a:solidFill>
              <a:srgbClr val="FFBC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phút)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CEF2D-71F7-DB33-7E38-8D796A2D2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768" y="6488316"/>
            <a:ext cx="215894" cy="248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7AB1C-D6D8-E864-B9B5-92C120BA3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83" y="6266932"/>
            <a:ext cx="262166" cy="221384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7605D1F-D0B8-E45E-49DA-3A0C059D5332}"/>
              </a:ext>
            </a:extLst>
          </p:cNvPr>
          <p:cNvSpPr/>
          <p:nvPr/>
        </p:nvSpPr>
        <p:spPr>
          <a:xfrm>
            <a:off x="4723339" y="2426608"/>
            <a:ext cx="7314093" cy="121176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 (2 phút)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5EE2A93-592D-071F-E2A5-D4BBFF3FA740}"/>
              </a:ext>
            </a:extLst>
          </p:cNvPr>
          <p:cNvSpPr/>
          <p:nvPr/>
        </p:nvSpPr>
        <p:spPr>
          <a:xfrm>
            <a:off x="4723339" y="4156727"/>
            <a:ext cx="7273736" cy="14016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(3 phút)</a:t>
            </a:r>
          </a:p>
        </p:txBody>
      </p:sp>
      <p:sp>
        <p:nvSpPr>
          <p:cNvPr id="11" name="Right Arrow 5">
            <a:extLst>
              <a:ext uri="{FF2B5EF4-FFF2-40B4-BE49-F238E27FC236}">
                <a16:creationId xmlns:a16="http://schemas.microsoft.com/office/drawing/2014/main" id="{1CA47E98-9049-7390-9878-559508F0D960}"/>
              </a:ext>
            </a:extLst>
          </p:cNvPr>
          <p:cNvSpPr/>
          <p:nvPr/>
        </p:nvSpPr>
        <p:spPr>
          <a:xfrm rot="5400000">
            <a:off x="8427605" y="3835765"/>
            <a:ext cx="510373" cy="1155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1A76EF-864B-856E-3585-F46F496B948C}"/>
                  </a:ext>
                </a:extLst>
              </p:cNvPr>
              <p:cNvSpPr/>
              <p:nvPr/>
            </p:nvSpPr>
            <p:spPr>
              <a:xfrm>
                <a:off x="454776" y="2351948"/>
                <a:ext cx="3597225" cy="3387466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1.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7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Cho đa thức </a:t>
                </a:r>
                <a:endParaRPr lang="en-US" sz="2400" i="1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1A76EF-864B-856E-3585-F46F496B9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76" y="2351948"/>
                <a:ext cx="3597225" cy="3387466"/>
              </a:xfrm>
              <a:prstGeom prst="rect">
                <a:avLst/>
              </a:prstGeom>
              <a:blipFill>
                <a:blip r:embed="rId6"/>
                <a:stretch>
                  <a:fillRect l="-2181" r="-1007" b="-2669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8" name="2p">
            <a:hlinkClick r:id="" action="ppaction://media"/>
            <a:extLst>
              <a:ext uri="{FF2B5EF4-FFF2-40B4-BE49-F238E27FC236}">
                <a16:creationId xmlns:a16="http://schemas.microsoft.com/office/drawing/2014/main" id="{86FDEC90-18BE-4A6B-EF8E-9AB56E8474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9433" y="78159"/>
            <a:ext cx="2070234" cy="11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4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1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625;p7"/>
          <p:cNvGrpSpPr/>
          <p:nvPr/>
        </p:nvGrpSpPr>
        <p:grpSpPr>
          <a:xfrm>
            <a:off x="11153583" y="5851467"/>
            <a:ext cx="964505" cy="1048723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26B6E4E5-EE9B-FC7B-D4F6-0A45E535A41D}"/>
              </a:ext>
            </a:extLst>
          </p:cNvPr>
          <p:cNvSpPr/>
          <p:nvPr/>
        </p:nvSpPr>
        <p:spPr>
          <a:xfrm>
            <a:off x="3540754" y="147169"/>
            <a:ext cx="5350433" cy="1596465"/>
          </a:xfrm>
          <a:prstGeom prst="roundRect">
            <a:avLst/>
          </a:prstGeom>
          <a:solidFill>
            <a:srgbClr val="63DB2D"/>
          </a:solidFill>
          <a:ln>
            <a:solidFill>
              <a:srgbClr val="FFBC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(5 phút)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CEF2D-71F7-DB33-7E38-8D796A2D2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768" y="6488316"/>
            <a:ext cx="215894" cy="248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7AB1C-D6D8-E864-B9B5-92C120BA3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83" y="6266932"/>
            <a:ext cx="262166" cy="221384"/>
          </a:xfrm>
          <a:prstGeom prst="rect">
            <a:avLst/>
          </a:prstGeom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7605D1F-D0B8-E45E-49DA-3A0C059D5332}"/>
              </a:ext>
            </a:extLst>
          </p:cNvPr>
          <p:cNvSpPr/>
          <p:nvPr/>
        </p:nvSpPr>
        <p:spPr>
          <a:xfrm>
            <a:off x="4723339" y="2426608"/>
            <a:ext cx="7314093" cy="1211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cá nhân (2 phút)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5EE2A93-592D-071F-E2A5-D4BBFF3FA740}"/>
              </a:ext>
            </a:extLst>
          </p:cNvPr>
          <p:cNvSpPr/>
          <p:nvPr/>
        </p:nvSpPr>
        <p:spPr>
          <a:xfrm>
            <a:off x="4723339" y="4156727"/>
            <a:ext cx="7273736" cy="140162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 (3 phút)</a:t>
            </a:r>
          </a:p>
        </p:txBody>
      </p:sp>
      <p:sp>
        <p:nvSpPr>
          <p:cNvPr id="11" name="Right Arrow 5">
            <a:extLst>
              <a:ext uri="{FF2B5EF4-FFF2-40B4-BE49-F238E27FC236}">
                <a16:creationId xmlns:a16="http://schemas.microsoft.com/office/drawing/2014/main" id="{1CA47E98-9049-7390-9878-559508F0D960}"/>
              </a:ext>
            </a:extLst>
          </p:cNvPr>
          <p:cNvSpPr/>
          <p:nvPr/>
        </p:nvSpPr>
        <p:spPr>
          <a:xfrm rot="5400000">
            <a:off x="8427605" y="3835765"/>
            <a:ext cx="510373" cy="1155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1A76EF-864B-856E-3585-F46F496B948C}"/>
                  </a:ext>
                </a:extLst>
              </p:cNvPr>
              <p:cNvSpPr/>
              <p:nvPr/>
            </p:nvSpPr>
            <p:spPr>
              <a:xfrm>
                <a:off x="454776" y="2351948"/>
                <a:ext cx="3597225" cy="3387466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Bài 1.</a:t>
                </a: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 Cho đa thức </a:t>
                </a:r>
                <a:endPara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1A76EF-864B-856E-3585-F46F496B94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76" y="2351948"/>
                <a:ext cx="3597225" cy="3387466"/>
              </a:xfrm>
              <a:prstGeom prst="rect">
                <a:avLst/>
              </a:prstGeom>
              <a:blipFill>
                <a:blip r:embed="rId6"/>
                <a:stretch>
                  <a:fillRect l="-2181" r="-1007" b="-2669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3p">
            <a:hlinkClick r:id="" action="ppaction://media"/>
            <a:extLst>
              <a:ext uri="{FF2B5EF4-FFF2-40B4-BE49-F238E27FC236}">
                <a16:creationId xmlns:a16="http://schemas.microsoft.com/office/drawing/2014/main" id="{209ED329-7099-EFE7-6287-E4E4F7DAC7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4759" y="73702"/>
            <a:ext cx="2021676" cy="114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2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11;p2"/>
          <p:cNvGrpSpPr/>
          <p:nvPr/>
        </p:nvGrpSpPr>
        <p:grpSpPr>
          <a:xfrm>
            <a:off x="11881220" y="859499"/>
            <a:ext cx="161913" cy="145916"/>
            <a:chOff x="7737341" y="1046941"/>
            <a:chExt cx="161913" cy="145916"/>
          </a:xfrm>
        </p:grpSpPr>
        <p:sp>
          <p:nvSpPr>
            <p:cNvPr id="445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15;p2"/>
          <p:cNvGrpSpPr/>
          <p:nvPr/>
        </p:nvGrpSpPr>
        <p:grpSpPr>
          <a:xfrm>
            <a:off x="324303" y="1137084"/>
            <a:ext cx="134340" cy="121912"/>
            <a:chOff x="737385" y="1492952"/>
            <a:chExt cx="161913" cy="146935"/>
          </a:xfrm>
        </p:grpSpPr>
        <p:sp>
          <p:nvSpPr>
            <p:cNvPr id="449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2" name="Google Shape;19;p2"/>
          <p:cNvSpPr/>
          <p:nvPr/>
        </p:nvSpPr>
        <p:spPr>
          <a:xfrm>
            <a:off x="-12390" y="6205689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20;p2"/>
          <p:cNvSpPr/>
          <p:nvPr/>
        </p:nvSpPr>
        <p:spPr>
          <a:xfrm>
            <a:off x="7524754" y="-4342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21;p2"/>
          <p:cNvGrpSpPr/>
          <p:nvPr/>
        </p:nvGrpSpPr>
        <p:grpSpPr>
          <a:xfrm>
            <a:off x="1619184" y="205475"/>
            <a:ext cx="359392" cy="931707"/>
            <a:chOff x="1823086" y="-208516"/>
            <a:chExt cx="433159" cy="1122944"/>
          </a:xfrm>
        </p:grpSpPr>
        <p:sp>
          <p:nvSpPr>
            <p:cNvPr id="455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30;p2"/>
          <p:cNvGrpSpPr/>
          <p:nvPr/>
        </p:nvGrpSpPr>
        <p:grpSpPr>
          <a:xfrm>
            <a:off x="-64571" y="673601"/>
            <a:ext cx="1166826" cy="746025"/>
            <a:chOff x="-206267" y="355694"/>
            <a:chExt cx="1406323" cy="899150"/>
          </a:xfrm>
        </p:grpSpPr>
        <p:sp>
          <p:nvSpPr>
            <p:cNvPr id="464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39;p2"/>
          <p:cNvGrpSpPr/>
          <p:nvPr/>
        </p:nvGrpSpPr>
        <p:grpSpPr>
          <a:xfrm>
            <a:off x="63906" y="286472"/>
            <a:ext cx="747610" cy="722927"/>
            <a:chOff x="-168381" y="-168706"/>
            <a:chExt cx="901061" cy="871312"/>
          </a:xfrm>
        </p:grpSpPr>
        <p:sp>
          <p:nvSpPr>
            <p:cNvPr id="473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2" name="Google Shape;59;p2"/>
          <p:cNvGrpSpPr/>
          <p:nvPr/>
        </p:nvGrpSpPr>
        <p:grpSpPr>
          <a:xfrm>
            <a:off x="857013" y="176371"/>
            <a:ext cx="363800" cy="984632"/>
            <a:chOff x="904476" y="-243594"/>
            <a:chExt cx="438472" cy="1186732"/>
          </a:xfrm>
        </p:grpSpPr>
        <p:sp>
          <p:nvSpPr>
            <p:cNvPr id="493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0" name="Google Shape;87;p2"/>
          <p:cNvGrpSpPr/>
          <p:nvPr/>
        </p:nvGrpSpPr>
        <p:grpSpPr>
          <a:xfrm>
            <a:off x="1314475" y="20884"/>
            <a:ext cx="548163" cy="942251"/>
            <a:chOff x="1455834" y="-430995"/>
            <a:chExt cx="660677" cy="1135653"/>
          </a:xfrm>
        </p:grpSpPr>
        <p:sp>
          <p:nvSpPr>
            <p:cNvPr id="521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108;p2"/>
          <p:cNvGrpSpPr/>
          <p:nvPr/>
        </p:nvGrpSpPr>
        <p:grpSpPr>
          <a:xfrm>
            <a:off x="1680921" y="-4342"/>
            <a:ext cx="676573" cy="945704"/>
            <a:chOff x="1897495" y="-461400"/>
            <a:chExt cx="815443" cy="1139815"/>
          </a:xfrm>
        </p:grpSpPr>
        <p:sp>
          <p:nvSpPr>
            <p:cNvPr id="542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7" name="Google Shape;154;p2"/>
          <p:cNvGrpSpPr/>
          <p:nvPr/>
        </p:nvGrpSpPr>
        <p:grpSpPr>
          <a:xfrm>
            <a:off x="10984990" y="5138335"/>
            <a:ext cx="1190020" cy="757074"/>
            <a:chOff x="7742212" y="3926048"/>
            <a:chExt cx="1414838" cy="900099"/>
          </a:xfrm>
        </p:grpSpPr>
        <p:sp>
          <p:nvSpPr>
            <p:cNvPr id="588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163;p2"/>
          <p:cNvGrpSpPr/>
          <p:nvPr/>
        </p:nvGrpSpPr>
        <p:grpSpPr>
          <a:xfrm>
            <a:off x="11260823" y="5447380"/>
            <a:ext cx="1042259" cy="1047013"/>
            <a:chOff x="8276926" y="3750868"/>
            <a:chExt cx="1239162" cy="1244814"/>
          </a:xfrm>
        </p:grpSpPr>
        <p:sp>
          <p:nvSpPr>
            <p:cNvPr id="597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191;p2"/>
          <p:cNvGrpSpPr/>
          <p:nvPr/>
        </p:nvGrpSpPr>
        <p:grpSpPr>
          <a:xfrm>
            <a:off x="11199458" y="5961349"/>
            <a:ext cx="368416" cy="997931"/>
            <a:chOff x="7607455" y="4238363"/>
            <a:chExt cx="438017" cy="1186459"/>
          </a:xfrm>
        </p:grpSpPr>
        <p:sp>
          <p:nvSpPr>
            <p:cNvPr id="625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216;p2"/>
          <p:cNvGrpSpPr/>
          <p:nvPr/>
        </p:nvGrpSpPr>
        <p:grpSpPr>
          <a:xfrm rot="-5400000" flipH="1">
            <a:off x="10062561" y="5989170"/>
            <a:ext cx="364299" cy="944465"/>
            <a:chOff x="7916001" y="4222802"/>
            <a:chExt cx="364299" cy="944465"/>
          </a:xfrm>
        </p:grpSpPr>
        <p:sp>
          <p:nvSpPr>
            <p:cNvPr id="650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8" name="Google Shape;225;p2"/>
          <p:cNvSpPr/>
          <p:nvPr/>
        </p:nvSpPr>
        <p:spPr>
          <a:xfrm>
            <a:off x="10706100" y="5933769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rgbClr val="C67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226;p2"/>
          <p:cNvSpPr/>
          <p:nvPr/>
        </p:nvSpPr>
        <p:spPr>
          <a:xfrm>
            <a:off x="10698995" y="5997085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227;p2"/>
          <p:cNvSpPr/>
          <p:nvPr/>
        </p:nvSpPr>
        <p:spPr>
          <a:xfrm>
            <a:off x="11027443" y="6071689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1" name="Google Shape;228;p2"/>
          <p:cNvSpPr/>
          <p:nvPr/>
        </p:nvSpPr>
        <p:spPr>
          <a:xfrm>
            <a:off x="10962439" y="6150929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2" name="Google Shape;229;p2"/>
          <p:cNvSpPr/>
          <p:nvPr/>
        </p:nvSpPr>
        <p:spPr>
          <a:xfrm>
            <a:off x="10880075" y="6238332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3" name="Google Shape;230;p2"/>
          <p:cNvSpPr/>
          <p:nvPr/>
        </p:nvSpPr>
        <p:spPr>
          <a:xfrm>
            <a:off x="10814012" y="6405580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4" name="Google Shape;231;p2"/>
          <p:cNvSpPr/>
          <p:nvPr/>
        </p:nvSpPr>
        <p:spPr>
          <a:xfrm>
            <a:off x="10797308" y="6589130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5" name="Google Shape;232;p2"/>
          <p:cNvSpPr/>
          <p:nvPr/>
        </p:nvSpPr>
        <p:spPr>
          <a:xfrm>
            <a:off x="10838049" y="6322914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6" name="Google Shape;233;p2"/>
          <p:cNvSpPr/>
          <p:nvPr/>
        </p:nvSpPr>
        <p:spPr>
          <a:xfrm>
            <a:off x="10808646" y="6350629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7" name="Google Shape;234;p2"/>
          <p:cNvSpPr/>
          <p:nvPr/>
        </p:nvSpPr>
        <p:spPr>
          <a:xfrm>
            <a:off x="10796880" y="6301044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8" name="Google Shape;235;p2"/>
          <p:cNvSpPr/>
          <p:nvPr/>
        </p:nvSpPr>
        <p:spPr>
          <a:xfrm>
            <a:off x="11117920" y="6448967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9" name="Google Shape;236;p2"/>
          <p:cNvSpPr/>
          <p:nvPr/>
        </p:nvSpPr>
        <p:spPr>
          <a:xfrm>
            <a:off x="11085140" y="6474188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237;p2"/>
          <p:cNvSpPr/>
          <p:nvPr/>
        </p:nvSpPr>
        <p:spPr>
          <a:xfrm>
            <a:off x="10991842" y="6690189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238;p2"/>
          <p:cNvSpPr/>
          <p:nvPr/>
        </p:nvSpPr>
        <p:spPr>
          <a:xfrm>
            <a:off x="10956543" y="6717929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239;p2"/>
          <p:cNvSpPr/>
          <p:nvPr/>
        </p:nvSpPr>
        <p:spPr>
          <a:xfrm>
            <a:off x="10950672" y="628257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240;p2"/>
          <p:cNvSpPr/>
          <p:nvPr/>
        </p:nvSpPr>
        <p:spPr>
          <a:xfrm>
            <a:off x="10931348" y="6232966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241;p2"/>
          <p:cNvSpPr/>
          <p:nvPr/>
        </p:nvSpPr>
        <p:spPr>
          <a:xfrm>
            <a:off x="11170024" y="619431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242;p2"/>
          <p:cNvSpPr/>
          <p:nvPr/>
        </p:nvSpPr>
        <p:spPr>
          <a:xfrm>
            <a:off x="11128854" y="622457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243;p2"/>
          <p:cNvSpPr/>
          <p:nvPr/>
        </p:nvSpPr>
        <p:spPr>
          <a:xfrm>
            <a:off x="11079270" y="6046393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244;p2"/>
          <p:cNvSpPr/>
          <p:nvPr/>
        </p:nvSpPr>
        <p:spPr>
          <a:xfrm>
            <a:off x="11106985" y="6002704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8" name="Google Shape;245;p2"/>
          <p:cNvSpPr/>
          <p:nvPr/>
        </p:nvSpPr>
        <p:spPr>
          <a:xfrm>
            <a:off x="10197632" y="5955034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rgbClr val="83C4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" name="Google Shape;246;p2"/>
          <p:cNvSpPr/>
          <p:nvPr/>
        </p:nvSpPr>
        <p:spPr>
          <a:xfrm>
            <a:off x="10260469" y="6031981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0" name="Google Shape;247;p2"/>
          <p:cNvSpPr/>
          <p:nvPr/>
        </p:nvSpPr>
        <p:spPr>
          <a:xfrm>
            <a:off x="10562159" y="6648994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1" name="Google Shape;248;p2"/>
          <p:cNvSpPr/>
          <p:nvPr/>
        </p:nvSpPr>
        <p:spPr>
          <a:xfrm>
            <a:off x="10453743" y="6446447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2" name="Google Shape;249;p2"/>
          <p:cNvSpPr/>
          <p:nvPr/>
        </p:nvSpPr>
        <p:spPr>
          <a:xfrm>
            <a:off x="10373874" y="6264082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250;p2"/>
          <p:cNvSpPr/>
          <p:nvPr/>
        </p:nvSpPr>
        <p:spPr>
          <a:xfrm>
            <a:off x="10387958" y="6258187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251;p2"/>
          <p:cNvSpPr/>
          <p:nvPr/>
        </p:nvSpPr>
        <p:spPr>
          <a:xfrm>
            <a:off x="10278383" y="6102705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252;p2"/>
          <p:cNvSpPr/>
          <p:nvPr/>
        </p:nvSpPr>
        <p:spPr>
          <a:xfrm>
            <a:off x="10256186" y="6049769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253;p2"/>
          <p:cNvSpPr/>
          <p:nvPr/>
        </p:nvSpPr>
        <p:spPr>
          <a:xfrm>
            <a:off x="10700205" y="6269953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254;p2"/>
          <p:cNvSpPr/>
          <p:nvPr/>
        </p:nvSpPr>
        <p:spPr>
          <a:xfrm>
            <a:off x="10670802" y="6234654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255;p2"/>
          <p:cNvSpPr/>
          <p:nvPr/>
        </p:nvSpPr>
        <p:spPr>
          <a:xfrm>
            <a:off x="10659035" y="6284239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9" name="Google Shape;256;p2"/>
          <p:cNvSpPr/>
          <p:nvPr/>
        </p:nvSpPr>
        <p:spPr>
          <a:xfrm>
            <a:off x="10259814" y="649268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0" name="Google Shape;257;p2"/>
          <p:cNvSpPr/>
          <p:nvPr/>
        </p:nvSpPr>
        <p:spPr>
          <a:xfrm>
            <a:off x="10268229" y="6445616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1" name="Google Shape;258;p2"/>
          <p:cNvSpPr/>
          <p:nvPr/>
        </p:nvSpPr>
        <p:spPr>
          <a:xfrm>
            <a:off x="10315294" y="6480915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2" name="Google Shape;259;p2"/>
          <p:cNvSpPr/>
          <p:nvPr/>
        </p:nvSpPr>
        <p:spPr>
          <a:xfrm>
            <a:off x="10385892" y="6011094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3" name="Google Shape;260;p2"/>
          <p:cNvSpPr/>
          <p:nvPr/>
        </p:nvSpPr>
        <p:spPr>
          <a:xfrm>
            <a:off x="10353944" y="5996808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4" name="Google Shape;261;p2"/>
          <p:cNvSpPr/>
          <p:nvPr/>
        </p:nvSpPr>
        <p:spPr>
          <a:xfrm>
            <a:off x="10230411" y="617582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5" name="Google Shape;262;p2"/>
          <p:cNvSpPr/>
          <p:nvPr/>
        </p:nvSpPr>
        <p:spPr>
          <a:xfrm>
            <a:off x="10230411" y="62052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6" name="Google Shape;263;p2"/>
          <p:cNvSpPr/>
          <p:nvPr/>
        </p:nvSpPr>
        <p:spPr>
          <a:xfrm>
            <a:off x="10670802" y="6545617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264;p2"/>
          <p:cNvSpPr/>
          <p:nvPr/>
        </p:nvSpPr>
        <p:spPr>
          <a:xfrm>
            <a:off x="10500178" y="6677566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8" name="Google Shape;265;p2"/>
          <p:cNvSpPr/>
          <p:nvPr/>
        </p:nvSpPr>
        <p:spPr>
          <a:xfrm>
            <a:off x="10403529" y="6419564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266;p2"/>
          <p:cNvSpPr/>
          <p:nvPr/>
        </p:nvSpPr>
        <p:spPr>
          <a:xfrm>
            <a:off x="10623737" y="6398551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00" name="Google Shape;267;p2"/>
          <p:cNvGrpSpPr/>
          <p:nvPr/>
        </p:nvGrpSpPr>
        <p:grpSpPr>
          <a:xfrm>
            <a:off x="10174591" y="290657"/>
            <a:ext cx="436502" cy="569243"/>
            <a:chOff x="3289399" y="3455662"/>
            <a:chExt cx="436502" cy="569243"/>
          </a:xfrm>
        </p:grpSpPr>
        <p:sp>
          <p:nvSpPr>
            <p:cNvPr id="701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3" name="Google Shape;290;p2"/>
          <p:cNvGrpSpPr/>
          <p:nvPr/>
        </p:nvGrpSpPr>
        <p:grpSpPr>
          <a:xfrm>
            <a:off x="-21885" y="5902842"/>
            <a:ext cx="1117161" cy="1087511"/>
            <a:chOff x="-181020" y="4253777"/>
            <a:chExt cx="1117161" cy="1087511"/>
          </a:xfrm>
        </p:grpSpPr>
        <p:sp>
          <p:nvSpPr>
            <p:cNvPr id="724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8" name="Google Shape;305;p2"/>
          <p:cNvGrpSpPr/>
          <p:nvPr/>
        </p:nvGrpSpPr>
        <p:grpSpPr>
          <a:xfrm>
            <a:off x="-48252" y="5528450"/>
            <a:ext cx="884073" cy="1185979"/>
            <a:chOff x="-168050" y="4195214"/>
            <a:chExt cx="719519" cy="965231"/>
          </a:xfrm>
        </p:grpSpPr>
        <p:sp>
          <p:nvSpPr>
            <p:cNvPr id="739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353;p2"/>
          <p:cNvGrpSpPr/>
          <p:nvPr/>
        </p:nvGrpSpPr>
        <p:grpSpPr>
          <a:xfrm>
            <a:off x="10926378" y="-158234"/>
            <a:ext cx="1116750" cy="1145263"/>
            <a:chOff x="7973149" y="-201092"/>
            <a:chExt cx="1116750" cy="1145263"/>
          </a:xfrm>
        </p:grpSpPr>
        <p:sp>
          <p:nvSpPr>
            <p:cNvPr id="787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8" name="Google Shape;415;p2"/>
          <p:cNvGrpSpPr/>
          <p:nvPr/>
        </p:nvGrpSpPr>
        <p:grpSpPr>
          <a:xfrm rot="-5400000" flipH="1">
            <a:off x="8565073" y="-174904"/>
            <a:ext cx="1007000" cy="841746"/>
            <a:chOff x="3579657" y="4246288"/>
            <a:chExt cx="1007000" cy="841746"/>
          </a:xfrm>
        </p:grpSpPr>
        <p:sp>
          <p:nvSpPr>
            <p:cNvPr id="849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0" name="Google Shape;447;p2"/>
          <p:cNvGrpSpPr/>
          <p:nvPr/>
        </p:nvGrpSpPr>
        <p:grpSpPr>
          <a:xfrm rot="-5400000">
            <a:off x="9917120" y="136737"/>
            <a:ext cx="161913" cy="145916"/>
            <a:chOff x="7737341" y="1046941"/>
            <a:chExt cx="161913" cy="145916"/>
          </a:xfrm>
        </p:grpSpPr>
        <p:sp>
          <p:nvSpPr>
            <p:cNvPr id="881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204BA57E-9FE0-452A-86FB-4290252D314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99069" y="714849"/>
            <a:ext cx="914400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1867;p7">
            <a:extLst>
              <a:ext uri="{FF2B5EF4-FFF2-40B4-BE49-F238E27FC236}">
                <a16:creationId xmlns:a16="http://schemas.microsoft.com/office/drawing/2014/main" id="{E9A2BCBF-6EF2-98A5-A53B-3402C666DB72}"/>
              </a:ext>
            </a:extLst>
          </p:cNvPr>
          <p:cNvGrpSpPr/>
          <p:nvPr/>
        </p:nvGrpSpPr>
        <p:grpSpPr>
          <a:xfrm rot="5400000" flipH="1">
            <a:off x="11814996" y="2450948"/>
            <a:ext cx="117436" cy="105833"/>
            <a:chOff x="7737341" y="1046941"/>
            <a:chExt cx="161913" cy="145916"/>
          </a:xfrm>
        </p:grpSpPr>
        <p:sp>
          <p:nvSpPr>
            <p:cNvPr id="4" name="Google Shape;1868;p7">
              <a:extLst>
                <a:ext uri="{FF2B5EF4-FFF2-40B4-BE49-F238E27FC236}">
                  <a16:creationId xmlns:a16="http://schemas.microsoft.com/office/drawing/2014/main" id="{7658AAD1-BEBC-69DF-828A-C9E43A7F303C}"/>
                </a:ext>
              </a:extLst>
            </p:cNvPr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869;p7">
              <a:extLst>
                <a:ext uri="{FF2B5EF4-FFF2-40B4-BE49-F238E27FC236}">
                  <a16:creationId xmlns:a16="http://schemas.microsoft.com/office/drawing/2014/main" id="{575B1D76-D45E-AA2C-5056-DBA134B82515}"/>
                </a:ext>
              </a:extLst>
            </p:cNvPr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870;p7">
              <a:extLst>
                <a:ext uri="{FF2B5EF4-FFF2-40B4-BE49-F238E27FC236}">
                  <a16:creationId xmlns:a16="http://schemas.microsoft.com/office/drawing/2014/main" id="{E35523F2-EC1C-9292-FC1C-EC199A82531E}"/>
                </a:ext>
              </a:extLst>
            </p:cNvPr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404828-E45E-B3A6-7385-EDB1A931051C}"/>
                  </a:ext>
                </a:extLst>
              </p:cNvPr>
              <p:cNvSpPr txBox="1"/>
              <p:nvPr/>
            </p:nvSpPr>
            <p:spPr>
              <a:xfrm>
                <a:off x="456743" y="1978017"/>
                <a:ext cx="11501225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404828-E45E-B3A6-7385-EDB1A9310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43" y="1978017"/>
                <a:ext cx="11501225" cy="668901"/>
              </a:xfrm>
              <a:prstGeom prst="rect">
                <a:avLst/>
              </a:prstGeom>
              <a:blipFill>
                <a:blip r:embed="rId2"/>
                <a:stretch>
                  <a:fillRect l="-1113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254A3-8AE1-929E-473A-2204A359083D}"/>
                  </a:ext>
                </a:extLst>
              </p:cNvPr>
              <p:cNvSpPr txBox="1"/>
              <p:nvPr/>
            </p:nvSpPr>
            <p:spPr>
              <a:xfrm>
                <a:off x="689230" y="2763677"/>
                <a:ext cx="9787302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Cho đa thức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254A3-8AE1-929E-473A-2204A3590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30" y="2763677"/>
                <a:ext cx="9787302" cy="668901"/>
              </a:xfrm>
              <a:prstGeom prst="rect">
                <a:avLst/>
              </a:prstGeom>
              <a:blipFill>
                <a:blip r:embed="rId3"/>
                <a:stretch>
                  <a:fillRect l="-124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8786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11;p2"/>
          <p:cNvGrpSpPr/>
          <p:nvPr/>
        </p:nvGrpSpPr>
        <p:grpSpPr>
          <a:xfrm>
            <a:off x="11881220" y="859499"/>
            <a:ext cx="161913" cy="145916"/>
            <a:chOff x="7737341" y="1046941"/>
            <a:chExt cx="161913" cy="145916"/>
          </a:xfrm>
        </p:grpSpPr>
        <p:sp>
          <p:nvSpPr>
            <p:cNvPr id="445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15;p2"/>
          <p:cNvGrpSpPr/>
          <p:nvPr/>
        </p:nvGrpSpPr>
        <p:grpSpPr>
          <a:xfrm>
            <a:off x="324303" y="1137084"/>
            <a:ext cx="134340" cy="121912"/>
            <a:chOff x="737385" y="1492952"/>
            <a:chExt cx="161913" cy="146935"/>
          </a:xfrm>
        </p:grpSpPr>
        <p:sp>
          <p:nvSpPr>
            <p:cNvPr id="449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2" name="Google Shape;19;p2"/>
          <p:cNvSpPr/>
          <p:nvPr/>
        </p:nvSpPr>
        <p:spPr>
          <a:xfrm>
            <a:off x="-44533" y="6398418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3" name="Google Shape;20;p2"/>
          <p:cNvSpPr/>
          <p:nvPr/>
        </p:nvSpPr>
        <p:spPr>
          <a:xfrm>
            <a:off x="7617968" y="-278800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21;p2"/>
          <p:cNvGrpSpPr/>
          <p:nvPr/>
        </p:nvGrpSpPr>
        <p:grpSpPr>
          <a:xfrm>
            <a:off x="1101925" y="-262463"/>
            <a:ext cx="359392" cy="931707"/>
            <a:chOff x="1823086" y="-208516"/>
            <a:chExt cx="433159" cy="1122944"/>
          </a:xfrm>
        </p:grpSpPr>
        <p:sp>
          <p:nvSpPr>
            <p:cNvPr id="455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30;p2"/>
          <p:cNvGrpSpPr/>
          <p:nvPr/>
        </p:nvGrpSpPr>
        <p:grpSpPr>
          <a:xfrm>
            <a:off x="-552004" y="225829"/>
            <a:ext cx="1166826" cy="746025"/>
            <a:chOff x="-206267" y="355694"/>
            <a:chExt cx="1406323" cy="899150"/>
          </a:xfrm>
        </p:grpSpPr>
        <p:sp>
          <p:nvSpPr>
            <p:cNvPr id="464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39;p2"/>
          <p:cNvGrpSpPr/>
          <p:nvPr/>
        </p:nvGrpSpPr>
        <p:grpSpPr>
          <a:xfrm>
            <a:off x="-129742" y="-30004"/>
            <a:ext cx="747610" cy="722927"/>
            <a:chOff x="-168381" y="-168706"/>
            <a:chExt cx="901061" cy="871312"/>
          </a:xfrm>
        </p:grpSpPr>
        <p:sp>
          <p:nvSpPr>
            <p:cNvPr id="473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2" name="Google Shape;59;p2"/>
          <p:cNvGrpSpPr/>
          <p:nvPr/>
        </p:nvGrpSpPr>
        <p:grpSpPr>
          <a:xfrm>
            <a:off x="511713" y="-382930"/>
            <a:ext cx="363800" cy="984632"/>
            <a:chOff x="904476" y="-243594"/>
            <a:chExt cx="438472" cy="1186732"/>
          </a:xfrm>
        </p:grpSpPr>
        <p:sp>
          <p:nvSpPr>
            <p:cNvPr id="493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0" name="Google Shape;87;p2"/>
          <p:cNvGrpSpPr/>
          <p:nvPr/>
        </p:nvGrpSpPr>
        <p:grpSpPr>
          <a:xfrm>
            <a:off x="744160" y="-264997"/>
            <a:ext cx="548163" cy="942251"/>
            <a:chOff x="1455834" y="-430995"/>
            <a:chExt cx="660677" cy="1135653"/>
          </a:xfrm>
        </p:grpSpPr>
        <p:sp>
          <p:nvSpPr>
            <p:cNvPr id="521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108;p2"/>
          <p:cNvGrpSpPr/>
          <p:nvPr/>
        </p:nvGrpSpPr>
        <p:grpSpPr>
          <a:xfrm>
            <a:off x="1233240" y="-339924"/>
            <a:ext cx="676573" cy="945704"/>
            <a:chOff x="1897495" y="-461400"/>
            <a:chExt cx="815443" cy="1139815"/>
          </a:xfrm>
        </p:grpSpPr>
        <p:sp>
          <p:nvSpPr>
            <p:cNvPr id="542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7" name="Google Shape;154;p2"/>
          <p:cNvGrpSpPr/>
          <p:nvPr/>
        </p:nvGrpSpPr>
        <p:grpSpPr>
          <a:xfrm>
            <a:off x="10984990" y="5138335"/>
            <a:ext cx="1190020" cy="757074"/>
            <a:chOff x="7742212" y="3926048"/>
            <a:chExt cx="1414838" cy="900099"/>
          </a:xfrm>
        </p:grpSpPr>
        <p:sp>
          <p:nvSpPr>
            <p:cNvPr id="588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163;p2"/>
          <p:cNvGrpSpPr/>
          <p:nvPr/>
        </p:nvGrpSpPr>
        <p:grpSpPr>
          <a:xfrm>
            <a:off x="11260823" y="5447380"/>
            <a:ext cx="1042259" cy="1047013"/>
            <a:chOff x="8276926" y="3750868"/>
            <a:chExt cx="1239162" cy="1244814"/>
          </a:xfrm>
        </p:grpSpPr>
        <p:sp>
          <p:nvSpPr>
            <p:cNvPr id="597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191;p2"/>
          <p:cNvGrpSpPr/>
          <p:nvPr/>
        </p:nvGrpSpPr>
        <p:grpSpPr>
          <a:xfrm>
            <a:off x="11199458" y="5961349"/>
            <a:ext cx="368416" cy="997931"/>
            <a:chOff x="7607455" y="4238363"/>
            <a:chExt cx="438017" cy="1186459"/>
          </a:xfrm>
        </p:grpSpPr>
        <p:sp>
          <p:nvSpPr>
            <p:cNvPr id="625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216;p2"/>
          <p:cNvGrpSpPr/>
          <p:nvPr/>
        </p:nvGrpSpPr>
        <p:grpSpPr>
          <a:xfrm rot="-5400000" flipH="1">
            <a:off x="10062561" y="5989170"/>
            <a:ext cx="364299" cy="944465"/>
            <a:chOff x="7916001" y="4222802"/>
            <a:chExt cx="364299" cy="944465"/>
          </a:xfrm>
        </p:grpSpPr>
        <p:sp>
          <p:nvSpPr>
            <p:cNvPr id="650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8" name="Google Shape;225;p2"/>
          <p:cNvSpPr/>
          <p:nvPr/>
        </p:nvSpPr>
        <p:spPr>
          <a:xfrm>
            <a:off x="10706100" y="5933769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rgbClr val="C67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226;p2"/>
          <p:cNvSpPr/>
          <p:nvPr/>
        </p:nvSpPr>
        <p:spPr>
          <a:xfrm>
            <a:off x="10698995" y="5997085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227;p2"/>
          <p:cNvSpPr/>
          <p:nvPr/>
        </p:nvSpPr>
        <p:spPr>
          <a:xfrm>
            <a:off x="11027443" y="6071689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1" name="Google Shape;228;p2"/>
          <p:cNvSpPr/>
          <p:nvPr/>
        </p:nvSpPr>
        <p:spPr>
          <a:xfrm>
            <a:off x="10962439" y="6150929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2" name="Google Shape;229;p2"/>
          <p:cNvSpPr/>
          <p:nvPr/>
        </p:nvSpPr>
        <p:spPr>
          <a:xfrm>
            <a:off x="10880075" y="6238332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3" name="Google Shape;230;p2"/>
          <p:cNvSpPr/>
          <p:nvPr/>
        </p:nvSpPr>
        <p:spPr>
          <a:xfrm>
            <a:off x="10814012" y="6405580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4" name="Google Shape;231;p2"/>
          <p:cNvSpPr/>
          <p:nvPr/>
        </p:nvSpPr>
        <p:spPr>
          <a:xfrm>
            <a:off x="10797308" y="6589130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5" name="Google Shape;232;p2"/>
          <p:cNvSpPr/>
          <p:nvPr/>
        </p:nvSpPr>
        <p:spPr>
          <a:xfrm>
            <a:off x="10838049" y="6322914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6" name="Google Shape;233;p2"/>
          <p:cNvSpPr/>
          <p:nvPr/>
        </p:nvSpPr>
        <p:spPr>
          <a:xfrm>
            <a:off x="10808646" y="6350629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7" name="Google Shape;234;p2"/>
          <p:cNvSpPr/>
          <p:nvPr/>
        </p:nvSpPr>
        <p:spPr>
          <a:xfrm>
            <a:off x="10796880" y="6301044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8" name="Google Shape;235;p2"/>
          <p:cNvSpPr/>
          <p:nvPr/>
        </p:nvSpPr>
        <p:spPr>
          <a:xfrm>
            <a:off x="11117920" y="6448967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9" name="Google Shape;236;p2"/>
          <p:cNvSpPr/>
          <p:nvPr/>
        </p:nvSpPr>
        <p:spPr>
          <a:xfrm>
            <a:off x="11085140" y="6474188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237;p2"/>
          <p:cNvSpPr/>
          <p:nvPr/>
        </p:nvSpPr>
        <p:spPr>
          <a:xfrm>
            <a:off x="10991842" y="6690189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238;p2"/>
          <p:cNvSpPr/>
          <p:nvPr/>
        </p:nvSpPr>
        <p:spPr>
          <a:xfrm>
            <a:off x="10956543" y="6717929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239;p2"/>
          <p:cNvSpPr/>
          <p:nvPr/>
        </p:nvSpPr>
        <p:spPr>
          <a:xfrm>
            <a:off x="10950672" y="628257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240;p2"/>
          <p:cNvSpPr/>
          <p:nvPr/>
        </p:nvSpPr>
        <p:spPr>
          <a:xfrm>
            <a:off x="10931348" y="6232966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241;p2"/>
          <p:cNvSpPr/>
          <p:nvPr/>
        </p:nvSpPr>
        <p:spPr>
          <a:xfrm>
            <a:off x="11170024" y="619431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242;p2"/>
          <p:cNvSpPr/>
          <p:nvPr/>
        </p:nvSpPr>
        <p:spPr>
          <a:xfrm>
            <a:off x="11128854" y="622457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243;p2"/>
          <p:cNvSpPr/>
          <p:nvPr/>
        </p:nvSpPr>
        <p:spPr>
          <a:xfrm>
            <a:off x="11079270" y="6046393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244;p2"/>
          <p:cNvSpPr/>
          <p:nvPr/>
        </p:nvSpPr>
        <p:spPr>
          <a:xfrm>
            <a:off x="11106985" y="6002704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8" name="Google Shape;245;p2"/>
          <p:cNvSpPr/>
          <p:nvPr/>
        </p:nvSpPr>
        <p:spPr>
          <a:xfrm>
            <a:off x="10197632" y="5955034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rgbClr val="83C4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" name="Google Shape;246;p2"/>
          <p:cNvSpPr/>
          <p:nvPr/>
        </p:nvSpPr>
        <p:spPr>
          <a:xfrm>
            <a:off x="10260469" y="6031981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0" name="Google Shape;247;p2"/>
          <p:cNvSpPr/>
          <p:nvPr/>
        </p:nvSpPr>
        <p:spPr>
          <a:xfrm>
            <a:off x="10562159" y="6648994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1" name="Google Shape;248;p2"/>
          <p:cNvSpPr/>
          <p:nvPr/>
        </p:nvSpPr>
        <p:spPr>
          <a:xfrm>
            <a:off x="10453743" y="6446447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2" name="Google Shape;249;p2"/>
          <p:cNvSpPr/>
          <p:nvPr/>
        </p:nvSpPr>
        <p:spPr>
          <a:xfrm>
            <a:off x="10373874" y="6264082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250;p2"/>
          <p:cNvSpPr/>
          <p:nvPr/>
        </p:nvSpPr>
        <p:spPr>
          <a:xfrm>
            <a:off x="10387958" y="6258187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251;p2"/>
          <p:cNvSpPr/>
          <p:nvPr/>
        </p:nvSpPr>
        <p:spPr>
          <a:xfrm>
            <a:off x="10278383" y="6102705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252;p2"/>
          <p:cNvSpPr/>
          <p:nvPr/>
        </p:nvSpPr>
        <p:spPr>
          <a:xfrm>
            <a:off x="10256186" y="6049769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253;p2"/>
          <p:cNvSpPr/>
          <p:nvPr/>
        </p:nvSpPr>
        <p:spPr>
          <a:xfrm>
            <a:off x="10700205" y="6269953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254;p2"/>
          <p:cNvSpPr/>
          <p:nvPr/>
        </p:nvSpPr>
        <p:spPr>
          <a:xfrm>
            <a:off x="10670802" y="6234654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255;p2"/>
          <p:cNvSpPr/>
          <p:nvPr/>
        </p:nvSpPr>
        <p:spPr>
          <a:xfrm>
            <a:off x="10659035" y="6284239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9" name="Google Shape;256;p2"/>
          <p:cNvSpPr/>
          <p:nvPr/>
        </p:nvSpPr>
        <p:spPr>
          <a:xfrm>
            <a:off x="10259814" y="649268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0" name="Google Shape;257;p2"/>
          <p:cNvSpPr/>
          <p:nvPr/>
        </p:nvSpPr>
        <p:spPr>
          <a:xfrm>
            <a:off x="10268229" y="6445616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1" name="Google Shape;258;p2"/>
          <p:cNvSpPr/>
          <p:nvPr/>
        </p:nvSpPr>
        <p:spPr>
          <a:xfrm>
            <a:off x="10315294" y="6480915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2" name="Google Shape;259;p2"/>
          <p:cNvSpPr/>
          <p:nvPr/>
        </p:nvSpPr>
        <p:spPr>
          <a:xfrm>
            <a:off x="10385892" y="6011094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3" name="Google Shape;260;p2"/>
          <p:cNvSpPr/>
          <p:nvPr/>
        </p:nvSpPr>
        <p:spPr>
          <a:xfrm>
            <a:off x="10353944" y="5996808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6" name="Google Shape;263;p2"/>
          <p:cNvSpPr/>
          <p:nvPr/>
        </p:nvSpPr>
        <p:spPr>
          <a:xfrm>
            <a:off x="10670802" y="6545617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264;p2"/>
          <p:cNvSpPr/>
          <p:nvPr/>
        </p:nvSpPr>
        <p:spPr>
          <a:xfrm>
            <a:off x="10500178" y="6677566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8" name="Google Shape;265;p2"/>
          <p:cNvSpPr/>
          <p:nvPr/>
        </p:nvSpPr>
        <p:spPr>
          <a:xfrm>
            <a:off x="10403529" y="6419564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266;p2"/>
          <p:cNvSpPr/>
          <p:nvPr/>
        </p:nvSpPr>
        <p:spPr>
          <a:xfrm>
            <a:off x="10623737" y="6398551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00" name="Google Shape;267;p2"/>
          <p:cNvGrpSpPr/>
          <p:nvPr/>
        </p:nvGrpSpPr>
        <p:grpSpPr>
          <a:xfrm>
            <a:off x="10733522" y="-369342"/>
            <a:ext cx="436502" cy="569243"/>
            <a:chOff x="3289399" y="3455662"/>
            <a:chExt cx="436502" cy="569243"/>
          </a:xfrm>
        </p:grpSpPr>
        <p:sp>
          <p:nvSpPr>
            <p:cNvPr id="701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3" name="Google Shape;290;p2"/>
          <p:cNvGrpSpPr/>
          <p:nvPr/>
        </p:nvGrpSpPr>
        <p:grpSpPr>
          <a:xfrm>
            <a:off x="-183899" y="6279911"/>
            <a:ext cx="1117161" cy="1087511"/>
            <a:chOff x="-181020" y="4253777"/>
            <a:chExt cx="1117161" cy="1087511"/>
          </a:xfrm>
        </p:grpSpPr>
        <p:sp>
          <p:nvSpPr>
            <p:cNvPr id="724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8" name="Google Shape;305;p2"/>
          <p:cNvGrpSpPr/>
          <p:nvPr/>
        </p:nvGrpSpPr>
        <p:grpSpPr>
          <a:xfrm>
            <a:off x="-395295" y="6167774"/>
            <a:ext cx="884073" cy="1185979"/>
            <a:chOff x="-168050" y="4195214"/>
            <a:chExt cx="719519" cy="965231"/>
          </a:xfrm>
        </p:grpSpPr>
        <p:sp>
          <p:nvSpPr>
            <p:cNvPr id="739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353;p2"/>
          <p:cNvGrpSpPr/>
          <p:nvPr/>
        </p:nvGrpSpPr>
        <p:grpSpPr>
          <a:xfrm>
            <a:off x="11110489" y="-554368"/>
            <a:ext cx="1116750" cy="1145263"/>
            <a:chOff x="7973149" y="-201092"/>
            <a:chExt cx="1116750" cy="1145263"/>
          </a:xfrm>
        </p:grpSpPr>
        <p:sp>
          <p:nvSpPr>
            <p:cNvPr id="787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8" name="Google Shape;415;p2"/>
          <p:cNvGrpSpPr/>
          <p:nvPr/>
        </p:nvGrpSpPr>
        <p:grpSpPr>
          <a:xfrm rot="-5400000" flipH="1">
            <a:off x="9540977" y="-561824"/>
            <a:ext cx="1007000" cy="841746"/>
            <a:chOff x="3579657" y="4246288"/>
            <a:chExt cx="1007000" cy="841746"/>
          </a:xfrm>
        </p:grpSpPr>
        <p:sp>
          <p:nvSpPr>
            <p:cNvPr id="849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0" name="Google Shape;447;p2"/>
          <p:cNvGrpSpPr/>
          <p:nvPr/>
        </p:nvGrpSpPr>
        <p:grpSpPr>
          <a:xfrm rot="-5400000">
            <a:off x="9917120" y="136737"/>
            <a:ext cx="161913" cy="145916"/>
            <a:chOff x="7737341" y="1046941"/>
            <a:chExt cx="161913" cy="145916"/>
          </a:xfrm>
        </p:grpSpPr>
        <p:sp>
          <p:nvSpPr>
            <p:cNvPr id="881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204BA57E-9FE0-452A-86FB-4290252D314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36224" y="-146740"/>
            <a:ext cx="914400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1867;p7">
            <a:extLst>
              <a:ext uri="{FF2B5EF4-FFF2-40B4-BE49-F238E27FC236}">
                <a16:creationId xmlns:a16="http://schemas.microsoft.com/office/drawing/2014/main" id="{E9A2BCBF-6EF2-98A5-A53B-3402C666DB72}"/>
              </a:ext>
            </a:extLst>
          </p:cNvPr>
          <p:cNvGrpSpPr/>
          <p:nvPr/>
        </p:nvGrpSpPr>
        <p:grpSpPr>
          <a:xfrm rot="5400000" flipH="1">
            <a:off x="11814996" y="2450948"/>
            <a:ext cx="117436" cy="105833"/>
            <a:chOff x="7737341" y="1046941"/>
            <a:chExt cx="161913" cy="145916"/>
          </a:xfrm>
        </p:grpSpPr>
        <p:sp>
          <p:nvSpPr>
            <p:cNvPr id="4" name="Google Shape;1868;p7">
              <a:extLst>
                <a:ext uri="{FF2B5EF4-FFF2-40B4-BE49-F238E27FC236}">
                  <a16:creationId xmlns:a16="http://schemas.microsoft.com/office/drawing/2014/main" id="{7658AAD1-BEBC-69DF-828A-C9E43A7F303C}"/>
                </a:ext>
              </a:extLst>
            </p:cNvPr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869;p7">
              <a:extLst>
                <a:ext uri="{FF2B5EF4-FFF2-40B4-BE49-F238E27FC236}">
                  <a16:creationId xmlns:a16="http://schemas.microsoft.com/office/drawing/2014/main" id="{575B1D76-D45E-AA2C-5056-DBA134B82515}"/>
                </a:ext>
              </a:extLst>
            </p:cNvPr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870;p7">
              <a:extLst>
                <a:ext uri="{FF2B5EF4-FFF2-40B4-BE49-F238E27FC236}">
                  <a16:creationId xmlns:a16="http://schemas.microsoft.com/office/drawing/2014/main" id="{E35523F2-EC1C-9292-FC1C-EC199A82531E}"/>
                </a:ext>
              </a:extLst>
            </p:cNvPr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404828-E45E-B3A6-7385-EDB1A931051C}"/>
                  </a:ext>
                </a:extLst>
              </p:cNvPr>
              <p:cNvSpPr txBox="1"/>
              <p:nvPr/>
            </p:nvSpPr>
            <p:spPr>
              <a:xfrm>
                <a:off x="646696" y="654841"/>
                <a:ext cx="11501225" cy="586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</a:t>
                </a: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404828-E45E-B3A6-7385-EDB1A9310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96" y="654841"/>
                <a:ext cx="11501225" cy="586571"/>
              </a:xfrm>
              <a:prstGeom prst="rect">
                <a:avLst/>
              </a:prstGeom>
              <a:blipFill>
                <a:blip r:embed="rId2"/>
                <a:stretch>
                  <a:fillRect l="-795" b="-21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254A3-8AE1-929E-473A-2204A359083D}"/>
                  </a:ext>
                </a:extLst>
              </p:cNvPr>
              <p:cNvSpPr txBox="1"/>
              <p:nvPr/>
            </p:nvSpPr>
            <p:spPr>
              <a:xfrm>
                <a:off x="678193" y="1208558"/>
                <a:ext cx="9787302" cy="586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Cho đa thức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3254A3-8AE1-929E-473A-2204A3590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93" y="1208558"/>
                <a:ext cx="9787302" cy="586571"/>
              </a:xfrm>
              <a:prstGeom prst="rect">
                <a:avLst/>
              </a:prstGeom>
              <a:blipFill>
                <a:blip r:embed="rId3"/>
                <a:stretch>
                  <a:fillRect l="-93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0C0E8D55-7BC3-9DE8-71DD-86E30BDB5E5D}"/>
              </a:ext>
            </a:extLst>
          </p:cNvPr>
          <p:cNvGrpSpPr/>
          <p:nvPr/>
        </p:nvGrpSpPr>
        <p:grpSpPr>
          <a:xfrm>
            <a:off x="716378" y="2022737"/>
            <a:ext cx="9109864" cy="1766894"/>
            <a:chOff x="708410" y="2063211"/>
            <a:chExt cx="9109864" cy="17668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7044AD9-18AE-D67E-EFE8-2A6F22A3F99B}"/>
                    </a:ext>
                  </a:extLst>
                </p:cNvPr>
                <p:cNvSpPr txBox="1"/>
                <p:nvPr/>
              </p:nvSpPr>
              <p:spPr>
                <a:xfrm>
                  <a:off x="3447954" y="2063211"/>
                  <a:ext cx="6370320" cy="176689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    </m:t>
                                  </m:r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sz="2400" i="0">
                                            <a:latin typeface="Cambria Math" panose="02040503050406030204" pitchFamily="18" charset="0"/>
                                          </a:rPr>
                                          <m:t>                       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lang="en-US" sz="2400" i="0">
                                            <a:latin typeface="Cambria Math" panose="02040503050406030204" pitchFamily="18" charset="0"/>
                                          </a:rPr>
                                          <m:t>=7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i="0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  <m:r>
                                          <a:rPr lang="en-US" sz="2400" i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i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400" i="0">
                                            <a:latin typeface="Cambria Math" panose="02040503050406030204" pitchFamily="18" charset="0"/>
                                          </a:rPr>
                                          <m:t>−2</m:t>
                                        </m:r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i="0">
                                            <a:latin typeface="Cambria Math" panose="02040503050406030204" pitchFamily="18" charset="0"/>
                                          </a:rPr>
                                          <m:t>+   4</m:t>
                                        </m:r>
                                      </m:e>
                                    </m:mr>
                                    <m:mr>
                                      <m:e>
                                        <m:m>
                                          <m:mPr>
                                            <m:plcHide m:val="on"/>
                                            <m:mcs>
                                              <m:mc>
                                                <m:mcPr>
                                                  <m:count m:val="1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2400" i="1">
                                                <a:solidFill>
                                                  <a:srgbClr val="836967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r>
                                                <a:rPr lang="en-US" sz="2400" i="0">
                                                  <a:latin typeface="Cambria Math" panose="02040503050406030204" pitchFamily="18" charset="0"/>
                                                </a:rPr>
                                                <m:t>                   +</m:t>
                                              </m:r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𝑄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400" i="0">
                                                  <a:latin typeface="Cambria Math" panose="02040503050406030204" pitchFamily="18" charset="0"/>
                                                </a:rPr>
                                                <m:t>=2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400" i="0"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sz="2400" i="0">
                                                  <a:latin typeface="Cambria Math" panose="02040503050406030204" pitchFamily="18" charset="0"/>
                                                </a:rPr>
                                                <m:t>+3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400" i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sz="2400" i="0">
                                                  <a:latin typeface="Cambria Math" panose="02040503050406030204" pitchFamily="18" charset="0"/>
                                                </a:rPr>
                                                <m:t>              −1</m:t>
                                              </m:r>
                                            </m:e>
                                          </m:mr>
                                          <m:mr>
                                            <m:e>
                                              <m:r>
                                                <a:rPr lang="en-US" sz="2400" i="0">
                                                  <a:latin typeface="Cambria Math" panose="02040503050406030204" pitchFamily="18" charset="0"/>
                                                </a:rPr>
                                                <m:t>                   −</m:t>
                                              </m:r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𝐻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400" i="0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rgbClr val="836967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400" i="0"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sz="2400" i="0">
                                                  <a:latin typeface="Cambria Math" panose="02040503050406030204" pitchFamily="18" charset="0"/>
                                                </a:rPr>
                                                <m:t>               −4</m:t>
                                              </m:r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sz="2400" i="0">
                                                  <a:latin typeface="Cambria Math" panose="02040503050406030204" pitchFamily="18" charset="0"/>
                                                </a:rPr>
                                                <m:t>    +5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</m:e>
                              </m:bar>
                            </m:e>
                          </m:mr>
                          <m:mr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=8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7044AD9-18AE-D67E-EFE8-2A6F22A3F9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7954" y="2063211"/>
                  <a:ext cx="6370320" cy="17668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C64593-C736-6862-19C2-4949B106AB4D}"/>
                </a:ext>
              </a:extLst>
            </p:cNvPr>
            <p:cNvSpPr txBox="1"/>
            <p:nvPr/>
          </p:nvSpPr>
          <p:spPr>
            <a:xfrm>
              <a:off x="708410" y="2248265"/>
              <a:ext cx="16653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Cột dọc</a:t>
              </a:r>
              <a:endParaRPr lang="en-US" b="1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C3D4EA1-3402-2F5E-4B80-123C46F5B867}"/>
              </a:ext>
            </a:extLst>
          </p:cNvPr>
          <p:cNvGrpSpPr/>
          <p:nvPr/>
        </p:nvGrpSpPr>
        <p:grpSpPr>
          <a:xfrm>
            <a:off x="-1311666" y="3709477"/>
            <a:ext cx="11674057" cy="2689992"/>
            <a:chOff x="-1415047" y="3537130"/>
            <a:chExt cx="11674057" cy="2689992"/>
          </a:xfrm>
        </p:grpSpPr>
        <p:sp>
          <p:nvSpPr>
            <p:cNvPr id="694" name="Google Shape;261;p2"/>
            <p:cNvSpPr/>
            <p:nvPr/>
          </p:nvSpPr>
          <p:spPr>
            <a:xfrm>
              <a:off x="10230411" y="6175822"/>
              <a:ext cx="28599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262;p2"/>
            <p:cNvSpPr/>
            <p:nvPr/>
          </p:nvSpPr>
          <p:spPr>
            <a:xfrm>
              <a:off x="10230411" y="6205251"/>
              <a:ext cx="28599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BFB4F2F-436E-814F-3BD6-64E5C070D7FB}"/>
                </a:ext>
              </a:extLst>
            </p:cNvPr>
            <p:cNvSpPr txBox="1"/>
            <p:nvPr/>
          </p:nvSpPr>
          <p:spPr>
            <a:xfrm>
              <a:off x="635630" y="3537130"/>
              <a:ext cx="19137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Hàng ngang</a:t>
              </a:r>
              <a:endParaRPr lang="en-US" b="1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B59AB42-9517-C813-17F1-5989AF9945F3}"/>
                    </a:ext>
                  </a:extLst>
                </p:cNvPr>
                <p:cNvSpPr txBox="1"/>
                <p:nvPr/>
              </p:nvSpPr>
              <p:spPr>
                <a:xfrm>
                  <a:off x="-1023569" y="4063150"/>
                  <a:ext cx="641096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B59AB42-9517-C813-17F1-5989AF9945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023569" y="4063150"/>
                  <a:ext cx="6410960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1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BEAF99C-8025-765B-E56A-88BDC2656477}"/>
                    </a:ext>
                  </a:extLst>
                </p:cNvPr>
                <p:cNvSpPr txBox="1"/>
                <p:nvPr/>
              </p:nvSpPr>
              <p:spPr>
                <a:xfrm>
                  <a:off x="381853" y="4602974"/>
                  <a:ext cx="6649720" cy="11607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+   4</m:t>
                                  </m:r>
                                </m:e>
                              </m:d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 −1</m:t>
                                  </m:r>
                                </m:e>
                              </m:d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    +5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+3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4−1−5</m:t>
                                  </m:r>
                                </m:e>
                              </m:d>
                            </m:e>
                          </m:mr>
                          <m:mr>
                            <m:e/>
                          </m:mr>
                        </m:m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BEAF99C-8025-765B-E56A-88BDC2656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853" y="4602974"/>
                  <a:ext cx="6649720" cy="1160702"/>
                </a:xfrm>
                <a:prstGeom prst="rect">
                  <a:avLst/>
                </a:prstGeom>
                <a:blipFill>
                  <a:blip r:embed="rId6"/>
                  <a:stretch>
                    <a:fillRect r="-236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DDCF00-4B03-6C87-531C-D0CDEE49A832}"/>
                    </a:ext>
                  </a:extLst>
                </p:cNvPr>
                <p:cNvSpPr txBox="1"/>
                <p:nvPr/>
              </p:nvSpPr>
              <p:spPr>
                <a:xfrm>
                  <a:off x="-1415047" y="5475413"/>
                  <a:ext cx="664972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+4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DDCF00-4B03-6C87-531C-D0CDEE49A8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415047" y="5475413"/>
                  <a:ext cx="6649720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1593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625;p7"/>
          <p:cNvGrpSpPr/>
          <p:nvPr/>
        </p:nvGrpSpPr>
        <p:grpSpPr>
          <a:xfrm>
            <a:off x="11032570" y="5539801"/>
            <a:ext cx="1289014" cy="1411882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/>
              <p:nvPr/>
            </p:nvSpPr>
            <p:spPr>
              <a:xfrm>
                <a:off x="314719" y="931241"/>
                <a:ext cx="11501225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9" y="931241"/>
                <a:ext cx="11501225" cy="668901"/>
              </a:xfrm>
              <a:prstGeom prst="rect">
                <a:avLst/>
              </a:prstGeom>
              <a:blipFill>
                <a:blip r:embed="rId2"/>
                <a:stretch>
                  <a:fillRect l="-1113" b="-24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A5A914-F7BC-F2D7-A5B2-5B19644D1A47}"/>
              </a:ext>
            </a:extLst>
          </p:cNvPr>
          <p:cNvSpPr txBox="1"/>
          <p:nvPr/>
        </p:nvSpPr>
        <p:spPr>
          <a:xfrm>
            <a:off x="343858" y="1594905"/>
            <a:ext cx="4329742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Tìm đa thức </a:t>
            </a:r>
            <a:r>
              <a:rPr lang="en-US" sz="28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K(x)</a:t>
            </a: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sao cho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48FDA4-D19B-FA37-E630-98DF1E91E222}"/>
              </a:ext>
            </a:extLst>
          </p:cNvPr>
          <p:cNvSpPr txBox="1"/>
          <p:nvPr/>
        </p:nvSpPr>
        <p:spPr>
          <a:xfrm>
            <a:off x="4574540" y="1732653"/>
            <a:ext cx="891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K(x)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2D691-B8CB-B3E2-12B0-2A85080B5239}"/>
                  </a:ext>
                </a:extLst>
              </p:cNvPr>
              <p:cNvSpPr txBox="1"/>
              <p:nvPr/>
            </p:nvSpPr>
            <p:spPr>
              <a:xfrm>
                <a:off x="5354320" y="1732653"/>
                <a:ext cx="18669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+1=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2D691-B8CB-B3E2-12B0-2A85080B5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320" y="1732653"/>
                <a:ext cx="18669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D1FA09-E6AA-EFD9-AFE1-8D35DF29CA2C}"/>
                  </a:ext>
                </a:extLst>
              </p:cNvPr>
              <p:cNvSpPr txBox="1"/>
              <p:nvPr/>
            </p:nvSpPr>
            <p:spPr>
              <a:xfrm>
                <a:off x="7221220" y="1732653"/>
                <a:ext cx="8687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D1FA09-E6AA-EFD9-AFE1-8D35DF29C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220" y="1732653"/>
                <a:ext cx="86876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C33709B-DDD8-7F77-34AB-59F0EEE239D2}"/>
              </a:ext>
            </a:extLst>
          </p:cNvPr>
          <p:cNvSpPr txBox="1"/>
          <p:nvPr/>
        </p:nvSpPr>
        <p:spPr>
          <a:xfrm>
            <a:off x="4574540" y="1732653"/>
            <a:ext cx="891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K(x)</a:t>
            </a:r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A11457-0420-6835-016B-FC30D289856F}"/>
                  </a:ext>
                </a:extLst>
              </p:cNvPr>
              <p:cNvSpPr txBox="1"/>
              <p:nvPr/>
            </p:nvSpPr>
            <p:spPr>
              <a:xfrm>
                <a:off x="7221220" y="1741227"/>
                <a:ext cx="8687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A11457-0420-6835-016B-FC30D2898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220" y="1741227"/>
                <a:ext cx="868761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9">
            <a:extLst>
              <a:ext uri="{FF2B5EF4-FFF2-40B4-BE49-F238E27FC236}">
                <a16:creationId xmlns:a16="http://schemas.microsoft.com/office/drawing/2014/main" id="{8452B6A9-62AF-11FD-0206-56682031B6BF}"/>
              </a:ext>
            </a:extLst>
          </p:cNvPr>
          <p:cNvSpPr/>
          <p:nvPr/>
        </p:nvSpPr>
        <p:spPr>
          <a:xfrm rot="8423101">
            <a:off x="5534115" y="1093901"/>
            <a:ext cx="1659334" cy="1277502"/>
          </a:xfrm>
          <a:prstGeom prst="arc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625;p7"/>
          <p:cNvGrpSpPr/>
          <p:nvPr/>
        </p:nvGrpSpPr>
        <p:grpSpPr>
          <a:xfrm>
            <a:off x="11032570" y="5539801"/>
            <a:ext cx="1289014" cy="1411882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/>
              <p:nvPr/>
            </p:nvSpPr>
            <p:spPr>
              <a:xfrm>
                <a:off x="314719" y="931241"/>
                <a:ext cx="11501225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9" y="931241"/>
                <a:ext cx="11501225" cy="668901"/>
              </a:xfrm>
              <a:prstGeom prst="rect">
                <a:avLst/>
              </a:prstGeom>
              <a:blipFill>
                <a:blip r:embed="rId2"/>
                <a:stretch>
                  <a:fillRect l="-1113" b="-24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A5A914-F7BC-F2D7-A5B2-5B19644D1A47}"/>
              </a:ext>
            </a:extLst>
          </p:cNvPr>
          <p:cNvSpPr txBox="1"/>
          <p:nvPr/>
        </p:nvSpPr>
        <p:spPr>
          <a:xfrm>
            <a:off x="343858" y="1594905"/>
            <a:ext cx="4329742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Tìm đa thức 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K(x)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sao cho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48FDA4-D19B-FA37-E630-98DF1E91E222}"/>
              </a:ext>
            </a:extLst>
          </p:cNvPr>
          <p:cNvSpPr txBox="1"/>
          <p:nvPr/>
        </p:nvSpPr>
        <p:spPr>
          <a:xfrm>
            <a:off x="4574540" y="1732653"/>
            <a:ext cx="891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K(x)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2D691-B8CB-B3E2-12B0-2A85080B5239}"/>
                  </a:ext>
                </a:extLst>
              </p:cNvPr>
              <p:cNvSpPr txBox="1"/>
              <p:nvPr/>
            </p:nvSpPr>
            <p:spPr>
              <a:xfrm>
                <a:off x="5410200" y="1724079"/>
                <a:ext cx="18669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2D691-B8CB-B3E2-12B0-2A85080B5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1724079"/>
                <a:ext cx="18669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D1FA09-E6AA-EFD9-AFE1-8D35DF29CA2C}"/>
                  </a:ext>
                </a:extLst>
              </p:cNvPr>
              <p:cNvSpPr txBox="1"/>
              <p:nvPr/>
            </p:nvSpPr>
            <p:spPr>
              <a:xfrm>
                <a:off x="7221220" y="1732653"/>
                <a:ext cx="8687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D1FA09-E6AA-EFD9-AFE1-8D35DF29C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220" y="1732653"/>
                <a:ext cx="86876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4C6C2E3-E54B-508E-0542-168A790EDB09}"/>
              </a:ext>
            </a:extLst>
          </p:cNvPr>
          <p:cNvSpPr txBox="1"/>
          <p:nvPr/>
        </p:nvSpPr>
        <p:spPr>
          <a:xfrm>
            <a:off x="4643120" y="2960612"/>
            <a:ext cx="891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K(x)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CA20EB-EE43-8E7F-1862-971379BDADE6}"/>
                  </a:ext>
                </a:extLst>
              </p:cNvPr>
              <p:cNvSpPr txBox="1"/>
              <p:nvPr/>
            </p:nvSpPr>
            <p:spPr>
              <a:xfrm>
                <a:off x="6775491" y="2963860"/>
                <a:ext cx="5867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CA20EB-EE43-8E7F-1862-971379BDA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491" y="2963860"/>
                <a:ext cx="58674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67C54E-04FB-4D6F-E8C5-892501B68444}"/>
                  </a:ext>
                </a:extLst>
              </p:cNvPr>
              <p:cNvSpPr txBox="1"/>
              <p:nvPr/>
            </p:nvSpPr>
            <p:spPr>
              <a:xfrm>
                <a:off x="7221220" y="2955286"/>
                <a:ext cx="8687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accent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67C54E-04FB-4D6F-E8C5-892501B68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220" y="2955286"/>
                <a:ext cx="86876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9AFFCA8A-3BC0-FBBB-0F41-CAF6962FD04C}"/>
              </a:ext>
            </a:extLst>
          </p:cNvPr>
          <p:cNvCxnSpPr/>
          <p:nvPr/>
        </p:nvCxnSpPr>
        <p:spPr>
          <a:xfrm>
            <a:off x="7656870" y="2247299"/>
            <a:ext cx="0" cy="6703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104E6CFE-E682-319B-F816-DD0B1AD05AB5}"/>
              </a:ext>
            </a:extLst>
          </p:cNvPr>
          <p:cNvCxnSpPr/>
          <p:nvPr/>
        </p:nvCxnSpPr>
        <p:spPr>
          <a:xfrm>
            <a:off x="5036860" y="2247299"/>
            <a:ext cx="0" cy="6703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662F48E7-8248-7BF6-DDE0-96F64B791D2A}"/>
              </a:ext>
            </a:extLst>
          </p:cNvPr>
          <p:cNvSpPr/>
          <p:nvPr/>
        </p:nvSpPr>
        <p:spPr>
          <a:xfrm rot="8423101">
            <a:off x="5534115" y="1093901"/>
            <a:ext cx="1659334" cy="1277502"/>
          </a:xfrm>
          <a:prstGeom prst="arc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D8969144-37CB-3D2F-44D4-401CEB60E679}"/>
              </a:ext>
            </a:extLst>
          </p:cNvPr>
          <p:cNvGrpSpPr/>
          <p:nvPr/>
        </p:nvGrpSpPr>
        <p:grpSpPr>
          <a:xfrm>
            <a:off x="7972092" y="2221019"/>
            <a:ext cx="2290557" cy="1361824"/>
            <a:chOff x="1023976" y="2992572"/>
            <a:chExt cx="2290557" cy="15251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47A758B-E7AD-B6F0-2D4F-102002E7FA14}"/>
                    </a:ext>
                  </a:extLst>
                </p:cNvPr>
                <p:cNvSpPr txBox="1"/>
                <p:nvPr/>
              </p:nvSpPr>
              <p:spPr>
                <a:xfrm>
                  <a:off x="1023976" y="3769506"/>
                  <a:ext cx="209569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47A758B-E7AD-B6F0-2D4F-102002E7FA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976" y="3769506"/>
                  <a:ext cx="2095690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1" name="Arc 210">
              <a:extLst>
                <a:ext uri="{FF2B5EF4-FFF2-40B4-BE49-F238E27FC236}">
                  <a16:creationId xmlns:a16="http://schemas.microsoft.com/office/drawing/2014/main" id="{F6092727-AF22-5B01-25B1-47F2BA8EF0A5}"/>
                </a:ext>
              </a:extLst>
            </p:cNvPr>
            <p:cNvSpPr/>
            <p:nvPr/>
          </p:nvSpPr>
          <p:spPr>
            <a:xfrm rot="8423101">
              <a:off x="1435603" y="2992572"/>
              <a:ext cx="1878930" cy="1525105"/>
            </a:xfrm>
            <a:prstGeom prst="arc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CAA2EA42-C705-750F-D98E-205BFBB6B7FD}"/>
              </a:ext>
            </a:extLst>
          </p:cNvPr>
          <p:cNvSpPr txBox="1"/>
          <p:nvPr/>
        </p:nvSpPr>
        <p:spPr>
          <a:xfrm>
            <a:off x="4591090" y="3736900"/>
            <a:ext cx="891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K(x)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4837EE9D-133F-2429-21D4-585DDFFCAE17}"/>
              </a:ext>
            </a:extLst>
          </p:cNvPr>
          <p:cNvSpPr txBox="1"/>
          <p:nvPr/>
        </p:nvSpPr>
        <p:spPr>
          <a:xfrm>
            <a:off x="4574540" y="4330290"/>
            <a:ext cx="891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K(x)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3A1F9941-7431-E253-DDF8-10B0882CA937}"/>
                  </a:ext>
                </a:extLst>
              </p:cNvPr>
              <p:cNvSpPr txBox="1"/>
              <p:nvPr/>
            </p:nvSpPr>
            <p:spPr>
              <a:xfrm>
                <a:off x="6305550" y="3758928"/>
                <a:ext cx="61620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3A1F9941-7431-E253-DDF8-10B0882CA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550" y="3758928"/>
                <a:ext cx="6162040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5B1C486D-E9B3-8B26-2CCA-1A70D84D75CD}"/>
                  </a:ext>
                </a:extLst>
              </p:cNvPr>
              <p:cNvSpPr txBox="1"/>
              <p:nvPr/>
            </p:nvSpPr>
            <p:spPr>
              <a:xfrm>
                <a:off x="6436934" y="4944422"/>
                <a:ext cx="415869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5B1C486D-E9B3-8B26-2CCA-1A70D84D7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934" y="4944422"/>
                <a:ext cx="415869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7846470E-8BA7-7C60-E590-1E0F3BBB730D}"/>
                  </a:ext>
                </a:extLst>
              </p:cNvPr>
              <p:cNvSpPr txBox="1"/>
              <p:nvPr/>
            </p:nvSpPr>
            <p:spPr>
              <a:xfrm>
                <a:off x="6159544" y="4351544"/>
                <a:ext cx="61620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+4−2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7846470E-8BA7-7C60-E590-1E0F3BBB7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544" y="4351544"/>
                <a:ext cx="6162040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0" name="TextBox 219">
            <a:extLst>
              <a:ext uri="{FF2B5EF4-FFF2-40B4-BE49-F238E27FC236}">
                <a16:creationId xmlns:a16="http://schemas.microsoft.com/office/drawing/2014/main" id="{A9CAC77B-55A1-91D4-EA95-2B9551D51DAB}"/>
              </a:ext>
            </a:extLst>
          </p:cNvPr>
          <p:cNvSpPr txBox="1"/>
          <p:nvPr/>
        </p:nvSpPr>
        <p:spPr>
          <a:xfrm>
            <a:off x="4542667" y="4923681"/>
            <a:ext cx="891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K(x)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78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212" grpId="0"/>
      <p:bldP spid="214" grpId="0"/>
      <p:bldP spid="215" grpId="0"/>
      <p:bldP spid="216" grpId="0"/>
      <p:bldP spid="219" grpId="0"/>
      <p:bldP spid="2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616;p7"/>
          <p:cNvGrpSpPr/>
          <p:nvPr/>
        </p:nvGrpSpPr>
        <p:grpSpPr>
          <a:xfrm flipH="1">
            <a:off x="11273811" y="-444844"/>
            <a:ext cx="1074149" cy="686771"/>
            <a:chOff x="-206267" y="355694"/>
            <a:chExt cx="1406323" cy="899150"/>
          </a:xfrm>
        </p:grpSpPr>
        <p:sp>
          <p:nvSpPr>
            <p:cNvPr id="5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625;p7"/>
          <p:cNvGrpSpPr/>
          <p:nvPr/>
        </p:nvGrpSpPr>
        <p:grpSpPr>
          <a:xfrm>
            <a:off x="11438664" y="5916579"/>
            <a:ext cx="882919" cy="1035104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9693DDD1-568D-63B3-D91D-EC0C47C00FAE}"/>
              </a:ext>
            </a:extLst>
          </p:cNvPr>
          <p:cNvGrpSpPr/>
          <p:nvPr/>
        </p:nvGrpSpPr>
        <p:grpSpPr>
          <a:xfrm>
            <a:off x="-288498" y="-197761"/>
            <a:ext cx="3377637" cy="950003"/>
            <a:chOff x="0" y="-108647"/>
            <a:chExt cx="3377637" cy="950003"/>
          </a:xfrm>
        </p:grpSpPr>
        <p:sp>
          <p:nvSpPr>
            <p:cNvPr id="3" name="Google Shape;1615;p7"/>
            <p:cNvSpPr/>
            <p:nvPr/>
          </p:nvSpPr>
          <p:spPr>
            <a:xfrm flipH="1">
              <a:off x="0" y="-2397"/>
              <a:ext cx="3377637" cy="527437"/>
            </a:xfrm>
            <a:custGeom>
              <a:avLst/>
              <a:gdLst/>
              <a:ahLst/>
              <a:cxnLst/>
              <a:rect l="l" t="t" r="r" b="b"/>
              <a:pathLst>
                <a:path w="97938" h="30032" extrusionOk="0">
                  <a:moveTo>
                    <a:pt x="97937" y="0"/>
                  </a:moveTo>
                  <a:lnTo>
                    <a:pt x="1" y="701"/>
                  </a:lnTo>
                  <a:cubicBezTo>
                    <a:pt x="1402" y="7005"/>
                    <a:pt x="3503" y="13643"/>
                    <a:pt x="8740" y="17846"/>
                  </a:cubicBezTo>
                  <a:cubicBezTo>
                    <a:pt x="11108" y="19687"/>
                    <a:pt x="13082" y="20384"/>
                    <a:pt x="14847" y="20384"/>
                  </a:cubicBezTo>
                  <a:cubicBezTo>
                    <a:pt x="20121" y="20384"/>
                    <a:pt x="23542" y="14168"/>
                    <a:pt x="30089" y="13643"/>
                  </a:cubicBezTo>
                  <a:cubicBezTo>
                    <a:pt x="30303" y="13627"/>
                    <a:pt x="30514" y="13620"/>
                    <a:pt x="30722" y="13620"/>
                  </a:cubicBezTo>
                  <a:cubicBezTo>
                    <a:pt x="39643" y="13620"/>
                    <a:pt x="42155" y="28026"/>
                    <a:pt x="50370" y="29722"/>
                  </a:cubicBezTo>
                  <a:cubicBezTo>
                    <a:pt x="51314" y="29934"/>
                    <a:pt x="52214" y="30032"/>
                    <a:pt x="53074" y="30032"/>
                  </a:cubicBezTo>
                  <a:cubicBezTo>
                    <a:pt x="62086" y="30032"/>
                    <a:pt x="66783" y="19247"/>
                    <a:pt x="73787" y="15745"/>
                  </a:cubicBezTo>
                  <a:cubicBezTo>
                    <a:pt x="74795" y="15220"/>
                    <a:pt x="75720" y="15001"/>
                    <a:pt x="76584" y="15001"/>
                  </a:cubicBezTo>
                  <a:cubicBezTo>
                    <a:pt x="81009" y="15001"/>
                    <a:pt x="83824" y="20764"/>
                    <a:pt x="87891" y="20764"/>
                  </a:cubicBezTo>
                  <a:cubicBezTo>
                    <a:pt x="89388" y="20764"/>
                    <a:pt x="91055" y="19983"/>
                    <a:pt x="93034" y="17846"/>
                  </a:cubicBezTo>
                  <a:cubicBezTo>
                    <a:pt x="97570" y="12943"/>
                    <a:pt x="97937" y="6638"/>
                    <a:pt x="97937" y="0"/>
                  </a:cubicBezTo>
                  <a:close/>
                </a:path>
              </a:pathLst>
            </a:custGeom>
            <a:solidFill>
              <a:srgbClr val="D6E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1686;p7"/>
            <p:cNvGrpSpPr/>
            <p:nvPr/>
          </p:nvGrpSpPr>
          <p:grpSpPr>
            <a:xfrm flipH="1">
              <a:off x="62967" y="10697"/>
              <a:ext cx="809979" cy="830659"/>
              <a:chOff x="7973149" y="-201092"/>
              <a:chExt cx="1116750" cy="1145263"/>
            </a:xfrm>
          </p:grpSpPr>
          <p:sp>
            <p:nvSpPr>
              <p:cNvPr id="75" name="Google Shape;1687;p7"/>
              <p:cNvSpPr/>
              <p:nvPr/>
            </p:nvSpPr>
            <p:spPr>
              <a:xfrm>
                <a:off x="8049086" y="-201092"/>
                <a:ext cx="1040813" cy="992342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33125" extrusionOk="0">
                    <a:moveTo>
                      <a:pt x="34434" y="0"/>
                    </a:moveTo>
                    <a:cubicBezTo>
                      <a:pt x="34275" y="0"/>
                      <a:pt x="34109" y="100"/>
                      <a:pt x="34092" y="301"/>
                    </a:cubicBezTo>
                    <a:cubicBezTo>
                      <a:pt x="34025" y="3770"/>
                      <a:pt x="32291" y="6705"/>
                      <a:pt x="29555" y="8740"/>
                    </a:cubicBezTo>
                    <a:cubicBezTo>
                      <a:pt x="26853" y="10741"/>
                      <a:pt x="23618" y="11909"/>
                      <a:pt x="20415" y="12743"/>
                    </a:cubicBezTo>
                    <a:cubicBezTo>
                      <a:pt x="17113" y="13610"/>
                      <a:pt x="13777" y="14277"/>
                      <a:pt x="10642" y="15611"/>
                    </a:cubicBezTo>
                    <a:cubicBezTo>
                      <a:pt x="7773" y="16846"/>
                      <a:pt x="5105" y="18580"/>
                      <a:pt x="3203" y="21049"/>
                    </a:cubicBezTo>
                    <a:cubicBezTo>
                      <a:pt x="635" y="24418"/>
                      <a:pt x="1" y="28688"/>
                      <a:pt x="1" y="32824"/>
                    </a:cubicBezTo>
                    <a:cubicBezTo>
                      <a:pt x="1" y="33024"/>
                      <a:pt x="159" y="33124"/>
                      <a:pt x="318" y="33124"/>
                    </a:cubicBezTo>
                    <a:cubicBezTo>
                      <a:pt x="476" y="33124"/>
                      <a:pt x="635" y="33024"/>
                      <a:pt x="635" y="32824"/>
                    </a:cubicBezTo>
                    <a:cubicBezTo>
                      <a:pt x="635" y="29021"/>
                      <a:pt x="1168" y="25118"/>
                      <a:pt x="3370" y="21916"/>
                    </a:cubicBezTo>
                    <a:cubicBezTo>
                      <a:pt x="5171" y="19247"/>
                      <a:pt x="7907" y="17446"/>
                      <a:pt x="10842" y="16212"/>
                    </a:cubicBezTo>
                    <a:cubicBezTo>
                      <a:pt x="17013" y="13543"/>
                      <a:pt x="24118" y="13443"/>
                      <a:pt x="29722" y="9407"/>
                    </a:cubicBezTo>
                    <a:cubicBezTo>
                      <a:pt x="31123" y="8373"/>
                      <a:pt x="32357" y="7139"/>
                      <a:pt x="33258" y="5671"/>
                    </a:cubicBezTo>
                    <a:cubicBezTo>
                      <a:pt x="34225" y="4037"/>
                      <a:pt x="34692" y="2169"/>
                      <a:pt x="34726" y="301"/>
                    </a:cubicBezTo>
                    <a:cubicBezTo>
                      <a:pt x="34742" y="100"/>
                      <a:pt x="34592" y="0"/>
                      <a:pt x="344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688;p7"/>
              <p:cNvSpPr/>
              <p:nvPr/>
            </p:nvSpPr>
            <p:spPr>
              <a:xfrm>
                <a:off x="8764539" y="130006"/>
                <a:ext cx="67974" cy="13058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4359" extrusionOk="0">
                    <a:moveTo>
                      <a:pt x="1879" y="1"/>
                    </a:moveTo>
                    <a:cubicBezTo>
                      <a:pt x="1754" y="1"/>
                      <a:pt x="1635" y="76"/>
                      <a:pt x="1635" y="222"/>
                    </a:cubicBezTo>
                    <a:cubicBezTo>
                      <a:pt x="1602" y="255"/>
                      <a:pt x="1535" y="289"/>
                      <a:pt x="1502" y="355"/>
                    </a:cubicBezTo>
                    <a:cubicBezTo>
                      <a:pt x="1135" y="1189"/>
                      <a:pt x="534" y="1890"/>
                      <a:pt x="201" y="2791"/>
                    </a:cubicBezTo>
                    <a:cubicBezTo>
                      <a:pt x="1" y="3358"/>
                      <a:pt x="101" y="4325"/>
                      <a:pt x="901" y="4358"/>
                    </a:cubicBezTo>
                    <a:cubicBezTo>
                      <a:pt x="1568" y="4358"/>
                      <a:pt x="1802" y="3291"/>
                      <a:pt x="1935" y="2824"/>
                    </a:cubicBezTo>
                    <a:cubicBezTo>
                      <a:pt x="2135" y="2023"/>
                      <a:pt x="2269" y="1089"/>
                      <a:pt x="2169" y="255"/>
                    </a:cubicBezTo>
                    <a:cubicBezTo>
                      <a:pt x="2152" y="84"/>
                      <a:pt x="2012" y="1"/>
                      <a:pt x="1879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689;p7"/>
              <p:cNvSpPr/>
              <p:nvPr/>
            </p:nvSpPr>
            <p:spPr>
              <a:xfrm>
                <a:off x="8637648" y="67938"/>
                <a:ext cx="105151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3288" extrusionOk="0">
                    <a:moveTo>
                      <a:pt x="1215" y="0"/>
                    </a:moveTo>
                    <a:cubicBezTo>
                      <a:pt x="1045" y="0"/>
                      <a:pt x="872" y="49"/>
                      <a:pt x="701" y="159"/>
                    </a:cubicBezTo>
                    <a:cubicBezTo>
                      <a:pt x="0" y="593"/>
                      <a:pt x="67" y="1527"/>
                      <a:pt x="634" y="2027"/>
                    </a:cubicBezTo>
                    <a:cubicBezTo>
                      <a:pt x="1201" y="2594"/>
                      <a:pt x="2068" y="2794"/>
                      <a:pt x="2802" y="3095"/>
                    </a:cubicBezTo>
                    <a:cubicBezTo>
                      <a:pt x="2836" y="3111"/>
                      <a:pt x="2869" y="3120"/>
                      <a:pt x="2898" y="3120"/>
                    </a:cubicBezTo>
                    <a:cubicBezTo>
                      <a:pt x="2927" y="3120"/>
                      <a:pt x="2952" y="3111"/>
                      <a:pt x="2969" y="3095"/>
                    </a:cubicBezTo>
                    <a:cubicBezTo>
                      <a:pt x="2996" y="3229"/>
                      <a:pt x="3094" y="3288"/>
                      <a:pt x="3196" y="3288"/>
                    </a:cubicBezTo>
                    <a:cubicBezTo>
                      <a:pt x="3347" y="3288"/>
                      <a:pt x="3509" y="3160"/>
                      <a:pt x="3469" y="2961"/>
                    </a:cubicBezTo>
                    <a:cubicBezTo>
                      <a:pt x="3354" y="2122"/>
                      <a:pt x="2333" y="0"/>
                      <a:pt x="121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690;p7"/>
              <p:cNvSpPr/>
              <p:nvPr/>
            </p:nvSpPr>
            <p:spPr>
              <a:xfrm>
                <a:off x="8575701" y="196387"/>
                <a:ext cx="70969" cy="100657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360" extrusionOk="0">
                    <a:moveTo>
                      <a:pt x="2030" y="1"/>
                    </a:moveTo>
                    <a:cubicBezTo>
                      <a:pt x="1975" y="1"/>
                      <a:pt x="1917" y="16"/>
                      <a:pt x="1868" y="41"/>
                    </a:cubicBezTo>
                    <a:cubicBezTo>
                      <a:pt x="1841" y="27"/>
                      <a:pt x="1807" y="19"/>
                      <a:pt x="1770" y="19"/>
                    </a:cubicBezTo>
                    <a:cubicBezTo>
                      <a:pt x="1719" y="19"/>
                      <a:pt x="1660" y="35"/>
                      <a:pt x="1601" y="74"/>
                    </a:cubicBezTo>
                    <a:cubicBezTo>
                      <a:pt x="1168" y="441"/>
                      <a:pt x="834" y="1175"/>
                      <a:pt x="567" y="1675"/>
                    </a:cubicBezTo>
                    <a:cubicBezTo>
                      <a:pt x="367" y="2076"/>
                      <a:pt x="0" y="2943"/>
                      <a:pt x="534" y="3243"/>
                    </a:cubicBezTo>
                    <a:cubicBezTo>
                      <a:pt x="679" y="3324"/>
                      <a:pt x="828" y="3359"/>
                      <a:pt x="973" y="3359"/>
                    </a:cubicBezTo>
                    <a:cubicBezTo>
                      <a:pt x="1431" y="3359"/>
                      <a:pt x="1858" y="3006"/>
                      <a:pt x="2035" y="2576"/>
                    </a:cubicBezTo>
                    <a:cubicBezTo>
                      <a:pt x="2335" y="1842"/>
                      <a:pt x="2368" y="941"/>
                      <a:pt x="2235" y="174"/>
                    </a:cubicBezTo>
                    <a:cubicBezTo>
                      <a:pt x="2214" y="47"/>
                      <a:pt x="2126" y="1"/>
                      <a:pt x="2030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691;p7"/>
              <p:cNvSpPr/>
              <p:nvPr/>
            </p:nvSpPr>
            <p:spPr>
              <a:xfrm>
                <a:off x="8407831" y="135937"/>
                <a:ext cx="107937" cy="91221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045" extrusionOk="0">
                    <a:moveTo>
                      <a:pt x="1062" y="0"/>
                    </a:moveTo>
                    <a:cubicBezTo>
                      <a:pt x="936" y="0"/>
                      <a:pt x="814" y="28"/>
                      <a:pt x="701" y="91"/>
                    </a:cubicBezTo>
                    <a:cubicBezTo>
                      <a:pt x="0" y="458"/>
                      <a:pt x="267" y="1492"/>
                      <a:pt x="701" y="1992"/>
                    </a:cubicBezTo>
                    <a:cubicBezTo>
                      <a:pt x="1186" y="2568"/>
                      <a:pt x="2139" y="3006"/>
                      <a:pt x="2935" y="3006"/>
                    </a:cubicBezTo>
                    <a:cubicBezTo>
                      <a:pt x="3015" y="3006"/>
                      <a:pt x="3093" y="3002"/>
                      <a:pt x="3169" y="2993"/>
                    </a:cubicBezTo>
                    <a:cubicBezTo>
                      <a:pt x="3214" y="3026"/>
                      <a:pt x="3277" y="3045"/>
                      <a:pt x="3341" y="3045"/>
                    </a:cubicBezTo>
                    <a:cubicBezTo>
                      <a:pt x="3469" y="3045"/>
                      <a:pt x="3603" y="2971"/>
                      <a:pt x="3603" y="2793"/>
                    </a:cubicBezTo>
                    <a:cubicBezTo>
                      <a:pt x="3603" y="2025"/>
                      <a:pt x="3036" y="1358"/>
                      <a:pt x="2535" y="825"/>
                    </a:cubicBezTo>
                    <a:cubicBezTo>
                      <a:pt x="2211" y="500"/>
                      <a:pt x="1601" y="0"/>
                      <a:pt x="1062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692;p7"/>
              <p:cNvSpPr/>
              <p:nvPr/>
            </p:nvSpPr>
            <p:spPr>
              <a:xfrm>
                <a:off x="8393842" y="257556"/>
                <a:ext cx="62042" cy="10928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648" extrusionOk="0">
                    <a:moveTo>
                      <a:pt x="934" y="0"/>
                    </a:moveTo>
                    <a:cubicBezTo>
                      <a:pt x="367" y="34"/>
                      <a:pt x="234" y="1201"/>
                      <a:pt x="167" y="1635"/>
                    </a:cubicBezTo>
                    <a:cubicBezTo>
                      <a:pt x="100" y="2269"/>
                      <a:pt x="0" y="3336"/>
                      <a:pt x="767" y="3603"/>
                    </a:cubicBezTo>
                    <a:cubicBezTo>
                      <a:pt x="856" y="3633"/>
                      <a:pt x="937" y="3648"/>
                      <a:pt x="1011" y="3648"/>
                    </a:cubicBezTo>
                    <a:cubicBezTo>
                      <a:pt x="2071" y="3648"/>
                      <a:pt x="1615" y="697"/>
                      <a:pt x="1334" y="167"/>
                    </a:cubicBezTo>
                    <a:cubicBezTo>
                      <a:pt x="1309" y="92"/>
                      <a:pt x="1247" y="54"/>
                      <a:pt x="1189" y="54"/>
                    </a:cubicBezTo>
                    <a:cubicBezTo>
                      <a:pt x="1170" y="54"/>
                      <a:pt x="1151" y="59"/>
                      <a:pt x="1134" y="67"/>
                    </a:cubicBezTo>
                    <a:cubicBezTo>
                      <a:pt x="1068" y="0"/>
                      <a:pt x="1034" y="0"/>
                      <a:pt x="9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693;p7"/>
              <p:cNvSpPr/>
              <p:nvPr/>
            </p:nvSpPr>
            <p:spPr>
              <a:xfrm>
                <a:off x="8247930" y="217326"/>
                <a:ext cx="101316" cy="7411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474" extrusionOk="0">
                    <a:moveTo>
                      <a:pt x="1013" y="0"/>
                    </a:moveTo>
                    <a:cubicBezTo>
                      <a:pt x="827" y="0"/>
                      <a:pt x="653" y="63"/>
                      <a:pt x="501" y="209"/>
                    </a:cubicBezTo>
                    <a:cubicBezTo>
                      <a:pt x="1" y="709"/>
                      <a:pt x="168" y="1477"/>
                      <a:pt x="668" y="1844"/>
                    </a:cubicBezTo>
                    <a:cubicBezTo>
                      <a:pt x="1235" y="2277"/>
                      <a:pt x="2036" y="2444"/>
                      <a:pt x="2703" y="2444"/>
                    </a:cubicBezTo>
                    <a:cubicBezTo>
                      <a:pt x="2770" y="2444"/>
                      <a:pt x="2836" y="2411"/>
                      <a:pt x="2870" y="2377"/>
                    </a:cubicBezTo>
                    <a:cubicBezTo>
                      <a:pt x="2914" y="2444"/>
                      <a:pt x="2988" y="2474"/>
                      <a:pt x="3065" y="2474"/>
                    </a:cubicBezTo>
                    <a:cubicBezTo>
                      <a:pt x="3218" y="2474"/>
                      <a:pt x="3381" y="2355"/>
                      <a:pt x="3337" y="2177"/>
                    </a:cubicBezTo>
                    <a:cubicBezTo>
                      <a:pt x="3142" y="1539"/>
                      <a:pt x="1933" y="0"/>
                      <a:pt x="1013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694;p7"/>
              <p:cNvSpPr/>
              <p:nvPr/>
            </p:nvSpPr>
            <p:spPr>
              <a:xfrm>
                <a:off x="8232952" y="330437"/>
                <a:ext cx="58986" cy="11698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3905" extrusionOk="0">
                    <a:moveTo>
                      <a:pt x="1087" y="1"/>
                    </a:moveTo>
                    <a:cubicBezTo>
                      <a:pt x="1024" y="1"/>
                      <a:pt x="960" y="25"/>
                      <a:pt x="901" y="69"/>
                    </a:cubicBezTo>
                    <a:cubicBezTo>
                      <a:pt x="835" y="69"/>
                      <a:pt x="734" y="102"/>
                      <a:pt x="668" y="202"/>
                    </a:cubicBezTo>
                    <a:cubicBezTo>
                      <a:pt x="301" y="736"/>
                      <a:pt x="201" y="1470"/>
                      <a:pt x="134" y="2070"/>
                    </a:cubicBezTo>
                    <a:cubicBezTo>
                      <a:pt x="67" y="2604"/>
                      <a:pt x="1" y="3471"/>
                      <a:pt x="534" y="3805"/>
                    </a:cubicBezTo>
                    <a:cubicBezTo>
                      <a:pt x="650" y="3874"/>
                      <a:pt x="762" y="3905"/>
                      <a:pt x="870" y="3905"/>
                    </a:cubicBezTo>
                    <a:cubicBezTo>
                      <a:pt x="1383" y="3905"/>
                      <a:pt x="1780" y="3212"/>
                      <a:pt x="1835" y="2771"/>
                    </a:cubicBezTo>
                    <a:cubicBezTo>
                      <a:pt x="1969" y="1904"/>
                      <a:pt x="1668" y="903"/>
                      <a:pt x="1302" y="136"/>
                    </a:cubicBezTo>
                    <a:cubicBezTo>
                      <a:pt x="1245" y="42"/>
                      <a:pt x="1168" y="1"/>
                      <a:pt x="108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695;p7"/>
              <p:cNvSpPr/>
              <p:nvPr/>
            </p:nvSpPr>
            <p:spPr>
              <a:xfrm>
                <a:off x="8067179" y="341311"/>
                <a:ext cx="129836" cy="7381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2464" extrusionOk="0">
                    <a:moveTo>
                      <a:pt x="1418" y="1"/>
                    </a:moveTo>
                    <a:cubicBezTo>
                      <a:pt x="970" y="1"/>
                      <a:pt x="599" y="189"/>
                      <a:pt x="431" y="673"/>
                    </a:cubicBezTo>
                    <a:cubicBezTo>
                      <a:pt x="0" y="1807"/>
                      <a:pt x="1527" y="2463"/>
                      <a:pt x="2811" y="2463"/>
                    </a:cubicBezTo>
                    <a:cubicBezTo>
                      <a:pt x="3416" y="2463"/>
                      <a:pt x="3967" y="2317"/>
                      <a:pt x="4234" y="2008"/>
                    </a:cubicBezTo>
                    <a:cubicBezTo>
                      <a:pt x="4334" y="1874"/>
                      <a:pt x="4267" y="1674"/>
                      <a:pt x="4134" y="1574"/>
                    </a:cubicBezTo>
                    <a:cubicBezTo>
                      <a:pt x="3723" y="889"/>
                      <a:pt x="2389" y="1"/>
                      <a:pt x="14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696;p7"/>
              <p:cNvSpPr/>
              <p:nvPr/>
            </p:nvSpPr>
            <p:spPr>
              <a:xfrm>
                <a:off x="8112052" y="482671"/>
                <a:ext cx="76961" cy="108776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631" extrusionOk="0">
                    <a:moveTo>
                      <a:pt x="389" y="0"/>
                    </a:moveTo>
                    <a:cubicBezTo>
                      <a:pt x="208" y="0"/>
                      <a:pt x="73" y="190"/>
                      <a:pt x="100" y="358"/>
                    </a:cubicBezTo>
                    <a:cubicBezTo>
                      <a:pt x="67" y="391"/>
                      <a:pt x="67" y="424"/>
                      <a:pt x="34" y="491"/>
                    </a:cubicBezTo>
                    <a:cubicBezTo>
                      <a:pt x="0" y="1091"/>
                      <a:pt x="267" y="1825"/>
                      <a:pt x="501" y="2359"/>
                    </a:cubicBezTo>
                    <a:cubicBezTo>
                      <a:pt x="661" y="2840"/>
                      <a:pt x="1007" y="3630"/>
                      <a:pt x="1627" y="3630"/>
                    </a:cubicBezTo>
                    <a:cubicBezTo>
                      <a:pt x="1651" y="3630"/>
                      <a:pt x="1676" y="3629"/>
                      <a:pt x="1702" y="3627"/>
                    </a:cubicBezTo>
                    <a:cubicBezTo>
                      <a:pt x="2469" y="3560"/>
                      <a:pt x="2569" y="2659"/>
                      <a:pt x="2335" y="2059"/>
                    </a:cubicBezTo>
                    <a:cubicBezTo>
                      <a:pt x="1968" y="1292"/>
                      <a:pt x="1268" y="424"/>
                      <a:pt x="501" y="24"/>
                    </a:cubicBezTo>
                    <a:cubicBezTo>
                      <a:pt x="462" y="7"/>
                      <a:pt x="425" y="0"/>
                      <a:pt x="389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697;p7"/>
              <p:cNvSpPr/>
              <p:nvPr/>
            </p:nvSpPr>
            <p:spPr>
              <a:xfrm>
                <a:off x="7994148" y="541833"/>
                <a:ext cx="103593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2411" extrusionOk="0">
                    <a:moveTo>
                      <a:pt x="2635" y="0"/>
                    </a:moveTo>
                    <a:cubicBezTo>
                      <a:pt x="2331" y="0"/>
                      <a:pt x="2006" y="56"/>
                      <a:pt x="1868" y="84"/>
                    </a:cubicBezTo>
                    <a:cubicBezTo>
                      <a:pt x="1068" y="251"/>
                      <a:pt x="0" y="617"/>
                      <a:pt x="34" y="1585"/>
                    </a:cubicBezTo>
                    <a:cubicBezTo>
                      <a:pt x="56" y="2190"/>
                      <a:pt x="357" y="2410"/>
                      <a:pt x="767" y="2410"/>
                    </a:cubicBezTo>
                    <a:cubicBezTo>
                      <a:pt x="1602" y="2410"/>
                      <a:pt x="2890" y="1498"/>
                      <a:pt x="3203" y="1051"/>
                    </a:cubicBezTo>
                    <a:cubicBezTo>
                      <a:pt x="3303" y="884"/>
                      <a:pt x="3203" y="718"/>
                      <a:pt x="3069" y="684"/>
                    </a:cubicBezTo>
                    <a:cubicBezTo>
                      <a:pt x="3136" y="651"/>
                      <a:pt x="3169" y="617"/>
                      <a:pt x="3203" y="584"/>
                    </a:cubicBezTo>
                    <a:cubicBezTo>
                      <a:pt x="3457" y="114"/>
                      <a:pt x="3067" y="0"/>
                      <a:pt x="26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698;p7"/>
              <p:cNvSpPr/>
              <p:nvPr/>
            </p:nvSpPr>
            <p:spPr>
              <a:xfrm>
                <a:off x="8060080" y="655214"/>
                <a:ext cx="124533" cy="86367"/>
              </a:xfrm>
              <a:custGeom>
                <a:avLst/>
                <a:gdLst/>
                <a:ahLst/>
                <a:cxnLst/>
                <a:rect l="l" t="t" r="r" b="b"/>
                <a:pathLst>
                  <a:path w="4157" h="2883" extrusionOk="0">
                    <a:moveTo>
                      <a:pt x="466" y="1"/>
                    </a:moveTo>
                    <a:cubicBezTo>
                      <a:pt x="455" y="1"/>
                      <a:pt x="445" y="1"/>
                      <a:pt x="434" y="1"/>
                    </a:cubicBezTo>
                    <a:cubicBezTo>
                      <a:pt x="234" y="1"/>
                      <a:pt x="134" y="202"/>
                      <a:pt x="168" y="335"/>
                    </a:cubicBezTo>
                    <a:cubicBezTo>
                      <a:pt x="68" y="402"/>
                      <a:pt x="1" y="502"/>
                      <a:pt x="68" y="635"/>
                    </a:cubicBezTo>
                    <a:cubicBezTo>
                      <a:pt x="262" y="1248"/>
                      <a:pt x="1410" y="2883"/>
                      <a:pt x="2347" y="2883"/>
                    </a:cubicBezTo>
                    <a:cubicBezTo>
                      <a:pt x="2532" y="2883"/>
                      <a:pt x="2710" y="2819"/>
                      <a:pt x="2870" y="2670"/>
                    </a:cubicBezTo>
                    <a:cubicBezTo>
                      <a:pt x="4157" y="1515"/>
                      <a:pt x="1461" y="1"/>
                      <a:pt x="466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699;p7"/>
              <p:cNvSpPr/>
              <p:nvPr/>
            </p:nvSpPr>
            <p:spPr>
              <a:xfrm>
                <a:off x="7973149" y="700567"/>
                <a:ext cx="92958" cy="72767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429" extrusionOk="0">
                    <a:moveTo>
                      <a:pt x="2718" y="1"/>
                    </a:moveTo>
                    <a:cubicBezTo>
                      <a:pt x="2684" y="1"/>
                      <a:pt x="2645" y="8"/>
                      <a:pt x="2603" y="22"/>
                    </a:cubicBezTo>
                    <a:cubicBezTo>
                      <a:pt x="2102" y="222"/>
                      <a:pt x="1502" y="189"/>
                      <a:pt x="1001" y="422"/>
                    </a:cubicBezTo>
                    <a:cubicBezTo>
                      <a:pt x="434" y="689"/>
                      <a:pt x="1" y="1323"/>
                      <a:pt x="101" y="1923"/>
                    </a:cubicBezTo>
                    <a:cubicBezTo>
                      <a:pt x="185" y="2302"/>
                      <a:pt x="535" y="2429"/>
                      <a:pt x="890" y="2429"/>
                    </a:cubicBezTo>
                    <a:cubicBezTo>
                      <a:pt x="1098" y="2429"/>
                      <a:pt x="1308" y="2385"/>
                      <a:pt x="1468" y="2324"/>
                    </a:cubicBezTo>
                    <a:cubicBezTo>
                      <a:pt x="2169" y="2057"/>
                      <a:pt x="2669" y="1423"/>
                      <a:pt x="2936" y="722"/>
                    </a:cubicBezTo>
                    <a:cubicBezTo>
                      <a:pt x="2970" y="656"/>
                      <a:pt x="3003" y="622"/>
                      <a:pt x="3036" y="589"/>
                    </a:cubicBezTo>
                    <a:cubicBezTo>
                      <a:pt x="3103" y="456"/>
                      <a:pt x="3036" y="289"/>
                      <a:pt x="2936" y="222"/>
                    </a:cubicBezTo>
                    <a:cubicBezTo>
                      <a:pt x="2910" y="91"/>
                      <a:pt x="2843" y="1"/>
                      <a:pt x="27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700;p7"/>
              <p:cNvSpPr/>
              <p:nvPr/>
            </p:nvSpPr>
            <p:spPr>
              <a:xfrm>
                <a:off x="8035666" y="770962"/>
                <a:ext cx="91400" cy="114438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3820" extrusionOk="0">
                    <a:moveTo>
                      <a:pt x="897" y="1"/>
                    </a:moveTo>
                    <a:cubicBezTo>
                      <a:pt x="803" y="1"/>
                      <a:pt x="724" y="58"/>
                      <a:pt x="682" y="140"/>
                    </a:cubicBezTo>
                    <a:cubicBezTo>
                      <a:pt x="582" y="140"/>
                      <a:pt x="516" y="207"/>
                      <a:pt x="449" y="307"/>
                    </a:cubicBezTo>
                    <a:cubicBezTo>
                      <a:pt x="138" y="1178"/>
                      <a:pt x="1" y="3819"/>
                      <a:pt x="1391" y="3819"/>
                    </a:cubicBezTo>
                    <a:cubicBezTo>
                      <a:pt x="1491" y="3819"/>
                      <a:pt x="1600" y="3805"/>
                      <a:pt x="1716" y="3776"/>
                    </a:cubicBezTo>
                    <a:cubicBezTo>
                      <a:pt x="3051" y="3443"/>
                      <a:pt x="1616" y="574"/>
                      <a:pt x="1083" y="74"/>
                    </a:cubicBezTo>
                    <a:cubicBezTo>
                      <a:pt x="1019" y="23"/>
                      <a:pt x="955" y="1"/>
                      <a:pt x="89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701;p7"/>
              <p:cNvSpPr/>
              <p:nvPr/>
            </p:nvSpPr>
            <p:spPr>
              <a:xfrm>
                <a:off x="8357866" y="-21239"/>
                <a:ext cx="718531" cy="965410"/>
              </a:xfrm>
              <a:custGeom>
                <a:avLst/>
                <a:gdLst/>
                <a:ahLst/>
                <a:cxnLst/>
                <a:rect l="l" t="t" r="r" b="b"/>
                <a:pathLst>
                  <a:path w="23985" h="32226" extrusionOk="0">
                    <a:moveTo>
                      <a:pt x="22483" y="1"/>
                    </a:moveTo>
                    <a:cubicBezTo>
                      <a:pt x="22350" y="3136"/>
                      <a:pt x="19814" y="6072"/>
                      <a:pt x="17713" y="7940"/>
                    </a:cubicBezTo>
                    <a:cubicBezTo>
                      <a:pt x="12809" y="12143"/>
                      <a:pt x="6872" y="14711"/>
                      <a:pt x="2435" y="19581"/>
                    </a:cubicBezTo>
                    <a:cubicBezTo>
                      <a:pt x="1601" y="20515"/>
                      <a:pt x="0" y="22750"/>
                      <a:pt x="2302" y="23084"/>
                    </a:cubicBezTo>
                    <a:cubicBezTo>
                      <a:pt x="2370" y="23096"/>
                      <a:pt x="2440" y="23102"/>
                      <a:pt x="2514" y="23102"/>
                    </a:cubicBezTo>
                    <a:cubicBezTo>
                      <a:pt x="3843" y="23102"/>
                      <a:pt x="5987" y="21179"/>
                      <a:pt x="6872" y="20515"/>
                    </a:cubicBezTo>
                    <a:cubicBezTo>
                      <a:pt x="10341" y="17713"/>
                      <a:pt x="13143" y="13510"/>
                      <a:pt x="17112" y="11442"/>
                    </a:cubicBezTo>
                    <a:lnTo>
                      <a:pt x="17112" y="11442"/>
                    </a:lnTo>
                    <a:cubicBezTo>
                      <a:pt x="16779" y="12009"/>
                      <a:pt x="16312" y="12576"/>
                      <a:pt x="15945" y="13177"/>
                    </a:cubicBezTo>
                    <a:cubicBezTo>
                      <a:pt x="13843" y="15979"/>
                      <a:pt x="11875" y="18881"/>
                      <a:pt x="9774" y="21816"/>
                    </a:cubicBezTo>
                    <a:cubicBezTo>
                      <a:pt x="8606" y="23317"/>
                      <a:pt x="7572" y="25052"/>
                      <a:pt x="6405" y="26686"/>
                    </a:cubicBezTo>
                    <a:cubicBezTo>
                      <a:pt x="5683" y="27813"/>
                      <a:pt x="4710" y="29265"/>
                      <a:pt x="5980" y="29265"/>
                    </a:cubicBezTo>
                    <a:cubicBezTo>
                      <a:pt x="6176" y="29265"/>
                      <a:pt x="6426" y="29231"/>
                      <a:pt x="6738" y="29155"/>
                    </a:cubicBezTo>
                    <a:cubicBezTo>
                      <a:pt x="9073" y="28688"/>
                      <a:pt x="11408" y="24585"/>
                      <a:pt x="12676" y="22717"/>
                    </a:cubicBezTo>
                    <a:cubicBezTo>
                      <a:pt x="14444" y="19948"/>
                      <a:pt x="17613" y="15645"/>
                      <a:pt x="19448" y="13177"/>
                    </a:cubicBezTo>
                    <a:lnTo>
                      <a:pt x="19448" y="13177"/>
                    </a:lnTo>
                    <a:cubicBezTo>
                      <a:pt x="18647" y="16212"/>
                      <a:pt x="17112" y="19114"/>
                      <a:pt x="15845" y="21916"/>
                    </a:cubicBezTo>
                    <a:cubicBezTo>
                      <a:pt x="14911" y="23784"/>
                      <a:pt x="9874" y="30556"/>
                      <a:pt x="11742" y="32157"/>
                    </a:cubicBezTo>
                    <a:cubicBezTo>
                      <a:pt x="11854" y="32203"/>
                      <a:pt x="11970" y="32225"/>
                      <a:pt x="12088" y="32225"/>
                    </a:cubicBezTo>
                    <a:cubicBezTo>
                      <a:pt x="13756" y="32225"/>
                      <a:pt x="15929" y="27842"/>
                      <a:pt x="17112" y="25786"/>
                    </a:cubicBezTo>
                    <a:cubicBezTo>
                      <a:pt x="18647" y="22984"/>
                      <a:pt x="20115" y="20082"/>
                      <a:pt x="21049" y="17079"/>
                    </a:cubicBezTo>
                    <a:cubicBezTo>
                      <a:pt x="22316" y="12876"/>
                      <a:pt x="23984" y="5938"/>
                      <a:pt x="23284" y="1502"/>
                    </a:cubicBezTo>
                    <a:lnTo>
                      <a:pt x="22483" y="1"/>
                    </a:ln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702;p7"/>
              <p:cNvSpPr/>
              <p:nvPr/>
            </p:nvSpPr>
            <p:spPr>
              <a:xfrm>
                <a:off x="8957392" y="26354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703;p7"/>
              <p:cNvSpPr/>
              <p:nvPr/>
            </p:nvSpPr>
            <p:spPr>
              <a:xfrm>
                <a:off x="8920427" y="339484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704;p7"/>
              <p:cNvSpPr/>
              <p:nvPr/>
            </p:nvSpPr>
            <p:spPr>
              <a:xfrm>
                <a:off x="8871450" y="355480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705;p7"/>
              <p:cNvSpPr/>
              <p:nvPr/>
            </p:nvSpPr>
            <p:spPr>
              <a:xfrm>
                <a:off x="8829482" y="43342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706;p7"/>
              <p:cNvSpPr/>
              <p:nvPr/>
            </p:nvSpPr>
            <p:spPr>
              <a:xfrm>
                <a:off x="8787515" y="45139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34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707;p7"/>
              <p:cNvSpPr/>
              <p:nvPr/>
            </p:nvSpPr>
            <p:spPr>
              <a:xfrm>
                <a:off x="8776521" y="525327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708;p7"/>
              <p:cNvSpPr/>
              <p:nvPr/>
            </p:nvSpPr>
            <p:spPr>
              <a:xfrm>
                <a:off x="8729581" y="541324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709;p7"/>
              <p:cNvSpPr/>
              <p:nvPr/>
            </p:nvSpPr>
            <p:spPr>
              <a:xfrm>
                <a:off x="8721583" y="61426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710;p7"/>
              <p:cNvSpPr/>
              <p:nvPr/>
            </p:nvSpPr>
            <p:spPr>
              <a:xfrm>
                <a:off x="8677609" y="62226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711;p7"/>
              <p:cNvSpPr/>
              <p:nvPr/>
            </p:nvSpPr>
            <p:spPr>
              <a:xfrm>
                <a:off x="8679616" y="680227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712;p7"/>
              <p:cNvSpPr/>
              <p:nvPr/>
            </p:nvSpPr>
            <p:spPr>
              <a:xfrm>
                <a:off x="8627643" y="6902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713;p7"/>
              <p:cNvSpPr/>
              <p:nvPr/>
            </p:nvSpPr>
            <p:spPr>
              <a:xfrm>
                <a:off x="8627643" y="748166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714;p7"/>
              <p:cNvSpPr/>
              <p:nvPr/>
            </p:nvSpPr>
            <p:spPr>
              <a:xfrm>
                <a:off x="8582680" y="75316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715;p7"/>
              <p:cNvSpPr/>
              <p:nvPr/>
            </p:nvSpPr>
            <p:spPr>
              <a:xfrm>
                <a:off x="8569680" y="808137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716;p7"/>
              <p:cNvSpPr/>
              <p:nvPr/>
            </p:nvSpPr>
            <p:spPr>
              <a:xfrm>
                <a:off x="8530738" y="824103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717;p7"/>
              <p:cNvSpPr/>
              <p:nvPr/>
            </p:nvSpPr>
            <p:spPr>
              <a:xfrm>
                <a:off x="8889453" y="25255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718;p7"/>
              <p:cNvSpPr/>
              <p:nvPr/>
            </p:nvSpPr>
            <p:spPr>
              <a:xfrm>
                <a:off x="8829482" y="305514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719;p7"/>
              <p:cNvSpPr/>
              <p:nvPr/>
            </p:nvSpPr>
            <p:spPr>
              <a:xfrm>
                <a:off x="8771549" y="31051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720;p7"/>
              <p:cNvSpPr/>
              <p:nvPr/>
            </p:nvSpPr>
            <p:spPr>
              <a:xfrm>
                <a:off x="8750550" y="36048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721;p7"/>
              <p:cNvSpPr/>
              <p:nvPr/>
            </p:nvSpPr>
            <p:spPr>
              <a:xfrm>
                <a:off x="8682611" y="36845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722;p7"/>
              <p:cNvSpPr/>
              <p:nvPr/>
            </p:nvSpPr>
            <p:spPr>
              <a:xfrm>
                <a:off x="8674613" y="41742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723;p7"/>
              <p:cNvSpPr/>
              <p:nvPr/>
            </p:nvSpPr>
            <p:spPr>
              <a:xfrm>
                <a:off x="8619645" y="423419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724;p7"/>
              <p:cNvSpPr/>
              <p:nvPr/>
            </p:nvSpPr>
            <p:spPr>
              <a:xfrm>
                <a:off x="8616650" y="48336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725;p7"/>
              <p:cNvSpPr/>
              <p:nvPr/>
            </p:nvSpPr>
            <p:spPr>
              <a:xfrm>
                <a:off x="8559705" y="472396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726;p7"/>
              <p:cNvSpPr/>
              <p:nvPr/>
            </p:nvSpPr>
            <p:spPr>
              <a:xfrm>
                <a:off x="8553714" y="530330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727;p7"/>
              <p:cNvSpPr/>
              <p:nvPr/>
            </p:nvSpPr>
            <p:spPr>
              <a:xfrm>
                <a:off x="8493743" y="52733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728;p7"/>
              <p:cNvSpPr/>
              <p:nvPr/>
            </p:nvSpPr>
            <p:spPr>
              <a:xfrm>
                <a:off x="8501741" y="58529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729;p7"/>
              <p:cNvSpPr/>
              <p:nvPr/>
            </p:nvSpPr>
            <p:spPr>
              <a:xfrm>
                <a:off x="8446803" y="5693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730;p7"/>
              <p:cNvSpPr/>
              <p:nvPr/>
            </p:nvSpPr>
            <p:spPr>
              <a:xfrm>
                <a:off x="8422809" y="630261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701" y="501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731;p7"/>
              <p:cNvSpPr/>
              <p:nvPr/>
            </p:nvSpPr>
            <p:spPr>
              <a:xfrm>
                <a:off x="8947416" y="41242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732;p7"/>
              <p:cNvSpPr/>
              <p:nvPr/>
            </p:nvSpPr>
            <p:spPr>
              <a:xfrm>
                <a:off x="8952389" y="486385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0"/>
                      <a:pt x="334" y="500"/>
                    </a:cubicBezTo>
                    <a:cubicBezTo>
                      <a:pt x="668" y="500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733;p7"/>
              <p:cNvSpPr/>
              <p:nvPr/>
            </p:nvSpPr>
            <p:spPr>
              <a:xfrm>
                <a:off x="8902424" y="506366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34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734;p7"/>
              <p:cNvSpPr/>
              <p:nvPr/>
            </p:nvSpPr>
            <p:spPr>
              <a:xfrm>
                <a:off x="8912429" y="580296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1" y="1"/>
                      <a:pt x="1" y="534"/>
                      <a:pt x="367" y="534"/>
                    </a:cubicBezTo>
                    <a:cubicBezTo>
                      <a:pt x="701" y="534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735;p7"/>
              <p:cNvSpPr/>
              <p:nvPr/>
            </p:nvSpPr>
            <p:spPr>
              <a:xfrm>
                <a:off x="8863452" y="601294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736;p7"/>
              <p:cNvSpPr/>
              <p:nvPr/>
            </p:nvSpPr>
            <p:spPr>
              <a:xfrm>
                <a:off x="8876452" y="66123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37;p7"/>
              <p:cNvSpPr/>
              <p:nvPr/>
            </p:nvSpPr>
            <p:spPr>
              <a:xfrm>
                <a:off x="8821484" y="680227"/>
                <a:ext cx="2004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01" extrusionOk="0">
                    <a:moveTo>
                      <a:pt x="335" y="0"/>
                    </a:moveTo>
                    <a:cubicBezTo>
                      <a:pt x="1" y="0"/>
                      <a:pt x="1" y="501"/>
                      <a:pt x="335" y="501"/>
                    </a:cubicBezTo>
                    <a:cubicBezTo>
                      <a:pt x="668" y="501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38;p7"/>
              <p:cNvSpPr/>
              <p:nvPr/>
            </p:nvSpPr>
            <p:spPr>
              <a:xfrm>
                <a:off x="8831489" y="74217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39;p7"/>
              <p:cNvSpPr/>
              <p:nvPr/>
            </p:nvSpPr>
            <p:spPr>
              <a:xfrm>
                <a:off x="8781524" y="74517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1"/>
                    </a:moveTo>
                    <a:cubicBezTo>
                      <a:pt x="1" y="1"/>
                      <a:pt x="1" y="534"/>
                      <a:pt x="368" y="534"/>
                    </a:cubicBezTo>
                    <a:cubicBezTo>
                      <a:pt x="701" y="534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40;p7"/>
              <p:cNvSpPr/>
              <p:nvPr/>
            </p:nvSpPr>
            <p:spPr>
              <a:xfrm>
                <a:off x="8784519" y="82110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741;p7"/>
              <p:cNvSpPr/>
              <p:nvPr/>
            </p:nvSpPr>
            <p:spPr>
              <a:xfrm>
                <a:off x="8732577" y="826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742;p7"/>
              <p:cNvSpPr/>
              <p:nvPr/>
            </p:nvSpPr>
            <p:spPr>
              <a:xfrm>
                <a:off x="8718588" y="900040"/>
                <a:ext cx="21000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2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743;p7"/>
              <p:cNvSpPr/>
              <p:nvPr/>
            </p:nvSpPr>
            <p:spPr>
              <a:xfrm>
                <a:off x="8967397" y="357457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0" y="1"/>
                      <a:pt x="0" y="535"/>
                      <a:pt x="367" y="535"/>
                    </a:cubicBezTo>
                    <a:cubicBezTo>
                      <a:pt x="701" y="535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744;p7"/>
              <p:cNvSpPr/>
              <p:nvPr/>
            </p:nvSpPr>
            <p:spPr>
              <a:xfrm>
                <a:off x="8947416" y="195608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0"/>
                      <a:pt x="334" y="500"/>
                    </a:cubicBezTo>
                    <a:cubicBezTo>
                      <a:pt x="667" y="500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745;p7"/>
              <p:cNvSpPr/>
              <p:nvPr/>
            </p:nvSpPr>
            <p:spPr>
              <a:xfrm>
                <a:off x="9017362" y="226582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746;p7"/>
              <p:cNvSpPr/>
              <p:nvPr/>
            </p:nvSpPr>
            <p:spPr>
              <a:xfrm>
                <a:off x="8996363" y="147619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747;p7"/>
              <p:cNvSpPr/>
              <p:nvPr/>
            </p:nvSpPr>
            <p:spPr>
              <a:xfrm>
                <a:off x="9023353" y="11964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" name="Google Shape;1748;p7"/>
            <p:cNvGrpSpPr/>
            <p:nvPr/>
          </p:nvGrpSpPr>
          <p:grpSpPr>
            <a:xfrm rot="5400000" flipH="1">
              <a:off x="1525045" y="99716"/>
              <a:ext cx="117436" cy="105833"/>
              <a:chOff x="7737341" y="1046941"/>
              <a:chExt cx="161913" cy="145916"/>
            </a:xfrm>
          </p:grpSpPr>
          <p:sp>
            <p:nvSpPr>
              <p:cNvPr id="137" name="Google Shape;1749;p7"/>
              <p:cNvSpPr/>
              <p:nvPr/>
            </p:nvSpPr>
            <p:spPr>
              <a:xfrm>
                <a:off x="773734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5" y="0"/>
                    </a:moveTo>
                    <a:cubicBezTo>
                      <a:pt x="0" y="0"/>
                      <a:pt x="0" y="1735"/>
                      <a:pt x="1135" y="1735"/>
                    </a:cubicBezTo>
                    <a:cubicBezTo>
                      <a:pt x="2269" y="1735"/>
                      <a:pt x="2269" y="0"/>
                      <a:pt x="1135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750;p7"/>
              <p:cNvSpPr/>
              <p:nvPr/>
            </p:nvSpPr>
            <p:spPr>
              <a:xfrm>
                <a:off x="7789314" y="1046941"/>
                <a:ext cx="67974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6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751;p7"/>
              <p:cNvSpPr/>
              <p:nvPr/>
            </p:nvSpPr>
            <p:spPr>
              <a:xfrm>
                <a:off x="783128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1753;p7"/>
            <p:cNvGrpSpPr/>
            <p:nvPr/>
          </p:nvGrpSpPr>
          <p:grpSpPr>
            <a:xfrm>
              <a:off x="373741" y="-82046"/>
              <a:ext cx="687043" cy="689217"/>
              <a:chOff x="-566600" y="186057"/>
              <a:chExt cx="1240151" cy="1244074"/>
            </a:xfrm>
          </p:grpSpPr>
          <p:sp>
            <p:nvSpPr>
              <p:cNvPr id="141" name="Google Shape;1754;p7"/>
              <p:cNvSpPr/>
              <p:nvPr/>
            </p:nvSpPr>
            <p:spPr>
              <a:xfrm>
                <a:off x="-566600" y="204000"/>
                <a:ext cx="1240151" cy="1226131"/>
              </a:xfrm>
              <a:custGeom>
                <a:avLst/>
                <a:gdLst/>
                <a:ahLst/>
                <a:cxnLst/>
                <a:rect l="l" t="t" r="r" b="b"/>
                <a:pathLst>
                  <a:path w="41397" h="40929" extrusionOk="0">
                    <a:moveTo>
                      <a:pt x="7689" y="1"/>
                    </a:moveTo>
                    <a:cubicBezTo>
                      <a:pt x="7309" y="1"/>
                      <a:pt x="6925" y="11"/>
                      <a:pt x="6538" y="32"/>
                    </a:cubicBezTo>
                    <a:cubicBezTo>
                      <a:pt x="0" y="25317"/>
                      <a:pt x="37661" y="39661"/>
                      <a:pt x="41397" y="40928"/>
                    </a:cubicBezTo>
                    <a:lnTo>
                      <a:pt x="41397" y="40928"/>
                    </a:lnTo>
                    <a:cubicBezTo>
                      <a:pt x="40084" y="36336"/>
                      <a:pt x="30191" y="1"/>
                      <a:pt x="7689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755;p7"/>
              <p:cNvSpPr/>
              <p:nvPr/>
            </p:nvSpPr>
            <p:spPr>
              <a:xfrm>
                <a:off x="-400378" y="186057"/>
                <a:ext cx="958430" cy="1103125"/>
              </a:xfrm>
              <a:custGeom>
                <a:avLst/>
                <a:gdLst/>
                <a:ahLst/>
                <a:cxnLst/>
                <a:rect l="l" t="t" r="r" b="b"/>
                <a:pathLst>
                  <a:path w="31993" h="36823" extrusionOk="0">
                    <a:moveTo>
                      <a:pt x="506" y="1"/>
                    </a:moveTo>
                    <a:cubicBezTo>
                      <a:pt x="248" y="1"/>
                      <a:pt x="0" y="194"/>
                      <a:pt x="122" y="498"/>
                    </a:cubicBezTo>
                    <a:cubicBezTo>
                      <a:pt x="1056" y="2733"/>
                      <a:pt x="3324" y="4134"/>
                      <a:pt x="5126" y="5668"/>
                    </a:cubicBezTo>
                    <a:cubicBezTo>
                      <a:pt x="7394" y="7603"/>
                      <a:pt x="9062" y="10205"/>
                      <a:pt x="10863" y="12573"/>
                    </a:cubicBezTo>
                    <a:cubicBezTo>
                      <a:pt x="14899" y="17877"/>
                      <a:pt x="19069" y="23147"/>
                      <a:pt x="23439" y="28184"/>
                    </a:cubicBezTo>
                    <a:cubicBezTo>
                      <a:pt x="25940" y="31086"/>
                      <a:pt x="28476" y="33922"/>
                      <a:pt x="31111" y="36690"/>
                    </a:cubicBezTo>
                    <a:cubicBezTo>
                      <a:pt x="31197" y="36784"/>
                      <a:pt x="31295" y="36823"/>
                      <a:pt x="31391" y="36823"/>
                    </a:cubicBezTo>
                    <a:cubicBezTo>
                      <a:pt x="31706" y="36823"/>
                      <a:pt x="31992" y="36405"/>
                      <a:pt x="31711" y="36123"/>
                    </a:cubicBezTo>
                    <a:cubicBezTo>
                      <a:pt x="27108" y="31287"/>
                      <a:pt x="22772" y="26216"/>
                      <a:pt x="18569" y="21046"/>
                    </a:cubicBezTo>
                    <a:cubicBezTo>
                      <a:pt x="16467" y="18444"/>
                      <a:pt x="14399" y="15809"/>
                      <a:pt x="12364" y="13140"/>
                    </a:cubicBezTo>
                    <a:cubicBezTo>
                      <a:pt x="11430" y="11939"/>
                      <a:pt x="10529" y="10739"/>
                      <a:pt x="9595" y="9504"/>
                    </a:cubicBezTo>
                    <a:cubicBezTo>
                      <a:pt x="8695" y="8303"/>
                      <a:pt x="7761" y="7036"/>
                      <a:pt x="6693" y="5968"/>
                    </a:cubicBezTo>
                    <a:cubicBezTo>
                      <a:pt x="5726" y="5001"/>
                      <a:pt x="4592" y="4167"/>
                      <a:pt x="3558" y="3300"/>
                    </a:cubicBezTo>
                    <a:cubicBezTo>
                      <a:pt x="2557" y="2466"/>
                      <a:pt x="1456" y="1499"/>
                      <a:pt x="923" y="264"/>
                    </a:cubicBezTo>
                    <a:cubicBezTo>
                      <a:pt x="844" y="81"/>
                      <a:pt x="673" y="1"/>
                      <a:pt x="50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756;p7"/>
              <p:cNvSpPr/>
              <p:nvPr/>
            </p:nvSpPr>
            <p:spPr>
              <a:xfrm>
                <a:off x="359679" y="1074115"/>
                <a:ext cx="149698" cy="162190"/>
              </a:xfrm>
              <a:custGeom>
                <a:avLst/>
                <a:gdLst/>
                <a:ahLst/>
                <a:cxnLst/>
                <a:rect l="l" t="t" r="r" b="b"/>
                <a:pathLst>
                  <a:path w="4997" h="5414" extrusionOk="0">
                    <a:moveTo>
                      <a:pt x="2262" y="0"/>
                    </a:moveTo>
                    <a:cubicBezTo>
                      <a:pt x="1613" y="0"/>
                      <a:pt x="963" y="65"/>
                      <a:pt x="334" y="173"/>
                    </a:cubicBezTo>
                    <a:cubicBezTo>
                      <a:pt x="100" y="206"/>
                      <a:pt x="0" y="473"/>
                      <a:pt x="34" y="673"/>
                    </a:cubicBezTo>
                    <a:cubicBezTo>
                      <a:pt x="267" y="2108"/>
                      <a:pt x="367" y="3575"/>
                      <a:pt x="267" y="5010"/>
                    </a:cubicBezTo>
                    <a:cubicBezTo>
                      <a:pt x="234" y="5243"/>
                      <a:pt x="467" y="5410"/>
                      <a:pt x="668" y="5410"/>
                    </a:cubicBezTo>
                    <a:cubicBezTo>
                      <a:pt x="687" y="5412"/>
                      <a:pt x="706" y="5414"/>
                      <a:pt x="724" y="5414"/>
                    </a:cubicBezTo>
                    <a:cubicBezTo>
                      <a:pt x="954" y="5414"/>
                      <a:pt x="1070" y="5226"/>
                      <a:pt x="1101" y="5010"/>
                    </a:cubicBezTo>
                    <a:cubicBezTo>
                      <a:pt x="1191" y="3658"/>
                      <a:pt x="1119" y="2279"/>
                      <a:pt x="909" y="922"/>
                    </a:cubicBezTo>
                    <a:lnTo>
                      <a:pt x="909" y="922"/>
                    </a:lnTo>
                    <a:cubicBezTo>
                      <a:pt x="1351" y="861"/>
                      <a:pt x="1807" y="826"/>
                      <a:pt x="2265" y="826"/>
                    </a:cubicBezTo>
                    <a:cubicBezTo>
                      <a:pt x="2955" y="826"/>
                      <a:pt x="3649" y="907"/>
                      <a:pt x="4303" y="1107"/>
                    </a:cubicBezTo>
                    <a:cubicBezTo>
                      <a:pt x="4342" y="1117"/>
                      <a:pt x="4378" y="1122"/>
                      <a:pt x="4413" y="1122"/>
                    </a:cubicBezTo>
                    <a:cubicBezTo>
                      <a:pt x="4835" y="1122"/>
                      <a:pt x="4997" y="429"/>
                      <a:pt x="4504" y="306"/>
                    </a:cubicBezTo>
                    <a:cubicBezTo>
                      <a:pt x="3783" y="90"/>
                      <a:pt x="3023" y="0"/>
                      <a:pt x="2262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757;p7"/>
              <p:cNvSpPr/>
              <p:nvPr/>
            </p:nvSpPr>
            <p:spPr>
              <a:xfrm>
                <a:off x="236353" y="959656"/>
                <a:ext cx="203202" cy="189661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6331" extrusionOk="0">
                    <a:moveTo>
                      <a:pt x="3286" y="1"/>
                    </a:moveTo>
                    <a:cubicBezTo>
                      <a:pt x="2548" y="1"/>
                      <a:pt x="1812" y="24"/>
                      <a:pt x="1082" y="24"/>
                    </a:cubicBezTo>
                    <a:cubicBezTo>
                      <a:pt x="815" y="24"/>
                      <a:pt x="682" y="191"/>
                      <a:pt x="648" y="425"/>
                    </a:cubicBezTo>
                    <a:cubicBezTo>
                      <a:pt x="448" y="2226"/>
                      <a:pt x="548" y="4061"/>
                      <a:pt x="81" y="5795"/>
                    </a:cubicBezTo>
                    <a:cubicBezTo>
                      <a:pt x="0" y="6118"/>
                      <a:pt x="261" y="6331"/>
                      <a:pt x="510" y="6331"/>
                    </a:cubicBezTo>
                    <a:cubicBezTo>
                      <a:pt x="672" y="6331"/>
                      <a:pt x="829" y="6240"/>
                      <a:pt x="882" y="6029"/>
                    </a:cubicBezTo>
                    <a:cubicBezTo>
                      <a:pt x="1313" y="4335"/>
                      <a:pt x="1261" y="2585"/>
                      <a:pt x="1434" y="856"/>
                    </a:cubicBezTo>
                    <a:lnTo>
                      <a:pt x="1434" y="856"/>
                    </a:lnTo>
                    <a:cubicBezTo>
                      <a:pt x="2059" y="851"/>
                      <a:pt x="2689" y="832"/>
                      <a:pt x="3317" y="832"/>
                    </a:cubicBezTo>
                    <a:cubicBezTo>
                      <a:pt x="4249" y="832"/>
                      <a:pt x="5177" y="873"/>
                      <a:pt x="6085" y="1058"/>
                    </a:cubicBezTo>
                    <a:cubicBezTo>
                      <a:pt x="6125" y="1068"/>
                      <a:pt x="6162" y="1073"/>
                      <a:pt x="6198" y="1073"/>
                    </a:cubicBezTo>
                    <a:cubicBezTo>
                      <a:pt x="6645" y="1073"/>
                      <a:pt x="6782" y="351"/>
                      <a:pt x="6319" y="258"/>
                    </a:cubicBezTo>
                    <a:cubicBezTo>
                      <a:pt x="5315" y="45"/>
                      <a:pt x="4299" y="1"/>
                      <a:pt x="328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758;p7"/>
              <p:cNvSpPr/>
              <p:nvPr/>
            </p:nvSpPr>
            <p:spPr>
              <a:xfrm>
                <a:off x="102362" y="806493"/>
                <a:ext cx="241368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57" h="8507" extrusionOk="0">
                    <a:moveTo>
                      <a:pt x="7523" y="0"/>
                    </a:moveTo>
                    <a:cubicBezTo>
                      <a:pt x="5421" y="0"/>
                      <a:pt x="3320" y="134"/>
                      <a:pt x="1252" y="501"/>
                    </a:cubicBezTo>
                    <a:cubicBezTo>
                      <a:pt x="1052" y="534"/>
                      <a:pt x="952" y="701"/>
                      <a:pt x="952" y="901"/>
                    </a:cubicBezTo>
                    <a:cubicBezTo>
                      <a:pt x="685" y="3303"/>
                      <a:pt x="18" y="5671"/>
                      <a:pt x="18" y="8106"/>
                    </a:cubicBezTo>
                    <a:cubicBezTo>
                      <a:pt x="1" y="8373"/>
                      <a:pt x="201" y="8506"/>
                      <a:pt x="405" y="8506"/>
                    </a:cubicBezTo>
                    <a:cubicBezTo>
                      <a:pt x="610" y="8506"/>
                      <a:pt x="818" y="8373"/>
                      <a:pt x="818" y="8106"/>
                    </a:cubicBezTo>
                    <a:cubicBezTo>
                      <a:pt x="850" y="5791"/>
                      <a:pt x="1455" y="3535"/>
                      <a:pt x="1715" y="1255"/>
                    </a:cubicBezTo>
                    <a:lnTo>
                      <a:pt x="1715" y="1255"/>
                    </a:lnTo>
                    <a:cubicBezTo>
                      <a:pt x="3631" y="926"/>
                      <a:pt x="5577" y="834"/>
                      <a:pt x="7523" y="834"/>
                    </a:cubicBezTo>
                    <a:cubicBezTo>
                      <a:pt x="8057" y="834"/>
                      <a:pt x="8057" y="0"/>
                      <a:pt x="7523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759;p7"/>
              <p:cNvSpPr/>
              <p:nvPr/>
            </p:nvSpPr>
            <p:spPr>
              <a:xfrm>
                <a:off x="-43999" y="621638"/>
                <a:ext cx="282829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9908" extrusionOk="0">
                    <a:moveTo>
                      <a:pt x="8906" y="0"/>
                    </a:moveTo>
                    <a:cubicBezTo>
                      <a:pt x="6405" y="0"/>
                      <a:pt x="3936" y="234"/>
                      <a:pt x="1468" y="334"/>
                    </a:cubicBezTo>
                    <a:cubicBezTo>
                      <a:pt x="1301" y="367"/>
                      <a:pt x="1068" y="467"/>
                      <a:pt x="1068" y="667"/>
                    </a:cubicBezTo>
                    <a:cubicBezTo>
                      <a:pt x="567" y="3569"/>
                      <a:pt x="0" y="6538"/>
                      <a:pt x="100" y="9507"/>
                    </a:cubicBezTo>
                    <a:cubicBezTo>
                      <a:pt x="117" y="9774"/>
                      <a:pt x="334" y="9907"/>
                      <a:pt x="542" y="9907"/>
                    </a:cubicBezTo>
                    <a:cubicBezTo>
                      <a:pt x="751" y="9907"/>
                      <a:pt x="951" y="9774"/>
                      <a:pt x="934" y="9507"/>
                    </a:cubicBezTo>
                    <a:cubicBezTo>
                      <a:pt x="837" y="6701"/>
                      <a:pt x="1333" y="3926"/>
                      <a:pt x="1818" y="1153"/>
                    </a:cubicBezTo>
                    <a:lnTo>
                      <a:pt x="1818" y="1153"/>
                    </a:lnTo>
                    <a:cubicBezTo>
                      <a:pt x="4173" y="1046"/>
                      <a:pt x="6555" y="834"/>
                      <a:pt x="8906" y="834"/>
                    </a:cubicBezTo>
                    <a:cubicBezTo>
                      <a:pt x="9440" y="834"/>
                      <a:pt x="9440" y="0"/>
                      <a:pt x="8906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760;p7"/>
              <p:cNvSpPr/>
              <p:nvPr/>
            </p:nvSpPr>
            <p:spPr>
              <a:xfrm>
                <a:off x="-193896" y="415126"/>
                <a:ext cx="286783" cy="363444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2132" extrusionOk="0">
                    <a:moveTo>
                      <a:pt x="1719" y="0"/>
                    </a:moveTo>
                    <a:cubicBezTo>
                      <a:pt x="1514" y="0"/>
                      <a:pt x="1308" y="7"/>
                      <a:pt x="1101" y="23"/>
                    </a:cubicBezTo>
                    <a:cubicBezTo>
                      <a:pt x="868" y="23"/>
                      <a:pt x="668" y="189"/>
                      <a:pt x="668" y="423"/>
                    </a:cubicBezTo>
                    <a:cubicBezTo>
                      <a:pt x="534" y="4192"/>
                      <a:pt x="1" y="7962"/>
                      <a:pt x="201" y="11731"/>
                    </a:cubicBezTo>
                    <a:cubicBezTo>
                      <a:pt x="217" y="11998"/>
                      <a:pt x="434" y="12131"/>
                      <a:pt x="643" y="12131"/>
                    </a:cubicBezTo>
                    <a:cubicBezTo>
                      <a:pt x="851" y="12131"/>
                      <a:pt x="1051" y="11998"/>
                      <a:pt x="1035" y="11731"/>
                    </a:cubicBezTo>
                    <a:cubicBezTo>
                      <a:pt x="842" y="8100"/>
                      <a:pt x="1361" y="4468"/>
                      <a:pt x="1489" y="837"/>
                    </a:cubicBezTo>
                    <a:lnTo>
                      <a:pt x="1489" y="837"/>
                    </a:lnTo>
                    <a:cubicBezTo>
                      <a:pt x="1566" y="835"/>
                      <a:pt x="1643" y="834"/>
                      <a:pt x="1719" y="834"/>
                    </a:cubicBezTo>
                    <a:cubicBezTo>
                      <a:pt x="3963" y="834"/>
                      <a:pt x="6146" y="1680"/>
                      <a:pt x="8389" y="1680"/>
                    </a:cubicBezTo>
                    <a:cubicBezTo>
                      <a:pt x="8594" y="1680"/>
                      <a:pt x="8800" y="1673"/>
                      <a:pt x="9007" y="1657"/>
                    </a:cubicBezTo>
                    <a:cubicBezTo>
                      <a:pt x="9530" y="1624"/>
                      <a:pt x="9573" y="822"/>
                      <a:pt x="9040" y="822"/>
                    </a:cubicBezTo>
                    <a:cubicBezTo>
                      <a:pt x="9029" y="822"/>
                      <a:pt x="9018" y="823"/>
                      <a:pt x="9007" y="823"/>
                    </a:cubicBezTo>
                    <a:cubicBezTo>
                      <a:pt x="8800" y="839"/>
                      <a:pt x="8594" y="846"/>
                      <a:pt x="8389" y="846"/>
                    </a:cubicBezTo>
                    <a:cubicBezTo>
                      <a:pt x="6146" y="846"/>
                      <a:pt x="3963" y="0"/>
                      <a:pt x="1719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761;p7"/>
              <p:cNvSpPr/>
              <p:nvPr/>
            </p:nvSpPr>
            <p:spPr>
              <a:xfrm>
                <a:off x="174824" y="717556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762;p7"/>
              <p:cNvSpPr/>
              <p:nvPr/>
            </p:nvSpPr>
            <p:spPr>
              <a:xfrm>
                <a:off x="205798" y="66860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763;p7"/>
              <p:cNvSpPr/>
              <p:nvPr/>
            </p:nvSpPr>
            <p:spPr>
              <a:xfrm>
                <a:off x="233776" y="71057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764;p7"/>
              <p:cNvSpPr/>
              <p:nvPr/>
            </p:nvSpPr>
            <p:spPr>
              <a:xfrm>
                <a:off x="142832" y="108828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765;p7"/>
              <p:cNvSpPr/>
              <p:nvPr/>
            </p:nvSpPr>
            <p:spPr>
              <a:xfrm>
                <a:off x="167815" y="1028313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766;p7"/>
              <p:cNvSpPr/>
              <p:nvPr/>
            </p:nvSpPr>
            <p:spPr>
              <a:xfrm>
                <a:off x="195793" y="108828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1" y="0"/>
                      <a:pt x="1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767;p7"/>
              <p:cNvSpPr/>
              <p:nvPr/>
            </p:nvSpPr>
            <p:spPr>
              <a:xfrm>
                <a:off x="565502" y="122817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667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768;p7"/>
              <p:cNvSpPr/>
              <p:nvPr/>
            </p:nvSpPr>
            <p:spPr>
              <a:xfrm>
                <a:off x="583505" y="128311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769;p7"/>
              <p:cNvSpPr/>
              <p:nvPr/>
            </p:nvSpPr>
            <p:spPr>
              <a:xfrm>
                <a:off x="20944" y="550674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770;p7"/>
              <p:cNvSpPr/>
              <p:nvPr/>
            </p:nvSpPr>
            <p:spPr>
              <a:xfrm>
                <a:off x="37928" y="50472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771;p7"/>
              <p:cNvSpPr/>
              <p:nvPr/>
            </p:nvSpPr>
            <p:spPr>
              <a:xfrm>
                <a:off x="72886" y="539680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2" y="701"/>
                      <a:pt x="902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772;p7"/>
              <p:cNvSpPr/>
              <p:nvPr/>
            </p:nvSpPr>
            <p:spPr>
              <a:xfrm>
                <a:off x="-313807" y="536685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773;p7"/>
              <p:cNvSpPr/>
              <p:nvPr/>
            </p:nvSpPr>
            <p:spPr>
              <a:xfrm>
                <a:off x="-289813" y="469735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774;p7"/>
              <p:cNvSpPr/>
              <p:nvPr/>
            </p:nvSpPr>
            <p:spPr>
              <a:xfrm>
                <a:off x="-247845" y="522696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75;p7"/>
              <p:cNvSpPr/>
              <p:nvPr/>
            </p:nvSpPr>
            <p:spPr>
              <a:xfrm>
                <a:off x="-56011" y="340836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6;p7"/>
              <p:cNvSpPr/>
              <p:nvPr/>
            </p:nvSpPr>
            <p:spPr>
              <a:xfrm>
                <a:off x="-10030" y="32984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77;p7"/>
              <p:cNvSpPr/>
              <p:nvPr/>
            </p:nvSpPr>
            <p:spPr>
              <a:xfrm>
                <a:off x="-70001" y="69356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78;p7"/>
              <p:cNvSpPr/>
              <p:nvPr/>
            </p:nvSpPr>
            <p:spPr>
              <a:xfrm>
                <a:off x="258759" y="864457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779;p7"/>
              <p:cNvSpPr/>
              <p:nvPr/>
            </p:nvSpPr>
            <p:spPr>
              <a:xfrm>
                <a:off x="37928" y="89642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668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780;p7"/>
              <p:cNvSpPr/>
              <p:nvPr/>
            </p:nvSpPr>
            <p:spPr>
              <a:xfrm>
                <a:off x="460598" y="101432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781;p7"/>
            <p:cNvGrpSpPr/>
            <p:nvPr/>
          </p:nvGrpSpPr>
          <p:grpSpPr>
            <a:xfrm>
              <a:off x="817186" y="-108647"/>
              <a:ext cx="499188" cy="482707"/>
              <a:chOff x="-168381" y="-168706"/>
              <a:chExt cx="901061" cy="871312"/>
            </a:xfrm>
          </p:grpSpPr>
          <p:sp>
            <p:nvSpPr>
              <p:cNvPr id="169" name="Google Shape;1782;p7"/>
              <p:cNvSpPr/>
              <p:nvPr/>
            </p:nvSpPr>
            <p:spPr>
              <a:xfrm>
                <a:off x="-157717" y="-134796"/>
                <a:ext cx="890397" cy="837402"/>
              </a:xfrm>
              <a:custGeom>
                <a:avLst/>
                <a:gdLst/>
                <a:ahLst/>
                <a:cxnLst/>
                <a:rect l="l" t="t" r="r" b="b"/>
                <a:pathLst>
                  <a:path w="29722" h="27953" extrusionOk="0">
                    <a:moveTo>
                      <a:pt x="568" y="1"/>
                    </a:moveTo>
                    <a:cubicBezTo>
                      <a:pt x="334" y="3603"/>
                      <a:pt x="34" y="8507"/>
                      <a:pt x="101" y="10442"/>
                    </a:cubicBezTo>
                    <a:cubicBezTo>
                      <a:pt x="201" y="13444"/>
                      <a:pt x="1" y="14978"/>
                      <a:pt x="368" y="17880"/>
                    </a:cubicBezTo>
                    <a:cubicBezTo>
                      <a:pt x="609" y="19676"/>
                      <a:pt x="721" y="23022"/>
                      <a:pt x="2365" y="23022"/>
                    </a:cubicBezTo>
                    <a:cubicBezTo>
                      <a:pt x="2767" y="23022"/>
                      <a:pt x="3261" y="22822"/>
                      <a:pt x="3870" y="22350"/>
                    </a:cubicBezTo>
                    <a:cubicBezTo>
                      <a:pt x="4427" y="21877"/>
                      <a:pt x="5052" y="20848"/>
                      <a:pt x="5709" y="20848"/>
                    </a:cubicBezTo>
                    <a:cubicBezTo>
                      <a:pt x="5840" y="20848"/>
                      <a:pt x="5972" y="20888"/>
                      <a:pt x="6105" y="20983"/>
                    </a:cubicBezTo>
                    <a:cubicBezTo>
                      <a:pt x="6572" y="21383"/>
                      <a:pt x="6672" y="23217"/>
                      <a:pt x="6772" y="23718"/>
                    </a:cubicBezTo>
                    <a:cubicBezTo>
                      <a:pt x="7062" y="24907"/>
                      <a:pt x="7320" y="27398"/>
                      <a:pt x="8831" y="27398"/>
                    </a:cubicBezTo>
                    <a:cubicBezTo>
                      <a:pt x="8888" y="27398"/>
                      <a:pt x="8947" y="27394"/>
                      <a:pt x="9007" y="27387"/>
                    </a:cubicBezTo>
                    <a:cubicBezTo>
                      <a:pt x="10442" y="27187"/>
                      <a:pt x="11809" y="24285"/>
                      <a:pt x="13043" y="23518"/>
                    </a:cubicBezTo>
                    <a:cubicBezTo>
                      <a:pt x="14017" y="24583"/>
                      <a:pt x="15074" y="27952"/>
                      <a:pt x="16721" y="27952"/>
                    </a:cubicBezTo>
                    <a:cubicBezTo>
                      <a:pt x="16880" y="27952"/>
                      <a:pt x="17043" y="27921"/>
                      <a:pt x="17213" y="27854"/>
                    </a:cubicBezTo>
                    <a:cubicBezTo>
                      <a:pt x="18381" y="27387"/>
                      <a:pt x="18747" y="25452"/>
                      <a:pt x="20115" y="24085"/>
                    </a:cubicBezTo>
                    <a:cubicBezTo>
                      <a:pt x="21574" y="24241"/>
                      <a:pt x="24886" y="25639"/>
                      <a:pt x="26727" y="25639"/>
                    </a:cubicBezTo>
                    <a:cubicBezTo>
                      <a:pt x="27242" y="25639"/>
                      <a:pt x="27642" y="25530"/>
                      <a:pt x="27854" y="25252"/>
                    </a:cubicBezTo>
                    <a:cubicBezTo>
                      <a:pt x="28821" y="23985"/>
                      <a:pt x="26119" y="18681"/>
                      <a:pt x="25752" y="17513"/>
                    </a:cubicBezTo>
                    <a:cubicBezTo>
                      <a:pt x="27187" y="16813"/>
                      <a:pt x="29722" y="16246"/>
                      <a:pt x="28655" y="14311"/>
                    </a:cubicBezTo>
                    <a:cubicBezTo>
                      <a:pt x="27954" y="12943"/>
                      <a:pt x="26119" y="12176"/>
                      <a:pt x="25152" y="10909"/>
                    </a:cubicBezTo>
                    <a:cubicBezTo>
                      <a:pt x="26420" y="10141"/>
                      <a:pt x="29422" y="9774"/>
                      <a:pt x="28655" y="7906"/>
                    </a:cubicBezTo>
                    <a:cubicBezTo>
                      <a:pt x="28054" y="6472"/>
                      <a:pt x="25252" y="5705"/>
                      <a:pt x="23985" y="5104"/>
                    </a:cubicBezTo>
                    <a:cubicBezTo>
                      <a:pt x="25052" y="4137"/>
                      <a:pt x="26720" y="3670"/>
                      <a:pt x="25152" y="2302"/>
                    </a:cubicBezTo>
                    <a:cubicBezTo>
                      <a:pt x="24185" y="1335"/>
                      <a:pt x="22250" y="1035"/>
                      <a:pt x="20982" y="868"/>
                    </a:cubicBezTo>
                    <a:cubicBezTo>
                      <a:pt x="17413" y="268"/>
                      <a:pt x="4270" y="1"/>
                      <a:pt x="568" y="1"/>
                    </a:cubicBezTo>
                    <a:close/>
                  </a:path>
                </a:pathLst>
              </a:custGeom>
              <a:solidFill>
                <a:srgbClr val="C67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83;p7"/>
              <p:cNvSpPr/>
              <p:nvPr/>
            </p:nvSpPr>
            <p:spPr>
              <a:xfrm>
                <a:off x="-168381" y="-168706"/>
                <a:ext cx="804808" cy="754000"/>
              </a:xfrm>
              <a:custGeom>
                <a:avLst/>
                <a:gdLst/>
                <a:ahLst/>
                <a:cxnLst/>
                <a:rect l="l" t="t" r="r" b="b"/>
                <a:pathLst>
                  <a:path w="26865" h="25169" extrusionOk="0">
                    <a:moveTo>
                      <a:pt x="581" y="0"/>
                    </a:moveTo>
                    <a:cubicBezTo>
                      <a:pt x="295" y="0"/>
                      <a:pt x="1" y="425"/>
                      <a:pt x="257" y="733"/>
                    </a:cubicBezTo>
                    <a:cubicBezTo>
                      <a:pt x="2959" y="4202"/>
                      <a:pt x="6528" y="6870"/>
                      <a:pt x="9763" y="9772"/>
                    </a:cubicBezTo>
                    <a:cubicBezTo>
                      <a:pt x="13366" y="12975"/>
                      <a:pt x="16568" y="16577"/>
                      <a:pt x="20104" y="19846"/>
                    </a:cubicBezTo>
                    <a:cubicBezTo>
                      <a:pt x="22039" y="21648"/>
                      <a:pt x="23940" y="23549"/>
                      <a:pt x="26075" y="25083"/>
                    </a:cubicBezTo>
                    <a:cubicBezTo>
                      <a:pt x="26153" y="25143"/>
                      <a:pt x="26230" y="25168"/>
                      <a:pt x="26303" y="25168"/>
                    </a:cubicBezTo>
                    <a:cubicBezTo>
                      <a:pt x="26636" y="25168"/>
                      <a:pt x="26865" y="24629"/>
                      <a:pt x="26509" y="24383"/>
                    </a:cubicBezTo>
                    <a:cubicBezTo>
                      <a:pt x="24574" y="22982"/>
                      <a:pt x="22873" y="21247"/>
                      <a:pt x="21105" y="19646"/>
                    </a:cubicBezTo>
                    <a:cubicBezTo>
                      <a:pt x="19337" y="18045"/>
                      <a:pt x="17669" y="16310"/>
                      <a:pt x="16001" y="14609"/>
                    </a:cubicBezTo>
                    <a:cubicBezTo>
                      <a:pt x="14333" y="12941"/>
                      <a:pt x="12666" y="11273"/>
                      <a:pt x="10931" y="9706"/>
                    </a:cubicBezTo>
                    <a:cubicBezTo>
                      <a:pt x="9330" y="8238"/>
                      <a:pt x="7662" y="6870"/>
                      <a:pt x="6061" y="5436"/>
                    </a:cubicBezTo>
                    <a:cubicBezTo>
                      <a:pt x="4193" y="3801"/>
                      <a:pt x="2358" y="2100"/>
                      <a:pt x="824" y="132"/>
                    </a:cubicBezTo>
                    <a:cubicBezTo>
                      <a:pt x="754" y="39"/>
                      <a:pt x="668" y="0"/>
                      <a:pt x="5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84;p7"/>
              <p:cNvSpPr/>
              <p:nvPr/>
            </p:nvSpPr>
            <p:spPr>
              <a:xfrm>
                <a:off x="380880" y="342484"/>
                <a:ext cx="199876" cy="22423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7485" extrusionOk="0">
                    <a:moveTo>
                      <a:pt x="5644" y="1"/>
                    </a:moveTo>
                    <a:cubicBezTo>
                      <a:pt x="3868" y="1"/>
                      <a:pt x="2120" y="503"/>
                      <a:pt x="401" y="780"/>
                    </a:cubicBezTo>
                    <a:cubicBezTo>
                      <a:pt x="200" y="813"/>
                      <a:pt x="100" y="1013"/>
                      <a:pt x="100" y="1180"/>
                    </a:cubicBezTo>
                    <a:cubicBezTo>
                      <a:pt x="0" y="3148"/>
                      <a:pt x="100" y="5116"/>
                      <a:pt x="100" y="7084"/>
                    </a:cubicBezTo>
                    <a:cubicBezTo>
                      <a:pt x="100" y="7351"/>
                      <a:pt x="309" y="7485"/>
                      <a:pt x="517" y="7485"/>
                    </a:cubicBezTo>
                    <a:cubicBezTo>
                      <a:pt x="726" y="7485"/>
                      <a:pt x="934" y="7351"/>
                      <a:pt x="934" y="7084"/>
                    </a:cubicBezTo>
                    <a:cubicBezTo>
                      <a:pt x="903" y="5232"/>
                      <a:pt x="842" y="3379"/>
                      <a:pt x="918" y="1526"/>
                    </a:cubicBezTo>
                    <a:lnTo>
                      <a:pt x="918" y="1526"/>
                    </a:lnTo>
                    <a:cubicBezTo>
                      <a:pt x="2493" y="1248"/>
                      <a:pt x="4069" y="834"/>
                      <a:pt x="5644" y="834"/>
                    </a:cubicBezTo>
                    <a:cubicBezTo>
                      <a:pt x="5797" y="834"/>
                      <a:pt x="5951" y="838"/>
                      <a:pt x="6105" y="846"/>
                    </a:cubicBezTo>
                    <a:cubicBezTo>
                      <a:pt x="6672" y="846"/>
                      <a:pt x="6638" y="13"/>
                      <a:pt x="6105" y="13"/>
                    </a:cubicBezTo>
                    <a:cubicBezTo>
                      <a:pt x="5951" y="5"/>
                      <a:pt x="5798" y="1"/>
                      <a:pt x="56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85;p7"/>
              <p:cNvSpPr/>
              <p:nvPr/>
            </p:nvSpPr>
            <p:spPr>
              <a:xfrm>
                <a:off x="243984" y="203700"/>
                <a:ext cx="219978" cy="244124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8149" extrusionOk="0">
                    <a:moveTo>
                      <a:pt x="6692" y="1"/>
                    </a:moveTo>
                    <a:cubicBezTo>
                      <a:pt x="6664" y="1"/>
                      <a:pt x="6635" y="3"/>
                      <a:pt x="6605" y="9"/>
                    </a:cubicBezTo>
                    <a:cubicBezTo>
                      <a:pt x="4570" y="276"/>
                      <a:pt x="2569" y="576"/>
                      <a:pt x="534" y="676"/>
                    </a:cubicBezTo>
                    <a:cubicBezTo>
                      <a:pt x="301" y="676"/>
                      <a:pt x="100" y="843"/>
                      <a:pt x="100" y="1076"/>
                    </a:cubicBezTo>
                    <a:cubicBezTo>
                      <a:pt x="0" y="3311"/>
                      <a:pt x="100" y="5546"/>
                      <a:pt x="100" y="7748"/>
                    </a:cubicBezTo>
                    <a:cubicBezTo>
                      <a:pt x="100" y="8015"/>
                      <a:pt x="309" y="8148"/>
                      <a:pt x="517" y="8148"/>
                    </a:cubicBezTo>
                    <a:cubicBezTo>
                      <a:pt x="726" y="8148"/>
                      <a:pt x="934" y="8015"/>
                      <a:pt x="934" y="7748"/>
                    </a:cubicBezTo>
                    <a:cubicBezTo>
                      <a:pt x="934" y="5682"/>
                      <a:pt x="846" y="3587"/>
                      <a:pt x="918" y="1490"/>
                    </a:cubicBezTo>
                    <a:lnTo>
                      <a:pt x="918" y="1490"/>
                    </a:lnTo>
                    <a:cubicBezTo>
                      <a:pt x="2892" y="1373"/>
                      <a:pt x="4865" y="1091"/>
                      <a:pt x="6839" y="809"/>
                    </a:cubicBezTo>
                    <a:cubicBezTo>
                      <a:pt x="7342" y="747"/>
                      <a:pt x="7163" y="1"/>
                      <a:pt x="6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86;p7"/>
              <p:cNvSpPr/>
              <p:nvPr/>
            </p:nvSpPr>
            <p:spPr>
              <a:xfrm>
                <a:off x="73119" y="64048"/>
                <a:ext cx="303799" cy="33480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11176" extrusionOk="0">
                    <a:moveTo>
                      <a:pt x="9607" y="1"/>
                    </a:moveTo>
                    <a:cubicBezTo>
                      <a:pt x="6705" y="1"/>
                      <a:pt x="3803" y="101"/>
                      <a:pt x="901" y="301"/>
                    </a:cubicBezTo>
                    <a:cubicBezTo>
                      <a:pt x="667" y="301"/>
                      <a:pt x="501" y="468"/>
                      <a:pt x="501" y="701"/>
                    </a:cubicBezTo>
                    <a:cubicBezTo>
                      <a:pt x="200" y="4070"/>
                      <a:pt x="0" y="7406"/>
                      <a:pt x="0" y="10775"/>
                    </a:cubicBezTo>
                    <a:cubicBezTo>
                      <a:pt x="0" y="11042"/>
                      <a:pt x="209" y="11176"/>
                      <a:pt x="417" y="11176"/>
                    </a:cubicBezTo>
                    <a:cubicBezTo>
                      <a:pt x="626" y="11176"/>
                      <a:pt x="834" y="11042"/>
                      <a:pt x="834" y="10775"/>
                    </a:cubicBezTo>
                    <a:cubicBezTo>
                      <a:pt x="834" y="7542"/>
                      <a:pt x="1019" y="4339"/>
                      <a:pt x="1299" y="1108"/>
                    </a:cubicBezTo>
                    <a:lnTo>
                      <a:pt x="1299" y="1108"/>
                    </a:lnTo>
                    <a:cubicBezTo>
                      <a:pt x="4068" y="926"/>
                      <a:pt x="6838" y="835"/>
                      <a:pt x="9607" y="835"/>
                    </a:cubicBezTo>
                    <a:cubicBezTo>
                      <a:pt x="10141" y="835"/>
                      <a:pt x="10141" y="1"/>
                      <a:pt x="9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87;p7"/>
              <p:cNvSpPr/>
              <p:nvPr/>
            </p:nvSpPr>
            <p:spPr>
              <a:xfrm>
                <a:off x="-59793" y="-50082"/>
                <a:ext cx="283847" cy="333038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11117" extrusionOk="0">
                    <a:moveTo>
                      <a:pt x="4345" y="0"/>
                    </a:moveTo>
                    <a:cubicBezTo>
                      <a:pt x="3143" y="0"/>
                      <a:pt x="1946" y="77"/>
                      <a:pt x="768" y="342"/>
                    </a:cubicBezTo>
                    <a:cubicBezTo>
                      <a:pt x="601" y="375"/>
                      <a:pt x="501" y="575"/>
                      <a:pt x="468" y="742"/>
                    </a:cubicBezTo>
                    <a:cubicBezTo>
                      <a:pt x="168" y="4044"/>
                      <a:pt x="1" y="7380"/>
                      <a:pt x="1" y="10716"/>
                    </a:cubicBezTo>
                    <a:cubicBezTo>
                      <a:pt x="1" y="10983"/>
                      <a:pt x="209" y="11116"/>
                      <a:pt x="418" y="11116"/>
                    </a:cubicBezTo>
                    <a:cubicBezTo>
                      <a:pt x="626" y="11116"/>
                      <a:pt x="835" y="10983"/>
                      <a:pt x="835" y="10716"/>
                    </a:cubicBezTo>
                    <a:cubicBezTo>
                      <a:pt x="835" y="7495"/>
                      <a:pt x="990" y="4274"/>
                      <a:pt x="1271" y="1084"/>
                    </a:cubicBezTo>
                    <a:lnTo>
                      <a:pt x="1271" y="1084"/>
                    </a:lnTo>
                    <a:cubicBezTo>
                      <a:pt x="2280" y="878"/>
                      <a:pt x="3303" y="814"/>
                      <a:pt x="4328" y="814"/>
                    </a:cubicBezTo>
                    <a:cubicBezTo>
                      <a:pt x="5862" y="814"/>
                      <a:pt x="7401" y="956"/>
                      <a:pt x="8907" y="976"/>
                    </a:cubicBezTo>
                    <a:cubicBezTo>
                      <a:pt x="9474" y="976"/>
                      <a:pt x="9474" y="142"/>
                      <a:pt x="8907" y="142"/>
                    </a:cubicBezTo>
                    <a:cubicBezTo>
                      <a:pt x="7397" y="123"/>
                      <a:pt x="5867" y="0"/>
                      <a:pt x="43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88;p7"/>
              <p:cNvSpPr/>
              <p:nvPr/>
            </p:nvSpPr>
            <p:spPr>
              <a:xfrm>
                <a:off x="459812" y="66055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89;p7"/>
              <p:cNvSpPr/>
              <p:nvPr/>
            </p:nvSpPr>
            <p:spPr>
              <a:xfrm>
                <a:off x="471794" y="121023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90;p7"/>
              <p:cNvSpPr/>
              <p:nvPr/>
            </p:nvSpPr>
            <p:spPr>
              <a:xfrm>
                <a:off x="512773" y="8004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4"/>
                      <a:pt x="467" y="734"/>
                    </a:cubicBezTo>
                    <a:cubicBezTo>
                      <a:pt x="934" y="734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91;p7"/>
              <p:cNvSpPr/>
              <p:nvPr/>
            </p:nvSpPr>
            <p:spPr>
              <a:xfrm>
                <a:off x="89085" y="511702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cubicBezTo>
                      <a:pt x="935" y="735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2;p7"/>
              <p:cNvSpPr/>
              <p:nvPr/>
            </p:nvSpPr>
            <p:spPr>
              <a:xfrm>
                <a:off x="115086" y="451761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793;p7"/>
              <p:cNvSpPr/>
              <p:nvPr/>
            </p:nvSpPr>
            <p:spPr>
              <a:xfrm>
                <a:off x="147049" y="503734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794;p7"/>
              <p:cNvSpPr/>
              <p:nvPr/>
            </p:nvSpPr>
            <p:spPr>
              <a:xfrm>
                <a:off x="7943" y="20495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795;p7"/>
              <p:cNvSpPr/>
              <p:nvPr/>
            </p:nvSpPr>
            <p:spPr>
              <a:xfrm>
                <a:off x="13934" y="146995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796;p7"/>
              <p:cNvSpPr/>
              <p:nvPr/>
            </p:nvSpPr>
            <p:spPr>
              <a:xfrm>
                <a:off x="430845" y="28589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797;p7"/>
              <p:cNvSpPr/>
              <p:nvPr/>
            </p:nvSpPr>
            <p:spPr>
              <a:xfrm>
                <a:off x="462808" y="268913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798;p7"/>
              <p:cNvSpPr/>
              <p:nvPr/>
            </p:nvSpPr>
            <p:spPr>
              <a:xfrm>
                <a:off x="219990" y="5096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35" y="701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799;p7"/>
              <p:cNvSpPr/>
              <p:nvPr/>
            </p:nvSpPr>
            <p:spPr>
              <a:xfrm>
                <a:off x="578705" y="465750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00;p7"/>
              <p:cNvSpPr/>
              <p:nvPr/>
            </p:nvSpPr>
            <p:spPr>
              <a:xfrm>
                <a:off x="494770" y="52371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" name="Google Shape;1801;p7"/>
            <p:cNvGrpSpPr/>
            <p:nvPr/>
          </p:nvGrpSpPr>
          <p:grpSpPr>
            <a:xfrm flipH="1">
              <a:off x="1744521" y="-90533"/>
              <a:ext cx="397610" cy="555774"/>
              <a:chOff x="1897495" y="-461400"/>
              <a:chExt cx="815443" cy="1139815"/>
            </a:xfrm>
          </p:grpSpPr>
          <p:sp>
            <p:nvSpPr>
              <p:cNvPr id="189" name="Google Shape;1802;p7"/>
              <p:cNvSpPr/>
              <p:nvPr/>
            </p:nvSpPr>
            <p:spPr>
              <a:xfrm>
                <a:off x="1897495" y="-345293"/>
                <a:ext cx="815443" cy="1023708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34172" extrusionOk="0">
                    <a:moveTo>
                      <a:pt x="7239" y="1"/>
                    </a:moveTo>
                    <a:cubicBezTo>
                      <a:pt x="7053" y="1"/>
                      <a:pt x="6874" y="8"/>
                      <a:pt x="6705" y="23"/>
                    </a:cubicBezTo>
                    <a:cubicBezTo>
                      <a:pt x="4470" y="3992"/>
                      <a:pt x="3536" y="8496"/>
                      <a:pt x="2035" y="12665"/>
                    </a:cubicBezTo>
                    <a:cubicBezTo>
                      <a:pt x="1607" y="13858"/>
                      <a:pt x="1" y="17770"/>
                      <a:pt x="1459" y="17770"/>
                    </a:cubicBezTo>
                    <a:cubicBezTo>
                      <a:pt x="1591" y="17770"/>
                      <a:pt x="1749" y="17738"/>
                      <a:pt x="1935" y="17669"/>
                    </a:cubicBezTo>
                    <a:cubicBezTo>
                      <a:pt x="3669" y="16968"/>
                      <a:pt x="4236" y="14433"/>
                      <a:pt x="6338" y="13833"/>
                    </a:cubicBezTo>
                    <a:lnTo>
                      <a:pt x="6338" y="13833"/>
                    </a:lnTo>
                    <a:cubicBezTo>
                      <a:pt x="7405" y="16401"/>
                      <a:pt x="2969" y="18503"/>
                      <a:pt x="3436" y="21071"/>
                    </a:cubicBezTo>
                    <a:cubicBezTo>
                      <a:pt x="3669" y="22806"/>
                      <a:pt x="7405" y="28276"/>
                      <a:pt x="9273" y="28510"/>
                    </a:cubicBezTo>
                    <a:cubicBezTo>
                      <a:pt x="9290" y="28511"/>
                      <a:pt x="9307" y="28512"/>
                      <a:pt x="9324" y="28512"/>
                    </a:cubicBezTo>
                    <a:cubicBezTo>
                      <a:pt x="10766" y="28512"/>
                      <a:pt x="12521" y="23463"/>
                      <a:pt x="13943" y="23463"/>
                    </a:cubicBezTo>
                    <a:cubicBezTo>
                      <a:pt x="14092" y="23463"/>
                      <a:pt x="14236" y="23518"/>
                      <a:pt x="14377" y="23640"/>
                    </a:cubicBezTo>
                    <a:cubicBezTo>
                      <a:pt x="16011" y="24907"/>
                      <a:pt x="12542" y="29110"/>
                      <a:pt x="13109" y="30611"/>
                    </a:cubicBezTo>
                    <a:cubicBezTo>
                      <a:pt x="13910" y="32846"/>
                      <a:pt x="20782" y="33780"/>
                      <a:pt x="22883" y="34114"/>
                    </a:cubicBezTo>
                    <a:cubicBezTo>
                      <a:pt x="23175" y="34153"/>
                      <a:pt x="23443" y="34172"/>
                      <a:pt x="23691" y="34172"/>
                    </a:cubicBezTo>
                    <a:cubicBezTo>
                      <a:pt x="26409" y="34172"/>
                      <a:pt x="26547" y="31901"/>
                      <a:pt x="26853" y="29210"/>
                    </a:cubicBezTo>
                    <a:cubicBezTo>
                      <a:pt x="27086" y="27009"/>
                      <a:pt x="27219" y="24674"/>
                      <a:pt x="27086" y="22339"/>
                    </a:cubicBezTo>
                    <a:cubicBezTo>
                      <a:pt x="26986" y="19070"/>
                      <a:pt x="24651" y="20004"/>
                      <a:pt x="22082" y="19303"/>
                    </a:cubicBezTo>
                    <a:cubicBezTo>
                      <a:pt x="17546" y="18036"/>
                      <a:pt x="23584" y="17802"/>
                      <a:pt x="25218" y="17569"/>
                    </a:cubicBezTo>
                    <a:cubicBezTo>
                      <a:pt x="27086" y="17335"/>
                      <a:pt x="26986" y="17102"/>
                      <a:pt x="26853" y="15234"/>
                    </a:cubicBezTo>
                    <a:cubicBezTo>
                      <a:pt x="26752" y="13733"/>
                      <a:pt x="26752" y="12432"/>
                      <a:pt x="26386" y="11031"/>
                    </a:cubicBezTo>
                    <a:cubicBezTo>
                      <a:pt x="25918" y="8781"/>
                      <a:pt x="24929" y="8033"/>
                      <a:pt x="23430" y="8033"/>
                    </a:cubicBezTo>
                    <a:cubicBezTo>
                      <a:pt x="22685" y="8033"/>
                      <a:pt x="21812" y="8218"/>
                      <a:pt x="20815" y="8496"/>
                    </a:cubicBezTo>
                    <a:cubicBezTo>
                      <a:pt x="20323" y="8660"/>
                      <a:pt x="19140" y="9169"/>
                      <a:pt x="18237" y="9169"/>
                    </a:cubicBezTo>
                    <a:cubicBezTo>
                      <a:pt x="17854" y="9169"/>
                      <a:pt x="17521" y="9077"/>
                      <a:pt x="17312" y="8829"/>
                    </a:cubicBezTo>
                    <a:cubicBezTo>
                      <a:pt x="15911" y="7428"/>
                      <a:pt x="19047" y="6728"/>
                      <a:pt x="19881" y="6394"/>
                    </a:cubicBezTo>
                    <a:cubicBezTo>
                      <a:pt x="21482" y="5794"/>
                      <a:pt x="23950" y="5227"/>
                      <a:pt x="21716" y="3459"/>
                    </a:cubicBezTo>
                    <a:cubicBezTo>
                      <a:pt x="20448" y="2658"/>
                      <a:pt x="18447" y="2525"/>
                      <a:pt x="17079" y="2191"/>
                    </a:cubicBezTo>
                    <a:cubicBezTo>
                      <a:pt x="14548" y="1535"/>
                      <a:pt x="9999" y="1"/>
                      <a:pt x="7239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803;p7"/>
              <p:cNvSpPr/>
              <p:nvPr/>
            </p:nvSpPr>
            <p:spPr>
              <a:xfrm>
                <a:off x="2063148" y="-461400"/>
                <a:ext cx="574974" cy="1048962"/>
              </a:xfrm>
              <a:custGeom>
                <a:avLst/>
                <a:gdLst/>
                <a:ahLst/>
                <a:cxnLst/>
                <a:rect l="l" t="t" r="r" b="b"/>
                <a:pathLst>
                  <a:path w="19193" h="35015" extrusionOk="0">
                    <a:moveTo>
                      <a:pt x="382" y="0"/>
                    </a:moveTo>
                    <a:cubicBezTo>
                      <a:pt x="201" y="0"/>
                      <a:pt x="1" y="156"/>
                      <a:pt x="41" y="396"/>
                    </a:cubicBezTo>
                    <a:cubicBezTo>
                      <a:pt x="574" y="2731"/>
                      <a:pt x="1742" y="4966"/>
                      <a:pt x="2876" y="7034"/>
                    </a:cubicBezTo>
                    <a:cubicBezTo>
                      <a:pt x="4110" y="9303"/>
                      <a:pt x="5344" y="11538"/>
                      <a:pt x="6579" y="13806"/>
                    </a:cubicBezTo>
                    <a:cubicBezTo>
                      <a:pt x="9014" y="18342"/>
                      <a:pt x="11516" y="22879"/>
                      <a:pt x="14051" y="27349"/>
                    </a:cubicBezTo>
                    <a:cubicBezTo>
                      <a:pt x="15518" y="29884"/>
                      <a:pt x="16986" y="32386"/>
                      <a:pt x="18521" y="34854"/>
                    </a:cubicBezTo>
                    <a:cubicBezTo>
                      <a:pt x="18583" y="34968"/>
                      <a:pt x="18677" y="35014"/>
                      <a:pt x="18771" y="35014"/>
                    </a:cubicBezTo>
                    <a:cubicBezTo>
                      <a:pt x="18981" y="35014"/>
                      <a:pt x="19192" y="34784"/>
                      <a:pt x="19054" y="34554"/>
                    </a:cubicBezTo>
                    <a:cubicBezTo>
                      <a:pt x="13717" y="25848"/>
                      <a:pt x="8947" y="16841"/>
                      <a:pt x="4044" y="7902"/>
                    </a:cubicBezTo>
                    <a:cubicBezTo>
                      <a:pt x="2709" y="5467"/>
                      <a:pt x="1275" y="2965"/>
                      <a:pt x="641" y="230"/>
                    </a:cubicBezTo>
                    <a:cubicBezTo>
                      <a:pt x="614" y="69"/>
                      <a:pt x="502" y="0"/>
                      <a:pt x="382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804;p7"/>
              <p:cNvSpPr/>
              <p:nvPr/>
            </p:nvSpPr>
            <p:spPr>
              <a:xfrm>
                <a:off x="2112814" y="-304284"/>
                <a:ext cx="166684" cy="157666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5263" extrusionOk="0">
                    <a:moveTo>
                      <a:pt x="1439" y="0"/>
                    </a:moveTo>
                    <a:cubicBezTo>
                      <a:pt x="1101" y="0"/>
                      <a:pt x="860" y="241"/>
                      <a:pt x="718" y="555"/>
                    </a:cubicBezTo>
                    <a:cubicBezTo>
                      <a:pt x="384" y="1156"/>
                      <a:pt x="217" y="1789"/>
                      <a:pt x="151" y="2457"/>
                    </a:cubicBezTo>
                    <a:cubicBezTo>
                      <a:pt x="84" y="3290"/>
                      <a:pt x="117" y="4124"/>
                      <a:pt x="17" y="4958"/>
                    </a:cubicBezTo>
                    <a:cubicBezTo>
                      <a:pt x="0" y="5163"/>
                      <a:pt x="149" y="5263"/>
                      <a:pt x="307" y="5263"/>
                    </a:cubicBezTo>
                    <a:cubicBezTo>
                      <a:pt x="458" y="5263"/>
                      <a:pt x="618" y="5171"/>
                      <a:pt x="651" y="4992"/>
                    </a:cubicBezTo>
                    <a:cubicBezTo>
                      <a:pt x="784" y="3691"/>
                      <a:pt x="584" y="2356"/>
                      <a:pt x="1085" y="1156"/>
                    </a:cubicBezTo>
                    <a:cubicBezTo>
                      <a:pt x="1151" y="989"/>
                      <a:pt x="1251" y="789"/>
                      <a:pt x="1351" y="689"/>
                    </a:cubicBezTo>
                    <a:cubicBezTo>
                      <a:pt x="1371" y="650"/>
                      <a:pt x="1379" y="633"/>
                      <a:pt x="1382" y="633"/>
                    </a:cubicBezTo>
                    <a:cubicBezTo>
                      <a:pt x="1385" y="633"/>
                      <a:pt x="1385" y="641"/>
                      <a:pt x="1385" y="655"/>
                    </a:cubicBezTo>
                    <a:cubicBezTo>
                      <a:pt x="1452" y="622"/>
                      <a:pt x="1385" y="622"/>
                      <a:pt x="1418" y="622"/>
                    </a:cubicBezTo>
                    <a:lnTo>
                      <a:pt x="1485" y="622"/>
                    </a:lnTo>
                    <a:cubicBezTo>
                      <a:pt x="1852" y="722"/>
                      <a:pt x="2252" y="1089"/>
                      <a:pt x="2619" y="1289"/>
                    </a:cubicBezTo>
                    <a:cubicBezTo>
                      <a:pt x="3019" y="1489"/>
                      <a:pt x="3420" y="1656"/>
                      <a:pt x="3787" y="1856"/>
                    </a:cubicBezTo>
                    <a:cubicBezTo>
                      <a:pt x="4187" y="2090"/>
                      <a:pt x="4587" y="2323"/>
                      <a:pt x="4954" y="2557"/>
                    </a:cubicBezTo>
                    <a:cubicBezTo>
                      <a:pt x="5012" y="2597"/>
                      <a:pt x="5069" y="2614"/>
                      <a:pt x="5124" y="2614"/>
                    </a:cubicBezTo>
                    <a:cubicBezTo>
                      <a:pt x="5383" y="2614"/>
                      <a:pt x="5563" y="2216"/>
                      <a:pt x="5288" y="2023"/>
                    </a:cubicBezTo>
                    <a:cubicBezTo>
                      <a:pt x="4554" y="1523"/>
                      <a:pt x="3787" y="1122"/>
                      <a:pt x="2986" y="755"/>
                    </a:cubicBezTo>
                    <a:cubicBezTo>
                      <a:pt x="2519" y="522"/>
                      <a:pt x="2119" y="155"/>
                      <a:pt x="1618" y="21"/>
                    </a:cubicBezTo>
                    <a:cubicBezTo>
                      <a:pt x="1556" y="7"/>
                      <a:pt x="1496" y="0"/>
                      <a:pt x="1439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805;p7"/>
              <p:cNvSpPr/>
              <p:nvPr/>
            </p:nvSpPr>
            <p:spPr>
              <a:xfrm>
                <a:off x="2178776" y="-133328"/>
                <a:ext cx="228696" cy="228396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7624" extrusionOk="0">
                    <a:moveTo>
                      <a:pt x="1506" y="1"/>
                    </a:moveTo>
                    <a:cubicBezTo>
                      <a:pt x="1383" y="1"/>
                      <a:pt x="1245" y="110"/>
                      <a:pt x="1218" y="219"/>
                    </a:cubicBezTo>
                    <a:cubicBezTo>
                      <a:pt x="717" y="2587"/>
                      <a:pt x="284" y="4922"/>
                      <a:pt x="17" y="7324"/>
                    </a:cubicBezTo>
                    <a:cubicBezTo>
                      <a:pt x="0" y="7524"/>
                      <a:pt x="150" y="7624"/>
                      <a:pt x="309" y="7624"/>
                    </a:cubicBezTo>
                    <a:cubicBezTo>
                      <a:pt x="467" y="7624"/>
                      <a:pt x="634" y="7524"/>
                      <a:pt x="651" y="7324"/>
                    </a:cubicBezTo>
                    <a:cubicBezTo>
                      <a:pt x="873" y="5096"/>
                      <a:pt x="1278" y="2899"/>
                      <a:pt x="1749" y="732"/>
                    </a:cubicBezTo>
                    <a:lnTo>
                      <a:pt x="1749" y="732"/>
                    </a:lnTo>
                    <a:cubicBezTo>
                      <a:pt x="3636" y="1390"/>
                      <a:pt x="5479" y="2290"/>
                      <a:pt x="7055" y="3488"/>
                    </a:cubicBezTo>
                    <a:cubicBezTo>
                      <a:pt x="7116" y="3537"/>
                      <a:pt x="7176" y="3558"/>
                      <a:pt x="7232" y="3558"/>
                    </a:cubicBezTo>
                    <a:cubicBezTo>
                      <a:pt x="7479" y="3558"/>
                      <a:pt x="7634" y="3145"/>
                      <a:pt x="7389" y="2954"/>
                    </a:cubicBezTo>
                    <a:cubicBezTo>
                      <a:pt x="5654" y="1653"/>
                      <a:pt x="3619" y="686"/>
                      <a:pt x="1585" y="19"/>
                    </a:cubicBezTo>
                    <a:cubicBezTo>
                      <a:pt x="1560" y="6"/>
                      <a:pt x="1533" y="1"/>
                      <a:pt x="150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806;p7"/>
              <p:cNvSpPr/>
              <p:nvPr/>
            </p:nvSpPr>
            <p:spPr>
              <a:xfrm>
                <a:off x="2245726" y="-14016"/>
                <a:ext cx="256676" cy="324949"/>
              </a:xfrm>
              <a:custGeom>
                <a:avLst/>
                <a:gdLst/>
                <a:ahLst/>
                <a:cxnLst/>
                <a:rect l="l" t="t" r="r" b="b"/>
                <a:pathLst>
                  <a:path w="8568" h="10847" extrusionOk="0">
                    <a:moveTo>
                      <a:pt x="1357" y="0"/>
                    </a:moveTo>
                    <a:cubicBezTo>
                      <a:pt x="1199" y="0"/>
                      <a:pt x="1051" y="107"/>
                      <a:pt x="1051" y="305"/>
                    </a:cubicBezTo>
                    <a:cubicBezTo>
                      <a:pt x="1151" y="3774"/>
                      <a:pt x="150" y="7110"/>
                      <a:pt x="17" y="10546"/>
                    </a:cubicBezTo>
                    <a:cubicBezTo>
                      <a:pt x="0" y="10746"/>
                      <a:pt x="150" y="10846"/>
                      <a:pt x="309" y="10846"/>
                    </a:cubicBezTo>
                    <a:cubicBezTo>
                      <a:pt x="467" y="10846"/>
                      <a:pt x="634" y="10746"/>
                      <a:pt x="650" y="10546"/>
                    </a:cubicBezTo>
                    <a:cubicBezTo>
                      <a:pt x="778" y="7272"/>
                      <a:pt x="1692" y="4088"/>
                      <a:pt x="1692" y="794"/>
                    </a:cubicBezTo>
                    <a:lnTo>
                      <a:pt x="1692" y="794"/>
                    </a:lnTo>
                    <a:cubicBezTo>
                      <a:pt x="3789" y="1755"/>
                      <a:pt x="6004" y="2529"/>
                      <a:pt x="7989" y="3708"/>
                    </a:cubicBezTo>
                    <a:cubicBezTo>
                      <a:pt x="8044" y="3746"/>
                      <a:pt x="8099" y="3763"/>
                      <a:pt x="8150" y="3763"/>
                    </a:cubicBezTo>
                    <a:cubicBezTo>
                      <a:pt x="8405" y="3763"/>
                      <a:pt x="8567" y="3341"/>
                      <a:pt x="8289" y="3174"/>
                    </a:cubicBezTo>
                    <a:cubicBezTo>
                      <a:pt x="6154" y="1873"/>
                      <a:pt x="3786" y="1106"/>
                      <a:pt x="1518" y="38"/>
                    </a:cubicBezTo>
                    <a:cubicBezTo>
                      <a:pt x="1467" y="13"/>
                      <a:pt x="1411" y="0"/>
                      <a:pt x="135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807;p7"/>
              <p:cNvSpPr/>
              <p:nvPr/>
            </p:nvSpPr>
            <p:spPr>
              <a:xfrm>
                <a:off x="2354134" y="146605"/>
                <a:ext cx="132532" cy="171297"/>
              </a:xfrm>
              <a:custGeom>
                <a:avLst/>
                <a:gdLst/>
                <a:ahLst/>
                <a:cxnLst/>
                <a:rect l="l" t="t" r="r" b="b"/>
                <a:pathLst>
                  <a:path w="4424" h="5718" extrusionOk="0">
                    <a:moveTo>
                      <a:pt x="760" y="1"/>
                    </a:moveTo>
                    <a:cubicBezTo>
                      <a:pt x="625" y="1"/>
                      <a:pt x="490" y="76"/>
                      <a:pt x="467" y="214"/>
                    </a:cubicBezTo>
                    <a:cubicBezTo>
                      <a:pt x="234" y="1948"/>
                      <a:pt x="0" y="3683"/>
                      <a:pt x="0" y="5417"/>
                    </a:cubicBezTo>
                    <a:cubicBezTo>
                      <a:pt x="0" y="5618"/>
                      <a:pt x="159" y="5718"/>
                      <a:pt x="317" y="5718"/>
                    </a:cubicBezTo>
                    <a:cubicBezTo>
                      <a:pt x="476" y="5718"/>
                      <a:pt x="634" y="5618"/>
                      <a:pt x="634" y="5417"/>
                    </a:cubicBezTo>
                    <a:cubicBezTo>
                      <a:pt x="634" y="3875"/>
                      <a:pt x="805" y="2304"/>
                      <a:pt x="1016" y="757"/>
                    </a:cubicBezTo>
                    <a:lnTo>
                      <a:pt x="1016" y="757"/>
                    </a:lnTo>
                    <a:cubicBezTo>
                      <a:pt x="1943" y="1205"/>
                      <a:pt x="2830" y="1775"/>
                      <a:pt x="3770" y="2215"/>
                    </a:cubicBezTo>
                    <a:cubicBezTo>
                      <a:pt x="3816" y="2236"/>
                      <a:pt x="3861" y="2245"/>
                      <a:pt x="3905" y="2245"/>
                    </a:cubicBezTo>
                    <a:cubicBezTo>
                      <a:pt x="4209" y="2245"/>
                      <a:pt x="4424" y="1794"/>
                      <a:pt x="4103" y="1648"/>
                    </a:cubicBezTo>
                    <a:cubicBezTo>
                      <a:pt x="3002" y="1181"/>
                      <a:pt x="2035" y="514"/>
                      <a:pt x="934" y="47"/>
                    </a:cubicBezTo>
                    <a:cubicBezTo>
                      <a:pt x="883" y="16"/>
                      <a:pt x="821" y="1"/>
                      <a:pt x="760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808;p7"/>
              <p:cNvSpPr/>
              <p:nvPr/>
            </p:nvSpPr>
            <p:spPr>
              <a:xfrm>
                <a:off x="2447056" y="299348"/>
                <a:ext cx="169589" cy="204310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6820" extrusionOk="0">
                    <a:moveTo>
                      <a:pt x="824" y="1"/>
                    </a:moveTo>
                    <a:cubicBezTo>
                      <a:pt x="701" y="1"/>
                      <a:pt x="562" y="115"/>
                      <a:pt x="534" y="252"/>
                    </a:cubicBezTo>
                    <a:cubicBezTo>
                      <a:pt x="0" y="2253"/>
                      <a:pt x="34" y="4455"/>
                      <a:pt x="167" y="6490"/>
                    </a:cubicBezTo>
                    <a:cubicBezTo>
                      <a:pt x="184" y="6711"/>
                      <a:pt x="349" y="6819"/>
                      <a:pt x="506" y="6819"/>
                    </a:cubicBezTo>
                    <a:cubicBezTo>
                      <a:pt x="657" y="6819"/>
                      <a:pt x="801" y="6719"/>
                      <a:pt x="801" y="6523"/>
                    </a:cubicBezTo>
                    <a:cubicBezTo>
                      <a:pt x="675" y="4632"/>
                      <a:pt x="638" y="2623"/>
                      <a:pt x="1056" y="748"/>
                    </a:cubicBezTo>
                    <a:lnTo>
                      <a:pt x="1056" y="748"/>
                    </a:lnTo>
                    <a:cubicBezTo>
                      <a:pt x="2421" y="1283"/>
                      <a:pt x="3810" y="1697"/>
                      <a:pt x="5171" y="2253"/>
                    </a:cubicBezTo>
                    <a:cubicBezTo>
                      <a:pt x="5215" y="2273"/>
                      <a:pt x="5256" y="2282"/>
                      <a:pt x="5294" y="2282"/>
                    </a:cubicBezTo>
                    <a:cubicBezTo>
                      <a:pt x="5570" y="2282"/>
                      <a:pt x="5661" y="1799"/>
                      <a:pt x="5338" y="1653"/>
                    </a:cubicBezTo>
                    <a:cubicBezTo>
                      <a:pt x="3870" y="1052"/>
                      <a:pt x="2369" y="619"/>
                      <a:pt x="901" y="18"/>
                    </a:cubicBezTo>
                    <a:cubicBezTo>
                      <a:pt x="877" y="6"/>
                      <a:pt x="851" y="1"/>
                      <a:pt x="824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809;p7"/>
              <p:cNvSpPr/>
              <p:nvPr/>
            </p:nvSpPr>
            <p:spPr>
              <a:xfrm>
                <a:off x="2522004" y="425790"/>
                <a:ext cx="120399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4700" extrusionOk="0">
                    <a:moveTo>
                      <a:pt x="534" y="0"/>
                    </a:moveTo>
                    <a:cubicBezTo>
                      <a:pt x="401" y="0"/>
                      <a:pt x="267" y="67"/>
                      <a:pt x="234" y="200"/>
                    </a:cubicBezTo>
                    <a:cubicBezTo>
                      <a:pt x="0" y="1601"/>
                      <a:pt x="0" y="3002"/>
                      <a:pt x="0" y="4370"/>
                    </a:cubicBezTo>
                    <a:cubicBezTo>
                      <a:pt x="0" y="4591"/>
                      <a:pt x="165" y="4700"/>
                      <a:pt x="327" y="4700"/>
                    </a:cubicBezTo>
                    <a:cubicBezTo>
                      <a:pt x="482" y="4700"/>
                      <a:pt x="634" y="4600"/>
                      <a:pt x="634" y="4403"/>
                    </a:cubicBezTo>
                    <a:cubicBezTo>
                      <a:pt x="634" y="3143"/>
                      <a:pt x="604" y="1853"/>
                      <a:pt x="798" y="618"/>
                    </a:cubicBezTo>
                    <a:lnTo>
                      <a:pt x="798" y="618"/>
                    </a:lnTo>
                    <a:cubicBezTo>
                      <a:pt x="1714" y="705"/>
                      <a:pt x="2642" y="1075"/>
                      <a:pt x="3403" y="1501"/>
                    </a:cubicBezTo>
                    <a:cubicBezTo>
                      <a:pt x="3459" y="1532"/>
                      <a:pt x="3514" y="1545"/>
                      <a:pt x="3565" y="1545"/>
                    </a:cubicBezTo>
                    <a:cubicBezTo>
                      <a:pt x="3847" y="1545"/>
                      <a:pt x="4019" y="1137"/>
                      <a:pt x="3736" y="968"/>
                    </a:cubicBezTo>
                    <a:cubicBezTo>
                      <a:pt x="2769" y="434"/>
                      <a:pt x="1635" y="0"/>
                      <a:pt x="534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810;p7"/>
              <p:cNvSpPr/>
              <p:nvPr/>
            </p:nvSpPr>
            <p:spPr>
              <a:xfrm>
                <a:off x="2081331" y="278888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811;p7"/>
              <p:cNvSpPr/>
              <p:nvPr/>
            </p:nvSpPr>
            <p:spPr>
              <a:xfrm>
                <a:off x="2116319" y="320856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812;p7"/>
              <p:cNvSpPr/>
              <p:nvPr/>
            </p:nvSpPr>
            <p:spPr>
              <a:xfrm>
                <a:off x="2130308" y="260915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813;p7"/>
              <p:cNvSpPr/>
              <p:nvPr/>
            </p:nvSpPr>
            <p:spPr>
              <a:xfrm>
                <a:off x="2604920" y="13094"/>
                <a:ext cx="3403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814;p7"/>
              <p:cNvSpPr/>
              <p:nvPr/>
            </p:nvSpPr>
            <p:spPr>
              <a:xfrm>
                <a:off x="2594945" y="69051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01" y="868"/>
                      <a:pt x="1101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815;p7"/>
              <p:cNvSpPr/>
              <p:nvPr/>
            </p:nvSpPr>
            <p:spPr>
              <a:xfrm>
                <a:off x="2538988" y="2708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816;p7"/>
              <p:cNvSpPr/>
              <p:nvPr/>
            </p:nvSpPr>
            <p:spPr>
              <a:xfrm>
                <a:off x="2455054" y="585662"/>
                <a:ext cx="34002" cy="2702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2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817;p7"/>
              <p:cNvSpPr/>
              <p:nvPr/>
            </p:nvSpPr>
            <p:spPr>
              <a:xfrm>
                <a:off x="2493007" y="603635"/>
                <a:ext cx="34032" cy="2603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9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818;p7"/>
              <p:cNvSpPr/>
              <p:nvPr/>
            </p:nvSpPr>
            <p:spPr>
              <a:xfrm>
                <a:off x="2639908" y="390802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5" y="868"/>
                      <a:pt x="1135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819;p7"/>
              <p:cNvSpPr/>
              <p:nvPr/>
            </p:nvSpPr>
            <p:spPr>
              <a:xfrm>
                <a:off x="2639908" y="355844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0"/>
                    </a:moveTo>
                    <a:cubicBezTo>
                      <a:pt x="0" y="0"/>
                      <a:pt x="0" y="867"/>
                      <a:pt x="567" y="867"/>
                    </a:cubicBezTo>
                    <a:cubicBezTo>
                      <a:pt x="1135" y="867"/>
                      <a:pt x="1135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820;p7"/>
              <p:cNvSpPr/>
              <p:nvPr/>
            </p:nvSpPr>
            <p:spPr>
              <a:xfrm>
                <a:off x="2116319" y="-49842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821;p7"/>
              <p:cNvSpPr/>
              <p:nvPr/>
            </p:nvSpPr>
            <p:spPr>
              <a:xfrm>
                <a:off x="2319146" y="-206719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02" y="867"/>
                      <a:pt x="1102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822;p7"/>
              <p:cNvSpPr/>
              <p:nvPr/>
            </p:nvSpPr>
            <p:spPr>
              <a:xfrm>
                <a:off x="2434055" y="10104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35" y="867"/>
                      <a:pt x="1135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823;p7"/>
              <p:cNvSpPr/>
              <p:nvPr/>
            </p:nvSpPr>
            <p:spPr>
              <a:xfrm>
                <a:off x="2172275" y="125007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" name="Google Shape;1824;p7"/>
          <p:cNvGrpSpPr/>
          <p:nvPr/>
        </p:nvGrpSpPr>
        <p:grpSpPr>
          <a:xfrm flipH="1">
            <a:off x="11769079" y="-110458"/>
            <a:ext cx="519193" cy="813144"/>
            <a:chOff x="1897495" y="-461400"/>
            <a:chExt cx="815443" cy="1139815"/>
          </a:xfrm>
        </p:grpSpPr>
        <p:sp>
          <p:nvSpPr>
            <p:cNvPr id="212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1847;p7"/>
          <p:cNvGrpSpPr/>
          <p:nvPr/>
        </p:nvGrpSpPr>
        <p:grpSpPr>
          <a:xfrm flipH="1">
            <a:off x="11663564" y="596897"/>
            <a:ext cx="880479" cy="667378"/>
            <a:chOff x="-320607" y="2105391"/>
            <a:chExt cx="1152762" cy="873760"/>
          </a:xfrm>
        </p:grpSpPr>
        <p:sp>
          <p:nvSpPr>
            <p:cNvPr id="235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8" name="Hộp Văn bản 10">
            <a:extLst>
              <a:ext uri="{FF2B5EF4-FFF2-40B4-BE49-F238E27FC236}">
                <a16:creationId xmlns:a16="http://schemas.microsoft.com/office/drawing/2014/main" id="{98856A29-6B56-CDC0-6893-4DF5A5270274}"/>
              </a:ext>
            </a:extLst>
          </p:cNvPr>
          <p:cNvSpPr txBox="1"/>
          <p:nvPr/>
        </p:nvSpPr>
        <p:spPr>
          <a:xfrm>
            <a:off x="3302448" y="77153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6377EAAA-E5BF-3C23-A550-3A0D3E818A1E}"/>
              </a:ext>
            </a:extLst>
          </p:cNvPr>
          <p:cNvSpPr txBox="1"/>
          <p:nvPr/>
        </p:nvSpPr>
        <p:spPr>
          <a:xfrm>
            <a:off x="634131" y="1251357"/>
            <a:ext cx="10452100" cy="22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3.</a:t>
            </a:r>
            <a:r>
              <a:rPr lang="en-US" sz="24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chiếc bút bi được bán với giá</a:t>
            </a:r>
            <a:r>
              <a:rPr lang="en-US" sz="24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24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(nghìn đồng). Mỗi kẹp tóc có giá đắt hơn mỗi chiếc bút bi là 7 nghìn đồng, mỗi quyển truyện tranh có giá đắt gấp 5 lần mỗi chiếc bút bi. Bạn Chi mua 4 chiếc kẹp tóc và 5 chiếc bút bi. Bạn Mai mua 1 quyển truyện tranh, 3 chiếc kẹp tóc và 10 chiếc bút bi.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A31A83E8-EC83-D70E-882B-EE4078D61EF3}"/>
              </a:ext>
            </a:extLst>
          </p:cNvPr>
          <p:cNvSpPr txBox="1"/>
          <p:nvPr/>
        </p:nvSpPr>
        <p:spPr>
          <a:xfrm>
            <a:off x="661795" y="3555802"/>
            <a:ext cx="10958345" cy="3112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Tính số tiền mỗi bạn phải trả theo </a:t>
            </a:r>
            <a:r>
              <a:rPr lang="en-US" sz="24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4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Tính tổng số tiền mà cửa hàng nhận được từ hai bạn Chi và Mai theo </a:t>
            </a:r>
            <a:r>
              <a:rPr lang="en-US" sz="24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4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Nếu giá mỗi chiếc bút bi là 5 nghìn đồng thì bạn nào phải trả nhiều tiền hơn và nhiều hơn bao nhiêu nghìn đồng?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D5B6D1D7-1CDE-547F-743B-87D6EC80DAE9}"/>
              </a:ext>
            </a:extLst>
          </p:cNvPr>
          <p:cNvSpPr txBox="1"/>
          <p:nvPr/>
        </p:nvSpPr>
        <p:spPr>
          <a:xfrm>
            <a:off x="691147" y="637871"/>
            <a:ext cx="10752122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2: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toán thực tế liên quan đến đa thức một biến </a:t>
            </a:r>
            <a:endParaRPr lang="en-US" sz="2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8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/>
      <p:bldP spid="2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413928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" name="Google Shape;1616;p7"/>
          <p:cNvGrpSpPr/>
          <p:nvPr/>
        </p:nvGrpSpPr>
        <p:grpSpPr>
          <a:xfrm flipH="1">
            <a:off x="11273811" y="-444844"/>
            <a:ext cx="1074149" cy="686771"/>
            <a:chOff x="-206267" y="355694"/>
            <a:chExt cx="1406323" cy="899150"/>
          </a:xfrm>
        </p:grpSpPr>
        <p:sp>
          <p:nvSpPr>
            <p:cNvPr id="5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625;p7"/>
          <p:cNvGrpSpPr/>
          <p:nvPr/>
        </p:nvGrpSpPr>
        <p:grpSpPr>
          <a:xfrm>
            <a:off x="11273812" y="5940485"/>
            <a:ext cx="1047772" cy="1011197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5663" y="6396682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9693DDD1-568D-63B3-D91D-EC0C47C00FAE}"/>
              </a:ext>
            </a:extLst>
          </p:cNvPr>
          <p:cNvGrpSpPr/>
          <p:nvPr/>
        </p:nvGrpSpPr>
        <p:grpSpPr>
          <a:xfrm>
            <a:off x="-288498" y="-197761"/>
            <a:ext cx="3377637" cy="950003"/>
            <a:chOff x="0" y="-108647"/>
            <a:chExt cx="3377637" cy="950003"/>
          </a:xfrm>
        </p:grpSpPr>
        <p:sp>
          <p:nvSpPr>
            <p:cNvPr id="3" name="Google Shape;1615;p7"/>
            <p:cNvSpPr/>
            <p:nvPr/>
          </p:nvSpPr>
          <p:spPr>
            <a:xfrm flipH="1">
              <a:off x="0" y="-2397"/>
              <a:ext cx="3377637" cy="527437"/>
            </a:xfrm>
            <a:custGeom>
              <a:avLst/>
              <a:gdLst/>
              <a:ahLst/>
              <a:cxnLst/>
              <a:rect l="l" t="t" r="r" b="b"/>
              <a:pathLst>
                <a:path w="97938" h="30032" extrusionOk="0">
                  <a:moveTo>
                    <a:pt x="97937" y="0"/>
                  </a:moveTo>
                  <a:lnTo>
                    <a:pt x="1" y="701"/>
                  </a:lnTo>
                  <a:cubicBezTo>
                    <a:pt x="1402" y="7005"/>
                    <a:pt x="3503" y="13643"/>
                    <a:pt x="8740" y="17846"/>
                  </a:cubicBezTo>
                  <a:cubicBezTo>
                    <a:pt x="11108" y="19687"/>
                    <a:pt x="13082" y="20384"/>
                    <a:pt x="14847" y="20384"/>
                  </a:cubicBezTo>
                  <a:cubicBezTo>
                    <a:pt x="20121" y="20384"/>
                    <a:pt x="23542" y="14168"/>
                    <a:pt x="30089" y="13643"/>
                  </a:cubicBezTo>
                  <a:cubicBezTo>
                    <a:pt x="30303" y="13627"/>
                    <a:pt x="30514" y="13620"/>
                    <a:pt x="30722" y="13620"/>
                  </a:cubicBezTo>
                  <a:cubicBezTo>
                    <a:pt x="39643" y="13620"/>
                    <a:pt x="42155" y="28026"/>
                    <a:pt x="50370" y="29722"/>
                  </a:cubicBezTo>
                  <a:cubicBezTo>
                    <a:pt x="51314" y="29934"/>
                    <a:pt x="52214" y="30032"/>
                    <a:pt x="53074" y="30032"/>
                  </a:cubicBezTo>
                  <a:cubicBezTo>
                    <a:pt x="62086" y="30032"/>
                    <a:pt x="66783" y="19247"/>
                    <a:pt x="73787" y="15745"/>
                  </a:cubicBezTo>
                  <a:cubicBezTo>
                    <a:pt x="74795" y="15220"/>
                    <a:pt x="75720" y="15001"/>
                    <a:pt x="76584" y="15001"/>
                  </a:cubicBezTo>
                  <a:cubicBezTo>
                    <a:pt x="81009" y="15001"/>
                    <a:pt x="83824" y="20764"/>
                    <a:pt x="87891" y="20764"/>
                  </a:cubicBezTo>
                  <a:cubicBezTo>
                    <a:pt x="89388" y="20764"/>
                    <a:pt x="91055" y="19983"/>
                    <a:pt x="93034" y="17846"/>
                  </a:cubicBezTo>
                  <a:cubicBezTo>
                    <a:pt x="97570" y="12943"/>
                    <a:pt x="97937" y="6638"/>
                    <a:pt x="97937" y="0"/>
                  </a:cubicBezTo>
                  <a:close/>
                </a:path>
              </a:pathLst>
            </a:custGeom>
            <a:solidFill>
              <a:srgbClr val="D6E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4" name="Google Shape;1686;p7"/>
            <p:cNvGrpSpPr/>
            <p:nvPr/>
          </p:nvGrpSpPr>
          <p:grpSpPr>
            <a:xfrm flipH="1">
              <a:off x="62967" y="10697"/>
              <a:ext cx="809979" cy="830659"/>
              <a:chOff x="7973149" y="-201092"/>
              <a:chExt cx="1116750" cy="1145263"/>
            </a:xfrm>
          </p:grpSpPr>
          <p:sp>
            <p:nvSpPr>
              <p:cNvPr id="75" name="Google Shape;1687;p7"/>
              <p:cNvSpPr/>
              <p:nvPr/>
            </p:nvSpPr>
            <p:spPr>
              <a:xfrm>
                <a:off x="8049086" y="-201092"/>
                <a:ext cx="1040813" cy="992342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33125" extrusionOk="0">
                    <a:moveTo>
                      <a:pt x="34434" y="0"/>
                    </a:moveTo>
                    <a:cubicBezTo>
                      <a:pt x="34275" y="0"/>
                      <a:pt x="34109" y="100"/>
                      <a:pt x="34092" y="301"/>
                    </a:cubicBezTo>
                    <a:cubicBezTo>
                      <a:pt x="34025" y="3770"/>
                      <a:pt x="32291" y="6705"/>
                      <a:pt x="29555" y="8740"/>
                    </a:cubicBezTo>
                    <a:cubicBezTo>
                      <a:pt x="26853" y="10741"/>
                      <a:pt x="23618" y="11909"/>
                      <a:pt x="20415" y="12743"/>
                    </a:cubicBezTo>
                    <a:cubicBezTo>
                      <a:pt x="17113" y="13610"/>
                      <a:pt x="13777" y="14277"/>
                      <a:pt x="10642" y="15611"/>
                    </a:cubicBezTo>
                    <a:cubicBezTo>
                      <a:pt x="7773" y="16846"/>
                      <a:pt x="5105" y="18580"/>
                      <a:pt x="3203" y="21049"/>
                    </a:cubicBezTo>
                    <a:cubicBezTo>
                      <a:pt x="635" y="24418"/>
                      <a:pt x="1" y="28688"/>
                      <a:pt x="1" y="32824"/>
                    </a:cubicBezTo>
                    <a:cubicBezTo>
                      <a:pt x="1" y="33024"/>
                      <a:pt x="159" y="33124"/>
                      <a:pt x="318" y="33124"/>
                    </a:cubicBezTo>
                    <a:cubicBezTo>
                      <a:pt x="476" y="33124"/>
                      <a:pt x="635" y="33024"/>
                      <a:pt x="635" y="32824"/>
                    </a:cubicBezTo>
                    <a:cubicBezTo>
                      <a:pt x="635" y="29021"/>
                      <a:pt x="1168" y="25118"/>
                      <a:pt x="3370" y="21916"/>
                    </a:cubicBezTo>
                    <a:cubicBezTo>
                      <a:pt x="5171" y="19247"/>
                      <a:pt x="7907" y="17446"/>
                      <a:pt x="10842" y="16212"/>
                    </a:cubicBezTo>
                    <a:cubicBezTo>
                      <a:pt x="17013" y="13543"/>
                      <a:pt x="24118" y="13443"/>
                      <a:pt x="29722" y="9407"/>
                    </a:cubicBezTo>
                    <a:cubicBezTo>
                      <a:pt x="31123" y="8373"/>
                      <a:pt x="32357" y="7139"/>
                      <a:pt x="33258" y="5671"/>
                    </a:cubicBezTo>
                    <a:cubicBezTo>
                      <a:pt x="34225" y="4037"/>
                      <a:pt x="34692" y="2169"/>
                      <a:pt x="34726" y="301"/>
                    </a:cubicBezTo>
                    <a:cubicBezTo>
                      <a:pt x="34742" y="100"/>
                      <a:pt x="34592" y="0"/>
                      <a:pt x="344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1688;p7"/>
              <p:cNvSpPr/>
              <p:nvPr/>
            </p:nvSpPr>
            <p:spPr>
              <a:xfrm>
                <a:off x="8764539" y="130006"/>
                <a:ext cx="67974" cy="13058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4359" extrusionOk="0">
                    <a:moveTo>
                      <a:pt x="1879" y="1"/>
                    </a:moveTo>
                    <a:cubicBezTo>
                      <a:pt x="1754" y="1"/>
                      <a:pt x="1635" y="76"/>
                      <a:pt x="1635" y="222"/>
                    </a:cubicBezTo>
                    <a:cubicBezTo>
                      <a:pt x="1602" y="255"/>
                      <a:pt x="1535" y="289"/>
                      <a:pt x="1502" y="355"/>
                    </a:cubicBezTo>
                    <a:cubicBezTo>
                      <a:pt x="1135" y="1189"/>
                      <a:pt x="534" y="1890"/>
                      <a:pt x="201" y="2791"/>
                    </a:cubicBezTo>
                    <a:cubicBezTo>
                      <a:pt x="1" y="3358"/>
                      <a:pt x="101" y="4325"/>
                      <a:pt x="901" y="4358"/>
                    </a:cubicBezTo>
                    <a:cubicBezTo>
                      <a:pt x="1568" y="4358"/>
                      <a:pt x="1802" y="3291"/>
                      <a:pt x="1935" y="2824"/>
                    </a:cubicBezTo>
                    <a:cubicBezTo>
                      <a:pt x="2135" y="2023"/>
                      <a:pt x="2269" y="1089"/>
                      <a:pt x="2169" y="255"/>
                    </a:cubicBezTo>
                    <a:cubicBezTo>
                      <a:pt x="2152" y="84"/>
                      <a:pt x="2012" y="1"/>
                      <a:pt x="1879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1689;p7"/>
              <p:cNvSpPr/>
              <p:nvPr/>
            </p:nvSpPr>
            <p:spPr>
              <a:xfrm>
                <a:off x="8637648" y="67938"/>
                <a:ext cx="105151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3288" extrusionOk="0">
                    <a:moveTo>
                      <a:pt x="1215" y="0"/>
                    </a:moveTo>
                    <a:cubicBezTo>
                      <a:pt x="1045" y="0"/>
                      <a:pt x="872" y="49"/>
                      <a:pt x="701" y="159"/>
                    </a:cubicBezTo>
                    <a:cubicBezTo>
                      <a:pt x="0" y="593"/>
                      <a:pt x="67" y="1527"/>
                      <a:pt x="634" y="2027"/>
                    </a:cubicBezTo>
                    <a:cubicBezTo>
                      <a:pt x="1201" y="2594"/>
                      <a:pt x="2068" y="2794"/>
                      <a:pt x="2802" y="3095"/>
                    </a:cubicBezTo>
                    <a:cubicBezTo>
                      <a:pt x="2836" y="3111"/>
                      <a:pt x="2869" y="3120"/>
                      <a:pt x="2898" y="3120"/>
                    </a:cubicBezTo>
                    <a:cubicBezTo>
                      <a:pt x="2927" y="3120"/>
                      <a:pt x="2952" y="3111"/>
                      <a:pt x="2969" y="3095"/>
                    </a:cubicBezTo>
                    <a:cubicBezTo>
                      <a:pt x="2996" y="3229"/>
                      <a:pt x="3094" y="3288"/>
                      <a:pt x="3196" y="3288"/>
                    </a:cubicBezTo>
                    <a:cubicBezTo>
                      <a:pt x="3347" y="3288"/>
                      <a:pt x="3509" y="3160"/>
                      <a:pt x="3469" y="2961"/>
                    </a:cubicBezTo>
                    <a:cubicBezTo>
                      <a:pt x="3354" y="2122"/>
                      <a:pt x="2333" y="0"/>
                      <a:pt x="121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1690;p7"/>
              <p:cNvSpPr/>
              <p:nvPr/>
            </p:nvSpPr>
            <p:spPr>
              <a:xfrm>
                <a:off x="8575701" y="196387"/>
                <a:ext cx="70969" cy="100657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360" extrusionOk="0">
                    <a:moveTo>
                      <a:pt x="2030" y="1"/>
                    </a:moveTo>
                    <a:cubicBezTo>
                      <a:pt x="1975" y="1"/>
                      <a:pt x="1917" y="16"/>
                      <a:pt x="1868" y="41"/>
                    </a:cubicBezTo>
                    <a:cubicBezTo>
                      <a:pt x="1841" y="27"/>
                      <a:pt x="1807" y="19"/>
                      <a:pt x="1770" y="19"/>
                    </a:cubicBezTo>
                    <a:cubicBezTo>
                      <a:pt x="1719" y="19"/>
                      <a:pt x="1660" y="35"/>
                      <a:pt x="1601" y="74"/>
                    </a:cubicBezTo>
                    <a:cubicBezTo>
                      <a:pt x="1168" y="441"/>
                      <a:pt x="834" y="1175"/>
                      <a:pt x="567" y="1675"/>
                    </a:cubicBezTo>
                    <a:cubicBezTo>
                      <a:pt x="367" y="2076"/>
                      <a:pt x="0" y="2943"/>
                      <a:pt x="534" y="3243"/>
                    </a:cubicBezTo>
                    <a:cubicBezTo>
                      <a:pt x="679" y="3324"/>
                      <a:pt x="828" y="3359"/>
                      <a:pt x="973" y="3359"/>
                    </a:cubicBezTo>
                    <a:cubicBezTo>
                      <a:pt x="1431" y="3359"/>
                      <a:pt x="1858" y="3006"/>
                      <a:pt x="2035" y="2576"/>
                    </a:cubicBezTo>
                    <a:cubicBezTo>
                      <a:pt x="2335" y="1842"/>
                      <a:pt x="2368" y="941"/>
                      <a:pt x="2235" y="174"/>
                    </a:cubicBezTo>
                    <a:cubicBezTo>
                      <a:pt x="2214" y="47"/>
                      <a:pt x="2126" y="1"/>
                      <a:pt x="2030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1691;p7"/>
              <p:cNvSpPr/>
              <p:nvPr/>
            </p:nvSpPr>
            <p:spPr>
              <a:xfrm>
                <a:off x="8407831" y="135937"/>
                <a:ext cx="107937" cy="91221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045" extrusionOk="0">
                    <a:moveTo>
                      <a:pt x="1062" y="0"/>
                    </a:moveTo>
                    <a:cubicBezTo>
                      <a:pt x="936" y="0"/>
                      <a:pt x="814" y="28"/>
                      <a:pt x="701" y="91"/>
                    </a:cubicBezTo>
                    <a:cubicBezTo>
                      <a:pt x="0" y="458"/>
                      <a:pt x="267" y="1492"/>
                      <a:pt x="701" y="1992"/>
                    </a:cubicBezTo>
                    <a:cubicBezTo>
                      <a:pt x="1186" y="2568"/>
                      <a:pt x="2139" y="3006"/>
                      <a:pt x="2935" y="3006"/>
                    </a:cubicBezTo>
                    <a:cubicBezTo>
                      <a:pt x="3015" y="3006"/>
                      <a:pt x="3093" y="3002"/>
                      <a:pt x="3169" y="2993"/>
                    </a:cubicBezTo>
                    <a:cubicBezTo>
                      <a:pt x="3214" y="3026"/>
                      <a:pt x="3277" y="3045"/>
                      <a:pt x="3341" y="3045"/>
                    </a:cubicBezTo>
                    <a:cubicBezTo>
                      <a:pt x="3469" y="3045"/>
                      <a:pt x="3603" y="2971"/>
                      <a:pt x="3603" y="2793"/>
                    </a:cubicBezTo>
                    <a:cubicBezTo>
                      <a:pt x="3603" y="2025"/>
                      <a:pt x="3036" y="1358"/>
                      <a:pt x="2535" y="825"/>
                    </a:cubicBezTo>
                    <a:cubicBezTo>
                      <a:pt x="2211" y="500"/>
                      <a:pt x="1601" y="0"/>
                      <a:pt x="1062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1692;p7"/>
              <p:cNvSpPr/>
              <p:nvPr/>
            </p:nvSpPr>
            <p:spPr>
              <a:xfrm>
                <a:off x="8393842" y="257556"/>
                <a:ext cx="62042" cy="10928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648" extrusionOk="0">
                    <a:moveTo>
                      <a:pt x="934" y="0"/>
                    </a:moveTo>
                    <a:cubicBezTo>
                      <a:pt x="367" y="34"/>
                      <a:pt x="234" y="1201"/>
                      <a:pt x="167" y="1635"/>
                    </a:cubicBezTo>
                    <a:cubicBezTo>
                      <a:pt x="100" y="2269"/>
                      <a:pt x="0" y="3336"/>
                      <a:pt x="767" y="3603"/>
                    </a:cubicBezTo>
                    <a:cubicBezTo>
                      <a:pt x="856" y="3633"/>
                      <a:pt x="937" y="3648"/>
                      <a:pt x="1011" y="3648"/>
                    </a:cubicBezTo>
                    <a:cubicBezTo>
                      <a:pt x="2071" y="3648"/>
                      <a:pt x="1615" y="697"/>
                      <a:pt x="1334" y="167"/>
                    </a:cubicBezTo>
                    <a:cubicBezTo>
                      <a:pt x="1309" y="92"/>
                      <a:pt x="1247" y="54"/>
                      <a:pt x="1189" y="54"/>
                    </a:cubicBezTo>
                    <a:cubicBezTo>
                      <a:pt x="1170" y="54"/>
                      <a:pt x="1151" y="59"/>
                      <a:pt x="1134" y="67"/>
                    </a:cubicBezTo>
                    <a:cubicBezTo>
                      <a:pt x="1068" y="0"/>
                      <a:pt x="1034" y="0"/>
                      <a:pt x="9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1693;p7"/>
              <p:cNvSpPr/>
              <p:nvPr/>
            </p:nvSpPr>
            <p:spPr>
              <a:xfrm>
                <a:off x="8247930" y="217326"/>
                <a:ext cx="101316" cy="7411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474" extrusionOk="0">
                    <a:moveTo>
                      <a:pt x="1013" y="0"/>
                    </a:moveTo>
                    <a:cubicBezTo>
                      <a:pt x="827" y="0"/>
                      <a:pt x="653" y="63"/>
                      <a:pt x="501" y="209"/>
                    </a:cubicBezTo>
                    <a:cubicBezTo>
                      <a:pt x="1" y="709"/>
                      <a:pt x="168" y="1477"/>
                      <a:pt x="668" y="1844"/>
                    </a:cubicBezTo>
                    <a:cubicBezTo>
                      <a:pt x="1235" y="2277"/>
                      <a:pt x="2036" y="2444"/>
                      <a:pt x="2703" y="2444"/>
                    </a:cubicBezTo>
                    <a:cubicBezTo>
                      <a:pt x="2770" y="2444"/>
                      <a:pt x="2836" y="2411"/>
                      <a:pt x="2870" y="2377"/>
                    </a:cubicBezTo>
                    <a:cubicBezTo>
                      <a:pt x="2914" y="2444"/>
                      <a:pt x="2988" y="2474"/>
                      <a:pt x="3065" y="2474"/>
                    </a:cubicBezTo>
                    <a:cubicBezTo>
                      <a:pt x="3218" y="2474"/>
                      <a:pt x="3381" y="2355"/>
                      <a:pt x="3337" y="2177"/>
                    </a:cubicBezTo>
                    <a:cubicBezTo>
                      <a:pt x="3142" y="1539"/>
                      <a:pt x="1933" y="0"/>
                      <a:pt x="1013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1694;p7"/>
              <p:cNvSpPr/>
              <p:nvPr/>
            </p:nvSpPr>
            <p:spPr>
              <a:xfrm>
                <a:off x="8232952" y="330437"/>
                <a:ext cx="58986" cy="11698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3905" extrusionOk="0">
                    <a:moveTo>
                      <a:pt x="1087" y="1"/>
                    </a:moveTo>
                    <a:cubicBezTo>
                      <a:pt x="1024" y="1"/>
                      <a:pt x="960" y="25"/>
                      <a:pt x="901" y="69"/>
                    </a:cubicBezTo>
                    <a:cubicBezTo>
                      <a:pt x="835" y="69"/>
                      <a:pt x="734" y="102"/>
                      <a:pt x="668" y="202"/>
                    </a:cubicBezTo>
                    <a:cubicBezTo>
                      <a:pt x="301" y="736"/>
                      <a:pt x="201" y="1470"/>
                      <a:pt x="134" y="2070"/>
                    </a:cubicBezTo>
                    <a:cubicBezTo>
                      <a:pt x="67" y="2604"/>
                      <a:pt x="1" y="3471"/>
                      <a:pt x="534" y="3805"/>
                    </a:cubicBezTo>
                    <a:cubicBezTo>
                      <a:pt x="650" y="3874"/>
                      <a:pt x="762" y="3905"/>
                      <a:pt x="870" y="3905"/>
                    </a:cubicBezTo>
                    <a:cubicBezTo>
                      <a:pt x="1383" y="3905"/>
                      <a:pt x="1780" y="3212"/>
                      <a:pt x="1835" y="2771"/>
                    </a:cubicBezTo>
                    <a:cubicBezTo>
                      <a:pt x="1969" y="1904"/>
                      <a:pt x="1668" y="903"/>
                      <a:pt x="1302" y="136"/>
                    </a:cubicBezTo>
                    <a:cubicBezTo>
                      <a:pt x="1245" y="42"/>
                      <a:pt x="1168" y="1"/>
                      <a:pt x="108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1695;p7"/>
              <p:cNvSpPr/>
              <p:nvPr/>
            </p:nvSpPr>
            <p:spPr>
              <a:xfrm>
                <a:off x="8067179" y="341311"/>
                <a:ext cx="129836" cy="7381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2464" extrusionOk="0">
                    <a:moveTo>
                      <a:pt x="1418" y="1"/>
                    </a:moveTo>
                    <a:cubicBezTo>
                      <a:pt x="970" y="1"/>
                      <a:pt x="599" y="189"/>
                      <a:pt x="431" y="673"/>
                    </a:cubicBezTo>
                    <a:cubicBezTo>
                      <a:pt x="0" y="1807"/>
                      <a:pt x="1527" y="2463"/>
                      <a:pt x="2811" y="2463"/>
                    </a:cubicBezTo>
                    <a:cubicBezTo>
                      <a:pt x="3416" y="2463"/>
                      <a:pt x="3967" y="2317"/>
                      <a:pt x="4234" y="2008"/>
                    </a:cubicBezTo>
                    <a:cubicBezTo>
                      <a:pt x="4334" y="1874"/>
                      <a:pt x="4267" y="1674"/>
                      <a:pt x="4134" y="1574"/>
                    </a:cubicBezTo>
                    <a:cubicBezTo>
                      <a:pt x="3723" y="889"/>
                      <a:pt x="2389" y="1"/>
                      <a:pt x="14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1696;p7"/>
              <p:cNvSpPr/>
              <p:nvPr/>
            </p:nvSpPr>
            <p:spPr>
              <a:xfrm>
                <a:off x="8112052" y="482671"/>
                <a:ext cx="76961" cy="108776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631" extrusionOk="0">
                    <a:moveTo>
                      <a:pt x="389" y="0"/>
                    </a:moveTo>
                    <a:cubicBezTo>
                      <a:pt x="208" y="0"/>
                      <a:pt x="73" y="190"/>
                      <a:pt x="100" y="358"/>
                    </a:cubicBezTo>
                    <a:cubicBezTo>
                      <a:pt x="67" y="391"/>
                      <a:pt x="67" y="424"/>
                      <a:pt x="34" y="491"/>
                    </a:cubicBezTo>
                    <a:cubicBezTo>
                      <a:pt x="0" y="1091"/>
                      <a:pt x="267" y="1825"/>
                      <a:pt x="501" y="2359"/>
                    </a:cubicBezTo>
                    <a:cubicBezTo>
                      <a:pt x="661" y="2840"/>
                      <a:pt x="1007" y="3630"/>
                      <a:pt x="1627" y="3630"/>
                    </a:cubicBezTo>
                    <a:cubicBezTo>
                      <a:pt x="1651" y="3630"/>
                      <a:pt x="1676" y="3629"/>
                      <a:pt x="1702" y="3627"/>
                    </a:cubicBezTo>
                    <a:cubicBezTo>
                      <a:pt x="2469" y="3560"/>
                      <a:pt x="2569" y="2659"/>
                      <a:pt x="2335" y="2059"/>
                    </a:cubicBezTo>
                    <a:cubicBezTo>
                      <a:pt x="1968" y="1292"/>
                      <a:pt x="1268" y="424"/>
                      <a:pt x="501" y="24"/>
                    </a:cubicBezTo>
                    <a:cubicBezTo>
                      <a:pt x="462" y="7"/>
                      <a:pt x="425" y="0"/>
                      <a:pt x="389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1697;p7"/>
              <p:cNvSpPr/>
              <p:nvPr/>
            </p:nvSpPr>
            <p:spPr>
              <a:xfrm>
                <a:off x="7994148" y="541833"/>
                <a:ext cx="103593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2411" extrusionOk="0">
                    <a:moveTo>
                      <a:pt x="2635" y="0"/>
                    </a:moveTo>
                    <a:cubicBezTo>
                      <a:pt x="2331" y="0"/>
                      <a:pt x="2006" y="56"/>
                      <a:pt x="1868" y="84"/>
                    </a:cubicBezTo>
                    <a:cubicBezTo>
                      <a:pt x="1068" y="251"/>
                      <a:pt x="0" y="617"/>
                      <a:pt x="34" y="1585"/>
                    </a:cubicBezTo>
                    <a:cubicBezTo>
                      <a:pt x="56" y="2190"/>
                      <a:pt x="357" y="2410"/>
                      <a:pt x="767" y="2410"/>
                    </a:cubicBezTo>
                    <a:cubicBezTo>
                      <a:pt x="1602" y="2410"/>
                      <a:pt x="2890" y="1498"/>
                      <a:pt x="3203" y="1051"/>
                    </a:cubicBezTo>
                    <a:cubicBezTo>
                      <a:pt x="3303" y="884"/>
                      <a:pt x="3203" y="718"/>
                      <a:pt x="3069" y="684"/>
                    </a:cubicBezTo>
                    <a:cubicBezTo>
                      <a:pt x="3136" y="651"/>
                      <a:pt x="3169" y="617"/>
                      <a:pt x="3203" y="584"/>
                    </a:cubicBezTo>
                    <a:cubicBezTo>
                      <a:pt x="3457" y="114"/>
                      <a:pt x="3067" y="0"/>
                      <a:pt x="26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1698;p7"/>
              <p:cNvSpPr/>
              <p:nvPr/>
            </p:nvSpPr>
            <p:spPr>
              <a:xfrm>
                <a:off x="8060080" y="655214"/>
                <a:ext cx="124533" cy="86367"/>
              </a:xfrm>
              <a:custGeom>
                <a:avLst/>
                <a:gdLst/>
                <a:ahLst/>
                <a:cxnLst/>
                <a:rect l="l" t="t" r="r" b="b"/>
                <a:pathLst>
                  <a:path w="4157" h="2883" extrusionOk="0">
                    <a:moveTo>
                      <a:pt x="466" y="1"/>
                    </a:moveTo>
                    <a:cubicBezTo>
                      <a:pt x="455" y="1"/>
                      <a:pt x="445" y="1"/>
                      <a:pt x="434" y="1"/>
                    </a:cubicBezTo>
                    <a:cubicBezTo>
                      <a:pt x="234" y="1"/>
                      <a:pt x="134" y="202"/>
                      <a:pt x="168" y="335"/>
                    </a:cubicBezTo>
                    <a:cubicBezTo>
                      <a:pt x="68" y="402"/>
                      <a:pt x="1" y="502"/>
                      <a:pt x="68" y="635"/>
                    </a:cubicBezTo>
                    <a:cubicBezTo>
                      <a:pt x="262" y="1248"/>
                      <a:pt x="1410" y="2883"/>
                      <a:pt x="2347" y="2883"/>
                    </a:cubicBezTo>
                    <a:cubicBezTo>
                      <a:pt x="2532" y="2883"/>
                      <a:pt x="2710" y="2819"/>
                      <a:pt x="2870" y="2670"/>
                    </a:cubicBezTo>
                    <a:cubicBezTo>
                      <a:pt x="4157" y="1515"/>
                      <a:pt x="1461" y="1"/>
                      <a:pt x="466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1699;p7"/>
              <p:cNvSpPr/>
              <p:nvPr/>
            </p:nvSpPr>
            <p:spPr>
              <a:xfrm>
                <a:off x="7973149" y="700567"/>
                <a:ext cx="92958" cy="72767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429" extrusionOk="0">
                    <a:moveTo>
                      <a:pt x="2718" y="1"/>
                    </a:moveTo>
                    <a:cubicBezTo>
                      <a:pt x="2684" y="1"/>
                      <a:pt x="2645" y="8"/>
                      <a:pt x="2603" y="22"/>
                    </a:cubicBezTo>
                    <a:cubicBezTo>
                      <a:pt x="2102" y="222"/>
                      <a:pt x="1502" y="189"/>
                      <a:pt x="1001" y="422"/>
                    </a:cubicBezTo>
                    <a:cubicBezTo>
                      <a:pt x="434" y="689"/>
                      <a:pt x="1" y="1323"/>
                      <a:pt x="101" y="1923"/>
                    </a:cubicBezTo>
                    <a:cubicBezTo>
                      <a:pt x="185" y="2302"/>
                      <a:pt x="535" y="2429"/>
                      <a:pt x="890" y="2429"/>
                    </a:cubicBezTo>
                    <a:cubicBezTo>
                      <a:pt x="1098" y="2429"/>
                      <a:pt x="1308" y="2385"/>
                      <a:pt x="1468" y="2324"/>
                    </a:cubicBezTo>
                    <a:cubicBezTo>
                      <a:pt x="2169" y="2057"/>
                      <a:pt x="2669" y="1423"/>
                      <a:pt x="2936" y="722"/>
                    </a:cubicBezTo>
                    <a:cubicBezTo>
                      <a:pt x="2970" y="656"/>
                      <a:pt x="3003" y="622"/>
                      <a:pt x="3036" y="589"/>
                    </a:cubicBezTo>
                    <a:cubicBezTo>
                      <a:pt x="3103" y="456"/>
                      <a:pt x="3036" y="289"/>
                      <a:pt x="2936" y="222"/>
                    </a:cubicBezTo>
                    <a:cubicBezTo>
                      <a:pt x="2910" y="91"/>
                      <a:pt x="2843" y="1"/>
                      <a:pt x="27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1700;p7"/>
              <p:cNvSpPr/>
              <p:nvPr/>
            </p:nvSpPr>
            <p:spPr>
              <a:xfrm>
                <a:off x="8035666" y="770962"/>
                <a:ext cx="91400" cy="114438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3820" extrusionOk="0">
                    <a:moveTo>
                      <a:pt x="897" y="1"/>
                    </a:moveTo>
                    <a:cubicBezTo>
                      <a:pt x="803" y="1"/>
                      <a:pt x="724" y="58"/>
                      <a:pt x="682" y="140"/>
                    </a:cubicBezTo>
                    <a:cubicBezTo>
                      <a:pt x="582" y="140"/>
                      <a:pt x="516" y="207"/>
                      <a:pt x="449" y="307"/>
                    </a:cubicBezTo>
                    <a:cubicBezTo>
                      <a:pt x="138" y="1178"/>
                      <a:pt x="1" y="3819"/>
                      <a:pt x="1391" y="3819"/>
                    </a:cubicBezTo>
                    <a:cubicBezTo>
                      <a:pt x="1491" y="3819"/>
                      <a:pt x="1600" y="3805"/>
                      <a:pt x="1716" y="3776"/>
                    </a:cubicBezTo>
                    <a:cubicBezTo>
                      <a:pt x="3051" y="3443"/>
                      <a:pt x="1616" y="574"/>
                      <a:pt x="1083" y="74"/>
                    </a:cubicBezTo>
                    <a:cubicBezTo>
                      <a:pt x="1019" y="23"/>
                      <a:pt x="955" y="1"/>
                      <a:pt x="89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1701;p7"/>
              <p:cNvSpPr/>
              <p:nvPr/>
            </p:nvSpPr>
            <p:spPr>
              <a:xfrm>
                <a:off x="8357866" y="-21239"/>
                <a:ext cx="718531" cy="965410"/>
              </a:xfrm>
              <a:custGeom>
                <a:avLst/>
                <a:gdLst/>
                <a:ahLst/>
                <a:cxnLst/>
                <a:rect l="l" t="t" r="r" b="b"/>
                <a:pathLst>
                  <a:path w="23985" h="32226" extrusionOk="0">
                    <a:moveTo>
                      <a:pt x="22483" y="1"/>
                    </a:moveTo>
                    <a:cubicBezTo>
                      <a:pt x="22350" y="3136"/>
                      <a:pt x="19814" y="6072"/>
                      <a:pt x="17713" y="7940"/>
                    </a:cubicBezTo>
                    <a:cubicBezTo>
                      <a:pt x="12809" y="12143"/>
                      <a:pt x="6872" y="14711"/>
                      <a:pt x="2435" y="19581"/>
                    </a:cubicBezTo>
                    <a:cubicBezTo>
                      <a:pt x="1601" y="20515"/>
                      <a:pt x="0" y="22750"/>
                      <a:pt x="2302" y="23084"/>
                    </a:cubicBezTo>
                    <a:cubicBezTo>
                      <a:pt x="2370" y="23096"/>
                      <a:pt x="2440" y="23102"/>
                      <a:pt x="2514" y="23102"/>
                    </a:cubicBezTo>
                    <a:cubicBezTo>
                      <a:pt x="3843" y="23102"/>
                      <a:pt x="5987" y="21179"/>
                      <a:pt x="6872" y="20515"/>
                    </a:cubicBezTo>
                    <a:cubicBezTo>
                      <a:pt x="10341" y="17713"/>
                      <a:pt x="13143" y="13510"/>
                      <a:pt x="17112" y="11442"/>
                    </a:cubicBezTo>
                    <a:lnTo>
                      <a:pt x="17112" y="11442"/>
                    </a:lnTo>
                    <a:cubicBezTo>
                      <a:pt x="16779" y="12009"/>
                      <a:pt x="16312" y="12576"/>
                      <a:pt x="15945" y="13177"/>
                    </a:cubicBezTo>
                    <a:cubicBezTo>
                      <a:pt x="13843" y="15979"/>
                      <a:pt x="11875" y="18881"/>
                      <a:pt x="9774" y="21816"/>
                    </a:cubicBezTo>
                    <a:cubicBezTo>
                      <a:pt x="8606" y="23317"/>
                      <a:pt x="7572" y="25052"/>
                      <a:pt x="6405" y="26686"/>
                    </a:cubicBezTo>
                    <a:cubicBezTo>
                      <a:pt x="5683" y="27813"/>
                      <a:pt x="4710" y="29265"/>
                      <a:pt x="5980" y="29265"/>
                    </a:cubicBezTo>
                    <a:cubicBezTo>
                      <a:pt x="6176" y="29265"/>
                      <a:pt x="6426" y="29231"/>
                      <a:pt x="6738" y="29155"/>
                    </a:cubicBezTo>
                    <a:cubicBezTo>
                      <a:pt x="9073" y="28688"/>
                      <a:pt x="11408" y="24585"/>
                      <a:pt x="12676" y="22717"/>
                    </a:cubicBezTo>
                    <a:cubicBezTo>
                      <a:pt x="14444" y="19948"/>
                      <a:pt x="17613" y="15645"/>
                      <a:pt x="19448" y="13177"/>
                    </a:cubicBezTo>
                    <a:lnTo>
                      <a:pt x="19448" y="13177"/>
                    </a:lnTo>
                    <a:cubicBezTo>
                      <a:pt x="18647" y="16212"/>
                      <a:pt x="17112" y="19114"/>
                      <a:pt x="15845" y="21916"/>
                    </a:cubicBezTo>
                    <a:cubicBezTo>
                      <a:pt x="14911" y="23784"/>
                      <a:pt x="9874" y="30556"/>
                      <a:pt x="11742" y="32157"/>
                    </a:cubicBezTo>
                    <a:cubicBezTo>
                      <a:pt x="11854" y="32203"/>
                      <a:pt x="11970" y="32225"/>
                      <a:pt x="12088" y="32225"/>
                    </a:cubicBezTo>
                    <a:cubicBezTo>
                      <a:pt x="13756" y="32225"/>
                      <a:pt x="15929" y="27842"/>
                      <a:pt x="17112" y="25786"/>
                    </a:cubicBezTo>
                    <a:cubicBezTo>
                      <a:pt x="18647" y="22984"/>
                      <a:pt x="20115" y="20082"/>
                      <a:pt x="21049" y="17079"/>
                    </a:cubicBezTo>
                    <a:cubicBezTo>
                      <a:pt x="22316" y="12876"/>
                      <a:pt x="23984" y="5938"/>
                      <a:pt x="23284" y="1502"/>
                    </a:cubicBezTo>
                    <a:lnTo>
                      <a:pt x="22483" y="1"/>
                    </a:ln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1702;p7"/>
              <p:cNvSpPr/>
              <p:nvPr/>
            </p:nvSpPr>
            <p:spPr>
              <a:xfrm>
                <a:off x="8957392" y="26354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1703;p7"/>
              <p:cNvSpPr/>
              <p:nvPr/>
            </p:nvSpPr>
            <p:spPr>
              <a:xfrm>
                <a:off x="8920427" y="339484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704;p7"/>
              <p:cNvSpPr/>
              <p:nvPr/>
            </p:nvSpPr>
            <p:spPr>
              <a:xfrm>
                <a:off x="8871450" y="355480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705;p7"/>
              <p:cNvSpPr/>
              <p:nvPr/>
            </p:nvSpPr>
            <p:spPr>
              <a:xfrm>
                <a:off x="8829482" y="43342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1706;p7"/>
              <p:cNvSpPr/>
              <p:nvPr/>
            </p:nvSpPr>
            <p:spPr>
              <a:xfrm>
                <a:off x="8787515" y="45139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34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1707;p7"/>
              <p:cNvSpPr/>
              <p:nvPr/>
            </p:nvSpPr>
            <p:spPr>
              <a:xfrm>
                <a:off x="8776521" y="525327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1708;p7"/>
              <p:cNvSpPr/>
              <p:nvPr/>
            </p:nvSpPr>
            <p:spPr>
              <a:xfrm>
                <a:off x="8729581" y="541324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1709;p7"/>
              <p:cNvSpPr/>
              <p:nvPr/>
            </p:nvSpPr>
            <p:spPr>
              <a:xfrm>
                <a:off x="8721583" y="61426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1710;p7"/>
              <p:cNvSpPr/>
              <p:nvPr/>
            </p:nvSpPr>
            <p:spPr>
              <a:xfrm>
                <a:off x="8677609" y="62226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711;p7"/>
              <p:cNvSpPr/>
              <p:nvPr/>
            </p:nvSpPr>
            <p:spPr>
              <a:xfrm>
                <a:off x="8679616" y="680227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712;p7"/>
              <p:cNvSpPr/>
              <p:nvPr/>
            </p:nvSpPr>
            <p:spPr>
              <a:xfrm>
                <a:off x="8627643" y="6902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713;p7"/>
              <p:cNvSpPr/>
              <p:nvPr/>
            </p:nvSpPr>
            <p:spPr>
              <a:xfrm>
                <a:off x="8627643" y="748166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714;p7"/>
              <p:cNvSpPr/>
              <p:nvPr/>
            </p:nvSpPr>
            <p:spPr>
              <a:xfrm>
                <a:off x="8582680" y="75316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715;p7"/>
              <p:cNvSpPr/>
              <p:nvPr/>
            </p:nvSpPr>
            <p:spPr>
              <a:xfrm>
                <a:off x="8569680" y="808137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716;p7"/>
              <p:cNvSpPr/>
              <p:nvPr/>
            </p:nvSpPr>
            <p:spPr>
              <a:xfrm>
                <a:off x="8530738" y="824103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717;p7"/>
              <p:cNvSpPr/>
              <p:nvPr/>
            </p:nvSpPr>
            <p:spPr>
              <a:xfrm>
                <a:off x="8889453" y="25255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718;p7"/>
              <p:cNvSpPr/>
              <p:nvPr/>
            </p:nvSpPr>
            <p:spPr>
              <a:xfrm>
                <a:off x="8829482" y="305514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719;p7"/>
              <p:cNvSpPr/>
              <p:nvPr/>
            </p:nvSpPr>
            <p:spPr>
              <a:xfrm>
                <a:off x="8771549" y="31051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720;p7"/>
              <p:cNvSpPr/>
              <p:nvPr/>
            </p:nvSpPr>
            <p:spPr>
              <a:xfrm>
                <a:off x="8750550" y="36048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721;p7"/>
              <p:cNvSpPr/>
              <p:nvPr/>
            </p:nvSpPr>
            <p:spPr>
              <a:xfrm>
                <a:off x="8682611" y="36845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722;p7"/>
              <p:cNvSpPr/>
              <p:nvPr/>
            </p:nvSpPr>
            <p:spPr>
              <a:xfrm>
                <a:off x="8674613" y="41742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723;p7"/>
              <p:cNvSpPr/>
              <p:nvPr/>
            </p:nvSpPr>
            <p:spPr>
              <a:xfrm>
                <a:off x="8619645" y="423419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724;p7"/>
              <p:cNvSpPr/>
              <p:nvPr/>
            </p:nvSpPr>
            <p:spPr>
              <a:xfrm>
                <a:off x="8616650" y="48336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725;p7"/>
              <p:cNvSpPr/>
              <p:nvPr/>
            </p:nvSpPr>
            <p:spPr>
              <a:xfrm>
                <a:off x="8559705" y="472396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726;p7"/>
              <p:cNvSpPr/>
              <p:nvPr/>
            </p:nvSpPr>
            <p:spPr>
              <a:xfrm>
                <a:off x="8553714" y="530330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727;p7"/>
              <p:cNvSpPr/>
              <p:nvPr/>
            </p:nvSpPr>
            <p:spPr>
              <a:xfrm>
                <a:off x="8493743" y="52733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728;p7"/>
              <p:cNvSpPr/>
              <p:nvPr/>
            </p:nvSpPr>
            <p:spPr>
              <a:xfrm>
                <a:off x="8501741" y="58529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729;p7"/>
              <p:cNvSpPr/>
              <p:nvPr/>
            </p:nvSpPr>
            <p:spPr>
              <a:xfrm>
                <a:off x="8446803" y="5693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730;p7"/>
              <p:cNvSpPr/>
              <p:nvPr/>
            </p:nvSpPr>
            <p:spPr>
              <a:xfrm>
                <a:off x="8422809" y="630261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701" y="501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731;p7"/>
              <p:cNvSpPr/>
              <p:nvPr/>
            </p:nvSpPr>
            <p:spPr>
              <a:xfrm>
                <a:off x="8947416" y="41242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732;p7"/>
              <p:cNvSpPr/>
              <p:nvPr/>
            </p:nvSpPr>
            <p:spPr>
              <a:xfrm>
                <a:off x="8952389" y="486385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0"/>
                      <a:pt x="334" y="500"/>
                    </a:cubicBezTo>
                    <a:cubicBezTo>
                      <a:pt x="668" y="500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733;p7"/>
              <p:cNvSpPr/>
              <p:nvPr/>
            </p:nvSpPr>
            <p:spPr>
              <a:xfrm>
                <a:off x="8902424" y="506366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34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734;p7"/>
              <p:cNvSpPr/>
              <p:nvPr/>
            </p:nvSpPr>
            <p:spPr>
              <a:xfrm>
                <a:off x="8912429" y="580296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1" y="1"/>
                      <a:pt x="1" y="534"/>
                      <a:pt x="367" y="534"/>
                    </a:cubicBezTo>
                    <a:cubicBezTo>
                      <a:pt x="701" y="534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735;p7"/>
              <p:cNvSpPr/>
              <p:nvPr/>
            </p:nvSpPr>
            <p:spPr>
              <a:xfrm>
                <a:off x="8863452" y="601294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1736;p7"/>
              <p:cNvSpPr/>
              <p:nvPr/>
            </p:nvSpPr>
            <p:spPr>
              <a:xfrm>
                <a:off x="8876452" y="66123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1737;p7"/>
              <p:cNvSpPr/>
              <p:nvPr/>
            </p:nvSpPr>
            <p:spPr>
              <a:xfrm>
                <a:off x="8821484" y="680227"/>
                <a:ext cx="2004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01" extrusionOk="0">
                    <a:moveTo>
                      <a:pt x="335" y="0"/>
                    </a:moveTo>
                    <a:cubicBezTo>
                      <a:pt x="1" y="0"/>
                      <a:pt x="1" y="501"/>
                      <a:pt x="335" y="501"/>
                    </a:cubicBezTo>
                    <a:cubicBezTo>
                      <a:pt x="668" y="501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1738;p7"/>
              <p:cNvSpPr/>
              <p:nvPr/>
            </p:nvSpPr>
            <p:spPr>
              <a:xfrm>
                <a:off x="8831489" y="74217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1739;p7"/>
              <p:cNvSpPr/>
              <p:nvPr/>
            </p:nvSpPr>
            <p:spPr>
              <a:xfrm>
                <a:off x="8781524" y="74517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1"/>
                    </a:moveTo>
                    <a:cubicBezTo>
                      <a:pt x="1" y="1"/>
                      <a:pt x="1" y="534"/>
                      <a:pt x="368" y="534"/>
                    </a:cubicBezTo>
                    <a:cubicBezTo>
                      <a:pt x="701" y="534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1740;p7"/>
              <p:cNvSpPr/>
              <p:nvPr/>
            </p:nvSpPr>
            <p:spPr>
              <a:xfrm>
                <a:off x="8784519" y="82110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1741;p7"/>
              <p:cNvSpPr/>
              <p:nvPr/>
            </p:nvSpPr>
            <p:spPr>
              <a:xfrm>
                <a:off x="8732577" y="826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1742;p7"/>
              <p:cNvSpPr/>
              <p:nvPr/>
            </p:nvSpPr>
            <p:spPr>
              <a:xfrm>
                <a:off x="8718588" y="900040"/>
                <a:ext cx="21000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2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1743;p7"/>
              <p:cNvSpPr/>
              <p:nvPr/>
            </p:nvSpPr>
            <p:spPr>
              <a:xfrm>
                <a:off x="8967397" y="357457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0" y="1"/>
                      <a:pt x="0" y="535"/>
                      <a:pt x="367" y="535"/>
                    </a:cubicBezTo>
                    <a:cubicBezTo>
                      <a:pt x="701" y="535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744;p7"/>
              <p:cNvSpPr/>
              <p:nvPr/>
            </p:nvSpPr>
            <p:spPr>
              <a:xfrm>
                <a:off x="8947416" y="195608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0"/>
                      <a:pt x="334" y="500"/>
                    </a:cubicBezTo>
                    <a:cubicBezTo>
                      <a:pt x="667" y="500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1745;p7"/>
              <p:cNvSpPr/>
              <p:nvPr/>
            </p:nvSpPr>
            <p:spPr>
              <a:xfrm>
                <a:off x="9017362" y="226582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1746;p7"/>
              <p:cNvSpPr/>
              <p:nvPr/>
            </p:nvSpPr>
            <p:spPr>
              <a:xfrm>
                <a:off x="8996363" y="147619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747;p7"/>
              <p:cNvSpPr/>
              <p:nvPr/>
            </p:nvSpPr>
            <p:spPr>
              <a:xfrm>
                <a:off x="9023353" y="11964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6" name="Google Shape;1748;p7"/>
            <p:cNvGrpSpPr/>
            <p:nvPr/>
          </p:nvGrpSpPr>
          <p:grpSpPr>
            <a:xfrm rot="5400000" flipH="1">
              <a:off x="1525045" y="99716"/>
              <a:ext cx="117436" cy="105833"/>
              <a:chOff x="7737341" y="1046941"/>
              <a:chExt cx="161913" cy="145916"/>
            </a:xfrm>
          </p:grpSpPr>
          <p:sp>
            <p:nvSpPr>
              <p:cNvPr id="137" name="Google Shape;1749;p7"/>
              <p:cNvSpPr/>
              <p:nvPr/>
            </p:nvSpPr>
            <p:spPr>
              <a:xfrm>
                <a:off x="773734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5" y="0"/>
                    </a:moveTo>
                    <a:cubicBezTo>
                      <a:pt x="0" y="0"/>
                      <a:pt x="0" y="1735"/>
                      <a:pt x="1135" y="1735"/>
                    </a:cubicBezTo>
                    <a:cubicBezTo>
                      <a:pt x="2269" y="1735"/>
                      <a:pt x="2269" y="0"/>
                      <a:pt x="1135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750;p7"/>
              <p:cNvSpPr/>
              <p:nvPr/>
            </p:nvSpPr>
            <p:spPr>
              <a:xfrm>
                <a:off x="7789314" y="1046941"/>
                <a:ext cx="67974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6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751;p7"/>
              <p:cNvSpPr/>
              <p:nvPr/>
            </p:nvSpPr>
            <p:spPr>
              <a:xfrm>
                <a:off x="783128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1753;p7"/>
            <p:cNvGrpSpPr/>
            <p:nvPr/>
          </p:nvGrpSpPr>
          <p:grpSpPr>
            <a:xfrm>
              <a:off x="373741" y="-82046"/>
              <a:ext cx="687043" cy="689217"/>
              <a:chOff x="-566600" y="186057"/>
              <a:chExt cx="1240151" cy="1244074"/>
            </a:xfrm>
          </p:grpSpPr>
          <p:sp>
            <p:nvSpPr>
              <p:cNvPr id="141" name="Google Shape;1754;p7"/>
              <p:cNvSpPr/>
              <p:nvPr/>
            </p:nvSpPr>
            <p:spPr>
              <a:xfrm>
                <a:off x="-566600" y="204000"/>
                <a:ext cx="1240151" cy="1226131"/>
              </a:xfrm>
              <a:custGeom>
                <a:avLst/>
                <a:gdLst/>
                <a:ahLst/>
                <a:cxnLst/>
                <a:rect l="l" t="t" r="r" b="b"/>
                <a:pathLst>
                  <a:path w="41397" h="40929" extrusionOk="0">
                    <a:moveTo>
                      <a:pt x="7689" y="1"/>
                    </a:moveTo>
                    <a:cubicBezTo>
                      <a:pt x="7309" y="1"/>
                      <a:pt x="6925" y="11"/>
                      <a:pt x="6538" y="32"/>
                    </a:cubicBezTo>
                    <a:cubicBezTo>
                      <a:pt x="0" y="25317"/>
                      <a:pt x="37661" y="39661"/>
                      <a:pt x="41397" y="40928"/>
                    </a:cubicBezTo>
                    <a:lnTo>
                      <a:pt x="41397" y="40928"/>
                    </a:lnTo>
                    <a:cubicBezTo>
                      <a:pt x="40084" y="36336"/>
                      <a:pt x="30191" y="1"/>
                      <a:pt x="7689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755;p7"/>
              <p:cNvSpPr/>
              <p:nvPr/>
            </p:nvSpPr>
            <p:spPr>
              <a:xfrm>
                <a:off x="-400378" y="186057"/>
                <a:ext cx="958430" cy="1103125"/>
              </a:xfrm>
              <a:custGeom>
                <a:avLst/>
                <a:gdLst/>
                <a:ahLst/>
                <a:cxnLst/>
                <a:rect l="l" t="t" r="r" b="b"/>
                <a:pathLst>
                  <a:path w="31993" h="36823" extrusionOk="0">
                    <a:moveTo>
                      <a:pt x="506" y="1"/>
                    </a:moveTo>
                    <a:cubicBezTo>
                      <a:pt x="248" y="1"/>
                      <a:pt x="0" y="194"/>
                      <a:pt x="122" y="498"/>
                    </a:cubicBezTo>
                    <a:cubicBezTo>
                      <a:pt x="1056" y="2733"/>
                      <a:pt x="3324" y="4134"/>
                      <a:pt x="5126" y="5668"/>
                    </a:cubicBezTo>
                    <a:cubicBezTo>
                      <a:pt x="7394" y="7603"/>
                      <a:pt x="9062" y="10205"/>
                      <a:pt x="10863" y="12573"/>
                    </a:cubicBezTo>
                    <a:cubicBezTo>
                      <a:pt x="14899" y="17877"/>
                      <a:pt x="19069" y="23147"/>
                      <a:pt x="23439" y="28184"/>
                    </a:cubicBezTo>
                    <a:cubicBezTo>
                      <a:pt x="25940" y="31086"/>
                      <a:pt x="28476" y="33922"/>
                      <a:pt x="31111" y="36690"/>
                    </a:cubicBezTo>
                    <a:cubicBezTo>
                      <a:pt x="31197" y="36784"/>
                      <a:pt x="31295" y="36823"/>
                      <a:pt x="31391" y="36823"/>
                    </a:cubicBezTo>
                    <a:cubicBezTo>
                      <a:pt x="31706" y="36823"/>
                      <a:pt x="31992" y="36405"/>
                      <a:pt x="31711" y="36123"/>
                    </a:cubicBezTo>
                    <a:cubicBezTo>
                      <a:pt x="27108" y="31287"/>
                      <a:pt x="22772" y="26216"/>
                      <a:pt x="18569" y="21046"/>
                    </a:cubicBezTo>
                    <a:cubicBezTo>
                      <a:pt x="16467" y="18444"/>
                      <a:pt x="14399" y="15809"/>
                      <a:pt x="12364" y="13140"/>
                    </a:cubicBezTo>
                    <a:cubicBezTo>
                      <a:pt x="11430" y="11939"/>
                      <a:pt x="10529" y="10739"/>
                      <a:pt x="9595" y="9504"/>
                    </a:cubicBezTo>
                    <a:cubicBezTo>
                      <a:pt x="8695" y="8303"/>
                      <a:pt x="7761" y="7036"/>
                      <a:pt x="6693" y="5968"/>
                    </a:cubicBezTo>
                    <a:cubicBezTo>
                      <a:pt x="5726" y="5001"/>
                      <a:pt x="4592" y="4167"/>
                      <a:pt x="3558" y="3300"/>
                    </a:cubicBezTo>
                    <a:cubicBezTo>
                      <a:pt x="2557" y="2466"/>
                      <a:pt x="1456" y="1499"/>
                      <a:pt x="923" y="264"/>
                    </a:cubicBezTo>
                    <a:cubicBezTo>
                      <a:pt x="844" y="81"/>
                      <a:pt x="673" y="1"/>
                      <a:pt x="50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756;p7"/>
              <p:cNvSpPr/>
              <p:nvPr/>
            </p:nvSpPr>
            <p:spPr>
              <a:xfrm>
                <a:off x="359679" y="1074115"/>
                <a:ext cx="149698" cy="162190"/>
              </a:xfrm>
              <a:custGeom>
                <a:avLst/>
                <a:gdLst/>
                <a:ahLst/>
                <a:cxnLst/>
                <a:rect l="l" t="t" r="r" b="b"/>
                <a:pathLst>
                  <a:path w="4997" h="5414" extrusionOk="0">
                    <a:moveTo>
                      <a:pt x="2262" y="0"/>
                    </a:moveTo>
                    <a:cubicBezTo>
                      <a:pt x="1613" y="0"/>
                      <a:pt x="963" y="65"/>
                      <a:pt x="334" y="173"/>
                    </a:cubicBezTo>
                    <a:cubicBezTo>
                      <a:pt x="100" y="206"/>
                      <a:pt x="0" y="473"/>
                      <a:pt x="34" y="673"/>
                    </a:cubicBezTo>
                    <a:cubicBezTo>
                      <a:pt x="267" y="2108"/>
                      <a:pt x="367" y="3575"/>
                      <a:pt x="267" y="5010"/>
                    </a:cubicBezTo>
                    <a:cubicBezTo>
                      <a:pt x="234" y="5243"/>
                      <a:pt x="467" y="5410"/>
                      <a:pt x="668" y="5410"/>
                    </a:cubicBezTo>
                    <a:cubicBezTo>
                      <a:pt x="687" y="5412"/>
                      <a:pt x="706" y="5414"/>
                      <a:pt x="724" y="5414"/>
                    </a:cubicBezTo>
                    <a:cubicBezTo>
                      <a:pt x="954" y="5414"/>
                      <a:pt x="1070" y="5226"/>
                      <a:pt x="1101" y="5010"/>
                    </a:cubicBezTo>
                    <a:cubicBezTo>
                      <a:pt x="1191" y="3658"/>
                      <a:pt x="1119" y="2279"/>
                      <a:pt x="909" y="922"/>
                    </a:cubicBezTo>
                    <a:lnTo>
                      <a:pt x="909" y="922"/>
                    </a:lnTo>
                    <a:cubicBezTo>
                      <a:pt x="1351" y="861"/>
                      <a:pt x="1807" y="826"/>
                      <a:pt x="2265" y="826"/>
                    </a:cubicBezTo>
                    <a:cubicBezTo>
                      <a:pt x="2955" y="826"/>
                      <a:pt x="3649" y="907"/>
                      <a:pt x="4303" y="1107"/>
                    </a:cubicBezTo>
                    <a:cubicBezTo>
                      <a:pt x="4342" y="1117"/>
                      <a:pt x="4378" y="1122"/>
                      <a:pt x="4413" y="1122"/>
                    </a:cubicBezTo>
                    <a:cubicBezTo>
                      <a:pt x="4835" y="1122"/>
                      <a:pt x="4997" y="429"/>
                      <a:pt x="4504" y="306"/>
                    </a:cubicBezTo>
                    <a:cubicBezTo>
                      <a:pt x="3783" y="90"/>
                      <a:pt x="3023" y="0"/>
                      <a:pt x="2262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1757;p7"/>
              <p:cNvSpPr/>
              <p:nvPr/>
            </p:nvSpPr>
            <p:spPr>
              <a:xfrm>
                <a:off x="236353" y="959656"/>
                <a:ext cx="203202" cy="189661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6331" extrusionOk="0">
                    <a:moveTo>
                      <a:pt x="3286" y="1"/>
                    </a:moveTo>
                    <a:cubicBezTo>
                      <a:pt x="2548" y="1"/>
                      <a:pt x="1812" y="24"/>
                      <a:pt x="1082" y="24"/>
                    </a:cubicBezTo>
                    <a:cubicBezTo>
                      <a:pt x="815" y="24"/>
                      <a:pt x="682" y="191"/>
                      <a:pt x="648" y="425"/>
                    </a:cubicBezTo>
                    <a:cubicBezTo>
                      <a:pt x="448" y="2226"/>
                      <a:pt x="548" y="4061"/>
                      <a:pt x="81" y="5795"/>
                    </a:cubicBezTo>
                    <a:cubicBezTo>
                      <a:pt x="0" y="6118"/>
                      <a:pt x="261" y="6331"/>
                      <a:pt x="510" y="6331"/>
                    </a:cubicBezTo>
                    <a:cubicBezTo>
                      <a:pt x="672" y="6331"/>
                      <a:pt x="829" y="6240"/>
                      <a:pt x="882" y="6029"/>
                    </a:cubicBezTo>
                    <a:cubicBezTo>
                      <a:pt x="1313" y="4335"/>
                      <a:pt x="1261" y="2585"/>
                      <a:pt x="1434" y="856"/>
                    </a:cubicBezTo>
                    <a:lnTo>
                      <a:pt x="1434" y="856"/>
                    </a:lnTo>
                    <a:cubicBezTo>
                      <a:pt x="2059" y="851"/>
                      <a:pt x="2689" y="832"/>
                      <a:pt x="3317" y="832"/>
                    </a:cubicBezTo>
                    <a:cubicBezTo>
                      <a:pt x="4249" y="832"/>
                      <a:pt x="5177" y="873"/>
                      <a:pt x="6085" y="1058"/>
                    </a:cubicBezTo>
                    <a:cubicBezTo>
                      <a:pt x="6125" y="1068"/>
                      <a:pt x="6162" y="1073"/>
                      <a:pt x="6198" y="1073"/>
                    </a:cubicBezTo>
                    <a:cubicBezTo>
                      <a:pt x="6645" y="1073"/>
                      <a:pt x="6782" y="351"/>
                      <a:pt x="6319" y="258"/>
                    </a:cubicBezTo>
                    <a:cubicBezTo>
                      <a:pt x="5315" y="45"/>
                      <a:pt x="4299" y="1"/>
                      <a:pt x="328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758;p7"/>
              <p:cNvSpPr/>
              <p:nvPr/>
            </p:nvSpPr>
            <p:spPr>
              <a:xfrm>
                <a:off x="102362" y="806493"/>
                <a:ext cx="241368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57" h="8507" extrusionOk="0">
                    <a:moveTo>
                      <a:pt x="7523" y="0"/>
                    </a:moveTo>
                    <a:cubicBezTo>
                      <a:pt x="5421" y="0"/>
                      <a:pt x="3320" y="134"/>
                      <a:pt x="1252" y="501"/>
                    </a:cubicBezTo>
                    <a:cubicBezTo>
                      <a:pt x="1052" y="534"/>
                      <a:pt x="952" y="701"/>
                      <a:pt x="952" y="901"/>
                    </a:cubicBezTo>
                    <a:cubicBezTo>
                      <a:pt x="685" y="3303"/>
                      <a:pt x="18" y="5671"/>
                      <a:pt x="18" y="8106"/>
                    </a:cubicBezTo>
                    <a:cubicBezTo>
                      <a:pt x="1" y="8373"/>
                      <a:pt x="201" y="8506"/>
                      <a:pt x="405" y="8506"/>
                    </a:cubicBezTo>
                    <a:cubicBezTo>
                      <a:pt x="610" y="8506"/>
                      <a:pt x="818" y="8373"/>
                      <a:pt x="818" y="8106"/>
                    </a:cubicBezTo>
                    <a:cubicBezTo>
                      <a:pt x="850" y="5791"/>
                      <a:pt x="1455" y="3535"/>
                      <a:pt x="1715" y="1255"/>
                    </a:cubicBezTo>
                    <a:lnTo>
                      <a:pt x="1715" y="1255"/>
                    </a:lnTo>
                    <a:cubicBezTo>
                      <a:pt x="3631" y="926"/>
                      <a:pt x="5577" y="834"/>
                      <a:pt x="7523" y="834"/>
                    </a:cubicBezTo>
                    <a:cubicBezTo>
                      <a:pt x="8057" y="834"/>
                      <a:pt x="8057" y="0"/>
                      <a:pt x="7523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759;p7"/>
              <p:cNvSpPr/>
              <p:nvPr/>
            </p:nvSpPr>
            <p:spPr>
              <a:xfrm>
                <a:off x="-43999" y="621638"/>
                <a:ext cx="282829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9908" extrusionOk="0">
                    <a:moveTo>
                      <a:pt x="8906" y="0"/>
                    </a:moveTo>
                    <a:cubicBezTo>
                      <a:pt x="6405" y="0"/>
                      <a:pt x="3936" y="234"/>
                      <a:pt x="1468" y="334"/>
                    </a:cubicBezTo>
                    <a:cubicBezTo>
                      <a:pt x="1301" y="367"/>
                      <a:pt x="1068" y="467"/>
                      <a:pt x="1068" y="667"/>
                    </a:cubicBezTo>
                    <a:cubicBezTo>
                      <a:pt x="567" y="3569"/>
                      <a:pt x="0" y="6538"/>
                      <a:pt x="100" y="9507"/>
                    </a:cubicBezTo>
                    <a:cubicBezTo>
                      <a:pt x="117" y="9774"/>
                      <a:pt x="334" y="9907"/>
                      <a:pt x="542" y="9907"/>
                    </a:cubicBezTo>
                    <a:cubicBezTo>
                      <a:pt x="751" y="9907"/>
                      <a:pt x="951" y="9774"/>
                      <a:pt x="934" y="9507"/>
                    </a:cubicBezTo>
                    <a:cubicBezTo>
                      <a:pt x="837" y="6701"/>
                      <a:pt x="1333" y="3926"/>
                      <a:pt x="1818" y="1153"/>
                    </a:cubicBezTo>
                    <a:lnTo>
                      <a:pt x="1818" y="1153"/>
                    </a:lnTo>
                    <a:cubicBezTo>
                      <a:pt x="4173" y="1046"/>
                      <a:pt x="6555" y="834"/>
                      <a:pt x="8906" y="834"/>
                    </a:cubicBezTo>
                    <a:cubicBezTo>
                      <a:pt x="9440" y="834"/>
                      <a:pt x="9440" y="0"/>
                      <a:pt x="8906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760;p7"/>
              <p:cNvSpPr/>
              <p:nvPr/>
            </p:nvSpPr>
            <p:spPr>
              <a:xfrm>
                <a:off x="-193896" y="415126"/>
                <a:ext cx="286783" cy="363444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2132" extrusionOk="0">
                    <a:moveTo>
                      <a:pt x="1719" y="0"/>
                    </a:moveTo>
                    <a:cubicBezTo>
                      <a:pt x="1514" y="0"/>
                      <a:pt x="1308" y="7"/>
                      <a:pt x="1101" y="23"/>
                    </a:cubicBezTo>
                    <a:cubicBezTo>
                      <a:pt x="868" y="23"/>
                      <a:pt x="668" y="189"/>
                      <a:pt x="668" y="423"/>
                    </a:cubicBezTo>
                    <a:cubicBezTo>
                      <a:pt x="534" y="4192"/>
                      <a:pt x="1" y="7962"/>
                      <a:pt x="201" y="11731"/>
                    </a:cubicBezTo>
                    <a:cubicBezTo>
                      <a:pt x="217" y="11998"/>
                      <a:pt x="434" y="12131"/>
                      <a:pt x="643" y="12131"/>
                    </a:cubicBezTo>
                    <a:cubicBezTo>
                      <a:pt x="851" y="12131"/>
                      <a:pt x="1051" y="11998"/>
                      <a:pt x="1035" y="11731"/>
                    </a:cubicBezTo>
                    <a:cubicBezTo>
                      <a:pt x="842" y="8100"/>
                      <a:pt x="1361" y="4468"/>
                      <a:pt x="1489" y="837"/>
                    </a:cubicBezTo>
                    <a:lnTo>
                      <a:pt x="1489" y="837"/>
                    </a:lnTo>
                    <a:cubicBezTo>
                      <a:pt x="1566" y="835"/>
                      <a:pt x="1643" y="834"/>
                      <a:pt x="1719" y="834"/>
                    </a:cubicBezTo>
                    <a:cubicBezTo>
                      <a:pt x="3963" y="834"/>
                      <a:pt x="6146" y="1680"/>
                      <a:pt x="8389" y="1680"/>
                    </a:cubicBezTo>
                    <a:cubicBezTo>
                      <a:pt x="8594" y="1680"/>
                      <a:pt x="8800" y="1673"/>
                      <a:pt x="9007" y="1657"/>
                    </a:cubicBezTo>
                    <a:cubicBezTo>
                      <a:pt x="9530" y="1624"/>
                      <a:pt x="9573" y="822"/>
                      <a:pt x="9040" y="822"/>
                    </a:cubicBezTo>
                    <a:cubicBezTo>
                      <a:pt x="9029" y="822"/>
                      <a:pt x="9018" y="823"/>
                      <a:pt x="9007" y="823"/>
                    </a:cubicBezTo>
                    <a:cubicBezTo>
                      <a:pt x="8800" y="839"/>
                      <a:pt x="8594" y="846"/>
                      <a:pt x="8389" y="846"/>
                    </a:cubicBezTo>
                    <a:cubicBezTo>
                      <a:pt x="6146" y="846"/>
                      <a:pt x="3963" y="0"/>
                      <a:pt x="1719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1761;p7"/>
              <p:cNvSpPr/>
              <p:nvPr/>
            </p:nvSpPr>
            <p:spPr>
              <a:xfrm>
                <a:off x="174824" y="717556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762;p7"/>
              <p:cNvSpPr/>
              <p:nvPr/>
            </p:nvSpPr>
            <p:spPr>
              <a:xfrm>
                <a:off x="205798" y="66860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1763;p7"/>
              <p:cNvSpPr/>
              <p:nvPr/>
            </p:nvSpPr>
            <p:spPr>
              <a:xfrm>
                <a:off x="233776" y="71057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764;p7"/>
              <p:cNvSpPr/>
              <p:nvPr/>
            </p:nvSpPr>
            <p:spPr>
              <a:xfrm>
                <a:off x="142832" y="108828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765;p7"/>
              <p:cNvSpPr/>
              <p:nvPr/>
            </p:nvSpPr>
            <p:spPr>
              <a:xfrm>
                <a:off x="167815" y="1028313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1766;p7"/>
              <p:cNvSpPr/>
              <p:nvPr/>
            </p:nvSpPr>
            <p:spPr>
              <a:xfrm>
                <a:off x="195793" y="108828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1" y="0"/>
                      <a:pt x="1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1767;p7"/>
              <p:cNvSpPr/>
              <p:nvPr/>
            </p:nvSpPr>
            <p:spPr>
              <a:xfrm>
                <a:off x="565502" y="122817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667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768;p7"/>
              <p:cNvSpPr/>
              <p:nvPr/>
            </p:nvSpPr>
            <p:spPr>
              <a:xfrm>
                <a:off x="583505" y="128311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1769;p7"/>
              <p:cNvSpPr/>
              <p:nvPr/>
            </p:nvSpPr>
            <p:spPr>
              <a:xfrm>
                <a:off x="20944" y="550674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1770;p7"/>
              <p:cNvSpPr/>
              <p:nvPr/>
            </p:nvSpPr>
            <p:spPr>
              <a:xfrm>
                <a:off x="37928" y="50472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771;p7"/>
              <p:cNvSpPr/>
              <p:nvPr/>
            </p:nvSpPr>
            <p:spPr>
              <a:xfrm>
                <a:off x="72886" y="539680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2" y="701"/>
                      <a:pt x="902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1772;p7"/>
              <p:cNvSpPr/>
              <p:nvPr/>
            </p:nvSpPr>
            <p:spPr>
              <a:xfrm>
                <a:off x="-313807" y="536685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1773;p7"/>
              <p:cNvSpPr/>
              <p:nvPr/>
            </p:nvSpPr>
            <p:spPr>
              <a:xfrm>
                <a:off x="-289813" y="469735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1774;p7"/>
              <p:cNvSpPr/>
              <p:nvPr/>
            </p:nvSpPr>
            <p:spPr>
              <a:xfrm>
                <a:off x="-247845" y="522696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1775;p7"/>
              <p:cNvSpPr/>
              <p:nvPr/>
            </p:nvSpPr>
            <p:spPr>
              <a:xfrm>
                <a:off x="-56011" y="340836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6;p7"/>
              <p:cNvSpPr/>
              <p:nvPr/>
            </p:nvSpPr>
            <p:spPr>
              <a:xfrm>
                <a:off x="-10030" y="32984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1777;p7"/>
              <p:cNvSpPr/>
              <p:nvPr/>
            </p:nvSpPr>
            <p:spPr>
              <a:xfrm>
                <a:off x="-70001" y="69356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1778;p7"/>
              <p:cNvSpPr/>
              <p:nvPr/>
            </p:nvSpPr>
            <p:spPr>
              <a:xfrm>
                <a:off x="258759" y="864457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779;p7"/>
              <p:cNvSpPr/>
              <p:nvPr/>
            </p:nvSpPr>
            <p:spPr>
              <a:xfrm>
                <a:off x="37928" y="89642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668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780;p7"/>
              <p:cNvSpPr/>
              <p:nvPr/>
            </p:nvSpPr>
            <p:spPr>
              <a:xfrm>
                <a:off x="460598" y="101432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781;p7"/>
            <p:cNvGrpSpPr/>
            <p:nvPr/>
          </p:nvGrpSpPr>
          <p:grpSpPr>
            <a:xfrm>
              <a:off x="817186" y="-108647"/>
              <a:ext cx="499188" cy="482707"/>
              <a:chOff x="-168381" y="-168706"/>
              <a:chExt cx="901061" cy="871312"/>
            </a:xfrm>
          </p:grpSpPr>
          <p:sp>
            <p:nvSpPr>
              <p:cNvPr id="169" name="Google Shape;1782;p7"/>
              <p:cNvSpPr/>
              <p:nvPr/>
            </p:nvSpPr>
            <p:spPr>
              <a:xfrm>
                <a:off x="-157717" y="-134796"/>
                <a:ext cx="890397" cy="837402"/>
              </a:xfrm>
              <a:custGeom>
                <a:avLst/>
                <a:gdLst/>
                <a:ahLst/>
                <a:cxnLst/>
                <a:rect l="l" t="t" r="r" b="b"/>
                <a:pathLst>
                  <a:path w="29722" h="27953" extrusionOk="0">
                    <a:moveTo>
                      <a:pt x="568" y="1"/>
                    </a:moveTo>
                    <a:cubicBezTo>
                      <a:pt x="334" y="3603"/>
                      <a:pt x="34" y="8507"/>
                      <a:pt x="101" y="10442"/>
                    </a:cubicBezTo>
                    <a:cubicBezTo>
                      <a:pt x="201" y="13444"/>
                      <a:pt x="1" y="14978"/>
                      <a:pt x="368" y="17880"/>
                    </a:cubicBezTo>
                    <a:cubicBezTo>
                      <a:pt x="609" y="19676"/>
                      <a:pt x="721" y="23022"/>
                      <a:pt x="2365" y="23022"/>
                    </a:cubicBezTo>
                    <a:cubicBezTo>
                      <a:pt x="2767" y="23022"/>
                      <a:pt x="3261" y="22822"/>
                      <a:pt x="3870" y="22350"/>
                    </a:cubicBezTo>
                    <a:cubicBezTo>
                      <a:pt x="4427" y="21877"/>
                      <a:pt x="5052" y="20848"/>
                      <a:pt x="5709" y="20848"/>
                    </a:cubicBezTo>
                    <a:cubicBezTo>
                      <a:pt x="5840" y="20848"/>
                      <a:pt x="5972" y="20888"/>
                      <a:pt x="6105" y="20983"/>
                    </a:cubicBezTo>
                    <a:cubicBezTo>
                      <a:pt x="6572" y="21383"/>
                      <a:pt x="6672" y="23217"/>
                      <a:pt x="6772" y="23718"/>
                    </a:cubicBezTo>
                    <a:cubicBezTo>
                      <a:pt x="7062" y="24907"/>
                      <a:pt x="7320" y="27398"/>
                      <a:pt x="8831" y="27398"/>
                    </a:cubicBezTo>
                    <a:cubicBezTo>
                      <a:pt x="8888" y="27398"/>
                      <a:pt x="8947" y="27394"/>
                      <a:pt x="9007" y="27387"/>
                    </a:cubicBezTo>
                    <a:cubicBezTo>
                      <a:pt x="10442" y="27187"/>
                      <a:pt x="11809" y="24285"/>
                      <a:pt x="13043" y="23518"/>
                    </a:cubicBezTo>
                    <a:cubicBezTo>
                      <a:pt x="14017" y="24583"/>
                      <a:pt x="15074" y="27952"/>
                      <a:pt x="16721" y="27952"/>
                    </a:cubicBezTo>
                    <a:cubicBezTo>
                      <a:pt x="16880" y="27952"/>
                      <a:pt x="17043" y="27921"/>
                      <a:pt x="17213" y="27854"/>
                    </a:cubicBezTo>
                    <a:cubicBezTo>
                      <a:pt x="18381" y="27387"/>
                      <a:pt x="18747" y="25452"/>
                      <a:pt x="20115" y="24085"/>
                    </a:cubicBezTo>
                    <a:cubicBezTo>
                      <a:pt x="21574" y="24241"/>
                      <a:pt x="24886" y="25639"/>
                      <a:pt x="26727" y="25639"/>
                    </a:cubicBezTo>
                    <a:cubicBezTo>
                      <a:pt x="27242" y="25639"/>
                      <a:pt x="27642" y="25530"/>
                      <a:pt x="27854" y="25252"/>
                    </a:cubicBezTo>
                    <a:cubicBezTo>
                      <a:pt x="28821" y="23985"/>
                      <a:pt x="26119" y="18681"/>
                      <a:pt x="25752" y="17513"/>
                    </a:cubicBezTo>
                    <a:cubicBezTo>
                      <a:pt x="27187" y="16813"/>
                      <a:pt x="29722" y="16246"/>
                      <a:pt x="28655" y="14311"/>
                    </a:cubicBezTo>
                    <a:cubicBezTo>
                      <a:pt x="27954" y="12943"/>
                      <a:pt x="26119" y="12176"/>
                      <a:pt x="25152" y="10909"/>
                    </a:cubicBezTo>
                    <a:cubicBezTo>
                      <a:pt x="26420" y="10141"/>
                      <a:pt x="29422" y="9774"/>
                      <a:pt x="28655" y="7906"/>
                    </a:cubicBezTo>
                    <a:cubicBezTo>
                      <a:pt x="28054" y="6472"/>
                      <a:pt x="25252" y="5705"/>
                      <a:pt x="23985" y="5104"/>
                    </a:cubicBezTo>
                    <a:cubicBezTo>
                      <a:pt x="25052" y="4137"/>
                      <a:pt x="26720" y="3670"/>
                      <a:pt x="25152" y="2302"/>
                    </a:cubicBezTo>
                    <a:cubicBezTo>
                      <a:pt x="24185" y="1335"/>
                      <a:pt x="22250" y="1035"/>
                      <a:pt x="20982" y="868"/>
                    </a:cubicBezTo>
                    <a:cubicBezTo>
                      <a:pt x="17413" y="268"/>
                      <a:pt x="4270" y="1"/>
                      <a:pt x="568" y="1"/>
                    </a:cubicBezTo>
                    <a:close/>
                  </a:path>
                </a:pathLst>
              </a:custGeom>
              <a:solidFill>
                <a:srgbClr val="C67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1783;p7"/>
              <p:cNvSpPr/>
              <p:nvPr/>
            </p:nvSpPr>
            <p:spPr>
              <a:xfrm>
                <a:off x="-168381" y="-168706"/>
                <a:ext cx="804808" cy="754000"/>
              </a:xfrm>
              <a:custGeom>
                <a:avLst/>
                <a:gdLst/>
                <a:ahLst/>
                <a:cxnLst/>
                <a:rect l="l" t="t" r="r" b="b"/>
                <a:pathLst>
                  <a:path w="26865" h="25169" extrusionOk="0">
                    <a:moveTo>
                      <a:pt x="581" y="0"/>
                    </a:moveTo>
                    <a:cubicBezTo>
                      <a:pt x="295" y="0"/>
                      <a:pt x="1" y="425"/>
                      <a:pt x="257" y="733"/>
                    </a:cubicBezTo>
                    <a:cubicBezTo>
                      <a:pt x="2959" y="4202"/>
                      <a:pt x="6528" y="6870"/>
                      <a:pt x="9763" y="9772"/>
                    </a:cubicBezTo>
                    <a:cubicBezTo>
                      <a:pt x="13366" y="12975"/>
                      <a:pt x="16568" y="16577"/>
                      <a:pt x="20104" y="19846"/>
                    </a:cubicBezTo>
                    <a:cubicBezTo>
                      <a:pt x="22039" y="21648"/>
                      <a:pt x="23940" y="23549"/>
                      <a:pt x="26075" y="25083"/>
                    </a:cubicBezTo>
                    <a:cubicBezTo>
                      <a:pt x="26153" y="25143"/>
                      <a:pt x="26230" y="25168"/>
                      <a:pt x="26303" y="25168"/>
                    </a:cubicBezTo>
                    <a:cubicBezTo>
                      <a:pt x="26636" y="25168"/>
                      <a:pt x="26865" y="24629"/>
                      <a:pt x="26509" y="24383"/>
                    </a:cubicBezTo>
                    <a:cubicBezTo>
                      <a:pt x="24574" y="22982"/>
                      <a:pt x="22873" y="21247"/>
                      <a:pt x="21105" y="19646"/>
                    </a:cubicBezTo>
                    <a:cubicBezTo>
                      <a:pt x="19337" y="18045"/>
                      <a:pt x="17669" y="16310"/>
                      <a:pt x="16001" y="14609"/>
                    </a:cubicBezTo>
                    <a:cubicBezTo>
                      <a:pt x="14333" y="12941"/>
                      <a:pt x="12666" y="11273"/>
                      <a:pt x="10931" y="9706"/>
                    </a:cubicBezTo>
                    <a:cubicBezTo>
                      <a:pt x="9330" y="8238"/>
                      <a:pt x="7662" y="6870"/>
                      <a:pt x="6061" y="5436"/>
                    </a:cubicBezTo>
                    <a:cubicBezTo>
                      <a:pt x="4193" y="3801"/>
                      <a:pt x="2358" y="2100"/>
                      <a:pt x="824" y="132"/>
                    </a:cubicBezTo>
                    <a:cubicBezTo>
                      <a:pt x="754" y="39"/>
                      <a:pt x="668" y="0"/>
                      <a:pt x="5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1784;p7"/>
              <p:cNvSpPr/>
              <p:nvPr/>
            </p:nvSpPr>
            <p:spPr>
              <a:xfrm>
                <a:off x="380880" y="342484"/>
                <a:ext cx="199876" cy="22423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7485" extrusionOk="0">
                    <a:moveTo>
                      <a:pt x="5644" y="1"/>
                    </a:moveTo>
                    <a:cubicBezTo>
                      <a:pt x="3868" y="1"/>
                      <a:pt x="2120" y="503"/>
                      <a:pt x="401" y="780"/>
                    </a:cubicBezTo>
                    <a:cubicBezTo>
                      <a:pt x="200" y="813"/>
                      <a:pt x="100" y="1013"/>
                      <a:pt x="100" y="1180"/>
                    </a:cubicBezTo>
                    <a:cubicBezTo>
                      <a:pt x="0" y="3148"/>
                      <a:pt x="100" y="5116"/>
                      <a:pt x="100" y="7084"/>
                    </a:cubicBezTo>
                    <a:cubicBezTo>
                      <a:pt x="100" y="7351"/>
                      <a:pt x="309" y="7485"/>
                      <a:pt x="517" y="7485"/>
                    </a:cubicBezTo>
                    <a:cubicBezTo>
                      <a:pt x="726" y="7485"/>
                      <a:pt x="934" y="7351"/>
                      <a:pt x="934" y="7084"/>
                    </a:cubicBezTo>
                    <a:cubicBezTo>
                      <a:pt x="903" y="5232"/>
                      <a:pt x="842" y="3379"/>
                      <a:pt x="918" y="1526"/>
                    </a:cubicBezTo>
                    <a:lnTo>
                      <a:pt x="918" y="1526"/>
                    </a:lnTo>
                    <a:cubicBezTo>
                      <a:pt x="2493" y="1248"/>
                      <a:pt x="4069" y="834"/>
                      <a:pt x="5644" y="834"/>
                    </a:cubicBezTo>
                    <a:cubicBezTo>
                      <a:pt x="5797" y="834"/>
                      <a:pt x="5951" y="838"/>
                      <a:pt x="6105" y="846"/>
                    </a:cubicBezTo>
                    <a:cubicBezTo>
                      <a:pt x="6672" y="846"/>
                      <a:pt x="6638" y="13"/>
                      <a:pt x="6105" y="13"/>
                    </a:cubicBezTo>
                    <a:cubicBezTo>
                      <a:pt x="5951" y="5"/>
                      <a:pt x="5798" y="1"/>
                      <a:pt x="56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1785;p7"/>
              <p:cNvSpPr/>
              <p:nvPr/>
            </p:nvSpPr>
            <p:spPr>
              <a:xfrm>
                <a:off x="243984" y="203700"/>
                <a:ext cx="219978" cy="244124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8149" extrusionOk="0">
                    <a:moveTo>
                      <a:pt x="6692" y="1"/>
                    </a:moveTo>
                    <a:cubicBezTo>
                      <a:pt x="6664" y="1"/>
                      <a:pt x="6635" y="3"/>
                      <a:pt x="6605" y="9"/>
                    </a:cubicBezTo>
                    <a:cubicBezTo>
                      <a:pt x="4570" y="276"/>
                      <a:pt x="2569" y="576"/>
                      <a:pt x="534" y="676"/>
                    </a:cubicBezTo>
                    <a:cubicBezTo>
                      <a:pt x="301" y="676"/>
                      <a:pt x="100" y="843"/>
                      <a:pt x="100" y="1076"/>
                    </a:cubicBezTo>
                    <a:cubicBezTo>
                      <a:pt x="0" y="3311"/>
                      <a:pt x="100" y="5546"/>
                      <a:pt x="100" y="7748"/>
                    </a:cubicBezTo>
                    <a:cubicBezTo>
                      <a:pt x="100" y="8015"/>
                      <a:pt x="309" y="8148"/>
                      <a:pt x="517" y="8148"/>
                    </a:cubicBezTo>
                    <a:cubicBezTo>
                      <a:pt x="726" y="8148"/>
                      <a:pt x="934" y="8015"/>
                      <a:pt x="934" y="7748"/>
                    </a:cubicBezTo>
                    <a:cubicBezTo>
                      <a:pt x="934" y="5682"/>
                      <a:pt x="846" y="3587"/>
                      <a:pt x="918" y="1490"/>
                    </a:cubicBezTo>
                    <a:lnTo>
                      <a:pt x="918" y="1490"/>
                    </a:lnTo>
                    <a:cubicBezTo>
                      <a:pt x="2892" y="1373"/>
                      <a:pt x="4865" y="1091"/>
                      <a:pt x="6839" y="809"/>
                    </a:cubicBezTo>
                    <a:cubicBezTo>
                      <a:pt x="7342" y="747"/>
                      <a:pt x="7163" y="1"/>
                      <a:pt x="6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786;p7"/>
              <p:cNvSpPr/>
              <p:nvPr/>
            </p:nvSpPr>
            <p:spPr>
              <a:xfrm>
                <a:off x="73119" y="64048"/>
                <a:ext cx="303799" cy="33480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11176" extrusionOk="0">
                    <a:moveTo>
                      <a:pt x="9607" y="1"/>
                    </a:moveTo>
                    <a:cubicBezTo>
                      <a:pt x="6705" y="1"/>
                      <a:pt x="3803" y="101"/>
                      <a:pt x="901" y="301"/>
                    </a:cubicBezTo>
                    <a:cubicBezTo>
                      <a:pt x="667" y="301"/>
                      <a:pt x="501" y="468"/>
                      <a:pt x="501" y="701"/>
                    </a:cubicBezTo>
                    <a:cubicBezTo>
                      <a:pt x="200" y="4070"/>
                      <a:pt x="0" y="7406"/>
                      <a:pt x="0" y="10775"/>
                    </a:cubicBezTo>
                    <a:cubicBezTo>
                      <a:pt x="0" y="11042"/>
                      <a:pt x="209" y="11176"/>
                      <a:pt x="417" y="11176"/>
                    </a:cubicBezTo>
                    <a:cubicBezTo>
                      <a:pt x="626" y="11176"/>
                      <a:pt x="834" y="11042"/>
                      <a:pt x="834" y="10775"/>
                    </a:cubicBezTo>
                    <a:cubicBezTo>
                      <a:pt x="834" y="7542"/>
                      <a:pt x="1019" y="4339"/>
                      <a:pt x="1299" y="1108"/>
                    </a:cubicBezTo>
                    <a:lnTo>
                      <a:pt x="1299" y="1108"/>
                    </a:lnTo>
                    <a:cubicBezTo>
                      <a:pt x="4068" y="926"/>
                      <a:pt x="6838" y="835"/>
                      <a:pt x="9607" y="835"/>
                    </a:cubicBezTo>
                    <a:cubicBezTo>
                      <a:pt x="10141" y="835"/>
                      <a:pt x="10141" y="1"/>
                      <a:pt x="9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787;p7"/>
              <p:cNvSpPr/>
              <p:nvPr/>
            </p:nvSpPr>
            <p:spPr>
              <a:xfrm>
                <a:off x="-59793" y="-50082"/>
                <a:ext cx="283847" cy="333038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11117" extrusionOk="0">
                    <a:moveTo>
                      <a:pt x="4345" y="0"/>
                    </a:moveTo>
                    <a:cubicBezTo>
                      <a:pt x="3143" y="0"/>
                      <a:pt x="1946" y="77"/>
                      <a:pt x="768" y="342"/>
                    </a:cubicBezTo>
                    <a:cubicBezTo>
                      <a:pt x="601" y="375"/>
                      <a:pt x="501" y="575"/>
                      <a:pt x="468" y="742"/>
                    </a:cubicBezTo>
                    <a:cubicBezTo>
                      <a:pt x="168" y="4044"/>
                      <a:pt x="1" y="7380"/>
                      <a:pt x="1" y="10716"/>
                    </a:cubicBezTo>
                    <a:cubicBezTo>
                      <a:pt x="1" y="10983"/>
                      <a:pt x="209" y="11116"/>
                      <a:pt x="418" y="11116"/>
                    </a:cubicBezTo>
                    <a:cubicBezTo>
                      <a:pt x="626" y="11116"/>
                      <a:pt x="835" y="10983"/>
                      <a:pt x="835" y="10716"/>
                    </a:cubicBezTo>
                    <a:cubicBezTo>
                      <a:pt x="835" y="7495"/>
                      <a:pt x="990" y="4274"/>
                      <a:pt x="1271" y="1084"/>
                    </a:cubicBezTo>
                    <a:lnTo>
                      <a:pt x="1271" y="1084"/>
                    </a:lnTo>
                    <a:cubicBezTo>
                      <a:pt x="2280" y="878"/>
                      <a:pt x="3303" y="814"/>
                      <a:pt x="4328" y="814"/>
                    </a:cubicBezTo>
                    <a:cubicBezTo>
                      <a:pt x="5862" y="814"/>
                      <a:pt x="7401" y="956"/>
                      <a:pt x="8907" y="976"/>
                    </a:cubicBezTo>
                    <a:cubicBezTo>
                      <a:pt x="9474" y="976"/>
                      <a:pt x="9474" y="142"/>
                      <a:pt x="8907" y="142"/>
                    </a:cubicBezTo>
                    <a:cubicBezTo>
                      <a:pt x="7397" y="123"/>
                      <a:pt x="5867" y="0"/>
                      <a:pt x="43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788;p7"/>
              <p:cNvSpPr/>
              <p:nvPr/>
            </p:nvSpPr>
            <p:spPr>
              <a:xfrm>
                <a:off x="459812" y="66055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789;p7"/>
              <p:cNvSpPr/>
              <p:nvPr/>
            </p:nvSpPr>
            <p:spPr>
              <a:xfrm>
                <a:off x="471794" y="121023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790;p7"/>
              <p:cNvSpPr/>
              <p:nvPr/>
            </p:nvSpPr>
            <p:spPr>
              <a:xfrm>
                <a:off x="512773" y="8004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4"/>
                      <a:pt x="467" y="734"/>
                    </a:cubicBezTo>
                    <a:cubicBezTo>
                      <a:pt x="934" y="734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791;p7"/>
              <p:cNvSpPr/>
              <p:nvPr/>
            </p:nvSpPr>
            <p:spPr>
              <a:xfrm>
                <a:off x="89085" y="511702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cubicBezTo>
                      <a:pt x="935" y="735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2;p7"/>
              <p:cNvSpPr/>
              <p:nvPr/>
            </p:nvSpPr>
            <p:spPr>
              <a:xfrm>
                <a:off x="115086" y="451761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793;p7"/>
              <p:cNvSpPr/>
              <p:nvPr/>
            </p:nvSpPr>
            <p:spPr>
              <a:xfrm>
                <a:off x="147049" y="503734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794;p7"/>
              <p:cNvSpPr/>
              <p:nvPr/>
            </p:nvSpPr>
            <p:spPr>
              <a:xfrm>
                <a:off x="7943" y="20495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795;p7"/>
              <p:cNvSpPr/>
              <p:nvPr/>
            </p:nvSpPr>
            <p:spPr>
              <a:xfrm>
                <a:off x="13934" y="146995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796;p7"/>
              <p:cNvSpPr/>
              <p:nvPr/>
            </p:nvSpPr>
            <p:spPr>
              <a:xfrm>
                <a:off x="430845" y="28589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797;p7"/>
              <p:cNvSpPr/>
              <p:nvPr/>
            </p:nvSpPr>
            <p:spPr>
              <a:xfrm>
                <a:off x="462808" y="268913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798;p7"/>
              <p:cNvSpPr/>
              <p:nvPr/>
            </p:nvSpPr>
            <p:spPr>
              <a:xfrm>
                <a:off x="219990" y="5096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35" y="701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799;p7"/>
              <p:cNvSpPr/>
              <p:nvPr/>
            </p:nvSpPr>
            <p:spPr>
              <a:xfrm>
                <a:off x="578705" y="465750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00;p7"/>
              <p:cNvSpPr/>
              <p:nvPr/>
            </p:nvSpPr>
            <p:spPr>
              <a:xfrm>
                <a:off x="494770" y="52371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8" name="Google Shape;1801;p7"/>
            <p:cNvGrpSpPr/>
            <p:nvPr/>
          </p:nvGrpSpPr>
          <p:grpSpPr>
            <a:xfrm flipH="1">
              <a:off x="1744521" y="-90533"/>
              <a:ext cx="397610" cy="555774"/>
              <a:chOff x="1897495" y="-461400"/>
              <a:chExt cx="815443" cy="1139815"/>
            </a:xfrm>
          </p:grpSpPr>
          <p:sp>
            <p:nvSpPr>
              <p:cNvPr id="189" name="Google Shape;1802;p7"/>
              <p:cNvSpPr/>
              <p:nvPr/>
            </p:nvSpPr>
            <p:spPr>
              <a:xfrm>
                <a:off x="1897495" y="-345293"/>
                <a:ext cx="815443" cy="1023708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34172" extrusionOk="0">
                    <a:moveTo>
                      <a:pt x="7239" y="1"/>
                    </a:moveTo>
                    <a:cubicBezTo>
                      <a:pt x="7053" y="1"/>
                      <a:pt x="6874" y="8"/>
                      <a:pt x="6705" y="23"/>
                    </a:cubicBezTo>
                    <a:cubicBezTo>
                      <a:pt x="4470" y="3992"/>
                      <a:pt x="3536" y="8496"/>
                      <a:pt x="2035" y="12665"/>
                    </a:cubicBezTo>
                    <a:cubicBezTo>
                      <a:pt x="1607" y="13858"/>
                      <a:pt x="1" y="17770"/>
                      <a:pt x="1459" y="17770"/>
                    </a:cubicBezTo>
                    <a:cubicBezTo>
                      <a:pt x="1591" y="17770"/>
                      <a:pt x="1749" y="17738"/>
                      <a:pt x="1935" y="17669"/>
                    </a:cubicBezTo>
                    <a:cubicBezTo>
                      <a:pt x="3669" y="16968"/>
                      <a:pt x="4236" y="14433"/>
                      <a:pt x="6338" y="13833"/>
                    </a:cubicBezTo>
                    <a:lnTo>
                      <a:pt x="6338" y="13833"/>
                    </a:lnTo>
                    <a:cubicBezTo>
                      <a:pt x="7405" y="16401"/>
                      <a:pt x="2969" y="18503"/>
                      <a:pt x="3436" y="21071"/>
                    </a:cubicBezTo>
                    <a:cubicBezTo>
                      <a:pt x="3669" y="22806"/>
                      <a:pt x="7405" y="28276"/>
                      <a:pt x="9273" y="28510"/>
                    </a:cubicBezTo>
                    <a:cubicBezTo>
                      <a:pt x="9290" y="28511"/>
                      <a:pt x="9307" y="28512"/>
                      <a:pt x="9324" y="28512"/>
                    </a:cubicBezTo>
                    <a:cubicBezTo>
                      <a:pt x="10766" y="28512"/>
                      <a:pt x="12521" y="23463"/>
                      <a:pt x="13943" y="23463"/>
                    </a:cubicBezTo>
                    <a:cubicBezTo>
                      <a:pt x="14092" y="23463"/>
                      <a:pt x="14236" y="23518"/>
                      <a:pt x="14377" y="23640"/>
                    </a:cubicBezTo>
                    <a:cubicBezTo>
                      <a:pt x="16011" y="24907"/>
                      <a:pt x="12542" y="29110"/>
                      <a:pt x="13109" y="30611"/>
                    </a:cubicBezTo>
                    <a:cubicBezTo>
                      <a:pt x="13910" y="32846"/>
                      <a:pt x="20782" y="33780"/>
                      <a:pt x="22883" y="34114"/>
                    </a:cubicBezTo>
                    <a:cubicBezTo>
                      <a:pt x="23175" y="34153"/>
                      <a:pt x="23443" y="34172"/>
                      <a:pt x="23691" y="34172"/>
                    </a:cubicBezTo>
                    <a:cubicBezTo>
                      <a:pt x="26409" y="34172"/>
                      <a:pt x="26547" y="31901"/>
                      <a:pt x="26853" y="29210"/>
                    </a:cubicBezTo>
                    <a:cubicBezTo>
                      <a:pt x="27086" y="27009"/>
                      <a:pt x="27219" y="24674"/>
                      <a:pt x="27086" y="22339"/>
                    </a:cubicBezTo>
                    <a:cubicBezTo>
                      <a:pt x="26986" y="19070"/>
                      <a:pt x="24651" y="20004"/>
                      <a:pt x="22082" y="19303"/>
                    </a:cubicBezTo>
                    <a:cubicBezTo>
                      <a:pt x="17546" y="18036"/>
                      <a:pt x="23584" y="17802"/>
                      <a:pt x="25218" y="17569"/>
                    </a:cubicBezTo>
                    <a:cubicBezTo>
                      <a:pt x="27086" y="17335"/>
                      <a:pt x="26986" y="17102"/>
                      <a:pt x="26853" y="15234"/>
                    </a:cubicBezTo>
                    <a:cubicBezTo>
                      <a:pt x="26752" y="13733"/>
                      <a:pt x="26752" y="12432"/>
                      <a:pt x="26386" y="11031"/>
                    </a:cubicBezTo>
                    <a:cubicBezTo>
                      <a:pt x="25918" y="8781"/>
                      <a:pt x="24929" y="8033"/>
                      <a:pt x="23430" y="8033"/>
                    </a:cubicBezTo>
                    <a:cubicBezTo>
                      <a:pt x="22685" y="8033"/>
                      <a:pt x="21812" y="8218"/>
                      <a:pt x="20815" y="8496"/>
                    </a:cubicBezTo>
                    <a:cubicBezTo>
                      <a:pt x="20323" y="8660"/>
                      <a:pt x="19140" y="9169"/>
                      <a:pt x="18237" y="9169"/>
                    </a:cubicBezTo>
                    <a:cubicBezTo>
                      <a:pt x="17854" y="9169"/>
                      <a:pt x="17521" y="9077"/>
                      <a:pt x="17312" y="8829"/>
                    </a:cubicBezTo>
                    <a:cubicBezTo>
                      <a:pt x="15911" y="7428"/>
                      <a:pt x="19047" y="6728"/>
                      <a:pt x="19881" y="6394"/>
                    </a:cubicBezTo>
                    <a:cubicBezTo>
                      <a:pt x="21482" y="5794"/>
                      <a:pt x="23950" y="5227"/>
                      <a:pt x="21716" y="3459"/>
                    </a:cubicBezTo>
                    <a:cubicBezTo>
                      <a:pt x="20448" y="2658"/>
                      <a:pt x="18447" y="2525"/>
                      <a:pt x="17079" y="2191"/>
                    </a:cubicBezTo>
                    <a:cubicBezTo>
                      <a:pt x="14548" y="1535"/>
                      <a:pt x="9999" y="1"/>
                      <a:pt x="7239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803;p7"/>
              <p:cNvSpPr/>
              <p:nvPr/>
            </p:nvSpPr>
            <p:spPr>
              <a:xfrm>
                <a:off x="2063148" y="-461400"/>
                <a:ext cx="574974" cy="1048962"/>
              </a:xfrm>
              <a:custGeom>
                <a:avLst/>
                <a:gdLst/>
                <a:ahLst/>
                <a:cxnLst/>
                <a:rect l="l" t="t" r="r" b="b"/>
                <a:pathLst>
                  <a:path w="19193" h="35015" extrusionOk="0">
                    <a:moveTo>
                      <a:pt x="382" y="0"/>
                    </a:moveTo>
                    <a:cubicBezTo>
                      <a:pt x="201" y="0"/>
                      <a:pt x="1" y="156"/>
                      <a:pt x="41" y="396"/>
                    </a:cubicBezTo>
                    <a:cubicBezTo>
                      <a:pt x="574" y="2731"/>
                      <a:pt x="1742" y="4966"/>
                      <a:pt x="2876" y="7034"/>
                    </a:cubicBezTo>
                    <a:cubicBezTo>
                      <a:pt x="4110" y="9303"/>
                      <a:pt x="5344" y="11538"/>
                      <a:pt x="6579" y="13806"/>
                    </a:cubicBezTo>
                    <a:cubicBezTo>
                      <a:pt x="9014" y="18342"/>
                      <a:pt x="11516" y="22879"/>
                      <a:pt x="14051" y="27349"/>
                    </a:cubicBezTo>
                    <a:cubicBezTo>
                      <a:pt x="15518" y="29884"/>
                      <a:pt x="16986" y="32386"/>
                      <a:pt x="18521" y="34854"/>
                    </a:cubicBezTo>
                    <a:cubicBezTo>
                      <a:pt x="18583" y="34968"/>
                      <a:pt x="18677" y="35014"/>
                      <a:pt x="18771" y="35014"/>
                    </a:cubicBezTo>
                    <a:cubicBezTo>
                      <a:pt x="18981" y="35014"/>
                      <a:pt x="19192" y="34784"/>
                      <a:pt x="19054" y="34554"/>
                    </a:cubicBezTo>
                    <a:cubicBezTo>
                      <a:pt x="13717" y="25848"/>
                      <a:pt x="8947" y="16841"/>
                      <a:pt x="4044" y="7902"/>
                    </a:cubicBezTo>
                    <a:cubicBezTo>
                      <a:pt x="2709" y="5467"/>
                      <a:pt x="1275" y="2965"/>
                      <a:pt x="641" y="230"/>
                    </a:cubicBezTo>
                    <a:cubicBezTo>
                      <a:pt x="614" y="69"/>
                      <a:pt x="502" y="0"/>
                      <a:pt x="382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804;p7"/>
              <p:cNvSpPr/>
              <p:nvPr/>
            </p:nvSpPr>
            <p:spPr>
              <a:xfrm>
                <a:off x="2112814" y="-304284"/>
                <a:ext cx="166684" cy="157666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5263" extrusionOk="0">
                    <a:moveTo>
                      <a:pt x="1439" y="0"/>
                    </a:moveTo>
                    <a:cubicBezTo>
                      <a:pt x="1101" y="0"/>
                      <a:pt x="860" y="241"/>
                      <a:pt x="718" y="555"/>
                    </a:cubicBezTo>
                    <a:cubicBezTo>
                      <a:pt x="384" y="1156"/>
                      <a:pt x="217" y="1789"/>
                      <a:pt x="151" y="2457"/>
                    </a:cubicBezTo>
                    <a:cubicBezTo>
                      <a:pt x="84" y="3290"/>
                      <a:pt x="117" y="4124"/>
                      <a:pt x="17" y="4958"/>
                    </a:cubicBezTo>
                    <a:cubicBezTo>
                      <a:pt x="0" y="5163"/>
                      <a:pt x="149" y="5263"/>
                      <a:pt x="307" y="5263"/>
                    </a:cubicBezTo>
                    <a:cubicBezTo>
                      <a:pt x="458" y="5263"/>
                      <a:pt x="618" y="5171"/>
                      <a:pt x="651" y="4992"/>
                    </a:cubicBezTo>
                    <a:cubicBezTo>
                      <a:pt x="784" y="3691"/>
                      <a:pt x="584" y="2356"/>
                      <a:pt x="1085" y="1156"/>
                    </a:cubicBezTo>
                    <a:cubicBezTo>
                      <a:pt x="1151" y="989"/>
                      <a:pt x="1251" y="789"/>
                      <a:pt x="1351" y="689"/>
                    </a:cubicBezTo>
                    <a:cubicBezTo>
                      <a:pt x="1371" y="650"/>
                      <a:pt x="1379" y="633"/>
                      <a:pt x="1382" y="633"/>
                    </a:cubicBezTo>
                    <a:cubicBezTo>
                      <a:pt x="1385" y="633"/>
                      <a:pt x="1385" y="641"/>
                      <a:pt x="1385" y="655"/>
                    </a:cubicBezTo>
                    <a:cubicBezTo>
                      <a:pt x="1452" y="622"/>
                      <a:pt x="1385" y="622"/>
                      <a:pt x="1418" y="622"/>
                    </a:cubicBezTo>
                    <a:lnTo>
                      <a:pt x="1485" y="622"/>
                    </a:lnTo>
                    <a:cubicBezTo>
                      <a:pt x="1852" y="722"/>
                      <a:pt x="2252" y="1089"/>
                      <a:pt x="2619" y="1289"/>
                    </a:cubicBezTo>
                    <a:cubicBezTo>
                      <a:pt x="3019" y="1489"/>
                      <a:pt x="3420" y="1656"/>
                      <a:pt x="3787" y="1856"/>
                    </a:cubicBezTo>
                    <a:cubicBezTo>
                      <a:pt x="4187" y="2090"/>
                      <a:pt x="4587" y="2323"/>
                      <a:pt x="4954" y="2557"/>
                    </a:cubicBezTo>
                    <a:cubicBezTo>
                      <a:pt x="5012" y="2597"/>
                      <a:pt x="5069" y="2614"/>
                      <a:pt x="5124" y="2614"/>
                    </a:cubicBezTo>
                    <a:cubicBezTo>
                      <a:pt x="5383" y="2614"/>
                      <a:pt x="5563" y="2216"/>
                      <a:pt x="5288" y="2023"/>
                    </a:cubicBezTo>
                    <a:cubicBezTo>
                      <a:pt x="4554" y="1523"/>
                      <a:pt x="3787" y="1122"/>
                      <a:pt x="2986" y="755"/>
                    </a:cubicBezTo>
                    <a:cubicBezTo>
                      <a:pt x="2519" y="522"/>
                      <a:pt x="2119" y="155"/>
                      <a:pt x="1618" y="21"/>
                    </a:cubicBezTo>
                    <a:cubicBezTo>
                      <a:pt x="1556" y="7"/>
                      <a:pt x="1496" y="0"/>
                      <a:pt x="1439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805;p7"/>
              <p:cNvSpPr/>
              <p:nvPr/>
            </p:nvSpPr>
            <p:spPr>
              <a:xfrm>
                <a:off x="2178776" y="-133328"/>
                <a:ext cx="228696" cy="228396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7624" extrusionOk="0">
                    <a:moveTo>
                      <a:pt x="1506" y="1"/>
                    </a:moveTo>
                    <a:cubicBezTo>
                      <a:pt x="1383" y="1"/>
                      <a:pt x="1245" y="110"/>
                      <a:pt x="1218" y="219"/>
                    </a:cubicBezTo>
                    <a:cubicBezTo>
                      <a:pt x="717" y="2587"/>
                      <a:pt x="284" y="4922"/>
                      <a:pt x="17" y="7324"/>
                    </a:cubicBezTo>
                    <a:cubicBezTo>
                      <a:pt x="0" y="7524"/>
                      <a:pt x="150" y="7624"/>
                      <a:pt x="309" y="7624"/>
                    </a:cubicBezTo>
                    <a:cubicBezTo>
                      <a:pt x="467" y="7624"/>
                      <a:pt x="634" y="7524"/>
                      <a:pt x="651" y="7324"/>
                    </a:cubicBezTo>
                    <a:cubicBezTo>
                      <a:pt x="873" y="5096"/>
                      <a:pt x="1278" y="2899"/>
                      <a:pt x="1749" y="732"/>
                    </a:cubicBezTo>
                    <a:lnTo>
                      <a:pt x="1749" y="732"/>
                    </a:lnTo>
                    <a:cubicBezTo>
                      <a:pt x="3636" y="1390"/>
                      <a:pt x="5479" y="2290"/>
                      <a:pt x="7055" y="3488"/>
                    </a:cubicBezTo>
                    <a:cubicBezTo>
                      <a:pt x="7116" y="3537"/>
                      <a:pt x="7176" y="3558"/>
                      <a:pt x="7232" y="3558"/>
                    </a:cubicBezTo>
                    <a:cubicBezTo>
                      <a:pt x="7479" y="3558"/>
                      <a:pt x="7634" y="3145"/>
                      <a:pt x="7389" y="2954"/>
                    </a:cubicBezTo>
                    <a:cubicBezTo>
                      <a:pt x="5654" y="1653"/>
                      <a:pt x="3619" y="686"/>
                      <a:pt x="1585" y="19"/>
                    </a:cubicBezTo>
                    <a:cubicBezTo>
                      <a:pt x="1560" y="6"/>
                      <a:pt x="1533" y="1"/>
                      <a:pt x="150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806;p7"/>
              <p:cNvSpPr/>
              <p:nvPr/>
            </p:nvSpPr>
            <p:spPr>
              <a:xfrm>
                <a:off x="2245726" y="-14016"/>
                <a:ext cx="256676" cy="324949"/>
              </a:xfrm>
              <a:custGeom>
                <a:avLst/>
                <a:gdLst/>
                <a:ahLst/>
                <a:cxnLst/>
                <a:rect l="l" t="t" r="r" b="b"/>
                <a:pathLst>
                  <a:path w="8568" h="10847" extrusionOk="0">
                    <a:moveTo>
                      <a:pt x="1357" y="0"/>
                    </a:moveTo>
                    <a:cubicBezTo>
                      <a:pt x="1199" y="0"/>
                      <a:pt x="1051" y="107"/>
                      <a:pt x="1051" y="305"/>
                    </a:cubicBezTo>
                    <a:cubicBezTo>
                      <a:pt x="1151" y="3774"/>
                      <a:pt x="150" y="7110"/>
                      <a:pt x="17" y="10546"/>
                    </a:cubicBezTo>
                    <a:cubicBezTo>
                      <a:pt x="0" y="10746"/>
                      <a:pt x="150" y="10846"/>
                      <a:pt x="309" y="10846"/>
                    </a:cubicBezTo>
                    <a:cubicBezTo>
                      <a:pt x="467" y="10846"/>
                      <a:pt x="634" y="10746"/>
                      <a:pt x="650" y="10546"/>
                    </a:cubicBezTo>
                    <a:cubicBezTo>
                      <a:pt x="778" y="7272"/>
                      <a:pt x="1692" y="4088"/>
                      <a:pt x="1692" y="794"/>
                    </a:cubicBezTo>
                    <a:lnTo>
                      <a:pt x="1692" y="794"/>
                    </a:lnTo>
                    <a:cubicBezTo>
                      <a:pt x="3789" y="1755"/>
                      <a:pt x="6004" y="2529"/>
                      <a:pt x="7989" y="3708"/>
                    </a:cubicBezTo>
                    <a:cubicBezTo>
                      <a:pt x="8044" y="3746"/>
                      <a:pt x="8099" y="3763"/>
                      <a:pt x="8150" y="3763"/>
                    </a:cubicBezTo>
                    <a:cubicBezTo>
                      <a:pt x="8405" y="3763"/>
                      <a:pt x="8567" y="3341"/>
                      <a:pt x="8289" y="3174"/>
                    </a:cubicBezTo>
                    <a:cubicBezTo>
                      <a:pt x="6154" y="1873"/>
                      <a:pt x="3786" y="1106"/>
                      <a:pt x="1518" y="38"/>
                    </a:cubicBezTo>
                    <a:cubicBezTo>
                      <a:pt x="1467" y="13"/>
                      <a:pt x="1411" y="0"/>
                      <a:pt x="135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807;p7"/>
              <p:cNvSpPr/>
              <p:nvPr/>
            </p:nvSpPr>
            <p:spPr>
              <a:xfrm>
                <a:off x="2354134" y="146605"/>
                <a:ext cx="132532" cy="171297"/>
              </a:xfrm>
              <a:custGeom>
                <a:avLst/>
                <a:gdLst/>
                <a:ahLst/>
                <a:cxnLst/>
                <a:rect l="l" t="t" r="r" b="b"/>
                <a:pathLst>
                  <a:path w="4424" h="5718" extrusionOk="0">
                    <a:moveTo>
                      <a:pt x="760" y="1"/>
                    </a:moveTo>
                    <a:cubicBezTo>
                      <a:pt x="625" y="1"/>
                      <a:pt x="490" y="76"/>
                      <a:pt x="467" y="214"/>
                    </a:cubicBezTo>
                    <a:cubicBezTo>
                      <a:pt x="234" y="1948"/>
                      <a:pt x="0" y="3683"/>
                      <a:pt x="0" y="5417"/>
                    </a:cubicBezTo>
                    <a:cubicBezTo>
                      <a:pt x="0" y="5618"/>
                      <a:pt x="159" y="5718"/>
                      <a:pt x="317" y="5718"/>
                    </a:cubicBezTo>
                    <a:cubicBezTo>
                      <a:pt x="476" y="5718"/>
                      <a:pt x="634" y="5618"/>
                      <a:pt x="634" y="5417"/>
                    </a:cubicBezTo>
                    <a:cubicBezTo>
                      <a:pt x="634" y="3875"/>
                      <a:pt x="805" y="2304"/>
                      <a:pt x="1016" y="757"/>
                    </a:cubicBezTo>
                    <a:lnTo>
                      <a:pt x="1016" y="757"/>
                    </a:lnTo>
                    <a:cubicBezTo>
                      <a:pt x="1943" y="1205"/>
                      <a:pt x="2830" y="1775"/>
                      <a:pt x="3770" y="2215"/>
                    </a:cubicBezTo>
                    <a:cubicBezTo>
                      <a:pt x="3816" y="2236"/>
                      <a:pt x="3861" y="2245"/>
                      <a:pt x="3905" y="2245"/>
                    </a:cubicBezTo>
                    <a:cubicBezTo>
                      <a:pt x="4209" y="2245"/>
                      <a:pt x="4424" y="1794"/>
                      <a:pt x="4103" y="1648"/>
                    </a:cubicBezTo>
                    <a:cubicBezTo>
                      <a:pt x="3002" y="1181"/>
                      <a:pt x="2035" y="514"/>
                      <a:pt x="934" y="47"/>
                    </a:cubicBezTo>
                    <a:cubicBezTo>
                      <a:pt x="883" y="16"/>
                      <a:pt x="821" y="1"/>
                      <a:pt x="760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808;p7"/>
              <p:cNvSpPr/>
              <p:nvPr/>
            </p:nvSpPr>
            <p:spPr>
              <a:xfrm>
                <a:off x="2447056" y="299348"/>
                <a:ext cx="169589" cy="204310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6820" extrusionOk="0">
                    <a:moveTo>
                      <a:pt x="824" y="1"/>
                    </a:moveTo>
                    <a:cubicBezTo>
                      <a:pt x="701" y="1"/>
                      <a:pt x="562" y="115"/>
                      <a:pt x="534" y="252"/>
                    </a:cubicBezTo>
                    <a:cubicBezTo>
                      <a:pt x="0" y="2253"/>
                      <a:pt x="34" y="4455"/>
                      <a:pt x="167" y="6490"/>
                    </a:cubicBezTo>
                    <a:cubicBezTo>
                      <a:pt x="184" y="6711"/>
                      <a:pt x="349" y="6819"/>
                      <a:pt x="506" y="6819"/>
                    </a:cubicBezTo>
                    <a:cubicBezTo>
                      <a:pt x="657" y="6819"/>
                      <a:pt x="801" y="6719"/>
                      <a:pt x="801" y="6523"/>
                    </a:cubicBezTo>
                    <a:cubicBezTo>
                      <a:pt x="675" y="4632"/>
                      <a:pt x="638" y="2623"/>
                      <a:pt x="1056" y="748"/>
                    </a:cubicBezTo>
                    <a:lnTo>
                      <a:pt x="1056" y="748"/>
                    </a:lnTo>
                    <a:cubicBezTo>
                      <a:pt x="2421" y="1283"/>
                      <a:pt x="3810" y="1697"/>
                      <a:pt x="5171" y="2253"/>
                    </a:cubicBezTo>
                    <a:cubicBezTo>
                      <a:pt x="5215" y="2273"/>
                      <a:pt x="5256" y="2282"/>
                      <a:pt x="5294" y="2282"/>
                    </a:cubicBezTo>
                    <a:cubicBezTo>
                      <a:pt x="5570" y="2282"/>
                      <a:pt x="5661" y="1799"/>
                      <a:pt x="5338" y="1653"/>
                    </a:cubicBezTo>
                    <a:cubicBezTo>
                      <a:pt x="3870" y="1052"/>
                      <a:pt x="2369" y="619"/>
                      <a:pt x="901" y="18"/>
                    </a:cubicBezTo>
                    <a:cubicBezTo>
                      <a:pt x="877" y="6"/>
                      <a:pt x="851" y="1"/>
                      <a:pt x="824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809;p7"/>
              <p:cNvSpPr/>
              <p:nvPr/>
            </p:nvSpPr>
            <p:spPr>
              <a:xfrm>
                <a:off x="2522004" y="425790"/>
                <a:ext cx="120399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4700" extrusionOk="0">
                    <a:moveTo>
                      <a:pt x="534" y="0"/>
                    </a:moveTo>
                    <a:cubicBezTo>
                      <a:pt x="401" y="0"/>
                      <a:pt x="267" y="67"/>
                      <a:pt x="234" y="200"/>
                    </a:cubicBezTo>
                    <a:cubicBezTo>
                      <a:pt x="0" y="1601"/>
                      <a:pt x="0" y="3002"/>
                      <a:pt x="0" y="4370"/>
                    </a:cubicBezTo>
                    <a:cubicBezTo>
                      <a:pt x="0" y="4591"/>
                      <a:pt x="165" y="4700"/>
                      <a:pt x="327" y="4700"/>
                    </a:cubicBezTo>
                    <a:cubicBezTo>
                      <a:pt x="482" y="4700"/>
                      <a:pt x="634" y="4600"/>
                      <a:pt x="634" y="4403"/>
                    </a:cubicBezTo>
                    <a:cubicBezTo>
                      <a:pt x="634" y="3143"/>
                      <a:pt x="604" y="1853"/>
                      <a:pt x="798" y="618"/>
                    </a:cubicBezTo>
                    <a:lnTo>
                      <a:pt x="798" y="618"/>
                    </a:lnTo>
                    <a:cubicBezTo>
                      <a:pt x="1714" y="705"/>
                      <a:pt x="2642" y="1075"/>
                      <a:pt x="3403" y="1501"/>
                    </a:cubicBezTo>
                    <a:cubicBezTo>
                      <a:pt x="3459" y="1532"/>
                      <a:pt x="3514" y="1545"/>
                      <a:pt x="3565" y="1545"/>
                    </a:cubicBezTo>
                    <a:cubicBezTo>
                      <a:pt x="3847" y="1545"/>
                      <a:pt x="4019" y="1137"/>
                      <a:pt x="3736" y="968"/>
                    </a:cubicBezTo>
                    <a:cubicBezTo>
                      <a:pt x="2769" y="434"/>
                      <a:pt x="1635" y="0"/>
                      <a:pt x="534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810;p7"/>
              <p:cNvSpPr/>
              <p:nvPr/>
            </p:nvSpPr>
            <p:spPr>
              <a:xfrm>
                <a:off x="2081331" y="278888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811;p7"/>
              <p:cNvSpPr/>
              <p:nvPr/>
            </p:nvSpPr>
            <p:spPr>
              <a:xfrm>
                <a:off x="2116319" y="320856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812;p7"/>
              <p:cNvSpPr/>
              <p:nvPr/>
            </p:nvSpPr>
            <p:spPr>
              <a:xfrm>
                <a:off x="2130308" y="260915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813;p7"/>
              <p:cNvSpPr/>
              <p:nvPr/>
            </p:nvSpPr>
            <p:spPr>
              <a:xfrm>
                <a:off x="2604920" y="13094"/>
                <a:ext cx="3403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814;p7"/>
              <p:cNvSpPr/>
              <p:nvPr/>
            </p:nvSpPr>
            <p:spPr>
              <a:xfrm>
                <a:off x="2594945" y="69051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01" y="868"/>
                      <a:pt x="1101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815;p7"/>
              <p:cNvSpPr/>
              <p:nvPr/>
            </p:nvSpPr>
            <p:spPr>
              <a:xfrm>
                <a:off x="2538988" y="2708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816;p7"/>
              <p:cNvSpPr/>
              <p:nvPr/>
            </p:nvSpPr>
            <p:spPr>
              <a:xfrm>
                <a:off x="2455054" y="585662"/>
                <a:ext cx="34002" cy="2702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2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817;p7"/>
              <p:cNvSpPr/>
              <p:nvPr/>
            </p:nvSpPr>
            <p:spPr>
              <a:xfrm>
                <a:off x="2493007" y="603635"/>
                <a:ext cx="34032" cy="2603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9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818;p7"/>
              <p:cNvSpPr/>
              <p:nvPr/>
            </p:nvSpPr>
            <p:spPr>
              <a:xfrm>
                <a:off x="2639908" y="390802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5" y="868"/>
                      <a:pt x="1135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819;p7"/>
              <p:cNvSpPr/>
              <p:nvPr/>
            </p:nvSpPr>
            <p:spPr>
              <a:xfrm>
                <a:off x="2639908" y="355844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0"/>
                    </a:moveTo>
                    <a:cubicBezTo>
                      <a:pt x="0" y="0"/>
                      <a:pt x="0" y="867"/>
                      <a:pt x="567" y="867"/>
                    </a:cubicBezTo>
                    <a:cubicBezTo>
                      <a:pt x="1135" y="867"/>
                      <a:pt x="1135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820;p7"/>
              <p:cNvSpPr/>
              <p:nvPr/>
            </p:nvSpPr>
            <p:spPr>
              <a:xfrm>
                <a:off x="2116319" y="-49842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821;p7"/>
              <p:cNvSpPr/>
              <p:nvPr/>
            </p:nvSpPr>
            <p:spPr>
              <a:xfrm>
                <a:off x="2319146" y="-206719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02" y="867"/>
                      <a:pt x="1102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822;p7"/>
              <p:cNvSpPr/>
              <p:nvPr/>
            </p:nvSpPr>
            <p:spPr>
              <a:xfrm>
                <a:off x="2434055" y="10104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35" y="867"/>
                      <a:pt x="1135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823;p7"/>
              <p:cNvSpPr/>
              <p:nvPr/>
            </p:nvSpPr>
            <p:spPr>
              <a:xfrm>
                <a:off x="2172275" y="125007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" name="Google Shape;1824;p7"/>
          <p:cNvGrpSpPr/>
          <p:nvPr/>
        </p:nvGrpSpPr>
        <p:grpSpPr>
          <a:xfrm flipH="1">
            <a:off x="11769079" y="-110458"/>
            <a:ext cx="519193" cy="813144"/>
            <a:chOff x="1897495" y="-461400"/>
            <a:chExt cx="815443" cy="1139815"/>
          </a:xfrm>
        </p:grpSpPr>
        <p:sp>
          <p:nvSpPr>
            <p:cNvPr id="212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" name="Google Shape;1847;p7"/>
          <p:cNvGrpSpPr/>
          <p:nvPr/>
        </p:nvGrpSpPr>
        <p:grpSpPr>
          <a:xfrm flipH="1">
            <a:off x="11663564" y="596897"/>
            <a:ext cx="880479" cy="667378"/>
            <a:chOff x="-320607" y="2105391"/>
            <a:chExt cx="1152762" cy="873760"/>
          </a:xfrm>
        </p:grpSpPr>
        <p:sp>
          <p:nvSpPr>
            <p:cNvPr id="235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8" name="Hộp Văn bản 10">
            <a:extLst>
              <a:ext uri="{FF2B5EF4-FFF2-40B4-BE49-F238E27FC236}">
                <a16:creationId xmlns:a16="http://schemas.microsoft.com/office/drawing/2014/main" id="{98856A29-6B56-CDC0-6893-4DF5A5270274}"/>
              </a:ext>
            </a:extLst>
          </p:cNvPr>
          <p:cNvSpPr txBox="1"/>
          <p:nvPr/>
        </p:nvSpPr>
        <p:spPr>
          <a:xfrm>
            <a:off x="3302448" y="77153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6377EAAA-E5BF-3C23-A550-3A0D3E818A1E}"/>
              </a:ext>
            </a:extLst>
          </p:cNvPr>
          <p:cNvSpPr txBox="1"/>
          <p:nvPr/>
        </p:nvSpPr>
        <p:spPr>
          <a:xfrm>
            <a:off x="684050" y="1272350"/>
            <a:ext cx="10452100" cy="3254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chiếc bút bi được bán với giá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(nghìn đồng). Mỗi kẹp tóc có giá đắt hơn mỗi chiếc bút bi là 7 nghìn đồng, mỗi quyển truyện tranh có giá đắt gấp 5 lần mỗi chiếc bút bi. Bạn Chi mua 4 chiếc kẹp tóc và 5 chiếc bút bi. Bạn Mai mua 1 quyển truyện tranh, 3 chiếc kẹp tóc và 10 chiếc bút bi.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A31A83E8-EC83-D70E-882B-EE4078D61EF3}"/>
              </a:ext>
            </a:extLst>
          </p:cNvPr>
          <p:cNvSpPr txBox="1"/>
          <p:nvPr/>
        </p:nvSpPr>
        <p:spPr>
          <a:xfrm>
            <a:off x="636247" y="4447329"/>
            <a:ext cx="6416040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Tính số tiền mỗi bạn phải trả theo 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96B39BCE-F3E9-2216-3D16-D60B65A9D22A}"/>
              </a:ext>
            </a:extLst>
          </p:cNvPr>
          <p:cNvCxnSpPr/>
          <p:nvPr/>
        </p:nvCxnSpPr>
        <p:spPr>
          <a:xfrm>
            <a:off x="3302448" y="1933545"/>
            <a:ext cx="974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DE6A2BC7-1FA9-B4DF-7929-11C58610EF56}"/>
              </a:ext>
            </a:extLst>
          </p:cNvPr>
          <p:cNvCxnSpPr>
            <a:cxnSpLocks/>
          </p:cNvCxnSpPr>
          <p:nvPr/>
        </p:nvCxnSpPr>
        <p:spPr>
          <a:xfrm>
            <a:off x="6888928" y="1933545"/>
            <a:ext cx="2234752" cy="0"/>
          </a:xfrm>
          <a:prstGeom prst="line">
            <a:avLst/>
          </a:prstGeom>
          <a:ln w="38100">
            <a:solidFill>
              <a:srgbClr val="63DB2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6E78C6C6-A0B5-F22E-A4B5-F1A84F39DAA8}"/>
              </a:ext>
            </a:extLst>
          </p:cNvPr>
          <p:cNvCxnSpPr>
            <a:cxnSpLocks/>
          </p:cNvCxnSpPr>
          <p:nvPr/>
        </p:nvCxnSpPr>
        <p:spPr>
          <a:xfrm>
            <a:off x="9923245" y="1933545"/>
            <a:ext cx="1128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B9614F39-0366-47BF-6DDD-23CDC2DD8CF7}"/>
              </a:ext>
            </a:extLst>
          </p:cNvPr>
          <p:cNvCxnSpPr>
            <a:cxnSpLocks/>
          </p:cNvCxnSpPr>
          <p:nvPr/>
        </p:nvCxnSpPr>
        <p:spPr>
          <a:xfrm flipV="1">
            <a:off x="9349113" y="2555647"/>
            <a:ext cx="1636329" cy="247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878AF30A-D748-402D-1732-E2096403094C}"/>
              </a:ext>
            </a:extLst>
          </p:cNvPr>
          <p:cNvCxnSpPr>
            <a:cxnSpLocks/>
          </p:cNvCxnSpPr>
          <p:nvPr/>
        </p:nvCxnSpPr>
        <p:spPr>
          <a:xfrm>
            <a:off x="1683835" y="3253115"/>
            <a:ext cx="1890886" cy="0"/>
          </a:xfrm>
          <a:prstGeom prst="line">
            <a:avLst/>
          </a:prstGeom>
          <a:ln w="38100">
            <a:solidFill>
              <a:srgbClr val="63DB2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724B4B07-BD07-921B-D2C6-89705EAB3584}"/>
              </a:ext>
            </a:extLst>
          </p:cNvPr>
          <p:cNvCxnSpPr>
            <a:cxnSpLocks/>
          </p:cNvCxnSpPr>
          <p:nvPr/>
        </p:nvCxnSpPr>
        <p:spPr>
          <a:xfrm>
            <a:off x="5557968" y="2598380"/>
            <a:ext cx="2041712" cy="0"/>
          </a:xfrm>
          <a:prstGeom prst="line">
            <a:avLst/>
          </a:prstGeom>
          <a:ln w="38100">
            <a:solidFill>
              <a:srgbClr val="63DB2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2D515B2F-B687-A5E2-A27E-E0E8F0749706}"/>
              </a:ext>
            </a:extLst>
          </p:cNvPr>
          <p:cNvCxnSpPr>
            <a:cxnSpLocks/>
          </p:cNvCxnSpPr>
          <p:nvPr/>
        </p:nvCxnSpPr>
        <p:spPr>
          <a:xfrm>
            <a:off x="1755704" y="2538710"/>
            <a:ext cx="1060449" cy="0"/>
          </a:xfrm>
          <a:prstGeom prst="line">
            <a:avLst/>
          </a:prstGeom>
          <a:ln w="38100">
            <a:solidFill>
              <a:srgbClr val="63DB2D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0" name="TextBox 279">
            <a:extLst>
              <a:ext uri="{FF2B5EF4-FFF2-40B4-BE49-F238E27FC236}">
                <a16:creationId xmlns:a16="http://schemas.microsoft.com/office/drawing/2014/main" id="{18575CFA-ACE4-B4B7-72D8-0089E4FDA322}"/>
              </a:ext>
            </a:extLst>
          </p:cNvPr>
          <p:cNvSpPr txBox="1"/>
          <p:nvPr/>
        </p:nvSpPr>
        <p:spPr>
          <a:xfrm>
            <a:off x="6734810" y="2699117"/>
            <a:ext cx="8648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 </a:t>
            </a:r>
            <a:endParaRPr lang="en-US" sz="3000">
              <a:highlight>
                <a:srgbClr val="FFFF00"/>
              </a:highlight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CDEBF59B-9DCB-1762-6D2A-5E2E8E0F3667}"/>
              </a:ext>
            </a:extLst>
          </p:cNvPr>
          <p:cNvSpPr txBox="1"/>
          <p:nvPr/>
        </p:nvSpPr>
        <p:spPr>
          <a:xfrm>
            <a:off x="3240276" y="3324395"/>
            <a:ext cx="9749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endParaRPr lang="en-US" sz="3000">
              <a:highlight>
                <a:srgbClr val="FFFF00"/>
              </a:highlight>
            </a:endParaRP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9D028C64-116D-52C3-D771-37A6B5F80928}"/>
              </a:ext>
            </a:extLst>
          </p:cNvPr>
          <p:cNvSpPr txBox="1"/>
          <p:nvPr/>
        </p:nvSpPr>
        <p:spPr>
          <a:xfrm>
            <a:off x="1763994" y="4593651"/>
            <a:ext cx="3588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tiền mỗi bạn phải trả 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B0CAEA95-C1A0-E965-696F-3BD480801F80}"/>
              </a:ext>
            </a:extLst>
          </p:cNvPr>
          <p:cNvSpPr txBox="1"/>
          <p:nvPr/>
        </p:nvSpPr>
        <p:spPr>
          <a:xfrm>
            <a:off x="8230560" y="4052790"/>
            <a:ext cx="3554216" cy="587148"/>
          </a:xfrm>
          <a:custGeom>
            <a:avLst/>
            <a:gdLst>
              <a:gd name="connsiteX0" fmla="*/ 0 w 3554216"/>
              <a:gd name="connsiteY0" fmla="*/ 0 h 587148"/>
              <a:gd name="connsiteX1" fmla="*/ 485743 w 3554216"/>
              <a:gd name="connsiteY1" fmla="*/ 0 h 587148"/>
              <a:gd name="connsiteX2" fmla="*/ 1149197 w 3554216"/>
              <a:gd name="connsiteY2" fmla="*/ 0 h 587148"/>
              <a:gd name="connsiteX3" fmla="*/ 1706024 w 3554216"/>
              <a:gd name="connsiteY3" fmla="*/ 0 h 587148"/>
              <a:gd name="connsiteX4" fmla="*/ 2262851 w 3554216"/>
              <a:gd name="connsiteY4" fmla="*/ 0 h 587148"/>
              <a:gd name="connsiteX5" fmla="*/ 2784136 w 3554216"/>
              <a:gd name="connsiteY5" fmla="*/ 0 h 587148"/>
              <a:gd name="connsiteX6" fmla="*/ 3554216 w 3554216"/>
              <a:gd name="connsiteY6" fmla="*/ 0 h 587148"/>
              <a:gd name="connsiteX7" fmla="*/ 3554216 w 3554216"/>
              <a:gd name="connsiteY7" fmla="*/ 587148 h 587148"/>
              <a:gd name="connsiteX8" fmla="*/ 2890762 w 3554216"/>
              <a:gd name="connsiteY8" fmla="*/ 587148 h 587148"/>
              <a:gd name="connsiteX9" fmla="*/ 2227309 w 3554216"/>
              <a:gd name="connsiteY9" fmla="*/ 587148 h 587148"/>
              <a:gd name="connsiteX10" fmla="*/ 1706024 w 3554216"/>
              <a:gd name="connsiteY10" fmla="*/ 587148 h 587148"/>
              <a:gd name="connsiteX11" fmla="*/ 1149197 w 3554216"/>
              <a:gd name="connsiteY11" fmla="*/ 587148 h 587148"/>
              <a:gd name="connsiteX12" fmla="*/ 592369 w 3554216"/>
              <a:gd name="connsiteY12" fmla="*/ 587148 h 587148"/>
              <a:gd name="connsiteX13" fmla="*/ 0 w 3554216"/>
              <a:gd name="connsiteY13" fmla="*/ 587148 h 587148"/>
              <a:gd name="connsiteX14" fmla="*/ 0 w 3554216"/>
              <a:gd name="connsiteY14" fmla="*/ 0 h 58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54216" h="587148" fill="none" extrusionOk="0">
                <a:moveTo>
                  <a:pt x="0" y="0"/>
                </a:moveTo>
                <a:cubicBezTo>
                  <a:pt x="136193" y="-2249"/>
                  <a:pt x="350041" y="53979"/>
                  <a:pt x="485743" y="0"/>
                </a:cubicBezTo>
                <a:cubicBezTo>
                  <a:pt x="621445" y="-53979"/>
                  <a:pt x="882508" y="33668"/>
                  <a:pt x="1149197" y="0"/>
                </a:cubicBezTo>
                <a:cubicBezTo>
                  <a:pt x="1415886" y="-33668"/>
                  <a:pt x="1429259" y="43811"/>
                  <a:pt x="1706024" y="0"/>
                </a:cubicBezTo>
                <a:cubicBezTo>
                  <a:pt x="1982789" y="-43811"/>
                  <a:pt x="2136703" y="49079"/>
                  <a:pt x="2262851" y="0"/>
                </a:cubicBezTo>
                <a:cubicBezTo>
                  <a:pt x="2388999" y="-49079"/>
                  <a:pt x="2610249" y="42080"/>
                  <a:pt x="2784136" y="0"/>
                </a:cubicBezTo>
                <a:cubicBezTo>
                  <a:pt x="2958024" y="-42080"/>
                  <a:pt x="3329993" y="55667"/>
                  <a:pt x="3554216" y="0"/>
                </a:cubicBezTo>
                <a:cubicBezTo>
                  <a:pt x="3591937" y="187865"/>
                  <a:pt x="3535251" y="301180"/>
                  <a:pt x="3554216" y="587148"/>
                </a:cubicBezTo>
                <a:cubicBezTo>
                  <a:pt x="3387380" y="659088"/>
                  <a:pt x="3158308" y="539784"/>
                  <a:pt x="2890762" y="587148"/>
                </a:cubicBezTo>
                <a:cubicBezTo>
                  <a:pt x="2623216" y="634512"/>
                  <a:pt x="2546711" y="524891"/>
                  <a:pt x="2227309" y="587148"/>
                </a:cubicBezTo>
                <a:cubicBezTo>
                  <a:pt x="1907907" y="649405"/>
                  <a:pt x="1835821" y="525026"/>
                  <a:pt x="1706024" y="587148"/>
                </a:cubicBezTo>
                <a:cubicBezTo>
                  <a:pt x="1576228" y="649270"/>
                  <a:pt x="1416241" y="561548"/>
                  <a:pt x="1149197" y="587148"/>
                </a:cubicBezTo>
                <a:cubicBezTo>
                  <a:pt x="882153" y="612748"/>
                  <a:pt x="836074" y="548603"/>
                  <a:pt x="592369" y="587148"/>
                </a:cubicBezTo>
                <a:cubicBezTo>
                  <a:pt x="348664" y="625693"/>
                  <a:pt x="163097" y="562150"/>
                  <a:pt x="0" y="587148"/>
                </a:cubicBezTo>
                <a:cubicBezTo>
                  <a:pt x="-14640" y="349001"/>
                  <a:pt x="52813" y="123513"/>
                  <a:pt x="0" y="0"/>
                </a:cubicBezTo>
                <a:close/>
              </a:path>
              <a:path w="3554216" h="587148" stroke="0" extrusionOk="0">
                <a:moveTo>
                  <a:pt x="0" y="0"/>
                </a:moveTo>
                <a:cubicBezTo>
                  <a:pt x="171116" y="-34122"/>
                  <a:pt x="442314" y="45786"/>
                  <a:pt x="627911" y="0"/>
                </a:cubicBezTo>
                <a:cubicBezTo>
                  <a:pt x="813508" y="-45786"/>
                  <a:pt x="987909" y="17905"/>
                  <a:pt x="1184739" y="0"/>
                </a:cubicBezTo>
                <a:cubicBezTo>
                  <a:pt x="1381569" y="-17905"/>
                  <a:pt x="1620324" y="39377"/>
                  <a:pt x="1777108" y="0"/>
                </a:cubicBezTo>
                <a:cubicBezTo>
                  <a:pt x="1933892" y="-39377"/>
                  <a:pt x="2053985" y="47160"/>
                  <a:pt x="2298393" y="0"/>
                </a:cubicBezTo>
                <a:cubicBezTo>
                  <a:pt x="2542802" y="-47160"/>
                  <a:pt x="2717117" y="19869"/>
                  <a:pt x="2926305" y="0"/>
                </a:cubicBezTo>
                <a:cubicBezTo>
                  <a:pt x="3135493" y="-19869"/>
                  <a:pt x="3334818" y="25449"/>
                  <a:pt x="3554216" y="0"/>
                </a:cubicBezTo>
                <a:cubicBezTo>
                  <a:pt x="3600909" y="136219"/>
                  <a:pt x="3532743" y="429555"/>
                  <a:pt x="3554216" y="587148"/>
                </a:cubicBezTo>
                <a:cubicBezTo>
                  <a:pt x="3321822" y="604880"/>
                  <a:pt x="3137714" y="568033"/>
                  <a:pt x="2961847" y="587148"/>
                </a:cubicBezTo>
                <a:cubicBezTo>
                  <a:pt x="2785980" y="606263"/>
                  <a:pt x="2628801" y="558403"/>
                  <a:pt x="2405019" y="587148"/>
                </a:cubicBezTo>
                <a:cubicBezTo>
                  <a:pt x="2181237" y="615893"/>
                  <a:pt x="1948963" y="546080"/>
                  <a:pt x="1812650" y="587148"/>
                </a:cubicBezTo>
                <a:cubicBezTo>
                  <a:pt x="1676337" y="628216"/>
                  <a:pt x="1541061" y="569342"/>
                  <a:pt x="1326907" y="587148"/>
                </a:cubicBezTo>
                <a:cubicBezTo>
                  <a:pt x="1112753" y="604954"/>
                  <a:pt x="974562" y="561523"/>
                  <a:pt x="663454" y="587148"/>
                </a:cubicBezTo>
                <a:cubicBezTo>
                  <a:pt x="352346" y="612773"/>
                  <a:pt x="157426" y="568103"/>
                  <a:pt x="0" y="587148"/>
                </a:cubicBezTo>
                <a:cubicBezTo>
                  <a:pt x="-16326" y="398079"/>
                  <a:pt x="17650" y="14713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369432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Chi: 4 kẹp tóc, 5 bút bi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C8C29FA6-331A-9825-55E9-BE7FA9FEEF36}"/>
              </a:ext>
            </a:extLst>
          </p:cNvPr>
          <p:cNvSpPr txBox="1"/>
          <p:nvPr/>
        </p:nvSpPr>
        <p:spPr>
          <a:xfrm>
            <a:off x="8232339" y="4865702"/>
            <a:ext cx="3689938" cy="933589"/>
          </a:xfrm>
          <a:custGeom>
            <a:avLst/>
            <a:gdLst>
              <a:gd name="connsiteX0" fmla="*/ 0 w 3689938"/>
              <a:gd name="connsiteY0" fmla="*/ 0 h 933589"/>
              <a:gd name="connsiteX1" fmla="*/ 564033 w 3689938"/>
              <a:gd name="connsiteY1" fmla="*/ 0 h 933589"/>
              <a:gd name="connsiteX2" fmla="*/ 1054268 w 3689938"/>
              <a:gd name="connsiteY2" fmla="*/ 0 h 933589"/>
              <a:gd name="connsiteX3" fmla="*/ 1618301 w 3689938"/>
              <a:gd name="connsiteY3" fmla="*/ 0 h 933589"/>
              <a:gd name="connsiteX4" fmla="*/ 2034737 w 3689938"/>
              <a:gd name="connsiteY4" fmla="*/ 0 h 933589"/>
              <a:gd name="connsiteX5" fmla="*/ 2561871 w 3689938"/>
              <a:gd name="connsiteY5" fmla="*/ 0 h 933589"/>
              <a:gd name="connsiteX6" fmla="*/ 3052106 w 3689938"/>
              <a:gd name="connsiteY6" fmla="*/ 0 h 933589"/>
              <a:gd name="connsiteX7" fmla="*/ 3689938 w 3689938"/>
              <a:gd name="connsiteY7" fmla="*/ 0 h 933589"/>
              <a:gd name="connsiteX8" fmla="*/ 3689938 w 3689938"/>
              <a:gd name="connsiteY8" fmla="*/ 457459 h 933589"/>
              <a:gd name="connsiteX9" fmla="*/ 3689938 w 3689938"/>
              <a:gd name="connsiteY9" fmla="*/ 933589 h 933589"/>
              <a:gd name="connsiteX10" fmla="*/ 3125905 w 3689938"/>
              <a:gd name="connsiteY10" fmla="*/ 933589 h 933589"/>
              <a:gd name="connsiteX11" fmla="*/ 2635670 w 3689938"/>
              <a:gd name="connsiteY11" fmla="*/ 933589 h 933589"/>
              <a:gd name="connsiteX12" fmla="*/ 2071637 w 3689938"/>
              <a:gd name="connsiteY12" fmla="*/ 933589 h 933589"/>
              <a:gd name="connsiteX13" fmla="*/ 1507603 w 3689938"/>
              <a:gd name="connsiteY13" fmla="*/ 933589 h 933589"/>
              <a:gd name="connsiteX14" fmla="*/ 943570 w 3689938"/>
              <a:gd name="connsiteY14" fmla="*/ 933589 h 933589"/>
              <a:gd name="connsiteX15" fmla="*/ 490235 w 3689938"/>
              <a:gd name="connsiteY15" fmla="*/ 933589 h 933589"/>
              <a:gd name="connsiteX16" fmla="*/ 0 w 3689938"/>
              <a:gd name="connsiteY16" fmla="*/ 933589 h 933589"/>
              <a:gd name="connsiteX17" fmla="*/ 0 w 3689938"/>
              <a:gd name="connsiteY17" fmla="*/ 448123 h 933589"/>
              <a:gd name="connsiteX18" fmla="*/ 0 w 3689938"/>
              <a:gd name="connsiteY18" fmla="*/ 0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89938" h="933589" fill="none" extrusionOk="0">
                <a:moveTo>
                  <a:pt x="0" y="0"/>
                </a:moveTo>
                <a:cubicBezTo>
                  <a:pt x="243046" y="-65973"/>
                  <a:pt x="407181" y="48732"/>
                  <a:pt x="564033" y="0"/>
                </a:cubicBezTo>
                <a:cubicBezTo>
                  <a:pt x="720885" y="-48732"/>
                  <a:pt x="942573" y="16141"/>
                  <a:pt x="1054268" y="0"/>
                </a:cubicBezTo>
                <a:cubicBezTo>
                  <a:pt x="1165964" y="-16141"/>
                  <a:pt x="1388357" y="802"/>
                  <a:pt x="1618301" y="0"/>
                </a:cubicBezTo>
                <a:cubicBezTo>
                  <a:pt x="1848245" y="-802"/>
                  <a:pt x="1830878" y="22949"/>
                  <a:pt x="2034737" y="0"/>
                </a:cubicBezTo>
                <a:cubicBezTo>
                  <a:pt x="2238596" y="-22949"/>
                  <a:pt x="2453054" y="6026"/>
                  <a:pt x="2561871" y="0"/>
                </a:cubicBezTo>
                <a:cubicBezTo>
                  <a:pt x="2670688" y="-6026"/>
                  <a:pt x="2917926" y="53464"/>
                  <a:pt x="3052106" y="0"/>
                </a:cubicBezTo>
                <a:cubicBezTo>
                  <a:pt x="3186287" y="-53464"/>
                  <a:pt x="3405661" y="62277"/>
                  <a:pt x="3689938" y="0"/>
                </a:cubicBezTo>
                <a:cubicBezTo>
                  <a:pt x="3711781" y="93100"/>
                  <a:pt x="3661889" y="269602"/>
                  <a:pt x="3689938" y="457459"/>
                </a:cubicBezTo>
                <a:cubicBezTo>
                  <a:pt x="3717987" y="645316"/>
                  <a:pt x="3682439" y="723652"/>
                  <a:pt x="3689938" y="933589"/>
                </a:cubicBezTo>
                <a:cubicBezTo>
                  <a:pt x="3422329" y="991091"/>
                  <a:pt x="3337226" y="868995"/>
                  <a:pt x="3125905" y="933589"/>
                </a:cubicBezTo>
                <a:cubicBezTo>
                  <a:pt x="2914584" y="998183"/>
                  <a:pt x="2764993" y="900614"/>
                  <a:pt x="2635670" y="933589"/>
                </a:cubicBezTo>
                <a:cubicBezTo>
                  <a:pt x="2506348" y="966564"/>
                  <a:pt x="2198151" y="914489"/>
                  <a:pt x="2071637" y="933589"/>
                </a:cubicBezTo>
                <a:cubicBezTo>
                  <a:pt x="1945123" y="952689"/>
                  <a:pt x="1624552" y="895761"/>
                  <a:pt x="1507603" y="933589"/>
                </a:cubicBezTo>
                <a:cubicBezTo>
                  <a:pt x="1390654" y="971417"/>
                  <a:pt x="1153270" y="878887"/>
                  <a:pt x="943570" y="933589"/>
                </a:cubicBezTo>
                <a:cubicBezTo>
                  <a:pt x="733870" y="988291"/>
                  <a:pt x="618320" y="898401"/>
                  <a:pt x="490235" y="933589"/>
                </a:cubicBezTo>
                <a:cubicBezTo>
                  <a:pt x="362151" y="968777"/>
                  <a:pt x="199321" y="895179"/>
                  <a:pt x="0" y="933589"/>
                </a:cubicBezTo>
                <a:cubicBezTo>
                  <a:pt x="-56981" y="753214"/>
                  <a:pt x="21615" y="661114"/>
                  <a:pt x="0" y="448123"/>
                </a:cubicBezTo>
                <a:cubicBezTo>
                  <a:pt x="-21615" y="235132"/>
                  <a:pt x="35291" y="208734"/>
                  <a:pt x="0" y="0"/>
                </a:cubicBezTo>
                <a:close/>
              </a:path>
              <a:path w="3689938" h="933589" stroke="0" extrusionOk="0">
                <a:moveTo>
                  <a:pt x="0" y="0"/>
                </a:moveTo>
                <a:cubicBezTo>
                  <a:pt x="268772" y="-64780"/>
                  <a:pt x="403819" y="39114"/>
                  <a:pt x="564033" y="0"/>
                </a:cubicBezTo>
                <a:cubicBezTo>
                  <a:pt x="724247" y="-39114"/>
                  <a:pt x="1019724" y="30413"/>
                  <a:pt x="1164966" y="0"/>
                </a:cubicBezTo>
                <a:cubicBezTo>
                  <a:pt x="1310208" y="-30413"/>
                  <a:pt x="1579367" y="55892"/>
                  <a:pt x="1729000" y="0"/>
                </a:cubicBezTo>
                <a:cubicBezTo>
                  <a:pt x="1878633" y="-55892"/>
                  <a:pt x="2062465" y="58414"/>
                  <a:pt x="2219234" y="0"/>
                </a:cubicBezTo>
                <a:cubicBezTo>
                  <a:pt x="2376003" y="-58414"/>
                  <a:pt x="2518631" y="6270"/>
                  <a:pt x="2783268" y="0"/>
                </a:cubicBezTo>
                <a:cubicBezTo>
                  <a:pt x="3047905" y="-6270"/>
                  <a:pt x="3261584" y="5458"/>
                  <a:pt x="3689938" y="0"/>
                </a:cubicBezTo>
                <a:cubicBezTo>
                  <a:pt x="3696363" y="127540"/>
                  <a:pt x="3678019" y="353099"/>
                  <a:pt x="3689938" y="466795"/>
                </a:cubicBezTo>
                <a:cubicBezTo>
                  <a:pt x="3701857" y="580492"/>
                  <a:pt x="3685982" y="768198"/>
                  <a:pt x="3689938" y="933589"/>
                </a:cubicBezTo>
                <a:cubicBezTo>
                  <a:pt x="3391905" y="991386"/>
                  <a:pt x="3381882" y="923462"/>
                  <a:pt x="3089005" y="933589"/>
                </a:cubicBezTo>
                <a:cubicBezTo>
                  <a:pt x="2796128" y="943716"/>
                  <a:pt x="2689287" y="899276"/>
                  <a:pt x="2488072" y="933589"/>
                </a:cubicBezTo>
                <a:cubicBezTo>
                  <a:pt x="2286857" y="967902"/>
                  <a:pt x="2133275" y="887023"/>
                  <a:pt x="1887140" y="933589"/>
                </a:cubicBezTo>
                <a:cubicBezTo>
                  <a:pt x="1641005" y="980155"/>
                  <a:pt x="1490621" y="879320"/>
                  <a:pt x="1286207" y="933589"/>
                </a:cubicBezTo>
                <a:cubicBezTo>
                  <a:pt x="1081793" y="987858"/>
                  <a:pt x="900281" y="906022"/>
                  <a:pt x="795972" y="933589"/>
                </a:cubicBezTo>
                <a:cubicBezTo>
                  <a:pt x="691663" y="961156"/>
                  <a:pt x="383772" y="910373"/>
                  <a:pt x="0" y="933589"/>
                </a:cubicBezTo>
                <a:cubicBezTo>
                  <a:pt x="-16441" y="735630"/>
                  <a:pt x="10039" y="582409"/>
                  <a:pt x="0" y="476130"/>
                </a:cubicBezTo>
                <a:cubicBezTo>
                  <a:pt x="-10039" y="369851"/>
                  <a:pt x="55083" y="130296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7288075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1 truyện, 3 kẹp tóc,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10 bút bi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90E20733-530A-5DF2-1769-FDC7CD6C856D}"/>
              </a:ext>
            </a:extLst>
          </p:cNvPr>
          <p:cNvSpPr txBox="1"/>
          <p:nvPr/>
        </p:nvSpPr>
        <p:spPr>
          <a:xfrm>
            <a:off x="691147" y="637871"/>
            <a:ext cx="10752122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2: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toán thực tế liên quan đến đa thức một biến </a:t>
            </a:r>
            <a:endParaRPr lang="en-US" sz="2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579D1460-65B1-E5F8-8375-4553C1400EC0}"/>
              </a:ext>
            </a:extLst>
          </p:cNvPr>
          <p:cNvSpPr txBox="1"/>
          <p:nvPr/>
        </p:nvSpPr>
        <p:spPr>
          <a:xfrm>
            <a:off x="10872285" y="969350"/>
            <a:ext cx="855583" cy="523220"/>
          </a:xfrm>
          <a:prstGeom prst="rect">
            <a:avLst/>
          </a:prstGeom>
          <a:solidFill>
            <a:srgbClr val="A5EB5F"/>
          </a:solidFill>
        </p:spPr>
        <p:txBody>
          <a:bodyPr wrap="square">
            <a:spAutoFit/>
          </a:bodyPr>
          <a:lstStyle/>
          <a:p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+7</a:t>
            </a:r>
            <a:endParaRPr lang="en-US"/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43F8D81E-F125-3DB7-6898-3A3F49D255BA}"/>
              </a:ext>
            </a:extLst>
          </p:cNvPr>
          <p:cNvSpPr txBox="1"/>
          <p:nvPr/>
        </p:nvSpPr>
        <p:spPr>
          <a:xfrm>
            <a:off x="11300888" y="2095298"/>
            <a:ext cx="602712" cy="523220"/>
          </a:xfrm>
          <a:prstGeom prst="rect">
            <a:avLst/>
          </a:prstGeom>
          <a:solidFill>
            <a:srgbClr val="A5EB5F"/>
          </a:solidFill>
        </p:spPr>
        <p:txBody>
          <a:bodyPr wrap="square">
            <a:spAutoFit/>
          </a:bodyPr>
          <a:lstStyle/>
          <a:p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9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/>
      <p:bldP spid="282" grpId="0"/>
      <p:bldP spid="284" grpId="0"/>
      <p:bldP spid="287" grpId="0" animBg="1"/>
      <p:bldP spid="288" grpId="0" animBg="1"/>
      <p:bldP spid="276" grpId="0" animBg="1"/>
      <p:bldP spid="2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310;p6"/>
          <p:cNvSpPr/>
          <p:nvPr/>
        </p:nvSpPr>
        <p:spPr>
          <a:xfrm flipH="1">
            <a:off x="131358" y="6530600"/>
            <a:ext cx="2772180" cy="37510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11;p6"/>
          <p:cNvSpPr/>
          <p:nvPr/>
        </p:nvSpPr>
        <p:spPr>
          <a:xfrm flipH="1">
            <a:off x="8249995" y="-19102"/>
            <a:ext cx="3942005" cy="42825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" name="Google Shape;1312;p6"/>
          <p:cNvGrpSpPr/>
          <p:nvPr/>
        </p:nvGrpSpPr>
        <p:grpSpPr>
          <a:xfrm rot="5400000" flipH="1">
            <a:off x="11465300" y="-293730"/>
            <a:ext cx="439050" cy="1138216"/>
            <a:chOff x="1823086" y="-208516"/>
            <a:chExt cx="433159" cy="1122944"/>
          </a:xfrm>
        </p:grpSpPr>
        <p:sp>
          <p:nvSpPr>
            <p:cNvPr id="15" name="Google Shape;1313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314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315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316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317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318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319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320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1321;p6"/>
          <p:cNvGrpSpPr/>
          <p:nvPr/>
        </p:nvGrpSpPr>
        <p:grpSpPr>
          <a:xfrm rot="5400000" flipH="1">
            <a:off x="11300769" y="-125440"/>
            <a:ext cx="444435" cy="1202872"/>
            <a:chOff x="904476" y="-243594"/>
            <a:chExt cx="438472" cy="1186732"/>
          </a:xfrm>
        </p:grpSpPr>
        <p:sp>
          <p:nvSpPr>
            <p:cNvPr id="24" name="Google Shape;1322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323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324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325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326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327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328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329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330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331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332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333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334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335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336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337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338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339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340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341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342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343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344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345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346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347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348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0A2289F3-380F-BB48-4C59-5ECB120A3326}"/>
              </a:ext>
            </a:extLst>
          </p:cNvPr>
          <p:cNvGrpSpPr/>
          <p:nvPr/>
        </p:nvGrpSpPr>
        <p:grpSpPr>
          <a:xfrm>
            <a:off x="-357928" y="5915864"/>
            <a:ext cx="1129522" cy="989836"/>
            <a:chOff x="-85585" y="5915994"/>
            <a:chExt cx="1129522" cy="989836"/>
          </a:xfrm>
        </p:grpSpPr>
        <p:grpSp>
          <p:nvGrpSpPr>
            <p:cNvPr id="2" name="Google Shape;1300;p6"/>
            <p:cNvGrpSpPr/>
            <p:nvPr/>
          </p:nvGrpSpPr>
          <p:grpSpPr>
            <a:xfrm rot="-5400000" flipH="1">
              <a:off x="54995" y="6043162"/>
              <a:ext cx="461349" cy="207014"/>
              <a:chOff x="8502760" y="3542528"/>
              <a:chExt cx="711519" cy="319269"/>
            </a:xfrm>
          </p:grpSpPr>
          <p:sp>
            <p:nvSpPr>
              <p:cNvPr id="3" name="Google Shape;1301;p6"/>
              <p:cNvSpPr/>
              <p:nvPr/>
            </p:nvSpPr>
            <p:spPr>
              <a:xfrm>
                <a:off x="8526724" y="3663878"/>
                <a:ext cx="687555" cy="166504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5558" extrusionOk="0">
                    <a:moveTo>
                      <a:pt x="371" y="1"/>
                    </a:moveTo>
                    <a:cubicBezTo>
                      <a:pt x="1" y="1"/>
                      <a:pt x="11" y="603"/>
                      <a:pt x="401" y="636"/>
                    </a:cubicBezTo>
                    <a:cubicBezTo>
                      <a:pt x="2336" y="803"/>
                      <a:pt x="4170" y="1403"/>
                      <a:pt x="5972" y="2070"/>
                    </a:cubicBezTo>
                    <a:cubicBezTo>
                      <a:pt x="7739" y="2704"/>
                      <a:pt x="9541" y="3271"/>
                      <a:pt x="11275" y="3972"/>
                    </a:cubicBezTo>
                    <a:cubicBezTo>
                      <a:pt x="13043" y="4672"/>
                      <a:pt x="14778" y="5272"/>
                      <a:pt x="16679" y="5439"/>
                    </a:cubicBezTo>
                    <a:cubicBezTo>
                      <a:pt x="17549" y="5528"/>
                      <a:pt x="18411" y="5557"/>
                      <a:pt x="19274" y="5557"/>
                    </a:cubicBezTo>
                    <a:cubicBezTo>
                      <a:pt x="20363" y="5557"/>
                      <a:pt x="21451" y="5510"/>
                      <a:pt x="22550" y="5473"/>
                    </a:cubicBezTo>
                    <a:cubicBezTo>
                      <a:pt x="22950" y="5439"/>
                      <a:pt x="22950" y="4839"/>
                      <a:pt x="22550" y="4839"/>
                    </a:cubicBezTo>
                    <a:cubicBezTo>
                      <a:pt x="21467" y="4895"/>
                      <a:pt x="20373" y="4940"/>
                      <a:pt x="19275" y="4940"/>
                    </a:cubicBezTo>
                    <a:cubicBezTo>
                      <a:pt x="18412" y="4940"/>
                      <a:pt x="17546" y="4912"/>
                      <a:pt x="16679" y="4839"/>
                    </a:cubicBezTo>
                    <a:cubicBezTo>
                      <a:pt x="14711" y="4639"/>
                      <a:pt x="12943" y="3972"/>
                      <a:pt x="11075" y="3238"/>
                    </a:cubicBezTo>
                    <a:cubicBezTo>
                      <a:pt x="9341" y="2537"/>
                      <a:pt x="7573" y="1970"/>
                      <a:pt x="5805" y="1336"/>
                    </a:cubicBezTo>
                    <a:cubicBezTo>
                      <a:pt x="4037" y="703"/>
                      <a:pt x="2269" y="169"/>
                      <a:pt x="401" y="2"/>
                    </a:cubicBezTo>
                    <a:cubicBezTo>
                      <a:pt x="391" y="1"/>
                      <a:pt x="381" y="1"/>
                      <a:pt x="37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" name="Google Shape;1302;p6"/>
              <p:cNvSpPr/>
              <p:nvPr/>
            </p:nvSpPr>
            <p:spPr>
              <a:xfrm>
                <a:off x="8656460" y="3580482"/>
                <a:ext cx="187055" cy="259702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8669" extrusionOk="0">
                    <a:moveTo>
                      <a:pt x="1198" y="0"/>
                    </a:moveTo>
                    <a:cubicBezTo>
                      <a:pt x="951" y="0"/>
                      <a:pt x="739" y="310"/>
                      <a:pt x="973" y="518"/>
                    </a:cubicBezTo>
                    <a:cubicBezTo>
                      <a:pt x="2793" y="2018"/>
                      <a:pt x="3941" y="4099"/>
                      <a:pt x="5498" y="5825"/>
                    </a:cubicBezTo>
                    <a:lnTo>
                      <a:pt x="5498" y="5825"/>
                    </a:lnTo>
                    <a:cubicBezTo>
                      <a:pt x="4123" y="7069"/>
                      <a:pt x="2051" y="7518"/>
                      <a:pt x="340" y="8056"/>
                    </a:cubicBezTo>
                    <a:cubicBezTo>
                      <a:pt x="1" y="8149"/>
                      <a:pt x="117" y="8668"/>
                      <a:pt x="426" y="8668"/>
                    </a:cubicBezTo>
                    <a:cubicBezTo>
                      <a:pt x="452" y="8668"/>
                      <a:pt x="478" y="8665"/>
                      <a:pt x="506" y="8657"/>
                    </a:cubicBezTo>
                    <a:cubicBezTo>
                      <a:pt x="2441" y="8056"/>
                      <a:pt x="4676" y="7556"/>
                      <a:pt x="6144" y="6055"/>
                    </a:cubicBezTo>
                    <a:cubicBezTo>
                      <a:pt x="6244" y="5955"/>
                      <a:pt x="6244" y="5755"/>
                      <a:pt x="6144" y="5621"/>
                    </a:cubicBezTo>
                    <a:cubicBezTo>
                      <a:pt x="4476" y="3853"/>
                      <a:pt x="3308" y="1652"/>
                      <a:pt x="1407" y="84"/>
                    </a:cubicBezTo>
                    <a:cubicBezTo>
                      <a:pt x="1341" y="25"/>
                      <a:pt x="1268" y="0"/>
                      <a:pt x="119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" name="Google Shape;1303;p6"/>
              <p:cNvSpPr/>
              <p:nvPr/>
            </p:nvSpPr>
            <p:spPr>
              <a:xfrm>
                <a:off x="8576689" y="3749640"/>
                <a:ext cx="258833" cy="29239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976" extrusionOk="0">
                    <a:moveTo>
                      <a:pt x="7633" y="0"/>
                    </a:moveTo>
                    <a:cubicBezTo>
                      <a:pt x="5209" y="0"/>
                      <a:pt x="2836" y="341"/>
                      <a:pt x="434" y="341"/>
                    </a:cubicBezTo>
                    <a:cubicBezTo>
                      <a:pt x="0" y="341"/>
                      <a:pt x="0" y="975"/>
                      <a:pt x="434" y="975"/>
                    </a:cubicBezTo>
                    <a:cubicBezTo>
                      <a:pt x="2836" y="975"/>
                      <a:pt x="5209" y="634"/>
                      <a:pt x="7633" y="634"/>
                    </a:cubicBezTo>
                    <a:cubicBezTo>
                      <a:pt x="7835" y="634"/>
                      <a:pt x="8037" y="636"/>
                      <a:pt x="8240" y="642"/>
                    </a:cubicBezTo>
                    <a:cubicBezTo>
                      <a:pt x="8640" y="642"/>
                      <a:pt x="8640" y="8"/>
                      <a:pt x="8240" y="8"/>
                    </a:cubicBezTo>
                    <a:cubicBezTo>
                      <a:pt x="8037" y="3"/>
                      <a:pt x="7835" y="0"/>
                      <a:pt x="7633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Google Shape;1304;p6"/>
              <p:cNvSpPr/>
              <p:nvPr/>
            </p:nvSpPr>
            <p:spPr>
              <a:xfrm>
                <a:off x="8619286" y="3621790"/>
                <a:ext cx="206347" cy="133131"/>
              </a:xfrm>
              <a:custGeom>
                <a:avLst/>
                <a:gdLst/>
                <a:ahLst/>
                <a:cxnLst/>
                <a:rect l="l" t="t" r="r" b="b"/>
                <a:pathLst>
                  <a:path w="6888" h="4444" extrusionOk="0">
                    <a:moveTo>
                      <a:pt x="486" y="1"/>
                    </a:moveTo>
                    <a:cubicBezTo>
                      <a:pt x="130" y="1"/>
                      <a:pt x="0" y="545"/>
                      <a:pt x="380" y="640"/>
                    </a:cubicBezTo>
                    <a:cubicBezTo>
                      <a:pt x="980" y="740"/>
                      <a:pt x="1514" y="1107"/>
                      <a:pt x="2014" y="1474"/>
                    </a:cubicBezTo>
                    <a:cubicBezTo>
                      <a:pt x="2481" y="1807"/>
                      <a:pt x="2948" y="2108"/>
                      <a:pt x="3449" y="2408"/>
                    </a:cubicBezTo>
                    <a:cubicBezTo>
                      <a:pt x="4416" y="2975"/>
                      <a:pt x="5517" y="3475"/>
                      <a:pt x="6251" y="4342"/>
                    </a:cubicBezTo>
                    <a:cubicBezTo>
                      <a:pt x="6306" y="4414"/>
                      <a:pt x="6375" y="4444"/>
                      <a:pt x="6444" y="4444"/>
                    </a:cubicBezTo>
                    <a:cubicBezTo>
                      <a:pt x="6665" y="4444"/>
                      <a:pt x="6888" y="4138"/>
                      <a:pt x="6684" y="3909"/>
                    </a:cubicBezTo>
                    <a:cubicBezTo>
                      <a:pt x="5917" y="2975"/>
                      <a:pt x="4750" y="2474"/>
                      <a:pt x="3749" y="1874"/>
                    </a:cubicBezTo>
                    <a:cubicBezTo>
                      <a:pt x="3248" y="1574"/>
                      <a:pt x="2781" y="1240"/>
                      <a:pt x="2281" y="907"/>
                    </a:cubicBezTo>
                    <a:cubicBezTo>
                      <a:pt x="1747" y="540"/>
                      <a:pt x="1180" y="173"/>
                      <a:pt x="547" y="6"/>
                    </a:cubicBezTo>
                    <a:cubicBezTo>
                      <a:pt x="526" y="3"/>
                      <a:pt x="505" y="1"/>
                      <a:pt x="48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1305;p6"/>
              <p:cNvSpPr/>
              <p:nvPr/>
            </p:nvSpPr>
            <p:spPr>
              <a:xfrm>
                <a:off x="8663620" y="3542528"/>
                <a:ext cx="60993" cy="5599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869" extrusionOk="0">
                    <a:moveTo>
                      <a:pt x="951" y="0"/>
                    </a:moveTo>
                    <a:cubicBezTo>
                      <a:pt x="726" y="0"/>
                      <a:pt x="501" y="83"/>
                      <a:pt x="334" y="250"/>
                    </a:cubicBezTo>
                    <a:cubicBezTo>
                      <a:pt x="1" y="584"/>
                      <a:pt x="1" y="1151"/>
                      <a:pt x="334" y="1484"/>
                    </a:cubicBezTo>
                    <a:lnTo>
                      <a:pt x="468" y="1618"/>
                    </a:lnTo>
                    <a:cubicBezTo>
                      <a:pt x="634" y="1785"/>
                      <a:pt x="860" y="1868"/>
                      <a:pt x="1085" y="1868"/>
                    </a:cubicBezTo>
                    <a:cubicBezTo>
                      <a:pt x="1310" y="1868"/>
                      <a:pt x="1535" y="1785"/>
                      <a:pt x="1702" y="1618"/>
                    </a:cubicBezTo>
                    <a:cubicBezTo>
                      <a:pt x="2035" y="1284"/>
                      <a:pt x="2035" y="717"/>
                      <a:pt x="1702" y="350"/>
                    </a:cubicBezTo>
                    <a:lnTo>
                      <a:pt x="1568" y="250"/>
                    </a:lnTo>
                    <a:cubicBezTo>
                      <a:pt x="1402" y="83"/>
                      <a:pt x="1176" y="0"/>
                      <a:pt x="951" y="0"/>
                    </a:cubicBezTo>
                    <a:close/>
                  </a:path>
                </a:pathLst>
              </a:custGeom>
              <a:solidFill>
                <a:srgbClr val="E24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1306;p6"/>
              <p:cNvSpPr/>
              <p:nvPr/>
            </p:nvSpPr>
            <p:spPr>
              <a:xfrm>
                <a:off x="8595681" y="3598335"/>
                <a:ext cx="60993" cy="54253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811" extrusionOk="0">
                    <a:moveTo>
                      <a:pt x="1031" y="1"/>
                    </a:moveTo>
                    <a:cubicBezTo>
                      <a:pt x="966" y="1"/>
                      <a:pt x="900" y="8"/>
                      <a:pt x="834" y="22"/>
                    </a:cubicBezTo>
                    <a:cubicBezTo>
                      <a:pt x="734" y="55"/>
                      <a:pt x="667" y="88"/>
                      <a:pt x="601" y="155"/>
                    </a:cubicBezTo>
                    <a:cubicBezTo>
                      <a:pt x="200" y="322"/>
                      <a:pt x="0" y="756"/>
                      <a:pt x="100" y="1156"/>
                    </a:cubicBezTo>
                    <a:cubicBezTo>
                      <a:pt x="215" y="1557"/>
                      <a:pt x="600" y="1811"/>
                      <a:pt x="1003" y="1811"/>
                    </a:cubicBezTo>
                    <a:cubicBezTo>
                      <a:pt x="1069" y="1811"/>
                      <a:pt x="1135" y="1804"/>
                      <a:pt x="1201" y="1790"/>
                    </a:cubicBezTo>
                    <a:cubicBezTo>
                      <a:pt x="1268" y="1756"/>
                      <a:pt x="1368" y="1723"/>
                      <a:pt x="1435" y="1656"/>
                    </a:cubicBezTo>
                    <a:cubicBezTo>
                      <a:pt x="1802" y="1490"/>
                      <a:pt x="2035" y="1056"/>
                      <a:pt x="1902" y="656"/>
                    </a:cubicBezTo>
                    <a:cubicBezTo>
                      <a:pt x="1787" y="254"/>
                      <a:pt x="1426" y="1"/>
                      <a:pt x="1031" y="1"/>
                    </a:cubicBezTo>
                    <a:close/>
                  </a:path>
                </a:pathLst>
              </a:custGeom>
              <a:solidFill>
                <a:srgbClr val="E24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1307;p6"/>
              <p:cNvSpPr/>
              <p:nvPr/>
            </p:nvSpPr>
            <p:spPr>
              <a:xfrm>
                <a:off x="8502760" y="3644946"/>
                <a:ext cx="67974" cy="5299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69" extrusionOk="0">
                    <a:moveTo>
                      <a:pt x="1134" y="0"/>
                    </a:moveTo>
                    <a:cubicBezTo>
                      <a:pt x="0" y="0"/>
                      <a:pt x="0" y="1768"/>
                      <a:pt x="1134" y="1768"/>
                    </a:cubicBezTo>
                    <a:cubicBezTo>
                      <a:pt x="2268" y="1768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E24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1308;p6"/>
              <p:cNvSpPr/>
              <p:nvPr/>
            </p:nvSpPr>
            <p:spPr>
              <a:xfrm>
                <a:off x="8548711" y="3744847"/>
                <a:ext cx="66985" cy="5299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769" extrusionOk="0">
                    <a:moveTo>
                      <a:pt x="1135" y="1"/>
                    </a:moveTo>
                    <a:cubicBezTo>
                      <a:pt x="0" y="1"/>
                      <a:pt x="0" y="1769"/>
                      <a:pt x="1135" y="1769"/>
                    </a:cubicBezTo>
                    <a:cubicBezTo>
                      <a:pt x="2235" y="1769"/>
                      <a:pt x="2235" y="1"/>
                      <a:pt x="1135" y="1"/>
                    </a:cubicBezTo>
                    <a:close/>
                  </a:path>
                </a:pathLst>
              </a:custGeom>
              <a:solidFill>
                <a:srgbClr val="E24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1309;p6"/>
              <p:cNvSpPr/>
              <p:nvPr/>
            </p:nvSpPr>
            <p:spPr>
              <a:xfrm>
                <a:off x="8630639" y="3809820"/>
                <a:ext cx="66985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735" extrusionOk="0">
                    <a:moveTo>
                      <a:pt x="1135" y="0"/>
                    </a:moveTo>
                    <a:cubicBezTo>
                      <a:pt x="1" y="0"/>
                      <a:pt x="1" y="1735"/>
                      <a:pt x="1135" y="1735"/>
                    </a:cubicBezTo>
                    <a:cubicBezTo>
                      <a:pt x="2236" y="1735"/>
                      <a:pt x="2236" y="0"/>
                      <a:pt x="1135" y="0"/>
                    </a:cubicBezTo>
                    <a:close/>
                  </a:path>
                </a:pathLst>
              </a:custGeom>
              <a:solidFill>
                <a:srgbClr val="E24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1349;p6"/>
            <p:cNvGrpSpPr/>
            <p:nvPr/>
          </p:nvGrpSpPr>
          <p:grpSpPr>
            <a:xfrm flipH="1">
              <a:off x="135042" y="6259284"/>
              <a:ext cx="690975" cy="442129"/>
              <a:chOff x="7750342" y="3926048"/>
              <a:chExt cx="1406709" cy="900099"/>
            </a:xfrm>
          </p:grpSpPr>
          <p:sp>
            <p:nvSpPr>
              <p:cNvPr id="52" name="Google Shape;1350;p6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351;p6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352;p6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353;p6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354;p6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1355;p6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1356;p6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1357;p6"/>
              <p:cNvSpPr/>
              <p:nvPr/>
            </p:nvSpPr>
            <p:spPr>
              <a:xfrm>
                <a:off x="7750342" y="3929223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0" name="Google Shape;1358;p6"/>
            <p:cNvGrpSpPr/>
            <p:nvPr/>
          </p:nvGrpSpPr>
          <p:grpSpPr>
            <a:xfrm flipH="1">
              <a:off x="-85585" y="6120233"/>
              <a:ext cx="608676" cy="611453"/>
              <a:chOff x="8276926" y="3750868"/>
              <a:chExt cx="1239162" cy="1244814"/>
            </a:xfrm>
          </p:grpSpPr>
          <p:sp>
            <p:nvSpPr>
              <p:cNvPr id="61" name="Google Shape;1359;p6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1360;p6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1361;p6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1362;p6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1363;p6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1364;p6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1365;p6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1366;p6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1367;p6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1368;p6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1369;p6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1370;p6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1371;p6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1372;p6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1373;p6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1374;p6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1375;p6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1376;p6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1377;p6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1378;p6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1379;p6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1380;p6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1381;p6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1382;p6"/>
              <p:cNvSpPr/>
              <p:nvPr/>
            </p:nvSpPr>
            <p:spPr>
              <a:xfrm>
                <a:off x="8993368" y="446731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1383;p6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1384;p6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1385;p6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8" name="Google Shape;1386;p6"/>
            <p:cNvGrpSpPr/>
            <p:nvPr/>
          </p:nvGrpSpPr>
          <p:grpSpPr>
            <a:xfrm flipH="1">
              <a:off x="116867" y="6477580"/>
              <a:ext cx="442554" cy="428250"/>
              <a:chOff x="8202967" y="4478366"/>
              <a:chExt cx="900965" cy="871845"/>
            </a:xfrm>
          </p:grpSpPr>
          <p:sp>
            <p:nvSpPr>
              <p:cNvPr id="89" name="Google Shape;1387;p6"/>
              <p:cNvSpPr/>
              <p:nvPr/>
            </p:nvSpPr>
            <p:spPr>
              <a:xfrm>
                <a:off x="8202967" y="4478366"/>
                <a:ext cx="890427" cy="838361"/>
              </a:xfrm>
              <a:custGeom>
                <a:avLst/>
                <a:gdLst/>
                <a:ahLst/>
                <a:cxnLst/>
                <a:rect l="l" t="t" r="r" b="b"/>
                <a:pathLst>
                  <a:path w="29723" h="27985" extrusionOk="0">
                    <a:moveTo>
                      <a:pt x="12965" y="1"/>
                    </a:moveTo>
                    <a:cubicBezTo>
                      <a:pt x="12807" y="1"/>
                      <a:pt x="12645" y="31"/>
                      <a:pt x="12476" y="98"/>
                    </a:cubicBezTo>
                    <a:cubicBezTo>
                      <a:pt x="11342" y="599"/>
                      <a:pt x="10942" y="2533"/>
                      <a:pt x="9574" y="3868"/>
                    </a:cubicBezTo>
                    <a:cubicBezTo>
                      <a:pt x="8146" y="3712"/>
                      <a:pt x="4836" y="2342"/>
                      <a:pt x="2984" y="2342"/>
                    </a:cubicBezTo>
                    <a:cubicBezTo>
                      <a:pt x="2458" y="2342"/>
                      <a:pt x="2050" y="2453"/>
                      <a:pt x="1836" y="2733"/>
                    </a:cubicBezTo>
                    <a:cubicBezTo>
                      <a:pt x="868" y="3968"/>
                      <a:pt x="3570" y="9305"/>
                      <a:pt x="3970" y="10472"/>
                    </a:cubicBezTo>
                    <a:cubicBezTo>
                      <a:pt x="2536" y="11139"/>
                      <a:pt x="1" y="11740"/>
                      <a:pt x="1068" y="13675"/>
                    </a:cubicBezTo>
                    <a:cubicBezTo>
                      <a:pt x="1735" y="15009"/>
                      <a:pt x="3603" y="15776"/>
                      <a:pt x="4571" y="17044"/>
                    </a:cubicBezTo>
                    <a:cubicBezTo>
                      <a:pt x="3303" y="17811"/>
                      <a:pt x="301" y="18211"/>
                      <a:pt x="1068" y="20046"/>
                    </a:cubicBezTo>
                    <a:cubicBezTo>
                      <a:pt x="1635" y="21514"/>
                      <a:pt x="4471" y="22281"/>
                      <a:pt x="5705" y="22848"/>
                    </a:cubicBezTo>
                    <a:cubicBezTo>
                      <a:pt x="4638" y="23815"/>
                      <a:pt x="3003" y="24316"/>
                      <a:pt x="4537" y="25650"/>
                    </a:cubicBezTo>
                    <a:cubicBezTo>
                      <a:pt x="5505" y="26617"/>
                      <a:pt x="7440" y="26917"/>
                      <a:pt x="8707" y="27118"/>
                    </a:cubicBezTo>
                    <a:cubicBezTo>
                      <a:pt x="12310" y="27685"/>
                      <a:pt x="25452" y="27985"/>
                      <a:pt x="29122" y="27985"/>
                    </a:cubicBezTo>
                    <a:cubicBezTo>
                      <a:pt x="29355" y="24349"/>
                      <a:pt x="29689" y="19479"/>
                      <a:pt x="29589" y="17544"/>
                    </a:cubicBezTo>
                    <a:cubicBezTo>
                      <a:pt x="29489" y="14542"/>
                      <a:pt x="29722" y="12974"/>
                      <a:pt x="29322" y="10072"/>
                    </a:cubicBezTo>
                    <a:cubicBezTo>
                      <a:pt x="29108" y="8281"/>
                      <a:pt x="29001" y="4947"/>
                      <a:pt x="27371" y="4947"/>
                    </a:cubicBezTo>
                    <a:cubicBezTo>
                      <a:pt x="26966" y="4947"/>
                      <a:pt x="26469" y="5152"/>
                      <a:pt x="25853" y="5635"/>
                    </a:cubicBezTo>
                    <a:cubicBezTo>
                      <a:pt x="25274" y="6104"/>
                      <a:pt x="24650" y="7119"/>
                      <a:pt x="24017" y="7119"/>
                    </a:cubicBezTo>
                    <a:cubicBezTo>
                      <a:pt x="23884" y="7119"/>
                      <a:pt x="23751" y="7074"/>
                      <a:pt x="23618" y="6970"/>
                    </a:cubicBezTo>
                    <a:cubicBezTo>
                      <a:pt x="23151" y="6603"/>
                      <a:pt x="23051" y="4768"/>
                      <a:pt x="22951" y="4268"/>
                    </a:cubicBezTo>
                    <a:cubicBezTo>
                      <a:pt x="22661" y="3047"/>
                      <a:pt x="22372" y="588"/>
                      <a:pt x="20890" y="588"/>
                    </a:cubicBezTo>
                    <a:cubicBezTo>
                      <a:pt x="20834" y="588"/>
                      <a:pt x="20776" y="591"/>
                      <a:pt x="20716" y="599"/>
                    </a:cubicBezTo>
                    <a:cubicBezTo>
                      <a:pt x="19248" y="799"/>
                      <a:pt x="17914" y="3701"/>
                      <a:pt x="16646" y="4468"/>
                    </a:cubicBezTo>
                    <a:cubicBezTo>
                      <a:pt x="15672" y="3402"/>
                      <a:pt x="14614" y="1"/>
                      <a:pt x="12965" y="1"/>
                    </a:cubicBezTo>
                    <a:close/>
                  </a:path>
                </a:pathLst>
              </a:custGeom>
              <a:solidFill>
                <a:srgbClr val="C67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1388;p6"/>
              <p:cNvSpPr/>
              <p:nvPr/>
            </p:nvSpPr>
            <p:spPr>
              <a:xfrm>
                <a:off x="8299123" y="4596001"/>
                <a:ext cx="804808" cy="754210"/>
              </a:xfrm>
              <a:custGeom>
                <a:avLst/>
                <a:gdLst/>
                <a:ahLst/>
                <a:cxnLst/>
                <a:rect l="l" t="t" r="r" b="b"/>
                <a:pathLst>
                  <a:path w="26865" h="25176" extrusionOk="0">
                    <a:moveTo>
                      <a:pt x="577" y="1"/>
                    </a:moveTo>
                    <a:cubicBezTo>
                      <a:pt x="238" y="1"/>
                      <a:pt x="0" y="531"/>
                      <a:pt x="360" y="808"/>
                    </a:cubicBezTo>
                    <a:cubicBezTo>
                      <a:pt x="2295" y="2209"/>
                      <a:pt x="3963" y="3943"/>
                      <a:pt x="5731" y="5545"/>
                    </a:cubicBezTo>
                    <a:cubicBezTo>
                      <a:pt x="7499" y="7146"/>
                      <a:pt x="9166" y="8847"/>
                      <a:pt x="10868" y="10548"/>
                    </a:cubicBezTo>
                    <a:cubicBezTo>
                      <a:pt x="12502" y="12216"/>
                      <a:pt x="14170" y="13917"/>
                      <a:pt x="15938" y="15485"/>
                    </a:cubicBezTo>
                    <a:cubicBezTo>
                      <a:pt x="17539" y="16919"/>
                      <a:pt x="19174" y="18320"/>
                      <a:pt x="20808" y="19721"/>
                    </a:cubicBezTo>
                    <a:cubicBezTo>
                      <a:pt x="22676" y="21356"/>
                      <a:pt x="24477" y="23057"/>
                      <a:pt x="26012" y="25025"/>
                    </a:cubicBezTo>
                    <a:cubicBezTo>
                      <a:pt x="26093" y="25131"/>
                      <a:pt x="26191" y="25175"/>
                      <a:pt x="26287" y="25175"/>
                    </a:cubicBezTo>
                    <a:cubicBezTo>
                      <a:pt x="26583" y="25175"/>
                      <a:pt x="26864" y="24752"/>
                      <a:pt x="26612" y="24425"/>
                    </a:cubicBezTo>
                    <a:cubicBezTo>
                      <a:pt x="23910" y="20956"/>
                      <a:pt x="20341" y="18320"/>
                      <a:pt x="17072" y="15385"/>
                    </a:cubicBezTo>
                    <a:cubicBezTo>
                      <a:pt x="13503" y="12183"/>
                      <a:pt x="10301" y="8613"/>
                      <a:pt x="6765" y="5344"/>
                    </a:cubicBezTo>
                    <a:cubicBezTo>
                      <a:pt x="4797" y="3543"/>
                      <a:pt x="2929" y="1642"/>
                      <a:pt x="794" y="74"/>
                    </a:cubicBezTo>
                    <a:cubicBezTo>
                      <a:pt x="720" y="23"/>
                      <a:pt x="647" y="1"/>
                      <a:pt x="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1389;p6"/>
              <p:cNvSpPr/>
              <p:nvPr/>
            </p:nvSpPr>
            <p:spPr>
              <a:xfrm>
                <a:off x="8354870" y="4614184"/>
                <a:ext cx="199876" cy="22522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7518" extrusionOk="0">
                    <a:moveTo>
                      <a:pt x="6155" y="1"/>
                    </a:moveTo>
                    <a:cubicBezTo>
                      <a:pt x="5946" y="1"/>
                      <a:pt x="5738" y="134"/>
                      <a:pt x="5738" y="401"/>
                    </a:cubicBezTo>
                    <a:cubicBezTo>
                      <a:pt x="5738" y="2254"/>
                      <a:pt x="5826" y="4106"/>
                      <a:pt x="5753" y="5959"/>
                    </a:cubicBezTo>
                    <a:lnTo>
                      <a:pt x="5753" y="5959"/>
                    </a:lnTo>
                    <a:cubicBezTo>
                      <a:pt x="4194" y="6263"/>
                      <a:pt x="2610" y="6684"/>
                      <a:pt x="1001" y="6684"/>
                    </a:cubicBezTo>
                    <a:cubicBezTo>
                      <a:pt x="846" y="6684"/>
                      <a:pt x="690" y="6681"/>
                      <a:pt x="534" y="6672"/>
                    </a:cubicBezTo>
                    <a:cubicBezTo>
                      <a:pt x="523" y="6671"/>
                      <a:pt x="513" y="6671"/>
                      <a:pt x="503" y="6671"/>
                    </a:cubicBezTo>
                    <a:cubicBezTo>
                      <a:pt x="0" y="6671"/>
                      <a:pt x="11" y="7473"/>
                      <a:pt x="534" y="7506"/>
                    </a:cubicBezTo>
                    <a:cubicBezTo>
                      <a:pt x="687" y="7514"/>
                      <a:pt x="840" y="7518"/>
                      <a:pt x="993" y="7518"/>
                    </a:cubicBezTo>
                    <a:cubicBezTo>
                      <a:pt x="2770" y="7518"/>
                      <a:pt x="4521" y="7013"/>
                      <a:pt x="6271" y="6706"/>
                    </a:cubicBezTo>
                    <a:cubicBezTo>
                      <a:pt x="6438" y="6706"/>
                      <a:pt x="6572" y="6472"/>
                      <a:pt x="6572" y="6305"/>
                    </a:cubicBezTo>
                    <a:cubicBezTo>
                      <a:pt x="6672" y="4337"/>
                      <a:pt x="6572" y="2369"/>
                      <a:pt x="6572" y="401"/>
                    </a:cubicBezTo>
                    <a:cubicBezTo>
                      <a:pt x="6572" y="134"/>
                      <a:pt x="6363" y="1"/>
                      <a:pt x="61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390;p6"/>
              <p:cNvSpPr/>
              <p:nvPr/>
            </p:nvSpPr>
            <p:spPr>
              <a:xfrm>
                <a:off x="8471396" y="4733107"/>
                <a:ext cx="219259" cy="244962"/>
              </a:xfrm>
              <a:custGeom>
                <a:avLst/>
                <a:gdLst/>
                <a:ahLst/>
                <a:cxnLst/>
                <a:rect l="l" t="t" r="r" b="b"/>
                <a:pathLst>
                  <a:path w="7319" h="8177" extrusionOk="0">
                    <a:moveTo>
                      <a:pt x="6835" y="0"/>
                    </a:moveTo>
                    <a:cubicBezTo>
                      <a:pt x="6626" y="0"/>
                      <a:pt x="6418" y="134"/>
                      <a:pt x="6418" y="401"/>
                    </a:cubicBezTo>
                    <a:cubicBezTo>
                      <a:pt x="6418" y="2507"/>
                      <a:pt x="6477" y="4614"/>
                      <a:pt x="6428" y="6692"/>
                    </a:cubicBezTo>
                    <a:lnTo>
                      <a:pt x="6428" y="6692"/>
                    </a:lnTo>
                    <a:cubicBezTo>
                      <a:pt x="4456" y="6809"/>
                      <a:pt x="2485" y="7091"/>
                      <a:pt x="513" y="7372"/>
                    </a:cubicBezTo>
                    <a:cubicBezTo>
                      <a:pt x="1" y="7436"/>
                      <a:pt x="196" y="8177"/>
                      <a:pt x="684" y="8177"/>
                    </a:cubicBezTo>
                    <a:cubicBezTo>
                      <a:pt x="705" y="8177"/>
                      <a:pt x="726" y="8175"/>
                      <a:pt x="747" y="8173"/>
                    </a:cubicBezTo>
                    <a:cubicBezTo>
                      <a:pt x="2748" y="7873"/>
                      <a:pt x="4783" y="7606"/>
                      <a:pt x="6818" y="7506"/>
                    </a:cubicBezTo>
                    <a:cubicBezTo>
                      <a:pt x="7051" y="7506"/>
                      <a:pt x="7218" y="7339"/>
                      <a:pt x="7251" y="7105"/>
                    </a:cubicBezTo>
                    <a:cubicBezTo>
                      <a:pt x="7318" y="4870"/>
                      <a:pt x="7251" y="2635"/>
                      <a:pt x="7251" y="401"/>
                    </a:cubicBezTo>
                    <a:cubicBezTo>
                      <a:pt x="7251" y="134"/>
                      <a:pt x="7043" y="0"/>
                      <a:pt x="68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391;p6"/>
              <p:cNvSpPr/>
              <p:nvPr/>
            </p:nvSpPr>
            <p:spPr>
              <a:xfrm>
                <a:off x="8557698" y="4783072"/>
                <a:ext cx="304818" cy="334775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11175" extrusionOk="0">
                    <a:moveTo>
                      <a:pt x="9758" y="0"/>
                    </a:moveTo>
                    <a:cubicBezTo>
                      <a:pt x="9549" y="0"/>
                      <a:pt x="9341" y="134"/>
                      <a:pt x="9341" y="400"/>
                    </a:cubicBezTo>
                    <a:cubicBezTo>
                      <a:pt x="9309" y="3611"/>
                      <a:pt x="9153" y="6853"/>
                      <a:pt x="8874" y="10066"/>
                    </a:cubicBezTo>
                    <a:lnTo>
                      <a:pt x="8874" y="10066"/>
                    </a:lnTo>
                    <a:cubicBezTo>
                      <a:pt x="6122" y="10249"/>
                      <a:pt x="3313" y="10341"/>
                      <a:pt x="534" y="10341"/>
                    </a:cubicBezTo>
                    <a:cubicBezTo>
                      <a:pt x="1" y="10341"/>
                      <a:pt x="1" y="11175"/>
                      <a:pt x="534" y="11175"/>
                    </a:cubicBezTo>
                    <a:cubicBezTo>
                      <a:pt x="3470" y="11175"/>
                      <a:pt x="6372" y="11075"/>
                      <a:pt x="9241" y="10875"/>
                    </a:cubicBezTo>
                    <a:cubicBezTo>
                      <a:pt x="9507" y="10841"/>
                      <a:pt x="9641" y="10708"/>
                      <a:pt x="9674" y="10441"/>
                    </a:cubicBezTo>
                    <a:cubicBezTo>
                      <a:pt x="9974" y="7105"/>
                      <a:pt x="10141" y="3736"/>
                      <a:pt x="10175" y="400"/>
                    </a:cubicBezTo>
                    <a:cubicBezTo>
                      <a:pt x="10175" y="134"/>
                      <a:pt x="9966" y="0"/>
                      <a:pt x="97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1392;p6"/>
              <p:cNvSpPr/>
              <p:nvPr/>
            </p:nvSpPr>
            <p:spPr>
              <a:xfrm>
                <a:off x="8711578" y="4898970"/>
                <a:ext cx="283847" cy="332708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11106" extrusionOk="0">
                    <a:moveTo>
                      <a:pt x="9057" y="1"/>
                    </a:moveTo>
                    <a:cubicBezTo>
                      <a:pt x="8849" y="1"/>
                      <a:pt x="8640" y="134"/>
                      <a:pt x="8640" y="401"/>
                    </a:cubicBezTo>
                    <a:cubicBezTo>
                      <a:pt x="8640" y="3589"/>
                      <a:pt x="8485" y="6809"/>
                      <a:pt x="8204" y="10030"/>
                    </a:cubicBezTo>
                    <a:lnTo>
                      <a:pt x="8204" y="10030"/>
                    </a:lnTo>
                    <a:cubicBezTo>
                      <a:pt x="7212" y="10220"/>
                      <a:pt x="6207" y="10278"/>
                      <a:pt x="5197" y="10278"/>
                    </a:cubicBezTo>
                    <a:cubicBezTo>
                      <a:pt x="3642" y="10278"/>
                      <a:pt x="2077" y="10141"/>
                      <a:pt x="534" y="10141"/>
                    </a:cubicBezTo>
                    <a:cubicBezTo>
                      <a:pt x="1" y="10141"/>
                      <a:pt x="1" y="10975"/>
                      <a:pt x="534" y="10975"/>
                    </a:cubicBezTo>
                    <a:cubicBezTo>
                      <a:pt x="2078" y="10975"/>
                      <a:pt x="3644" y="11106"/>
                      <a:pt x="5201" y="11106"/>
                    </a:cubicBezTo>
                    <a:cubicBezTo>
                      <a:pt x="6368" y="11106"/>
                      <a:pt x="7530" y="11032"/>
                      <a:pt x="8674" y="10775"/>
                    </a:cubicBezTo>
                    <a:cubicBezTo>
                      <a:pt x="8874" y="10708"/>
                      <a:pt x="8974" y="10541"/>
                      <a:pt x="8974" y="10375"/>
                    </a:cubicBezTo>
                    <a:cubicBezTo>
                      <a:pt x="9274" y="7039"/>
                      <a:pt x="9474" y="3737"/>
                      <a:pt x="9474" y="401"/>
                    </a:cubicBezTo>
                    <a:cubicBezTo>
                      <a:pt x="9474" y="134"/>
                      <a:pt x="9266" y="1"/>
                      <a:pt x="905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1393;p6"/>
              <p:cNvSpPr/>
              <p:nvPr/>
            </p:nvSpPr>
            <p:spPr>
              <a:xfrm>
                <a:off x="8446803" y="5093830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1394;p6"/>
              <p:cNvSpPr/>
              <p:nvPr/>
            </p:nvSpPr>
            <p:spPr>
              <a:xfrm>
                <a:off x="8435809" y="5038862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4"/>
                      <a:pt x="467" y="734"/>
                    </a:cubicBezTo>
                    <a:cubicBezTo>
                      <a:pt x="934" y="734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1395;p6"/>
              <p:cNvSpPr/>
              <p:nvPr/>
            </p:nvSpPr>
            <p:spPr>
              <a:xfrm>
                <a:off x="8394831" y="5079841"/>
                <a:ext cx="2801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34" y="701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1396;p6"/>
              <p:cNvSpPr/>
              <p:nvPr/>
            </p:nvSpPr>
            <p:spPr>
              <a:xfrm>
                <a:off x="8818489" y="4647165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397;p6"/>
              <p:cNvSpPr/>
              <p:nvPr/>
            </p:nvSpPr>
            <p:spPr>
              <a:xfrm>
                <a:off x="8792517" y="470812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398;p6"/>
              <p:cNvSpPr/>
              <p:nvPr/>
            </p:nvSpPr>
            <p:spPr>
              <a:xfrm>
                <a:off x="8760555" y="4656151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5"/>
                      <a:pt x="467" y="735"/>
                    </a:cubicBezTo>
                    <a:cubicBezTo>
                      <a:pt x="934" y="735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399;p6"/>
              <p:cNvSpPr/>
              <p:nvPr/>
            </p:nvSpPr>
            <p:spPr>
              <a:xfrm>
                <a:off x="8913417" y="4954927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400;p6"/>
              <p:cNvSpPr/>
              <p:nvPr/>
            </p:nvSpPr>
            <p:spPr>
              <a:xfrm>
                <a:off x="8908445" y="5012890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401;p6"/>
              <p:cNvSpPr/>
              <p:nvPr/>
            </p:nvSpPr>
            <p:spPr>
              <a:xfrm>
                <a:off x="8475770" y="4873987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402;p6"/>
              <p:cNvSpPr/>
              <p:nvPr/>
            </p:nvSpPr>
            <p:spPr>
              <a:xfrm>
                <a:off x="8443778" y="4890972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cubicBezTo>
                      <a:pt x="935" y="735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403;p6"/>
              <p:cNvSpPr/>
              <p:nvPr/>
            </p:nvSpPr>
            <p:spPr>
              <a:xfrm>
                <a:off x="8687614" y="5154759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5"/>
                      <a:pt x="467" y="735"/>
                    </a:cubicBezTo>
                    <a:cubicBezTo>
                      <a:pt x="934" y="735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404;p6"/>
              <p:cNvSpPr/>
              <p:nvPr/>
            </p:nvSpPr>
            <p:spPr>
              <a:xfrm>
                <a:off x="8327880" y="4694135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405;p6"/>
              <p:cNvSpPr/>
              <p:nvPr/>
            </p:nvSpPr>
            <p:spPr>
              <a:xfrm>
                <a:off x="8411815" y="4636171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Google Shape;1406;p6"/>
            <p:cNvGrpSpPr/>
            <p:nvPr/>
          </p:nvGrpSpPr>
          <p:grpSpPr>
            <a:xfrm rot="5400000" flipH="1">
              <a:off x="644966" y="6489707"/>
              <a:ext cx="215154" cy="582789"/>
              <a:chOff x="7607455" y="4238363"/>
              <a:chExt cx="438017" cy="1186459"/>
            </a:xfrm>
          </p:grpSpPr>
          <p:sp>
            <p:nvSpPr>
              <p:cNvPr id="109" name="Google Shape;1407;p6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408;p6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409;p6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410;p6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411;p6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412;p6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413;p6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414;p6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415;p6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416;p6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417;p6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418;p6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419;p6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0;p6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1;p6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2;p6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;p6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4;p6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5;p6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6;p6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7;p6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8;p6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1429;p6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430;p6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4AE63B4E-B079-528F-D741-1C32AAA25FE7}"/>
              </a:ext>
            </a:extLst>
          </p:cNvPr>
          <p:cNvGrpSpPr/>
          <p:nvPr/>
        </p:nvGrpSpPr>
        <p:grpSpPr>
          <a:xfrm>
            <a:off x="-547658" y="-485500"/>
            <a:ext cx="822544" cy="1976331"/>
            <a:chOff x="131359" y="-14514"/>
            <a:chExt cx="822544" cy="1976331"/>
          </a:xfrm>
        </p:grpSpPr>
        <p:grpSp>
          <p:nvGrpSpPr>
            <p:cNvPr id="133" name="Google Shape;1431;p6"/>
            <p:cNvGrpSpPr/>
            <p:nvPr/>
          </p:nvGrpSpPr>
          <p:grpSpPr>
            <a:xfrm rot="5400000" flipH="1">
              <a:off x="249485" y="1455146"/>
              <a:ext cx="633267" cy="380075"/>
              <a:chOff x="8365864" y="2993835"/>
              <a:chExt cx="933472" cy="547264"/>
            </a:xfrm>
          </p:grpSpPr>
          <p:sp>
            <p:nvSpPr>
              <p:cNvPr id="134" name="Google Shape;1432;p6"/>
              <p:cNvSpPr/>
              <p:nvPr/>
            </p:nvSpPr>
            <p:spPr>
              <a:xfrm>
                <a:off x="8365864" y="2993835"/>
                <a:ext cx="721496" cy="547264"/>
              </a:xfrm>
              <a:custGeom>
                <a:avLst/>
                <a:gdLst/>
                <a:ahLst/>
                <a:cxnLst/>
                <a:rect l="l" t="t" r="r" b="b"/>
                <a:pathLst>
                  <a:path w="24084" h="18268" extrusionOk="0">
                    <a:moveTo>
                      <a:pt x="14332" y="1"/>
                    </a:moveTo>
                    <a:cubicBezTo>
                      <a:pt x="13719" y="1"/>
                      <a:pt x="13112" y="37"/>
                      <a:pt x="12542" y="87"/>
                    </a:cubicBezTo>
                    <a:cubicBezTo>
                      <a:pt x="10541" y="254"/>
                      <a:pt x="8740" y="321"/>
                      <a:pt x="7172" y="1655"/>
                    </a:cubicBezTo>
                    <a:cubicBezTo>
                      <a:pt x="6471" y="2289"/>
                      <a:pt x="6238" y="2489"/>
                      <a:pt x="7172" y="2823"/>
                    </a:cubicBezTo>
                    <a:cubicBezTo>
                      <a:pt x="8006" y="3190"/>
                      <a:pt x="8906" y="3190"/>
                      <a:pt x="9740" y="3590"/>
                    </a:cubicBezTo>
                    <a:cubicBezTo>
                      <a:pt x="8973" y="4524"/>
                      <a:pt x="7872" y="5158"/>
                      <a:pt x="7005" y="5925"/>
                    </a:cubicBezTo>
                    <a:cubicBezTo>
                      <a:pt x="5771" y="6892"/>
                      <a:pt x="5004" y="8126"/>
                      <a:pt x="4070" y="9361"/>
                    </a:cubicBezTo>
                    <a:cubicBezTo>
                      <a:pt x="3136" y="10528"/>
                      <a:pt x="2235" y="11796"/>
                      <a:pt x="1535" y="13130"/>
                    </a:cubicBezTo>
                    <a:cubicBezTo>
                      <a:pt x="1068" y="13831"/>
                      <a:pt x="0" y="15665"/>
                      <a:pt x="167" y="16399"/>
                    </a:cubicBezTo>
                    <a:cubicBezTo>
                      <a:pt x="2802" y="16166"/>
                      <a:pt x="5437" y="15932"/>
                      <a:pt x="8006" y="15298"/>
                    </a:cubicBezTo>
                    <a:cubicBezTo>
                      <a:pt x="10508" y="14731"/>
                      <a:pt x="12476" y="13564"/>
                      <a:pt x="14811" y="12496"/>
                    </a:cubicBezTo>
                    <a:cubicBezTo>
                      <a:pt x="15344" y="14298"/>
                      <a:pt x="15178" y="16599"/>
                      <a:pt x="16112" y="18267"/>
                    </a:cubicBezTo>
                    <a:cubicBezTo>
                      <a:pt x="18313" y="16599"/>
                      <a:pt x="20014" y="13197"/>
                      <a:pt x="21182" y="10762"/>
                    </a:cubicBezTo>
                    <a:cubicBezTo>
                      <a:pt x="21749" y="9427"/>
                      <a:pt x="22450" y="8060"/>
                      <a:pt x="22917" y="6692"/>
                    </a:cubicBezTo>
                    <a:cubicBezTo>
                      <a:pt x="23317" y="5458"/>
                      <a:pt x="24084" y="3890"/>
                      <a:pt x="24084" y="2522"/>
                    </a:cubicBezTo>
                    <a:cubicBezTo>
                      <a:pt x="23550" y="2189"/>
                      <a:pt x="22450" y="1789"/>
                      <a:pt x="21849" y="1555"/>
                    </a:cubicBezTo>
                    <a:cubicBezTo>
                      <a:pt x="20348" y="888"/>
                      <a:pt x="18880" y="855"/>
                      <a:pt x="17246" y="388"/>
                    </a:cubicBezTo>
                    <a:cubicBezTo>
                      <a:pt x="16355" y="98"/>
                      <a:pt x="15336" y="1"/>
                      <a:pt x="14332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433;p6"/>
              <p:cNvSpPr/>
              <p:nvPr/>
            </p:nvSpPr>
            <p:spPr>
              <a:xfrm>
                <a:off x="8415260" y="3054554"/>
                <a:ext cx="884076" cy="395139"/>
              </a:xfrm>
              <a:custGeom>
                <a:avLst/>
                <a:gdLst/>
                <a:ahLst/>
                <a:cxnLst/>
                <a:rect l="l" t="t" r="r" b="b"/>
                <a:pathLst>
                  <a:path w="29511" h="13190" extrusionOk="0">
                    <a:moveTo>
                      <a:pt x="26842" y="0"/>
                    </a:moveTo>
                    <a:cubicBezTo>
                      <a:pt x="23844" y="0"/>
                      <a:pt x="20859" y="1428"/>
                      <a:pt x="18165" y="2564"/>
                    </a:cubicBezTo>
                    <a:cubicBezTo>
                      <a:pt x="14096" y="4265"/>
                      <a:pt x="10059" y="6099"/>
                      <a:pt x="6357" y="8468"/>
                    </a:cubicBezTo>
                    <a:cubicBezTo>
                      <a:pt x="4255" y="9802"/>
                      <a:pt x="2221" y="11270"/>
                      <a:pt x="219" y="12704"/>
                    </a:cubicBezTo>
                    <a:cubicBezTo>
                      <a:pt x="0" y="12868"/>
                      <a:pt x="118" y="13189"/>
                      <a:pt x="333" y="13189"/>
                    </a:cubicBezTo>
                    <a:cubicBezTo>
                      <a:pt x="380" y="13189"/>
                      <a:pt x="432" y="13174"/>
                      <a:pt x="486" y="13138"/>
                    </a:cubicBezTo>
                    <a:cubicBezTo>
                      <a:pt x="3955" y="10669"/>
                      <a:pt x="7424" y="8201"/>
                      <a:pt x="11227" y="6300"/>
                    </a:cubicBezTo>
                    <a:cubicBezTo>
                      <a:pt x="13162" y="5332"/>
                      <a:pt x="15130" y="4432"/>
                      <a:pt x="17098" y="3598"/>
                    </a:cubicBezTo>
                    <a:cubicBezTo>
                      <a:pt x="18933" y="2797"/>
                      <a:pt x="20767" y="1930"/>
                      <a:pt x="22669" y="1329"/>
                    </a:cubicBezTo>
                    <a:cubicBezTo>
                      <a:pt x="24025" y="885"/>
                      <a:pt x="25485" y="529"/>
                      <a:pt x="26931" y="529"/>
                    </a:cubicBezTo>
                    <a:cubicBezTo>
                      <a:pt x="27654" y="529"/>
                      <a:pt x="28373" y="618"/>
                      <a:pt x="29073" y="829"/>
                    </a:cubicBezTo>
                    <a:cubicBezTo>
                      <a:pt x="29100" y="838"/>
                      <a:pt x="29126" y="842"/>
                      <a:pt x="29151" y="842"/>
                    </a:cubicBezTo>
                    <a:cubicBezTo>
                      <a:pt x="29399" y="842"/>
                      <a:pt x="29510" y="420"/>
                      <a:pt x="29207" y="329"/>
                    </a:cubicBezTo>
                    <a:cubicBezTo>
                      <a:pt x="28421" y="99"/>
                      <a:pt x="27631" y="0"/>
                      <a:pt x="26842" y="0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1434;p6"/>
              <p:cNvSpPr/>
              <p:nvPr/>
            </p:nvSpPr>
            <p:spPr>
              <a:xfrm>
                <a:off x="8854106" y="3057220"/>
                <a:ext cx="149278" cy="223004"/>
              </a:xfrm>
              <a:custGeom>
                <a:avLst/>
                <a:gdLst/>
                <a:ahLst/>
                <a:cxnLst/>
                <a:rect l="l" t="t" r="r" b="b"/>
                <a:pathLst>
                  <a:path w="4983" h="7444" extrusionOk="0">
                    <a:moveTo>
                      <a:pt x="387" y="0"/>
                    </a:moveTo>
                    <a:cubicBezTo>
                      <a:pt x="98" y="0"/>
                      <a:pt x="0" y="444"/>
                      <a:pt x="313" y="507"/>
                    </a:cubicBezTo>
                    <a:cubicBezTo>
                      <a:pt x="1777" y="793"/>
                      <a:pt x="3150" y="1595"/>
                      <a:pt x="4373" y="2393"/>
                    </a:cubicBezTo>
                    <a:lnTo>
                      <a:pt x="4373" y="2393"/>
                    </a:lnTo>
                    <a:cubicBezTo>
                      <a:pt x="3748" y="3939"/>
                      <a:pt x="3318" y="5569"/>
                      <a:pt x="2548" y="7045"/>
                    </a:cubicBezTo>
                    <a:cubicBezTo>
                      <a:pt x="2433" y="7252"/>
                      <a:pt x="2620" y="7443"/>
                      <a:pt x="2790" y="7443"/>
                    </a:cubicBezTo>
                    <a:cubicBezTo>
                      <a:pt x="2867" y="7443"/>
                      <a:pt x="2940" y="7404"/>
                      <a:pt x="2982" y="7311"/>
                    </a:cubicBezTo>
                    <a:cubicBezTo>
                      <a:pt x="3849" y="5744"/>
                      <a:pt x="4283" y="4009"/>
                      <a:pt x="4950" y="2341"/>
                    </a:cubicBezTo>
                    <a:cubicBezTo>
                      <a:pt x="4983" y="2241"/>
                      <a:pt x="4916" y="2108"/>
                      <a:pt x="4816" y="2074"/>
                    </a:cubicBezTo>
                    <a:cubicBezTo>
                      <a:pt x="3515" y="1207"/>
                      <a:pt x="2014" y="306"/>
                      <a:pt x="446" y="6"/>
                    </a:cubicBezTo>
                    <a:cubicBezTo>
                      <a:pt x="426" y="2"/>
                      <a:pt x="406" y="0"/>
                      <a:pt x="387" y="0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435;p6"/>
              <p:cNvSpPr/>
              <p:nvPr/>
            </p:nvSpPr>
            <p:spPr>
              <a:xfrm>
                <a:off x="8712926" y="3114285"/>
                <a:ext cx="159584" cy="218001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7277" extrusionOk="0">
                    <a:moveTo>
                      <a:pt x="394" y="0"/>
                    </a:moveTo>
                    <a:cubicBezTo>
                      <a:pt x="156" y="0"/>
                      <a:pt x="0" y="361"/>
                      <a:pt x="256" y="503"/>
                    </a:cubicBezTo>
                    <a:cubicBezTo>
                      <a:pt x="1660" y="1332"/>
                      <a:pt x="3186" y="1979"/>
                      <a:pt x="4746" y="2501"/>
                    </a:cubicBezTo>
                    <a:lnTo>
                      <a:pt x="4746" y="2501"/>
                    </a:lnTo>
                    <a:cubicBezTo>
                      <a:pt x="4467" y="4011"/>
                      <a:pt x="3968" y="5492"/>
                      <a:pt x="3558" y="6974"/>
                    </a:cubicBezTo>
                    <a:cubicBezTo>
                      <a:pt x="3498" y="7156"/>
                      <a:pt x="3670" y="7277"/>
                      <a:pt x="3830" y="7277"/>
                    </a:cubicBezTo>
                    <a:cubicBezTo>
                      <a:pt x="3934" y="7277"/>
                      <a:pt x="4032" y="7226"/>
                      <a:pt x="4059" y="7108"/>
                    </a:cubicBezTo>
                    <a:cubicBezTo>
                      <a:pt x="4492" y="5540"/>
                      <a:pt x="5026" y="3972"/>
                      <a:pt x="5293" y="2371"/>
                    </a:cubicBezTo>
                    <a:cubicBezTo>
                      <a:pt x="5326" y="2237"/>
                      <a:pt x="5259" y="2104"/>
                      <a:pt x="5093" y="2071"/>
                    </a:cubicBezTo>
                    <a:cubicBezTo>
                      <a:pt x="3525" y="1537"/>
                      <a:pt x="1957" y="903"/>
                      <a:pt x="523" y="36"/>
                    </a:cubicBezTo>
                    <a:cubicBezTo>
                      <a:pt x="478" y="11"/>
                      <a:pt x="435" y="0"/>
                      <a:pt x="394" y="0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436;p6"/>
              <p:cNvSpPr/>
              <p:nvPr/>
            </p:nvSpPr>
            <p:spPr>
              <a:xfrm>
                <a:off x="8610569" y="3209873"/>
                <a:ext cx="124024" cy="171327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5719" extrusionOk="0">
                    <a:moveTo>
                      <a:pt x="352" y="1"/>
                    </a:moveTo>
                    <a:cubicBezTo>
                      <a:pt x="84" y="1"/>
                      <a:pt x="0" y="426"/>
                      <a:pt x="304" y="548"/>
                    </a:cubicBezTo>
                    <a:cubicBezTo>
                      <a:pt x="1350" y="978"/>
                      <a:pt x="2425" y="1381"/>
                      <a:pt x="3555" y="1545"/>
                    </a:cubicBezTo>
                    <a:lnTo>
                      <a:pt x="3555" y="1545"/>
                    </a:lnTo>
                    <a:cubicBezTo>
                      <a:pt x="3325" y="2843"/>
                      <a:pt x="3013" y="4114"/>
                      <a:pt x="2672" y="5384"/>
                    </a:cubicBezTo>
                    <a:cubicBezTo>
                      <a:pt x="2611" y="5589"/>
                      <a:pt x="2776" y="5718"/>
                      <a:pt x="2935" y="5718"/>
                    </a:cubicBezTo>
                    <a:cubicBezTo>
                      <a:pt x="3036" y="5718"/>
                      <a:pt x="3134" y="5667"/>
                      <a:pt x="3173" y="5551"/>
                    </a:cubicBezTo>
                    <a:cubicBezTo>
                      <a:pt x="3539" y="4183"/>
                      <a:pt x="3873" y="2782"/>
                      <a:pt x="4107" y="1415"/>
                    </a:cubicBezTo>
                    <a:cubicBezTo>
                      <a:pt x="4140" y="1215"/>
                      <a:pt x="4040" y="1081"/>
                      <a:pt x="3840" y="1081"/>
                    </a:cubicBezTo>
                    <a:cubicBezTo>
                      <a:pt x="2672" y="948"/>
                      <a:pt x="1538" y="481"/>
                      <a:pt x="437" y="14"/>
                    </a:cubicBezTo>
                    <a:cubicBezTo>
                      <a:pt x="407" y="5"/>
                      <a:pt x="379" y="1"/>
                      <a:pt x="352" y="1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437;p6"/>
              <p:cNvSpPr/>
              <p:nvPr/>
            </p:nvSpPr>
            <p:spPr>
              <a:xfrm>
                <a:off x="8502760" y="3299170"/>
                <a:ext cx="98950" cy="129476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4322" extrusionOk="0">
                    <a:moveTo>
                      <a:pt x="426" y="0"/>
                    </a:moveTo>
                    <a:cubicBezTo>
                      <a:pt x="395" y="0"/>
                      <a:pt x="365" y="1"/>
                      <a:pt x="334" y="2"/>
                    </a:cubicBezTo>
                    <a:cubicBezTo>
                      <a:pt x="0" y="35"/>
                      <a:pt x="0" y="535"/>
                      <a:pt x="334" y="535"/>
                    </a:cubicBezTo>
                    <a:cubicBezTo>
                      <a:pt x="386" y="531"/>
                      <a:pt x="438" y="530"/>
                      <a:pt x="490" y="530"/>
                    </a:cubicBezTo>
                    <a:cubicBezTo>
                      <a:pt x="1249" y="530"/>
                      <a:pt x="1983" y="921"/>
                      <a:pt x="2694" y="1161"/>
                    </a:cubicBezTo>
                    <a:lnTo>
                      <a:pt x="2694" y="1161"/>
                    </a:lnTo>
                    <a:cubicBezTo>
                      <a:pt x="2419" y="2104"/>
                      <a:pt x="2149" y="3026"/>
                      <a:pt x="1935" y="4004"/>
                    </a:cubicBezTo>
                    <a:cubicBezTo>
                      <a:pt x="1894" y="4188"/>
                      <a:pt x="2065" y="4322"/>
                      <a:pt x="2227" y="4322"/>
                    </a:cubicBezTo>
                    <a:cubicBezTo>
                      <a:pt x="2330" y="4322"/>
                      <a:pt x="2430" y="4268"/>
                      <a:pt x="2468" y="4138"/>
                    </a:cubicBezTo>
                    <a:cubicBezTo>
                      <a:pt x="2702" y="3104"/>
                      <a:pt x="2969" y="2070"/>
                      <a:pt x="3269" y="1036"/>
                    </a:cubicBezTo>
                    <a:cubicBezTo>
                      <a:pt x="3302" y="902"/>
                      <a:pt x="3236" y="735"/>
                      <a:pt x="3102" y="702"/>
                    </a:cubicBezTo>
                    <a:cubicBezTo>
                      <a:pt x="2198" y="476"/>
                      <a:pt x="1357" y="0"/>
                      <a:pt x="426" y="0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1438;p6"/>
              <p:cNvSpPr/>
              <p:nvPr/>
            </p:nvSpPr>
            <p:spPr>
              <a:xfrm>
                <a:off x="8446593" y="3356775"/>
                <a:ext cx="72168" cy="99609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3325" extrusionOk="0">
                    <a:moveTo>
                      <a:pt x="1942" y="781"/>
                    </a:moveTo>
                    <a:cubicBezTo>
                      <a:pt x="1932" y="801"/>
                      <a:pt x="1922" y="822"/>
                      <a:pt x="1913" y="843"/>
                    </a:cubicBezTo>
                    <a:lnTo>
                      <a:pt x="1913" y="843"/>
                    </a:lnTo>
                    <a:cubicBezTo>
                      <a:pt x="1918" y="819"/>
                      <a:pt x="1926" y="796"/>
                      <a:pt x="1942" y="781"/>
                    </a:cubicBezTo>
                    <a:close/>
                    <a:moveTo>
                      <a:pt x="330" y="0"/>
                    </a:moveTo>
                    <a:cubicBezTo>
                      <a:pt x="87" y="0"/>
                      <a:pt x="1" y="423"/>
                      <a:pt x="274" y="514"/>
                    </a:cubicBezTo>
                    <a:cubicBezTo>
                      <a:pt x="794" y="687"/>
                      <a:pt x="1339" y="835"/>
                      <a:pt x="1844" y="1024"/>
                    </a:cubicBezTo>
                    <a:lnTo>
                      <a:pt x="1844" y="1024"/>
                    </a:lnTo>
                    <a:cubicBezTo>
                      <a:pt x="1635" y="1657"/>
                      <a:pt x="1726" y="2336"/>
                      <a:pt x="1608" y="3015"/>
                    </a:cubicBezTo>
                    <a:cubicBezTo>
                      <a:pt x="1608" y="3149"/>
                      <a:pt x="1642" y="3282"/>
                      <a:pt x="1808" y="3316"/>
                    </a:cubicBezTo>
                    <a:cubicBezTo>
                      <a:pt x="1826" y="3321"/>
                      <a:pt x="1846" y="3324"/>
                      <a:pt x="1867" y="3324"/>
                    </a:cubicBezTo>
                    <a:cubicBezTo>
                      <a:pt x="1971" y="3324"/>
                      <a:pt x="2109" y="3259"/>
                      <a:pt x="2109" y="3149"/>
                    </a:cubicBezTo>
                    <a:cubicBezTo>
                      <a:pt x="2175" y="2715"/>
                      <a:pt x="2175" y="2315"/>
                      <a:pt x="2209" y="1881"/>
                    </a:cubicBezTo>
                    <a:cubicBezTo>
                      <a:pt x="2209" y="1715"/>
                      <a:pt x="2242" y="1514"/>
                      <a:pt x="2275" y="1314"/>
                    </a:cubicBezTo>
                    <a:cubicBezTo>
                      <a:pt x="2342" y="1181"/>
                      <a:pt x="2409" y="1014"/>
                      <a:pt x="2409" y="847"/>
                    </a:cubicBezTo>
                    <a:cubicBezTo>
                      <a:pt x="2409" y="714"/>
                      <a:pt x="2342" y="647"/>
                      <a:pt x="2209" y="614"/>
                    </a:cubicBezTo>
                    <a:cubicBezTo>
                      <a:pt x="1642" y="380"/>
                      <a:pt x="1008" y="213"/>
                      <a:pt x="407" y="13"/>
                    </a:cubicBezTo>
                    <a:cubicBezTo>
                      <a:pt x="380" y="4"/>
                      <a:pt x="355" y="0"/>
                      <a:pt x="330" y="0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39;p6"/>
            <p:cNvGrpSpPr/>
            <p:nvPr/>
          </p:nvGrpSpPr>
          <p:grpSpPr>
            <a:xfrm flipH="1">
              <a:off x="131359" y="644212"/>
              <a:ext cx="800029" cy="592349"/>
              <a:chOff x="8118223" y="2202382"/>
              <a:chExt cx="1151949" cy="873156"/>
            </a:xfrm>
          </p:grpSpPr>
          <p:sp>
            <p:nvSpPr>
              <p:cNvPr id="142" name="Google Shape;1440;p6"/>
              <p:cNvSpPr/>
              <p:nvPr/>
            </p:nvSpPr>
            <p:spPr>
              <a:xfrm>
                <a:off x="8162018" y="2369923"/>
                <a:ext cx="67974" cy="5299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69" extrusionOk="0">
                    <a:moveTo>
                      <a:pt x="1134" y="0"/>
                    </a:moveTo>
                    <a:cubicBezTo>
                      <a:pt x="34" y="0"/>
                      <a:pt x="0" y="1768"/>
                      <a:pt x="1134" y="1768"/>
                    </a:cubicBezTo>
                    <a:cubicBezTo>
                      <a:pt x="2269" y="1768"/>
                      <a:pt x="2269" y="0"/>
                      <a:pt x="1134" y="0"/>
                    </a:cubicBezTo>
                    <a:close/>
                  </a:path>
                </a:pathLst>
              </a:custGeom>
              <a:solidFill>
                <a:srgbClr val="C67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441;p6"/>
              <p:cNvSpPr/>
              <p:nvPr/>
            </p:nvSpPr>
            <p:spPr>
              <a:xfrm>
                <a:off x="8118223" y="2846064"/>
                <a:ext cx="285645" cy="150896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5037" extrusionOk="0">
                    <a:moveTo>
                      <a:pt x="4551" y="0"/>
                    </a:moveTo>
                    <a:cubicBezTo>
                      <a:pt x="2150" y="0"/>
                      <a:pt x="1" y="554"/>
                      <a:pt x="628" y="3119"/>
                    </a:cubicBezTo>
                    <a:cubicBezTo>
                      <a:pt x="933" y="4505"/>
                      <a:pt x="1747" y="5036"/>
                      <a:pt x="2769" y="5036"/>
                    </a:cubicBezTo>
                    <a:cubicBezTo>
                      <a:pt x="5215" y="5036"/>
                      <a:pt x="8852" y="1988"/>
                      <a:pt x="9535" y="317"/>
                    </a:cubicBezTo>
                    <a:lnTo>
                      <a:pt x="9535" y="317"/>
                    </a:lnTo>
                    <a:cubicBezTo>
                      <a:pt x="9480" y="320"/>
                      <a:pt x="9421" y="321"/>
                      <a:pt x="9359" y="321"/>
                    </a:cubicBezTo>
                    <a:cubicBezTo>
                      <a:pt x="8351" y="321"/>
                      <a:pt x="6378" y="0"/>
                      <a:pt x="4551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2;p6"/>
              <p:cNvSpPr/>
              <p:nvPr/>
            </p:nvSpPr>
            <p:spPr>
              <a:xfrm>
                <a:off x="8374850" y="2850558"/>
                <a:ext cx="174802" cy="224981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7510" extrusionOk="0">
                    <a:moveTo>
                      <a:pt x="3603" y="0"/>
                    </a:moveTo>
                    <a:cubicBezTo>
                      <a:pt x="2636" y="1201"/>
                      <a:pt x="1501" y="2002"/>
                      <a:pt x="968" y="3503"/>
                    </a:cubicBezTo>
                    <a:cubicBezTo>
                      <a:pt x="367" y="4970"/>
                      <a:pt x="0" y="7439"/>
                      <a:pt x="2302" y="7506"/>
                    </a:cubicBezTo>
                    <a:cubicBezTo>
                      <a:pt x="2355" y="7508"/>
                      <a:pt x="2406" y="7509"/>
                      <a:pt x="2456" y="7509"/>
                    </a:cubicBezTo>
                    <a:cubicBezTo>
                      <a:pt x="5835" y="7509"/>
                      <a:pt x="4623" y="2075"/>
                      <a:pt x="3670" y="267"/>
                    </a:cubicBezTo>
                    <a:lnTo>
                      <a:pt x="3603" y="0"/>
                    </a:ln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43;p6"/>
              <p:cNvSpPr/>
              <p:nvPr/>
            </p:nvSpPr>
            <p:spPr>
              <a:xfrm>
                <a:off x="8194999" y="2514098"/>
                <a:ext cx="345769" cy="163688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464" extrusionOk="0">
                    <a:moveTo>
                      <a:pt x="7205" y="1"/>
                    </a:moveTo>
                    <a:cubicBezTo>
                      <a:pt x="6846" y="1"/>
                      <a:pt x="6525" y="11"/>
                      <a:pt x="6271" y="24"/>
                    </a:cubicBezTo>
                    <a:cubicBezTo>
                      <a:pt x="4437" y="124"/>
                      <a:pt x="2702" y="224"/>
                      <a:pt x="1301" y="1592"/>
                    </a:cubicBezTo>
                    <a:cubicBezTo>
                      <a:pt x="0" y="2926"/>
                      <a:pt x="67" y="5361"/>
                      <a:pt x="2268" y="5461"/>
                    </a:cubicBezTo>
                    <a:cubicBezTo>
                      <a:pt x="2303" y="5463"/>
                      <a:pt x="2337" y="5463"/>
                      <a:pt x="2371" y="5463"/>
                    </a:cubicBezTo>
                    <a:cubicBezTo>
                      <a:pt x="4327" y="5463"/>
                      <a:pt x="5966" y="3610"/>
                      <a:pt x="7605" y="2659"/>
                    </a:cubicBezTo>
                    <a:cubicBezTo>
                      <a:pt x="8906" y="1859"/>
                      <a:pt x="10141" y="1692"/>
                      <a:pt x="11542" y="1258"/>
                    </a:cubicBezTo>
                    <a:lnTo>
                      <a:pt x="11442" y="1092"/>
                    </a:lnTo>
                    <a:cubicBezTo>
                      <a:pt x="10797" y="179"/>
                      <a:pt x="8684" y="1"/>
                      <a:pt x="7205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44;p6"/>
              <p:cNvSpPr/>
              <p:nvPr/>
            </p:nvSpPr>
            <p:spPr>
              <a:xfrm>
                <a:off x="8752557" y="2506819"/>
                <a:ext cx="153263" cy="296459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9896" extrusionOk="0">
                    <a:moveTo>
                      <a:pt x="2335" y="0"/>
                    </a:moveTo>
                    <a:lnTo>
                      <a:pt x="2169" y="100"/>
                    </a:lnTo>
                    <a:cubicBezTo>
                      <a:pt x="2207" y="125"/>
                      <a:pt x="2246" y="150"/>
                      <a:pt x="2283" y="176"/>
                    </a:cubicBezTo>
                    <a:lnTo>
                      <a:pt x="2283" y="176"/>
                    </a:lnTo>
                    <a:cubicBezTo>
                      <a:pt x="2306" y="97"/>
                      <a:pt x="2324" y="36"/>
                      <a:pt x="2335" y="0"/>
                    </a:cubicBezTo>
                    <a:close/>
                    <a:moveTo>
                      <a:pt x="2283" y="176"/>
                    </a:moveTo>
                    <a:cubicBezTo>
                      <a:pt x="2180" y="547"/>
                      <a:pt x="1984" y="1311"/>
                      <a:pt x="1902" y="1668"/>
                    </a:cubicBezTo>
                    <a:cubicBezTo>
                      <a:pt x="1201" y="3670"/>
                      <a:pt x="0" y="5438"/>
                      <a:pt x="67" y="7606"/>
                    </a:cubicBezTo>
                    <a:cubicBezTo>
                      <a:pt x="126" y="9056"/>
                      <a:pt x="967" y="9896"/>
                      <a:pt x="1895" y="9896"/>
                    </a:cubicBezTo>
                    <a:cubicBezTo>
                      <a:pt x="2547" y="9896"/>
                      <a:pt x="3241" y="9481"/>
                      <a:pt x="3736" y="8573"/>
                    </a:cubicBezTo>
                    <a:cubicBezTo>
                      <a:pt x="5115" y="6176"/>
                      <a:pt x="4652" y="1808"/>
                      <a:pt x="2283" y="176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45;p6"/>
              <p:cNvSpPr/>
              <p:nvPr/>
            </p:nvSpPr>
            <p:spPr>
              <a:xfrm>
                <a:off x="8204974" y="2202382"/>
                <a:ext cx="1065199" cy="727218"/>
              </a:xfrm>
              <a:custGeom>
                <a:avLst/>
                <a:gdLst/>
                <a:ahLst/>
                <a:cxnLst/>
                <a:rect l="l" t="t" r="r" b="b"/>
                <a:pathLst>
                  <a:path w="35557" h="24275" extrusionOk="0">
                    <a:moveTo>
                      <a:pt x="29901" y="0"/>
                    </a:moveTo>
                    <a:cubicBezTo>
                      <a:pt x="28710" y="0"/>
                      <a:pt x="27518" y="179"/>
                      <a:pt x="26353" y="590"/>
                    </a:cubicBezTo>
                    <a:cubicBezTo>
                      <a:pt x="23851" y="1490"/>
                      <a:pt x="21783" y="3292"/>
                      <a:pt x="20048" y="5293"/>
                    </a:cubicBezTo>
                    <a:cubicBezTo>
                      <a:pt x="16112" y="9796"/>
                      <a:pt x="13510" y="15367"/>
                      <a:pt x="9107" y="19503"/>
                    </a:cubicBezTo>
                    <a:cubicBezTo>
                      <a:pt x="6705" y="21805"/>
                      <a:pt x="3770" y="23406"/>
                      <a:pt x="401" y="23640"/>
                    </a:cubicBezTo>
                    <a:cubicBezTo>
                      <a:pt x="11" y="23672"/>
                      <a:pt x="1" y="24275"/>
                      <a:pt x="371" y="24275"/>
                    </a:cubicBezTo>
                    <a:cubicBezTo>
                      <a:pt x="381" y="24275"/>
                      <a:pt x="391" y="24274"/>
                      <a:pt x="401" y="24273"/>
                    </a:cubicBezTo>
                    <a:cubicBezTo>
                      <a:pt x="3336" y="24040"/>
                      <a:pt x="6038" y="22872"/>
                      <a:pt x="8307" y="21038"/>
                    </a:cubicBezTo>
                    <a:cubicBezTo>
                      <a:pt x="10642" y="19203"/>
                      <a:pt x="12476" y="16801"/>
                      <a:pt x="14177" y="14400"/>
                    </a:cubicBezTo>
                    <a:cubicBezTo>
                      <a:pt x="15945" y="11931"/>
                      <a:pt x="17546" y="9363"/>
                      <a:pt x="19414" y="6994"/>
                    </a:cubicBezTo>
                    <a:cubicBezTo>
                      <a:pt x="21082" y="4893"/>
                      <a:pt x="22984" y="2858"/>
                      <a:pt x="25419" y="1657"/>
                    </a:cubicBezTo>
                    <a:cubicBezTo>
                      <a:pt x="26866" y="941"/>
                      <a:pt x="28379" y="639"/>
                      <a:pt x="29899" y="639"/>
                    </a:cubicBezTo>
                    <a:cubicBezTo>
                      <a:pt x="31637" y="639"/>
                      <a:pt x="33386" y="1034"/>
                      <a:pt x="35059" y="1657"/>
                    </a:cubicBezTo>
                    <a:cubicBezTo>
                      <a:pt x="35095" y="1670"/>
                      <a:pt x="35130" y="1676"/>
                      <a:pt x="35162" y="1676"/>
                    </a:cubicBezTo>
                    <a:cubicBezTo>
                      <a:pt x="35454" y="1676"/>
                      <a:pt x="35556" y="1177"/>
                      <a:pt x="35226" y="1057"/>
                    </a:cubicBezTo>
                    <a:cubicBezTo>
                      <a:pt x="33516" y="413"/>
                      <a:pt x="31710" y="0"/>
                      <a:pt x="2990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1446;p6"/>
              <p:cNvSpPr/>
              <p:nvPr/>
            </p:nvSpPr>
            <p:spPr>
              <a:xfrm>
                <a:off x="8766187" y="2402874"/>
                <a:ext cx="78339" cy="353978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1816" extrusionOk="0">
                    <a:moveTo>
                      <a:pt x="440" y="0"/>
                    </a:moveTo>
                    <a:cubicBezTo>
                      <a:pt x="212" y="0"/>
                      <a:pt x="1" y="314"/>
                      <a:pt x="179" y="568"/>
                    </a:cubicBezTo>
                    <a:cubicBezTo>
                      <a:pt x="1413" y="2003"/>
                      <a:pt x="1747" y="4104"/>
                      <a:pt x="1847" y="5905"/>
                    </a:cubicBezTo>
                    <a:cubicBezTo>
                      <a:pt x="1980" y="7740"/>
                      <a:pt x="1880" y="9708"/>
                      <a:pt x="1247" y="11443"/>
                    </a:cubicBezTo>
                    <a:cubicBezTo>
                      <a:pt x="1165" y="11666"/>
                      <a:pt x="1356" y="11815"/>
                      <a:pt x="1547" y="11815"/>
                    </a:cubicBezTo>
                    <a:cubicBezTo>
                      <a:pt x="1671" y="11815"/>
                      <a:pt x="1795" y="11753"/>
                      <a:pt x="1847" y="11610"/>
                    </a:cubicBezTo>
                    <a:cubicBezTo>
                      <a:pt x="2514" y="9742"/>
                      <a:pt x="2614" y="7607"/>
                      <a:pt x="2481" y="5639"/>
                    </a:cubicBezTo>
                    <a:cubicBezTo>
                      <a:pt x="2314" y="3704"/>
                      <a:pt x="1914" y="1636"/>
                      <a:pt x="646" y="101"/>
                    </a:cubicBezTo>
                    <a:cubicBezTo>
                      <a:pt x="583" y="30"/>
                      <a:pt x="511" y="0"/>
                      <a:pt x="440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447;p6"/>
              <p:cNvSpPr/>
              <p:nvPr/>
            </p:nvSpPr>
            <p:spPr>
              <a:xfrm>
                <a:off x="8266921" y="2538182"/>
                <a:ext cx="406493" cy="75103"/>
              </a:xfrm>
              <a:custGeom>
                <a:avLst/>
                <a:gdLst/>
                <a:ahLst/>
                <a:cxnLst/>
                <a:rect l="l" t="t" r="r" b="b"/>
                <a:pathLst>
                  <a:path w="13569" h="2507" extrusionOk="0">
                    <a:moveTo>
                      <a:pt x="8155" y="1"/>
                    </a:moveTo>
                    <a:cubicBezTo>
                      <a:pt x="7596" y="1"/>
                      <a:pt x="7043" y="22"/>
                      <a:pt x="6505" y="54"/>
                    </a:cubicBezTo>
                    <a:cubicBezTo>
                      <a:pt x="4404" y="188"/>
                      <a:pt x="1869" y="521"/>
                      <a:pt x="234" y="1989"/>
                    </a:cubicBezTo>
                    <a:cubicBezTo>
                      <a:pt x="0" y="2197"/>
                      <a:pt x="232" y="2506"/>
                      <a:pt x="488" y="2506"/>
                    </a:cubicBezTo>
                    <a:cubicBezTo>
                      <a:pt x="561" y="2506"/>
                      <a:pt x="635" y="2481"/>
                      <a:pt x="701" y="2422"/>
                    </a:cubicBezTo>
                    <a:cubicBezTo>
                      <a:pt x="2236" y="1021"/>
                      <a:pt x="4804" y="755"/>
                      <a:pt x="6772" y="655"/>
                    </a:cubicBezTo>
                    <a:cubicBezTo>
                      <a:pt x="7141" y="643"/>
                      <a:pt x="7518" y="635"/>
                      <a:pt x="7898" y="635"/>
                    </a:cubicBezTo>
                    <a:cubicBezTo>
                      <a:pt x="9650" y="635"/>
                      <a:pt x="11487" y="797"/>
                      <a:pt x="13077" y="1455"/>
                    </a:cubicBezTo>
                    <a:cubicBezTo>
                      <a:pt x="13119" y="1474"/>
                      <a:pt x="13158" y="1483"/>
                      <a:pt x="13195" y="1483"/>
                    </a:cubicBezTo>
                    <a:cubicBezTo>
                      <a:pt x="13475" y="1483"/>
                      <a:pt x="13568" y="973"/>
                      <a:pt x="13244" y="855"/>
                    </a:cubicBezTo>
                    <a:cubicBezTo>
                      <a:pt x="11680" y="199"/>
                      <a:pt x="9888" y="1"/>
                      <a:pt x="815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1448;p6"/>
              <p:cNvSpPr/>
              <p:nvPr/>
            </p:nvSpPr>
            <p:spPr>
              <a:xfrm>
                <a:off x="8430657" y="2788610"/>
                <a:ext cx="64139" cy="225220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7518" extrusionOk="0">
                    <a:moveTo>
                      <a:pt x="1823" y="0"/>
                    </a:moveTo>
                    <a:cubicBezTo>
                      <a:pt x="1665" y="0"/>
                      <a:pt x="1506" y="100"/>
                      <a:pt x="1506" y="300"/>
                    </a:cubicBezTo>
                    <a:cubicBezTo>
                      <a:pt x="1506" y="2602"/>
                      <a:pt x="1406" y="5070"/>
                      <a:pt x="139" y="7072"/>
                    </a:cubicBezTo>
                    <a:cubicBezTo>
                      <a:pt x="0" y="7303"/>
                      <a:pt x="213" y="7517"/>
                      <a:pt x="435" y="7517"/>
                    </a:cubicBezTo>
                    <a:cubicBezTo>
                      <a:pt x="533" y="7517"/>
                      <a:pt x="634" y="7475"/>
                      <a:pt x="706" y="7372"/>
                    </a:cubicBezTo>
                    <a:cubicBezTo>
                      <a:pt x="2007" y="5304"/>
                      <a:pt x="2140" y="2702"/>
                      <a:pt x="2140" y="300"/>
                    </a:cubicBezTo>
                    <a:cubicBezTo>
                      <a:pt x="2140" y="100"/>
                      <a:pt x="1982" y="0"/>
                      <a:pt x="182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449;p6"/>
              <p:cNvSpPr/>
              <p:nvPr/>
            </p:nvSpPr>
            <p:spPr>
              <a:xfrm>
                <a:off x="8193980" y="2952466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450;p6"/>
              <p:cNvSpPr/>
              <p:nvPr/>
            </p:nvSpPr>
            <p:spPr>
              <a:xfrm>
                <a:off x="8171004" y="291049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1451;p6"/>
              <p:cNvSpPr/>
              <p:nvPr/>
            </p:nvSpPr>
            <p:spPr>
              <a:xfrm>
                <a:off x="8152013" y="294947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1452;p6"/>
              <p:cNvSpPr/>
              <p:nvPr/>
            </p:nvSpPr>
            <p:spPr>
              <a:xfrm>
                <a:off x="8311884" y="261471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453;p6"/>
              <p:cNvSpPr/>
              <p:nvPr/>
            </p:nvSpPr>
            <p:spPr>
              <a:xfrm>
                <a:off x="8274919" y="263571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1454;p6"/>
              <p:cNvSpPr/>
              <p:nvPr/>
            </p:nvSpPr>
            <p:spPr>
              <a:xfrm>
                <a:off x="8235947" y="2567778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1455;p6"/>
              <p:cNvSpPr/>
              <p:nvPr/>
            </p:nvSpPr>
            <p:spPr>
              <a:xfrm>
                <a:off x="8474781" y="3002432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456;p6"/>
              <p:cNvSpPr/>
              <p:nvPr/>
            </p:nvSpPr>
            <p:spPr>
              <a:xfrm>
                <a:off x="8447792" y="3038408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1457;p6"/>
              <p:cNvSpPr/>
              <p:nvPr/>
            </p:nvSpPr>
            <p:spPr>
              <a:xfrm>
                <a:off x="8416818" y="2955462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1458;p6"/>
              <p:cNvSpPr/>
              <p:nvPr/>
            </p:nvSpPr>
            <p:spPr>
              <a:xfrm>
                <a:off x="8772537" y="266168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1459;p6"/>
              <p:cNvSpPr/>
              <p:nvPr/>
            </p:nvSpPr>
            <p:spPr>
              <a:xfrm>
                <a:off x="8772537" y="270066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1460;p6"/>
              <p:cNvSpPr/>
              <p:nvPr/>
            </p:nvSpPr>
            <p:spPr>
              <a:xfrm>
                <a:off x="8854465" y="268268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1" y="0"/>
                      <a:pt x="1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1524;p6"/>
            <p:cNvGrpSpPr/>
            <p:nvPr/>
          </p:nvGrpSpPr>
          <p:grpSpPr>
            <a:xfrm flipH="1">
              <a:off x="178320" y="-14514"/>
              <a:ext cx="775583" cy="776946"/>
              <a:chOff x="7973149" y="-201092"/>
              <a:chExt cx="1116750" cy="1145263"/>
            </a:xfrm>
          </p:grpSpPr>
          <p:sp>
            <p:nvSpPr>
              <p:cNvPr id="227" name="Google Shape;1525;p6"/>
              <p:cNvSpPr/>
              <p:nvPr/>
            </p:nvSpPr>
            <p:spPr>
              <a:xfrm>
                <a:off x="8049086" y="-201092"/>
                <a:ext cx="1040813" cy="992342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33125" extrusionOk="0">
                    <a:moveTo>
                      <a:pt x="34434" y="0"/>
                    </a:moveTo>
                    <a:cubicBezTo>
                      <a:pt x="34275" y="0"/>
                      <a:pt x="34109" y="100"/>
                      <a:pt x="34092" y="301"/>
                    </a:cubicBezTo>
                    <a:cubicBezTo>
                      <a:pt x="34025" y="3770"/>
                      <a:pt x="32291" y="6705"/>
                      <a:pt x="29555" y="8740"/>
                    </a:cubicBezTo>
                    <a:cubicBezTo>
                      <a:pt x="26853" y="10741"/>
                      <a:pt x="23618" y="11909"/>
                      <a:pt x="20415" y="12743"/>
                    </a:cubicBezTo>
                    <a:cubicBezTo>
                      <a:pt x="17113" y="13610"/>
                      <a:pt x="13777" y="14277"/>
                      <a:pt x="10642" y="15611"/>
                    </a:cubicBezTo>
                    <a:cubicBezTo>
                      <a:pt x="7773" y="16846"/>
                      <a:pt x="5105" y="18580"/>
                      <a:pt x="3203" y="21049"/>
                    </a:cubicBezTo>
                    <a:cubicBezTo>
                      <a:pt x="635" y="24418"/>
                      <a:pt x="1" y="28688"/>
                      <a:pt x="1" y="32824"/>
                    </a:cubicBezTo>
                    <a:cubicBezTo>
                      <a:pt x="1" y="33024"/>
                      <a:pt x="159" y="33124"/>
                      <a:pt x="318" y="33124"/>
                    </a:cubicBezTo>
                    <a:cubicBezTo>
                      <a:pt x="476" y="33124"/>
                      <a:pt x="635" y="33024"/>
                      <a:pt x="635" y="32824"/>
                    </a:cubicBezTo>
                    <a:cubicBezTo>
                      <a:pt x="635" y="29021"/>
                      <a:pt x="1168" y="25118"/>
                      <a:pt x="3370" y="21916"/>
                    </a:cubicBezTo>
                    <a:cubicBezTo>
                      <a:pt x="5171" y="19247"/>
                      <a:pt x="7907" y="17446"/>
                      <a:pt x="10842" y="16212"/>
                    </a:cubicBezTo>
                    <a:cubicBezTo>
                      <a:pt x="17013" y="13543"/>
                      <a:pt x="24118" y="13443"/>
                      <a:pt x="29722" y="9407"/>
                    </a:cubicBezTo>
                    <a:cubicBezTo>
                      <a:pt x="31123" y="8373"/>
                      <a:pt x="32357" y="7139"/>
                      <a:pt x="33258" y="5671"/>
                    </a:cubicBezTo>
                    <a:cubicBezTo>
                      <a:pt x="34225" y="4037"/>
                      <a:pt x="34692" y="2169"/>
                      <a:pt x="34726" y="301"/>
                    </a:cubicBezTo>
                    <a:cubicBezTo>
                      <a:pt x="34742" y="100"/>
                      <a:pt x="34592" y="0"/>
                      <a:pt x="344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1526;p6"/>
              <p:cNvSpPr/>
              <p:nvPr/>
            </p:nvSpPr>
            <p:spPr>
              <a:xfrm>
                <a:off x="8764539" y="130006"/>
                <a:ext cx="67974" cy="13058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4359" extrusionOk="0">
                    <a:moveTo>
                      <a:pt x="1879" y="1"/>
                    </a:moveTo>
                    <a:cubicBezTo>
                      <a:pt x="1754" y="1"/>
                      <a:pt x="1635" y="76"/>
                      <a:pt x="1635" y="222"/>
                    </a:cubicBezTo>
                    <a:cubicBezTo>
                      <a:pt x="1602" y="255"/>
                      <a:pt x="1535" y="289"/>
                      <a:pt x="1502" y="355"/>
                    </a:cubicBezTo>
                    <a:cubicBezTo>
                      <a:pt x="1135" y="1189"/>
                      <a:pt x="534" y="1890"/>
                      <a:pt x="201" y="2791"/>
                    </a:cubicBezTo>
                    <a:cubicBezTo>
                      <a:pt x="1" y="3358"/>
                      <a:pt x="101" y="4325"/>
                      <a:pt x="901" y="4358"/>
                    </a:cubicBezTo>
                    <a:cubicBezTo>
                      <a:pt x="1568" y="4358"/>
                      <a:pt x="1802" y="3291"/>
                      <a:pt x="1935" y="2824"/>
                    </a:cubicBezTo>
                    <a:cubicBezTo>
                      <a:pt x="2135" y="2023"/>
                      <a:pt x="2269" y="1089"/>
                      <a:pt x="2169" y="255"/>
                    </a:cubicBezTo>
                    <a:cubicBezTo>
                      <a:pt x="2152" y="84"/>
                      <a:pt x="2012" y="1"/>
                      <a:pt x="1879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1527;p6"/>
              <p:cNvSpPr/>
              <p:nvPr/>
            </p:nvSpPr>
            <p:spPr>
              <a:xfrm>
                <a:off x="8637648" y="67938"/>
                <a:ext cx="105151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3288" extrusionOk="0">
                    <a:moveTo>
                      <a:pt x="1215" y="0"/>
                    </a:moveTo>
                    <a:cubicBezTo>
                      <a:pt x="1045" y="0"/>
                      <a:pt x="872" y="49"/>
                      <a:pt x="701" y="159"/>
                    </a:cubicBezTo>
                    <a:cubicBezTo>
                      <a:pt x="0" y="593"/>
                      <a:pt x="67" y="1527"/>
                      <a:pt x="634" y="2027"/>
                    </a:cubicBezTo>
                    <a:cubicBezTo>
                      <a:pt x="1201" y="2594"/>
                      <a:pt x="2068" y="2794"/>
                      <a:pt x="2802" y="3095"/>
                    </a:cubicBezTo>
                    <a:cubicBezTo>
                      <a:pt x="2836" y="3111"/>
                      <a:pt x="2869" y="3120"/>
                      <a:pt x="2898" y="3120"/>
                    </a:cubicBezTo>
                    <a:cubicBezTo>
                      <a:pt x="2927" y="3120"/>
                      <a:pt x="2952" y="3111"/>
                      <a:pt x="2969" y="3095"/>
                    </a:cubicBezTo>
                    <a:cubicBezTo>
                      <a:pt x="2996" y="3229"/>
                      <a:pt x="3094" y="3288"/>
                      <a:pt x="3196" y="3288"/>
                    </a:cubicBezTo>
                    <a:cubicBezTo>
                      <a:pt x="3347" y="3288"/>
                      <a:pt x="3509" y="3160"/>
                      <a:pt x="3469" y="2961"/>
                    </a:cubicBezTo>
                    <a:cubicBezTo>
                      <a:pt x="3354" y="2122"/>
                      <a:pt x="2333" y="0"/>
                      <a:pt x="121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1528;p6"/>
              <p:cNvSpPr/>
              <p:nvPr/>
            </p:nvSpPr>
            <p:spPr>
              <a:xfrm>
                <a:off x="8575701" y="196387"/>
                <a:ext cx="70969" cy="100657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360" extrusionOk="0">
                    <a:moveTo>
                      <a:pt x="2030" y="1"/>
                    </a:moveTo>
                    <a:cubicBezTo>
                      <a:pt x="1975" y="1"/>
                      <a:pt x="1917" y="16"/>
                      <a:pt x="1868" y="41"/>
                    </a:cubicBezTo>
                    <a:cubicBezTo>
                      <a:pt x="1841" y="27"/>
                      <a:pt x="1807" y="19"/>
                      <a:pt x="1770" y="19"/>
                    </a:cubicBezTo>
                    <a:cubicBezTo>
                      <a:pt x="1719" y="19"/>
                      <a:pt x="1660" y="35"/>
                      <a:pt x="1601" y="74"/>
                    </a:cubicBezTo>
                    <a:cubicBezTo>
                      <a:pt x="1168" y="441"/>
                      <a:pt x="834" y="1175"/>
                      <a:pt x="567" y="1675"/>
                    </a:cubicBezTo>
                    <a:cubicBezTo>
                      <a:pt x="367" y="2076"/>
                      <a:pt x="0" y="2943"/>
                      <a:pt x="534" y="3243"/>
                    </a:cubicBezTo>
                    <a:cubicBezTo>
                      <a:pt x="679" y="3324"/>
                      <a:pt x="828" y="3359"/>
                      <a:pt x="973" y="3359"/>
                    </a:cubicBezTo>
                    <a:cubicBezTo>
                      <a:pt x="1431" y="3359"/>
                      <a:pt x="1858" y="3006"/>
                      <a:pt x="2035" y="2576"/>
                    </a:cubicBezTo>
                    <a:cubicBezTo>
                      <a:pt x="2335" y="1842"/>
                      <a:pt x="2368" y="941"/>
                      <a:pt x="2235" y="174"/>
                    </a:cubicBezTo>
                    <a:cubicBezTo>
                      <a:pt x="2214" y="47"/>
                      <a:pt x="2126" y="1"/>
                      <a:pt x="2030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1529;p6"/>
              <p:cNvSpPr/>
              <p:nvPr/>
            </p:nvSpPr>
            <p:spPr>
              <a:xfrm>
                <a:off x="8407831" y="135937"/>
                <a:ext cx="107937" cy="91221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045" extrusionOk="0">
                    <a:moveTo>
                      <a:pt x="1062" y="0"/>
                    </a:moveTo>
                    <a:cubicBezTo>
                      <a:pt x="936" y="0"/>
                      <a:pt x="814" y="28"/>
                      <a:pt x="701" y="91"/>
                    </a:cubicBezTo>
                    <a:cubicBezTo>
                      <a:pt x="0" y="458"/>
                      <a:pt x="267" y="1492"/>
                      <a:pt x="701" y="1992"/>
                    </a:cubicBezTo>
                    <a:cubicBezTo>
                      <a:pt x="1186" y="2568"/>
                      <a:pt x="2139" y="3006"/>
                      <a:pt x="2935" y="3006"/>
                    </a:cubicBezTo>
                    <a:cubicBezTo>
                      <a:pt x="3015" y="3006"/>
                      <a:pt x="3093" y="3002"/>
                      <a:pt x="3169" y="2993"/>
                    </a:cubicBezTo>
                    <a:cubicBezTo>
                      <a:pt x="3214" y="3026"/>
                      <a:pt x="3277" y="3045"/>
                      <a:pt x="3341" y="3045"/>
                    </a:cubicBezTo>
                    <a:cubicBezTo>
                      <a:pt x="3469" y="3045"/>
                      <a:pt x="3603" y="2971"/>
                      <a:pt x="3603" y="2793"/>
                    </a:cubicBezTo>
                    <a:cubicBezTo>
                      <a:pt x="3603" y="2025"/>
                      <a:pt x="3036" y="1358"/>
                      <a:pt x="2535" y="825"/>
                    </a:cubicBezTo>
                    <a:cubicBezTo>
                      <a:pt x="2211" y="500"/>
                      <a:pt x="1601" y="0"/>
                      <a:pt x="1062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1530;p6"/>
              <p:cNvSpPr/>
              <p:nvPr/>
            </p:nvSpPr>
            <p:spPr>
              <a:xfrm>
                <a:off x="8393842" y="257556"/>
                <a:ext cx="62042" cy="10928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648" extrusionOk="0">
                    <a:moveTo>
                      <a:pt x="934" y="0"/>
                    </a:moveTo>
                    <a:cubicBezTo>
                      <a:pt x="367" y="34"/>
                      <a:pt x="234" y="1201"/>
                      <a:pt x="167" y="1635"/>
                    </a:cubicBezTo>
                    <a:cubicBezTo>
                      <a:pt x="100" y="2269"/>
                      <a:pt x="0" y="3336"/>
                      <a:pt x="767" y="3603"/>
                    </a:cubicBezTo>
                    <a:cubicBezTo>
                      <a:pt x="856" y="3633"/>
                      <a:pt x="937" y="3648"/>
                      <a:pt x="1011" y="3648"/>
                    </a:cubicBezTo>
                    <a:cubicBezTo>
                      <a:pt x="2071" y="3648"/>
                      <a:pt x="1615" y="697"/>
                      <a:pt x="1334" y="167"/>
                    </a:cubicBezTo>
                    <a:cubicBezTo>
                      <a:pt x="1309" y="92"/>
                      <a:pt x="1247" y="54"/>
                      <a:pt x="1189" y="54"/>
                    </a:cubicBezTo>
                    <a:cubicBezTo>
                      <a:pt x="1170" y="54"/>
                      <a:pt x="1151" y="59"/>
                      <a:pt x="1134" y="67"/>
                    </a:cubicBezTo>
                    <a:cubicBezTo>
                      <a:pt x="1068" y="0"/>
                      <a:pt x="1034" y="0"/>
                      <a:pt x="9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1531;p6"/>
              <p:cNvSpPr/>
              <p:nvPr/>
            </p:nvSpPr>
            <p:spPr>
              <a:xfrm>
                <a:off x="8247930" y="217326"/>
                <a:ext cx="101316" cy="7411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474" extrusionOk="0">
                    <a:moveTo>
                      <a:pt x="1013" y="0"/>
                    </a:moveTo>
                    <a:cubicBezTo>
                      <a:pt x="827" y="0"/>
                      <a:pt x="653" y="63"/>
                      <a:pt x="501" y="209"/>
                    </a:cubicBezTo>
                    <a:cubicBezTo>
                      <a:pt x="1" y="709"/>
                      <a:pt x="168" y="1477"/>
                      <a:pt x="668" y="1844"/>
                    </a:cubicBezTo>
                    <a:cubicBezTo>
                      <a:pt x="1235" y="2277"/>
                      <a:pt x="2036" y="2444"/>
                      <a:pt x="2703" y="2444"/>
                    </a:cubicBezTo>
                    <a:cubicBezTo>
                      <a:pt x="2770" y="2444"/>
                      <a:pt x="2836" y="2411"/>
                      <a:pt x="2870" y="2377"/>
                    </a:cubicBezTo>
                    <a:cubicBezTo>
                      <a:pt x="2914" y="2444"/>
                      <a:pt x="2988" y="2474"/>
                      <a:pt x="3065" y="2474"/>
                    </a:cubicBezTo>
                    <a:cubicBezTo>
                      <a:pt x="3218" y="2474"/>
                      <a:pt x="3381" y="2355"/>
                      <a:pt x="3337" y="2177"/>
                    </a:cubicBezTo>
                    <a:cubicBezTo>
                      <a:pt x="3142" y="1539"/>
                      <a:pt x="1933" y="0"/>
                      <a:pt x="1013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1532;p6"/>
              <p:cNvSpPr/>
              <p:nvPr/>
            </p:nvSpPr>
            <p:spPr>
              <a:xfrm>
                <a:off x="8232952" y="330437"/>
                <a:ext cx="58986" cy="11698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3905" extrusionOk="0">
                    <a:moveTo>
                      <a:pt x="1087" y="1"/>
                    </a:moveTo>
                    <a:cubicBezTo>
                      <a:pt x="1024" y="1"/>
                      <a:pt x="960" y="25"/>
                      <a:pt x="901" y="69"/>
                    </a:cubicBezTo>
                    <a:cubicBezTo>
                      <a:pt x="835" y="69"/>
                      <a:pt x="734" y="102"/>
                      <a:pt x="668" y="202"/>
                    </a:cubicBezTo>
                    <a:cubicBezTo>
                      <a:pt x="301" y="736"/>
                      <a:pt x="201" y="1470"/>
                      <a:pt x="134" y="2070"/>
                    </a:cubicBezTo>
                    <a:cubicBezTo>
                      <a:pt x="67" y="2604"/>
                      <a:pt x="1" y="3471"/>
                      <a:pt x="534" y="3805"/>
                    </a:cubicBezTo>
                    <a:cubicBezTo>
                      <a:pt x="650" y="3874"/>
                      <a:pt x="762" y="3905"/>
                      <a:pt x="870" y="3905"/>
                    </a:cubicBezTo>
                    <a:cubicBezTo>
                      <a:pt x="1383" y="3905"/>
                      <a:pt x="1780" y="3212"/>
                      <a:pt x="1835" y="2771"/>
                    </a:cubicBezTo>
                    <a:cubicBezTo>
                      <a:pt x="1969" y="1904"/>
                      <a:pt x="1668" y="903"/>
                      <a:pt x="1302" y="136"/>
                    </a:cubicBezTo>
                    <a:cubicBezTo>
                      <a:pt x="1245" y="42"/>
                      <a:pt x="1168" y="1"/>
                      <a:pt x="108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1533;p6"/>
              <p:cNvSpPr/>
              <p:nvPr/>
            </p:nvSpPr>
            <p:spPr>
              <a:xfrm>
                <a:off x="8067179" y="341311"/>
                <a:ext cx="129836" cy="7381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2464" extrusionOk="0">
                    <a:moveTo>
                      <a:pt x="1418" y="1"/>
                    </a:moveTo>
                    <a:cubicBezTo>
                      <a:pt x="970" y="1"/>
                      <a:pt x="599" y="189"/>
                      <a:pt x="431" y="673"/>
                    </a:cubicBezTo>
                    <a:cubicBezTo>
                      <a:pt x="0" y="1807"/>
                      <a:pt x="1527" y="2463"/>
                      <a:pt x="2811" y="2463"/>
                    </a:cubicBezTo>
                    <a:cubicBezTo>
                      <a:pt x="3416" y="2463"/>
                      <a:pt x="3967" y="2317"/>
                      <a:pt x="4234" y="2008"/>
                    </a:cubicBezTo>
                    <a:cubicBezTo>
                      <a:pt x="4334" y="1874"/>
                      <a:pt x="4267" y="1674"/>
                      <a:pt x="4134" y="1574"/>
                    </a:cubicBezTo>
                    <a:cubicBezTo>
                      <a:pt x="3723" y="889"/>
                      <a:pt x="2389" y="1"/>
                      <a:pt x="14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1534;p6"/>
              <p:cNvSpPr/>
              <p:nvPr/>
            </p:nvSpPr>
            <p:spPr>
              <a:xfrm>
                <a:off x="8112052" y="482671"/>
                <a:ext cx="76961" cy="108776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631" extrusionOk="0">
                    <a:moveTo>
                      <a:pt x="389" y="0"/>
                    </a:moveTo>
                    <a:cubicBezTo>
                      <a:pt x="208" y="0"/>
                      <a:pt x="73" y="190"/>
                      <a:pt x="100" y="358"/>
                    </a:cubicBezTo>
                    <a:cubicBezTo>
                      <a:pt x="67" y="391"/>
                      <a:pt x="67" y="424"/>
                      <a:pt x="34" y="491"/>
                    </a:cubicBezTo>
                    <a:cubicBezTo>
                      <a:pt x="0" y="1091"/>
                      <a:pt x="267" y="1825"/>
                      <a:pt x="501" y="2359"/>
                    </a:cubicBezTo>
                    <a:cubicBezTo>
                      <a:pt x="661" y="2840"/>
                      <a:pt x="1007" y="3630"/>
                      <a:pt x="1627" y="3630"/>
                    </a:cubicBezTo>
                    <a:cubicBezTo>
                      <a:pt x="1651" y="3630"/>
                      <a:pt x="1676" y="3629"/>
                      <a:pt x="1702" y="3627"/>
                    </a:cubicBezTo>
                    <a:cubicBezTo>
                      <a:pt x="2469" y="3560"/>
                      <a:pt x="2569" y="2659"/>
                      <a:pt x="2335" y="2059"/>
                    </a:cubicBezTo>
                    <a:cubicBezTo>
                      <a:pt x="1968" y="1292"/>
                      <a:pt x="1268" y="424"/>
                      <a:pt x="501" y="24"/>
                    </a:cubicBezTo>
                    <a:cubicBezTo>
                      <a:pt x="462" y="7"/>
                      <a:pt x="425" y="0"/>
                      <a:pt x="389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1535;p6"/>
              <p:cNvSpPr/>
              <p:nvPr/>
            </p:nvSpPr>
            <p:spPr>
              <a:xfrm>
                <a:off x="7994148" y="541833"/>
                <a:ext cx="103593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2411" extrusionOk="0">
                    <a:moveTo>
                      <a:pt x="2635" y="0"/>
                    </a:moveTo>
                    <a:cubicBezTo>
                      <a:pt x="2331" y="0"/>
                      <a:pt x="2006" y="56"/>
                      <a:pt x="1868" y="84"/>
                    </a:cubicBezTo>
                    <a:cubicBezTo>
                      <a:pt x="1068" y="251"/>
                      <a:pt x="0" y="617"/>
                      <a:pt x="34" y="1585"/>
                    </a:cubicBezTo>
                    <a:cubicBezTo>
                      <a:pt x="56" y="2190"/>
                      <a:pt x="357" y="2410"/>
                      <a:pt x="767" y="2410"/>
                    </a:cubicBezTo>
                    <a:cubicBezTo>
                      <a:pt x="1602" y="2410"/>
                      <a:pt x="2890" y="1498"/>
                      <a:pt x="3203" y="1051"/>
                    </a:cubicBezTo>
                    <a:cubicBezTo>
                      <a:pt x="3303" y="884"/>
                      <a:pt x="3203" y="718"/>
                      <a:pt x="3069" y="684"/>
                    </a:cubicBezTo>
                    <a:cubicBezTo>
                      <a:pt x="3136" y="651"/>
                      <a:pt x="3169" y="617"/>
                      <a:pt x="3203" y="584"/>
                    </a:cubicBezTo>
                    <a:cubicBezTo>
                      <a:pt x="3457" y="114"/>
                      <a:pt x="3067" y="0"/>
                      <a:pt x="26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1536;p6"/>
              <p:cNvSpPr/>
              <p:nvPr/>
            </p:nvSpPr>
            <p:spPr>
              <a:xfrm>
                <a:off x="8060080" y="655214"/>
                <a:ext cx="124533" cy="86367"/>
              </a:xfrm>
              <a:custGeom>
                <a:avLst/>
                <a:gdLst/>
                <a:ahLst/>
                <a:cxnLst/>
                <a:rect l="l" t="t" r="r" b="b"/>
                <a:pathLst>
                  <a:path w="4157" h="2883" extrusionOk="0">
                    <a:moveTo>
                      <a:pt x="466" y="1"/>
                    </a:moveTo>
                    <a:cubicBezTo>
                      <a:pt x="455" y="1"/>
                      <a:pt x="445" y="1"/>
                      <a:pt x="434" y="1"/>
                    </a:cubicBezTo>
                    <a:cubicBezTo>
                      <a:pt x="234" y="1"/>
                      <a:pt x="134" y="202"/>
                      <a:pt x="168" y="335"/>
                    </a:cubicBezTo>
                    <a:cubicBezTo>
                      <a:pt x="68" y="402"/>
                      <a:pt x="1" y="502"/>
                      <a:pt x="68" y="635"/>
                    </a:cubicBezTo>
                    <a:cubicBezTo>
                      <a:pt x="262" y="1248"/>
                      <a:pt x="1410" y="2883"/>
                      <a:pt x="2347" y="2883"/>
                    </a:cubicBezTo>
                    <a:cubicBezTo>
                      <a:pt x="2532" y="2883"/>
                      <a:pt x="2710" y="2819"/>
                      <a:pt x="2870" y="2670"/>
                    </a:cubicBezTo>
                    <a:cubicBezTo>
                      <a:pt x="4157" y="1515"/>
                      <a:pt x="1461" y="1"/>
                      <a:pt x="466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" name="Google Shape;1537;p6"/>
              <p:cNvSpPr/>
              <p:nvPr/>
            </p:nvSpPr>
            <p:spPr>
              <a:xfrm>
                <a:off x="7973149" y="700567"/>
                <a:ext cx="92958" cy="72767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429" extrusionOk="0">
                    <a:moveTo>
                      <a:pt x="2718" y="1"/>
                    </a:moveTo>
                    <a:cubicBezTo>
                      <a:pt x="2684" y="1"/>
                      <a:pt x="2645" y="8"/>
                      <a:pt x="2603" y="22"/>
                    </a:cubicBezTo>
                    <a:cubicBezTo>
                      <a:pt x="2102" y="222"/>
                      <a:pt x="1502" y="189"/>
                      <a:pt x="1001" y="422"/>
                    </a:cubicBezTo>
                    <a:cubicBezTo>
                      <a:pt x="434" y="689"/>
                      <a:pt x="1" y="1323"/>
                      <a:pt x="101" y="1923"/>
                    </a:cubicBezTo>
                    <a:cubicBezTo>
                      <a:pt x="185" y="2302"/>
                      <a:pt x="535" y="2429"/>
                      <a:pt x="890" y="2429"/>
                    </a:cubicBezTo>
                    <a:cubicBezTo>
                      <a:pt x="1098" y="2429"/>
                      <a:pt x="1308" y="2385"/>
                      <a:pt x="1468" y="2324"/>
                    </a:cubicBezTo>
                    <a:cubicBezTo>
                      <a:pt x="2169" y="2057"/>
                      <a:pt x="2669" y="1423"/>
                      <a:pt x="2936" y="722"/>
                    </a:cubicBezTo>
                    <a:cubicBezTo>
                      <a:pt x="2970" y="656"/>
                      <a:pt x="3003" y="622"/>
                      <a:pt x="3036" y="589"/>
                    </a:cubicBezTo>
                    <a:cubicBezTo>
                      <a:pt x="3103" y="456"/>
                      <a:pt x="3036" y="289"/>
                      <a:pt x="2936" y="222"/>
                    </a:cubicBezTo>
                    <a:cubicBezTo>
                      <a:pt x="2910" y="91"/>
                      <a:pt x="2843" y="1"/>
                      <a:pt x="27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" name="Google Shape;1538;p6"/>
              <p:cNvSpPr/>
              <p:nvPr/>
            </p:nvSpPr>
            <p:spPr>
              <a:xfrm>
                <a:off x="8035666" y="770962"/>
                <a:ext cx="91400" cy="114438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3820" extrusionOk="0">
                    <a:moveTo>
                      <a:pt x="897" y="1"/>
                    </a:moveTo>
                    <a:cubicBezTo>
                      <a:pt x="803" y="1"/>
                      <a:pt x="724" y="58"/>
                      <a:pt x="682" y="140"/>
                    </a:cubicBezTo>
                    <a:cubicBezTo>
                      <a:pt x="582" y="140"/>
                      <a:pt x="516" y="207"/>
                      <a:pt x="449" y="307"/>
                    </a:cubicBezTo>
                    <a:cubicBezTo>
                      <a:pt x="138" y="1178"/>
                      <a:pt x="1" y="3819"/>
                      <a:pt x="1391" y="3819"/>
                    </a:cubicBezTo>
                    <a:cubicBezTo>
                      <a:pt x="1491" y="3819"/>
                      <a:pt x="1600" y="3805"/>
                      <a:pt x="1716" y="3776"/>
                    </a:cubicBezTo>
                    <a:cubicBezTo>
                      <a:pt x="3051" y="3443"/>
                      <a:pt x="1616" y="574"/>
                      <a:pt x="1083" y="74"/>
                    </a:cubicBezTo>
                    <a:cubicBezTo>
                      <a:pt x="1019" y="23"/>
                      <a:pt x="955" y="1"/>
                      <a:pt x="89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1" name="Google Shape;1539;p6"/>
              <p:cNvSpPr/>
              <p:nvPr/>
            </p:nvSpPr>
            <p:spPr>
              <a:xfrm>
                <a:off x="8357866" y="-21239"/>
                <a:ext cx="718531" cy="965410"/>
              </a:xfrm>
              <a:custGeom>
                <a:avLst/>
                <a:gdLst/>
                <a:ahLst/>
                <a:cxnLst/>
                <a:rect l="l" t="t" r="r" b="b"/>
                <a:pathLst>
                  <a:path w="23985" h="32226" extrusionOk="0">
                    <a:moveTo>
                      <a:pt x="22483" y="1"/>
                    </a:moveTo>
                    <a:cubicBezTo>
                      <a:pt x="22350" y="3136"/>
                      <a:pt x="19814" y="6072"/>
                      <a:pt x="17713" y="7940"/>
                    </a:cubicBezTo>
                    <a:cubicBezTo>
                      <a:pt x="12809" y="12143"/>
                      <a:pt x="6872" y="14711"/>
                      <a:pt x="2435" y="19581"/>
                    </a:cubicBezTo>
                    <a:cubicBezTo>
                      <a:pt x="1601" y="20515"/>
                      <a:pt x="0" y="22750"/>
                      <a:pt x="2302" y="23084"/>
                    </a:cubicBezTo>
                    <a:cubicBezTo>
                      <a:pt x="2370" y="23096"/>
                      <a:pt x="2440" y="23102"/>
                      <a:pt x="2514" y="23102"/>
                    </a:cubicBezTo>
                    <a:cubicBezTo>
                      <a:pt x="3843" y="23102"/>
                      <a:pt x="5987" y="21179"/>
                      <a:pt x="6872" y="20515"/>
                    </a:cubicBezTo>
                    <a:cubicBezTo>
                      <a:pt x="10341" y="17713"/>
                      <a:pt x="13143" y="13510"/>
                      <a:pt x="17112" y="11442"/>
                    </a:cubicBezTo>
                    <a:lnTo>
                      <a:pt x="17112" y="11442"/>
                    </a:lnTo>
                    <a:cubicBezTo>
                      <a:pt x="16779" y="12009"/>
                      <a:pt x="16312" y="12576"/>
                      <a:pt x="15945" y="13177"/>
                    </a:cubicBezTo>
                    <a:cubicBezTo>
                      <a:pt x="13843" y="15979"/>
                      <a:pt x="11875" y="18881"/>
                      <a:pt x="9774" y="21816"/>
                    </a:cubicBezTo>
                    <a:cubicBezTo>
                      <a:pt x="8606" y="23317"/>
                      <a:pt x="7572" y="25052"/>
                      <a:pt x="6405" y="26686"/>
                    </a:cubicBezTo>
                    <a:cubicBezTo>
                      <a:pt x="5683" y="27813"/>
                      <a:pt x="4710" y="29265"/>
                      <a:pt x="5980" y="29265"/>
                    </a:cubicBezTo>
                    <a:cubicBezTo>
                      <a:pt x="6176" y="29265"/>
                      <a:pt x="6426" y="29231"/>
                      <a:pt x="6738" y="29155"/>
                    </a:cubicBezTo>
                    <a:cubicBezTo>
                      <a:pt x="9073" y="28688"/>
                      <a:pt x="11408" y="24585"/>
                      <a:pt x="12676" y="22717"/>
                    </a:cubicBezTo>
                    <a:cubicBezTo>
                      <a:pt x="14444" y="19948"/>
                      <a:pt x="17613" y="15645"/>
                      <a:pt x="19448" y="13177"/>
                    </a:cubicBezTo>
                    <a:lnTo>
                      <a:pt x="19448" y="13177"/>
                    </a:lnTo>
                    <a:cubicBezTo>
                      <a:pt x="18647" y="16212"/>
                      <a:pt x="17112" y="19114"/>
                      <a:pt x="15845" y="21916"/>
                    </a:cubicBezTo>
                    <a:cubicBezTo>
                      <a:pt x="14911" y="23784"/>
                      <a:pt x="9874" y="30556"/>
                      <a:pt x="11742" y="32157"/>
                    </a:cubicBezTo>
                    <a:cubicBezTo>
                      <a:pt x="11854" y="32203"/>
                      <a:pt x="11970" y="32225"/>
                      <a:pt x="12088" y="32225"/>
                    </a:cubicBezTo>
                    <a:cubicBezTo>
                      <a:pt x="13756" y="32225"/>
                      <a:pt x="15929" y="27842"/>
                      <a:pt x="17112" y="25786"/>
                    </a:cubicBezTo>
                    <a:cubicBezTo>
                      <a:pt x="18647" y="22984"/>
                      <a:pt x="20115" y="20082"/>
                      <a:pt x="21049" y="17079"/>
                    </a:cubicBezTo>
                    <a:cubicBezTo>
                      <a:pt x="22316" y="12876"/>
                      <a:pt x="23984" y="5938"/>
                      <a:pt x="23284" y="1502"/>
                    </a:cubicBezTo>
                    <a:lnTo>
                      <a:pt x="22483" y="1"/>
                    </a:ln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2" name="Google Shape;1540;p6"/>
              <p:cNvSpPr/>
              <p:nvPr/>
            </p:nvSpPr>
            <p:spPr>
              <a:xfrm>
                <a:off x="8957392" y="26354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3" name="Google Shape;1541;p6"/>
              <p:cNvSpPr/>
              <p:nvPr/>
            </p:nvSpPr>
            <p:spPr>
              <a:xfrm>
                <a:off x="8920427" y="339484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4" name="Google Shape;1542;p6"/>
              <p:cNvSpPr/>
              <p:nvPr/>
            </p:nvSpPr>
            <p:spPr>
              <a:xfrm>
                <a:off x="8871450" y="355480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5" name="Google Shape;1543;p6"/>
              <p:cNvSpPr/>
              <p:nvPr/>
            </p:nvSpPr>
            <p:spPr>
              <a:xfrm>
                <a:off x="8829482" y="43342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" name="Google Shape;1544;p6"/>
              <p:cNvSpPr/>
              <p:nvPr/>
            </p:nvSpPr>
            <p:spPr>
              <a:xfrm>
                <a:off x="8787515" y="45139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34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7" name="Google Shape;1545;p6"/>
              <p:cNvSpPr/>
              <p:nvPr/>
            </p:nvSpPr>
            <p:spPr>
              <a:xfrm>
                <a:off x="8776521" y="525327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8" name="Google Shape;1546;p6"/>
              <p:cNvSpPr/>
              <p:nvPr/>
            </p:nvSpPr>
            <p:spPr>
              <a:xfrm>
                <a:off x="8729581" y="541324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" name="Google Shape;1547;p6"/>
              <p:cNvSpPr/>
              <p:nvPr/>
            </p:nvSpPr>
            <p:spPr>
              <a:xfrm>
                <a:off x="8721583" y="61426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" name="Google Shape;1548;p6"/>
              <p:cNvSpPr/>
              <p:nvPr/>
            </p:nvSpPr>
            <p:spPr>
              <a:xfrm>
                <a:off x="8677609" y="62226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1549;p6"/>
              <p:cNvSpPr/>
              <p:nvPr/>
            </p:nvSpPr>
            <p:spPr>
              <a:xfrm>
                <a:off x="8679616" y="680227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1550;p6"/>
              <p:cNvSpPr/>
              <p:nvPr/>
            </p:nvSpPr>
            <p:spPr>
              <a:xfrm>
                <a:off x="8627643" y="6902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1551;p6"/>
              <p:cNvSpPr/>
              <p:nvPr/>
            </p:nvSpPr>
            <p:spPr>
              <a:xfrm>
                <a:off x="8627643" y="748166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1552;p6"/>
              <p:cNvSpPr/>
              <p:nvPr/>
            </p:nvSpPr>
            <p:spPr>
              <a:xfrm>
                <a:off x="8582680" y="75316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1553;p6"/>
              <p:cNvSpPr/>
              <p:nvPr/>
            </p:nvSpPr>
            <p:spPr>
              <a:xfrm>
                <a:off x="8569680" y="808137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" name="Google Shape;1554;p6"/>
              <p:cNvSpPr/>
              <p:nvPr/>
            </p:nvSpPr>
            <p:spPr>
              <a:xfrm>
                <a:off x="8530738" y="824103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1555;p6"/>
              <p:cNvSpPr/>
              <p:nvPr/>
            </p:nvSpPr>
            <p:spPr>
              <a:xfrm>
                <a:off x="8889453" y="25255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1556;p6"/>
              <p:cNvSpPr/>
              <p:nvPr/>
            </p:nvSpPr>
            <p:spPr>
              <a:xfrm>
                <a:off x="8829482" y="305514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" name="Google Shape;1557;p6"/>
              <p:cNvSpPr/>
              <p:nvPr/>
            </p:nvSpPr>
            <p:spPr>
              <a:xfrm>
                <a:off x="8771549" y="31051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1558;p6"/>
              <p:cNvSpPr/>
              <p:nvPr/>
            </p:nvSpPr>
            <p:spPr>
              <a:xfrm>
                <a:off x="8750550" y="36048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1559;p6"/>
              <p:cNvSpPr/>
              <p:nvPr/>
            </p:nvSpPr>
            <p:spPr>
              <a:xfrm>
                <a:off x="8682611" y="36845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" name="Google Shape;1560;p6"/>
              <p:cNvSpPr/>
              <p:nvPr/>
            </p:nvSpPr>
            <p:spPr>
              <a:xfrm>
                <a:off x="8674613" y="41742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" name="Google Shape;1561;p6"/>
              <p:cNvSpPr/>
              <p:nvPr/>
            </p:nvSpPr>
            <p:spPr>
              <a:xfrm>
                <a:off x="8619645" y="423419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" name="Google Shape;1562;p6"/>
              <p:cNvSpPr/>
              <p:nvPr/>
            </p:nvSpPr>
            <p:spPr>
              <a:xfrm>
                <a:off x="8616650" y="48336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" name="Google Shape;1563;p6"/>
              <p:cNvSpPr/>
              <p:nvPr/>
            </p:nvSpPr>
            <p:spPr>
              <a:xfrm>
                <a:off x="8559705" y="472396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" name="Google Shape;1564;p6"/>
              <p:cNvSpPr/>
              <p:nvPr/>
            </p:nvSpPr>
            <p:spPr>
              <a:xfrm>
                <a:off x="8553714" y="530330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1565;p6"/>
              <p:cNvSpPr/>
              <p:nvPr/>
            </p:nvSpPr>
            <p:spPr>
              <a:xfrm>
                <a:off x="8493743" y="52733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" name="Google Shape;1566;p6"/>
              <p:cNvSpPr/>
              <p:nvPr/>
            </p:nvSpPr>
            <p:spPr>
              <a:xfrm>
                <a:off x="8501741" y="58529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" name="Google Shape;1567;p6"/>
              <p:cNvSpPr/>
              <p:nvPr/>
            </p:nvSpPr>
            <p:spPr>
              <a:xfrm>
                <a:off x="8446803" y="5693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" name="Google Shape;1568;p6"/>
              <p:cNvSpPr/>
              <p:nvPr/>
            </p:nvSpPr>
            <p:spPr>
              <a:xfrm>
                <a:off x="8422809" y="630261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701" y="501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" name="Google Shape;1569;p6"/>
              <p:cNvSpPr/>
              <p:nvPr/>
            </p:nvSpPr>
            <p:spPr>
              <a:xfrm>
                <a:off x="8947416" y="41242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1570;p6"/>
              <p:cNvSpPr/>
              <p:nvPr/>
            </p:nvSpPr>
            <p:spPr>
              <a:xfrm>
                <a:off x="8952389" y="486385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0"/>
                      <a:pt x="334" y="500"/>
                    </a:cubicBezTo>
                    <a:cubicBezTo>
                      <a:pt x="668" y="500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1571;p6"/>
              <p:cNvSpPr/>
              <p:nvPr/>
            </p:nvSpPr>
            <p:spPr>
              <a:xfrm>
                <a:off x="8902424" y="506366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34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1572;p6"/>
              <p:cNvSpPr/>
              <p:nvPr/>
            </p:nvSpPr>
            <p:spPr>
              <a:xfrm>
                <a:off x="8912429" y="580296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1" y="1"/>
                      <a:pt x="1" y="534"/>
                      <a:pt x="367" y="534"/>
                    </a:cubicBezTo>
                    <a:cubicBezTo>
                      <a:pt x="701" y="534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1573;p6"/>
              <p:cNvSpPr/>
              <p:nvPr/>
            </p:nvSpPr>
            <p:spPr>
              <a:xfrm>
                <a:off x="8863452" y="601294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1574;p6"/>
              <p:cNvSpPr/>
              <p:nvPr/>
            </p:nvSpPr>
            <p:spPr>
              <a:xfrm>
                <a:off x="8876452" y="66123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1575;p6"/>
              <p:cNvSpPr/>
              <p:nvPr/>
            </p:nvSpPr>
            <p:spPr>
              <a:xfrm>
                <a:off x="8821484" y="680227"/>
                <a:ext cx="2004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01" extrusionOk="0">
                    <a:moveTo>
                      <a:pt x="335" y="0"/>
                    </a:moveTo>
                    <a:cubicBezTo>
                      <a:pt x="1" y="0"/>
                      <a:pt x="1" y="501"/>
                      <a:pt x="335" y="501"/>
                    </a:cubicBezTo>
                    <a:cubicBezTo>
                      <a:pt x="668" y="501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1576;p6"/>
              <p:cNvSpPr/>
              <p:nvPr/>
            </p:nvSpPr>
            <p:spPr>
              <a:xfrm>
                <a:off x="8831489" y="74217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1577;p6"/>
              <p:cNvSpPr/>
              <p:nvPr/>
            </p:nvSpPr>
            <p:spPr>
              <a:xfrm>
                <a:off x="8781524" y="74517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1"/>
                    </a:moveTo>
                    <a:cubicBezTo>
                      <a:pt x="1" y="1"/>
                      <a:pt x="1" y="534"/>
                      <a:pt x="368" y="534"/>
                    </a:cubicBezTo>
                    <a:cubicBezTo>
                      <a:pt x="701" y="534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1578;p6"/>
              <p:cNvSpPr/>
              <p:nvPr/>
            </p:nvSpPr>
            <p:spPr>
              <a:xfrm>
                <a:off x="8784519" y="82110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1579;p6"/>
              <p:cNvSpPr/>
              <p:nvPr/>
            </p:nvSpPr>
            <p:spPr>
              <a:xfrm>
                <a:off x="8732577" y="826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" name="Google Shape;1580;p6"/>
              <p:cNvSpPr/>
              <p:nvPr/>
            </p:nvSpPr>
            <p:spPr>
              <a:xfrm>
                <a:off x="8718588" y="900040"/>
                <a:ext cx="21000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2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" name="Google Shape;1581;p6"/>
              <p:cNvSpPr/>
              <p:nvPr/>
            </p:nvSpPr>
            <p:spPr>
              <a:xfrm>
                <a:off x="8967397" y="357457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0" y="1"/>
                      <a:pt x="0" y="535"/>
                      <a:pt x="367" y="535"/>
                    </a:cubicBezTo>
                    <a:cubicBezTo>
                      <a:pt x="701" y="535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1582;p6"/>
              <p:cNvSpPr/>
              <p:nvPr/>
            </p:nvSpPr>
            <p:spPr>
              <a:xfrm>
                <a:off x="8947416" y="195608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0"/>
                      <a:pt x="334" y="500"/>
                    </a:cubicBezTo>
                    <a:cubicBezTo>
                      <a:pt x="667" y="500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1583;p6"/>
              <p:cNvSpPr/>
              <p:nvPr/>
            </p:nvSpPr>
            <p:spPr>
              <a:xfrm>
                <a:off x="9017362" y="226582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1584;p6"/>
              <p:cNvSpPr/>
              <p:nvPr/>
            </p:nvSpPr>
            <p:spPr>
              <a:xfrm>
                <a:off x="8996363" y="147619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1585;p6"/>
              <p:cNvSpPr/>
              <p:nvPr/>
            </p:nvSpPr>
            <p:spPr>
              <a:xfrm>
                <a:off x="9023353" y="11964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938D1151-CE89-11A5-5067-16C4ED0F4E86}"/>
              </a:ext>
            </a:extLst>
          </p:cNvPr>
          <p:cNvGrpSpPr/>
          <p:nvPr/>
        </p:nvGrpSpPr>
        <p:grpSpPr>
          <a:xfrm>
            <a:off x="11722091" y="5463383"/>
            <a:ext cx="995098" cy="1916186"/>
            <a:chOff x="11207965" y="4905024"/>
            <a:chExt cx="995098" cy="1916186"/>
          </a:xfrm>
        </p:grpSpPr>
        <p:grpSp>
          <p:nvGrpSpPr>
            <p:cNvPr id="163" name="Google Shape;1461;p6"/>
            <p:cNvGrpSpPr/>
            <p:nvPr/>
          </p:nvGrpSpPr>
          <p:grpSpPr>
            <a:xfrm rot="970126" flipH="1">
              <a:off x="11222977" y="5362782"/>
              <a:ext cx="980086" cy="909573"/>
              <a:chOff x="-181020" y="4253777"/>
              <a:chExt cx="1117161" cy="1087511"/>
            </a:xfrm>
          </p:grpSpPr>
          <p:sp>
            <p:nvSpPr>
              <p:cNvPr id="164" name="Google Shape;1462;p6"/>
              <p:cNvSpPr/>
              <p:nvPr/>
            </p:nvSpPr>
            <p:spPr>
              <a:xfrm>
                <a:off x="-181020" y="4348975"/>
                <a:ext cx="1040274" cy="992312"/>
              </a:xfrm>
              <a:custGeom>
                <a:avLst/>
                <a:gdLst/>
                <a:ahLst/>
                <a:cxnLst/>
                <a:rect l="l" t="t" r="r" b="b"/>
                <a:pathLst>
                  <a:path w="34725" h="33124" extrusionOk="0">
                    <a:moveTo>
                      <a:pt x="34408" y="0"/>
                    </a:moveTo>
                    <a:cubicBezTo>
                      <a:pt x="34250" y="0"/>
                      <a:pt x="34091" y="100"/>
                      <a:pt x="34091" y="300"/>
                    </a:cubicBezTo>
                    <a:cubicBezTo>
                      <a:pt x="34091" y="4103"/>
                      <a:pt x="33557" y="8006"/>
                      <a:pt x="31356" y="11208"/>
                    </a:cubicBezTo>
                    <a:cubicBezTo>
                      <a:pt x="29555" y="13844"/>
                      <a:pt x="26819" y="15645"/>
                      <a:pt x="23884" y="16912"/>
                    </a:cubicBezTo>
                    <a:cubicBezTo>
                      <a:pt x="17713" y="19548"/>
                      <a:pt x="10608" y="19648"/>
                      <a:pt x="5004" y="23717"/>
                    </a:cubicBezTo>
                    <a:cubicBezTo>
                      <a:pt x="3603" y="24718"/>
                      <a:pt x="2369" y="25952"/>
                      <a:pt x="1468" y="27453"/>
                    </a:cubicBezTo>
                    <a:cubicBezTo>
                      <a:pt x="501" y="29088"/>
                      <a:pt x="34" y="30922"/>
                      <a:pt x="0" y="32824"/>
                    </a:cubicBezTo>
                    <a:cubicBezTo>
                      <a:pt x="0" y="33024"/>
                      <a:pt x="150" y="33124"/>
                      <a:pt x="305" y="33124"/>
                    </a:cubicBezTo>
                    <a:cubicBezTo>
                      <a:pt x="459" y="33124"/>
                      <a:pt x="617" y="33024"/>
                      <a:pt x="634" y="32824"/>
                    </a:cubicBezTo>
                    <a:cubicBezTo>
                      <a:pt x="701" y="29355"/>
                      <a:pt x="2435" y="26419"/>
                      <a:pt x="5171" y="24351"/>
                    </a:cubicBezTo>
                    <a:cubicBezTo>
                      <a:pt x="7872" y="22350"/>
                      <a:pt x="11108" y="21215"/>
                      <a:pt x="14310" y="20348"/>
                    </a:cubicBezTo>
                    <a:cubicBezTo>
                      <a:pt x="17613" y="19481"/>
                      <a:pt x="20948" y="18847"/>
                      <a:pt x="24084" y="17479"/>
                    </a:cubicBezTo>
                    <a:cubicBezTo>
                      <a:pt x="26953" y="16279"/>
                      <a:pt x="29621" y="14544"/>
                      <a:pt x="31523" y="12042"/>
                    </a:cubicBezTo>
                    <a:cubicBezTo>
                      <a:pt x="34091" y="8673"/>
                      <a:pt x="34725" y="4403"/>
                      <a:pt x="34725" y="300"/>
                    </a:cubicBezTo>
                    <a:cubicBezTo>
                      <a:pt x="34725" y="100"/>
                      <a:pt x="34567" y="0"/>
                      <a:pt x="34408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1463;p6"/>
              <p:cNvSpPr/>
              <p:nvPr/>
            </p:nvSpPr>
            <p:spPr>
              <a:xfrm>
                <a:off x="75757" y="4879546"/>
                <a:ext cx="68004" cy="129596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4326" extrusionOk="0">
                    <a:moveTo>
                      <a:pt x="1369" y="1"/>
                    </a:moveTo>
                    <a:cubicBezTo>
                      <a:pt x="701" y="1"/>
                      <a:pt x="468" y="1068"/>
                      <a:pt x="368" y="1502"/>
                    </a:cubicBezTo>
                    <a:cubicBezTo>
                      <a:pt x="168" y="2303"/>
                      <a:pt x="1" y="3270"/>
                      <a:pt x="101" y="4071"/>
                    </a:cubicBezTo>
                    <a:cubicBezTo>
                      <a:pt x="118" y="4242"/>
                      <a:pt x="258" y="4325"/>
                      <a:pt x="391" y="4325"/>
                    </a:cubicBezTo>
                    <a:cubicBezTo>
                      <a:pt x="516" y="4325"/>
                      <a:pt x="635" y="4250"/>
                      <a:pt x="635" y="4104"/>
                    </a:cubicBezTo>
                    <a:cubicBezTo>
                      <a:pt x="701" y="4104"/>
                      <a:pt x="735" y="4071"/>
                      <a:pt x="768" y="3970"/>
                    </a:cubicBezTo>
                    <a:cubicBezTo>
                      <a:pt x="1135" y="3137"/>
                      <a:pt x="1769" y="2436"/>
                      <a:pt x="2069" y="1569"/>
                    </a:cubicBezTo>
                    <a:cubicBezTo>
                      <a:pt x="2269" y="968"/>
                      <a:pt x="2169" y="1"/>
                      <a:pt x="1369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464;p6"/>
              <p:cNvSpPr/>
              <p:nvPr/>
            </p:nvSpPr>
            <p:spPr>
              <a:xfrm>
                <a:off x="165473" y="4973486"/>
                <a:ext cx="105181" cy="9838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3284" extrusionOk="0">
                    <a:moveTo>
                      <a:pt x="328" y="0"/>
                    </a:moveTo>
                    <a:cubicBezTo>
                      <a:pt x="173" y="0"/>
                      <a:pt x="1" y="129"/>
                      <a:pt x="41" y="334"/>
                    </a:cubicBezTo>
                    <a:cubicBezTo>
                      <a:pt x="187" y="1149"/>
                      <a:pt x="1196" y="3284"/>
                      <a:pt x="2314" y="3284"/>
                    </a:cubicBezTo>
                    <a:cubicBezTo>
                      <a:pt x="2478" y="3284"/>
                      <a:pt x="2644" y="3238"/>
                      <a:pt x="2810" y="3136"/>
                    </a:cubicBezTo>
                    <a:cubicBezTo>
                      <a:pt x="3511" y="2669"/>
                      <a:pt x="3444" y="1768"/>
                      <a:pt x="2877" y="1235"/>
                    </a:cubicBezTo>
                    <a:cubicBezTo>
                      <a:pt x="2310" y="668"/>
                      <a:pt x="1442" y="468"/>
                      <a:pt x="709" y="167"/>
                    </a:cubicBezTo>
                    <a:cubicBezTo>
                      <a:pt x="686" y="156"/>
                      <a:pt x="664" y="152"/>
                      <a:pt x="643" y="152"/>
                    </a:cubicBezTo>
                    <a:cubicBezTo>
                      <a:pt x="601" y="152"/>
                      <a:pt x="564" y="167"/>
                      <a:pt x="542" y="167"/>
                    </a:cubicBezTo>
                    <a:cubicBezTo>
                      <a:pt x="516" y="51"/>
                      <a:pt x="426" y="0"/>
                      <a:pt x="328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465;p6"/>
              <p:cNvSpPr/>
              <p:nvPr/>
            </p:nvSpPr>
            <p:spPr>
              <a:xfrm>
                <a:off x="262618" y="4842671"/>
                <a:ext cx="69981" cy="100807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3365" extrusionOk="0">
                    <a:moveTo>
                      <a:pt x="1353" y="1"/>
                    </a:moveTo>
                    <a:cubicBezTo>
                      <a:pt x="899" y="1"/>
                      <a:pt x="477" y="371"/>
                      <a:pt x="301" y="798"/>
                    </a:cubicBezTo>
                    <a:cubicBezTo>
                      <a:pt x="1" y="1532"/>
                      <a:pt x="1" y="2399"/>
                      <a:pt x="101" y="3167"/>
                    </a:cubicBezTo>
                    <a:cubicBezTo>
                      <a:pt x="124" y="3306"/>
                      <a:pt x="228" y="3365"/>
                      <a:pt x="335" y="3365"/>
                    </a:cubicBezTo>
                    <a:cubicBezTo>
                      <a:pt x="381" y="3365"/>
                      <a:pt x="427" y="3354"/>
                      <a:pt x="468" y="3333"/>
                    </a:cubicBezTo>
                    <a:cubicBezTo>
                      <a:pt x="534" y="3333"/>
                      <a:pt x="635" y="3333"/>
                      <a:pt x="735" y="3267"/>
                    </a:cubicBezTo>
                    <a:cubicBezTo>
                      <a:pt x="1168" y="2900"/>
                      <a:pt x="1502" y="2199"/>
                      <a:pt x="1769" y="1699"/>
                    </a:cubicBezTo>
                    <a:cubicBezTo>
                      <a:pt x="1969" y="1299"/>
                      <a:pt x="2336" y="431"/>
                      <a:pt x="1802" y="131"/>
                    </a:cubicBezTo>
                    <a:cubicBezTo>
                      <a:pt x="1654" y="41"/>
                      <a:pt x="1502" y="1"/>
                      <a:pt x="1353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1466;p6"/>
              <p:cNvSpPr/>
              <p:nvPr/>
            </p:nvSpPr>
            <p:spPr>
              <a:xfrm>
                <a:off x="393523" y="4912197"/>
                <a:ext cx="106948" cy="9191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3068" extrusionOk="0">
                    <a:moveTo>
                      <a:pt x="255" y="0"/>
                    </a:moveTo>
                    <a:cubicBezTo>
                      <a:pt x="131" y="0"/>
                      <a:pt x="1" y="82"/>
                      <a:pt x="1" y="245"/>
                    </a:cubicBezTo>
                    <a:cubicBezTo>
                      <a:pt x="1" y="1012"/>
                      <a:pt x="534" y="1713"/>
                      <a:pt x="1068" y="2213"/>
                    </a:cubicBezTo>
                    <a:cubicBezTo>
                      <a:pt x="1368" y="2540"/>
                      <a:pt x="1979" y="3068"/>
                      <a:pt x="2521" y="3068"/>
                    </a:cubicBezTo>
                    <a:cubicBezTo>
                      <a:pt x="2642" y="3068"/>
                      <a:pt x="2759" y="3042"/>
                      <a:pt x="2869" y="2981"/>
                    </a:cubicBezTo>
                    <a:cubicBezTo>
                      <a:pt x="3570" y="2580"/>
                      <a:pt x="3303" y="1580"/>
                      <a:pt x="2903" y="1079"/>
                    </a:cubicBezTo>
                    <a:cubicBezTo>
                      <a:pt x="2415" y="500"/>
                      <a:pt x="1454" y="32"/>
                      <a:pt x="655" y="32"/>
                    </a:cubicBezTo>
                    <a:cubicBezTo>
                      <a:pt x="580" y="32"/>
                      <a:pt x="506" y="36"/>
                      <a:pt x="434" y="45"/>
                    </a:cubicBezTo>
                    <a:lnTo>
                      <a:pt x="401" y="45"/>
                    </a:lnTo>
                    <a:cubicBezTo>
                      <a:pt x="361" y="15"/>
                      <a:pt x="309" y="0"/>
                      <a:pt x="255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1467;p6"/>
              <p:cNvSpPr/>
              <p:nvPr/>
            </p:nvSpPr>
            <p:spPr>
              <a:xfrm>
                <a:off x="452415" y="4773294"/>
                <a:ext cx="62042" cy="10931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649" extrusionOk="0">
                    <a:moveTo>
                      <a:pt x="1060" y="1"/>
                    </a:moveTo>
                    <a:cubicBezTo>
                      <a:pt x="0" y="1"/>
                      <a:pt x="456" y="2949"/>
                      <a:pt x="736" y="3448"/>
                    </a:cubicBezTo>
                    <a:cubicBezTo>
                      <a:pt x="770" y="3548"/>
                      <a:pt x="870" y="3581"/>
                      <a:pt x="970" y="3581"/>
                    </a:cubicBezTo>
                    <a:cubicBezTo>
                      <a:pt x="1003" y="3615"/>
                      <a:pt x="1037" y="3648"/>
                      <a:pt x="1137" y="3648"/>
                    </a:cubicBezTo>
                    <a:cubicBezTo>
                      <a:pt x="1737" y="3615"/>
                      <a:pt x="1837" y="2414"/>
                      <a:pt x="1904" y="2014"/>
                    </a:cubicBezTo>
                    <a:cubicBezTo>
                      <a:pt x="2004" y="1346"/>
                      <a:pt x="2071" y="312"/>
                      <a:pt x="1304" y="45"/>
                    </a:cubicBezTo>
                    <a:cubicBezTo>
                      <a:pt x="1215" y="15"/>
                      <a:pt x="1133" y="1"/>
                      <a:pt x="1060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1468;p6"/>
              <p:cNvSpPr/>
              <p:nvPr/>
            </p:nvSpPr>
            <p:spPr>
              <a:xfrm>
                <a:off x="559386" y="4847733"/>
                <a:ext cx="10197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475" extrusionOk="0">
                    <a:moveTo>
                      <a:pt x="312" y="0"/>
                    </a:moveTo>
                    <a:cubicBezTo>
                      <a:pt x="160" y="0"/>
                      <a:pt x="0" y="127"/>
                      <a:pt x="68" y="329"/>
                    </a:cubicBezTo>
                    <a:cubicBezTo>
                      <a:pt x="234" y="966"/>
                      <a:pt x="1433" y="2475"/>
                      <a:pt x="2351" y="2475"/>
                    </a:cubicBezTo>
                    <a:cubicBezTo>
                      <a:pt x="2540" y="2475"/>
                      <a:pt x="2716" y="2411"/>
                      <a:pt x="2870" y="2264"/>
                    </a:cubicBezTo>
                    <a:cubicBezTo>
                      <a:pt x="3403" y="1797"/>
                      <a:pt x="3203" y="996"/>
                      <a:pt x="2703" y="629"/>
                    </a:cubicBezTo>
                    <a:cubicBezTo>
                      <a:pt x="2136" y="229"/>
                      <a:pt x="1368" y="62"/>
                      <a:pt x="668" y="62"/>
                    </a:cubicBezTo>
                    <a:cubicBezTo>
                      <a:pt x="601" y="62"/>
                      <a:pt x="568" y="62"/>
                      <a:pt x="501" y="96"/>
                    </a:cubicBezTo>
                    <a:cubicBezTo>
                      <a:pt x="458" y="30"/>
                      <a:pt x="386" y="0"/>
                      <a:pt x="312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1469;p6"/>
              <p:cNvSpPr/>
              <p:nvPr/>
            </p:nvSpPr>
            <p:spPr>
              <a:xfrm>
                <a:off x="616361" y="4692145"/>
                <a:ext cx="58986" cy="11713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3910" extrusionOk="0">
                    <a:moveTo>
                      <a:pt x="1121" y="0"/>
                    </a:moveTo>
                    <a:cubicBezTo>
                      <a:pt x="597" y="0"/>
                      <a:pt x="190" y="706"/>
                      <a:pt x="134" y="1153"/>
                    </a:cubicBezTo>
                    <a:cubicBezTo>
                      <a:pt x="0" y="2021"/>
                      <a:pt x="300" y="2988"/>
                      <a:pt x="701" y="3789"/>
                    </a:cubicBezTo>
                    <a:cubicBezTo>
                      <a:pt x="736" y="3878"/>
                      <a:pt x="801" y="3910"/>
                      <a:pt x="874" y="3910"/>
                    </a:cubicBezTo>
                    <a:cubicBezTo>
                      <a:pt x="937" y="3910"/>
                      <a:pt x="1006" y="3886"/>
                      <a:pt x="1068" y="3855"/>
                    </a:cubicBezTo>
                    <a:cubicBezTo>
                      <a:pt x="1168" y="3855"/>
                      <a:pt x="1268" y="3822"/>
                      <a:pt x="1301" y="3722"/>
                    </a:cubicBezTo>
                    <a:cubicBezTo>
                      <a:pt x="1668" y="3188"/>
                      <a:pt x="1768" y="2454"/>
                      <a:pt x="1835" y="1820"/>
                    </a:cubicBezTo>
                    <a:cubicBezTo>
                      <a:pt x="1902" y="1287"/>
                      <a:pt x="1968" y="419"/>
                      <a:pt x="1435" y="86"/>
                    </a:cubicBezTo>
                    <a:cubicBezTo>
                      <a:pt x="1327" y="27"/>
                      <a:pt x="1222" y="0"/>
                      <a:pt x="1121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1470;p6"/>
              <p:cNvSpPr/>
              <p:nvPr/>
            </p:nvSpPr>
            <p:spPr>
              <a:xfrm>
                <a:off x="711289" y="4724497"/>
                <a:ext cx="130195" cy="74085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2473" extrusionOk="0">
                    <a:moveTo>
                      <a:pt x="1526" y="1"/>
                    </a:moveTo>
                    <a:cubicBezTo>
                      <a:pt x="928" y="1"/>
                      <a:pt x="389" y="143"/>
                      <a:pt x="134" y="440"/>
                    </a:cubicBezTo>
                    <a:cubicBezTo>
                      <a:pt x="0" y="607"/>
                      <a:pt x="67" y="807"/>
                      <a:pt x="200" y="874"/>
                    </a:cubicBezTo>
                    <a:cubicBezTo>
                      <a:pt x="636" y="1563"/>
                      <a:pt x="1974" y="2473"/>
                      <a:pt x="2950" y="2473"/>
                    </a:cubicBezTo>
                    <a:cubicBezTo>
                      <a:pt x="3392" y="2473"/>
                      <a:pt x="3759" y="2286"/>
                      <a:pt x="3936" y="1808"/>
                    </a:cubicBezTo>
                    <a:cubicBezTo>
                      <a:pt x="4345" y="649"/>
                      <a:pt x="2803" y="1"/>
                      <a:pt x="1526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471;p6"/>
              <p:cNvSpPr/>
              <p:nvPr/>
            </p:nvSpPr>
            <p:spPr>
              <a:xfrm>
                <a:off x="719257" y="4548688"/>
                <a:ext cx="76991" cy="108266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614" extrusionOk="0">
                    <a:moveTo>
                      <a:pt x="973" y="1"/>
                    </a:moveTo>
                    <a:cubicBezTo>
                      <a:pt x="949" y="1"/>
                      <a:pt x="926" y="2"/>
                      <a:pt x="902" y="5"/>
                    </a:cubicBezTo>
                    <a:cubicBezTo>
                      <a:pt x="101" y="71"/>
                      <a:pt x="1" y="972"/>
                      <a:pt x="234" y="1539"/>
                    </a:cubicBezTo>
                    <a:cubicBezTo>
                      <a:pt x="601" y="2340"/>
                      <a:pt x="1302" y="3207"/>
                      <a:pt x="2069" y="3574"/>
                    </a:cubicBezTo>
                    <a:cubicBezTo>
                      <a:pt x="2117" y="3601"/>
                      <a:pt x="2163" y="3613"/>
                      <a:pt x="2207" y="3613"/>
                    </a:cubicBezTo>
                    <a:cubicBezTo>
                      <a:pt x="2375" y="3613"/>
                      <a:pt x="2496" y="3433"/>
                      <a:pt x="2469" y="3274"/>
                    </a:cubicBezTo>
                    <a:cubicBezTo>
                      <a:pt x="2503" y="3240"/>
                      <a:pt x="2503" y="3174"/>
                      <a:pt x="2536" y="3140"/>
                    </a:cubicBezTo>
                    <a:cubicBezTo>
                      <a:pt x="2569" y="2540"/>
                      <a:pt x="2303" y="1806"/>
                      <a:pt x="2102" y="1239"/>
                    </a:cubicBezTo>
                    <a:cubicBezTo>
                      <a:pt x="1910" y="790"/>
                      <a:pt x="1563" y="1"/>
                      <a:pt x="973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472;p6"/>
              <p:cNvSpPr/>
              <p:nvPr/>
            </p:nvSpPr>
            <p:spPr>
              <a:xfrm>
                <a:off x="810681" y="4525563"/>
                <a:ext cx="103473" cy="7180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2397" extrusionOk="0">
                    <a:moveTo>
                      <a:pt x="2697" y="1"/>
                    </a:moveTo>
                    <a:cubicBezTo>
                      <a:pt x="1870" y="1"/>
                      <a:pt x="587" y="907"/>
                      <a:pt x="251" y="1377"/>
                    </a:cubicBezTo>
                    <a:cubicBezTo>
                      <a:pt x="151" y="1544"/>
                      <a:pt x="251" y="1677"/>
                      <a:pt x="385" y="1744"/>
                    </a:cubicBezTo>
                    <a:cubicBezTo>
                      <a:pt x="351" y="1744"/>
                      <a:pt x="285" y="1777"/>
                      <a:pt x="251" y="1844"/>
                    </a:cubicBezTo>
                    <a:cubicBezTo>
                      <a:pt x="0" y="2288"/>
                      <a:pt x="386" y="2397"/>
                      <a:pt x="814" y="2397"/>
                    </a:cubicBezTo>
                    <a:cubicBezTo>
                      <a:pt x="1125" y="2397"/>
                      <a:pt x="1459" y="2339"/>
                      <a:pt x="1586" y="2311"/>
                    </a:cubicBezTo>
                    <a:cubicBezTo>
                      <a:pt x="2386" y="2178"/>
                      <a:pt x="3454" y="1811"/>
                      <a:pt x="3420" y="810"/>
                    </a:cubicBezTo>
                    <a:cubicBezTo>
                      <a:pt x="3398" y="218"/>
                      <a:pt x="3102" y="1"/>
                      <a:pt x="2697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473;p6"/>
              <p:cNvSpPr/>
              <p:nvPr/>
            </p:nvSpPr>
            <p:spPr>
              <a:xfrm>
                <a:off x="723691" y="4397893"/>
                <a:ext cx="124533" cy="86038"/>
              </a:xfrm>
              <a:custGeom>
                <a:avLst/>
                <a:gdLst/>
                <a:ahLst/>
                <a:cxnLst/>
                <a:rect l="l" t="t" r="r" b="b"/>
                <a:pathLst>
                  <a:path w="4157" h="2872" extrusionOk="0">
                    <a:moveTo>
                      <a:pt x="1799" y="1"/>
                    </a:moveTo>
                    <a:cubicBezTo>
                      <a:pt x="1617" y="1"/>
                      <a:pt x="1444" y="61"/>
                      <a:pt x="1287" y="202"/>
                    </a:cubicBezTo>
                    <a:cubicBezTo>
                      <a:pt x="1" y="1390"/>
                      <a:pt x="2695" y="2871"/>
                      <a:pt x="3722" y="2871"/>
                    </a:cubicBezTo>
                    <a:cubicBezTo>
                      <a:pt x="3734" y="2871"/>
                      <a:pt x="3745" y="2871"/>
                      <a:pt x="3756" y="2870"/>
                    </a:cubicBezTo>
                    <a:cubicBezTo>
                      <a:pt x="3923" y="2870"/>
                      <a:pt x="4023" y="2704"/>
                      <a:pt x="3989" y="2537"/>
                    </a:cubicBezTo>
                    <a:cubicBezTo>
                      <a:pt x="4089" y="2504"/>
                      <a:pt x="4156" y="2403"/>
                      <a:pt x="4123" y="2270"/>
                    </a:cubicBezTo>
                    <a:cubicBezTo>
                      <a:pt x="3899" y="1627"/>
                      <a:pt x="2739" y="1"/>
                      <a:pt x="1799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474;p6"/>
              <p:cNvSpPr/>
              <p:nvPr/>
            </p:nvSpPr>
            <p:spPr>
              <a:xfrm>
                <a:off x="842164" y="4366529"/>
                <a:ext cx="93977" cy="72947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435" extrusionOk="0">
                    <a:moveTo>
                      <a:pt x="2242" y="1"/>
                    </a:moveTo>
                    <a:cubicBezTo>
                      <a:pt x="2025" y="1"/>
                      <a:pt x="1803" y="50"/>
                      <a:pt x="1635" y="115"/>
                    </a:cubicBezTo>
                    <a:cubicBezTo>
                      <a:pt x="935" y="382"/>
                      <a:pt x="435" y="1015"/>
                      <a:pt x="201" y="1716"/>
                    </a:cubicBezTo>
                    <a:cubicBezTo>
                      <a:pt x="168" y="1749"/>
                      <a:pt x="101" y="1816"/>
                      <a:pt x="68" y="1849"/>
                    </a:cubicBezTo>
                    <a:cubicBezTo>
                      <a:pt x="1" y="1983"/>
                      <a:pt x="68" y="2150"/>
                      <a:pt x="201" y="2216"/>
                    </a:cubicBezTo>
                    <a:cubicBezTo>
                      <a:pt x="201" y="2325"/>
                      <a:pt x="268" y="2434"/>
                      <a:pt x="401" y="2434"/>
                    </a:cubicBezTo>
                    <a:cubicBezTo>
                      <a:pt x="431" y="2434"/>
                      <a:pt x="465" y="2429"/>
                      <a:pt x="501" y="2416"/>
                    </a:cubicBezTo>
                    <a:cubicBezTo>
                      <a:pt x="1035" y="2216"/>
                      <a:pt x="1602" y="2216"/>
                      <a:pt x="2102" y="1983"/>
                    </a:cubicBezTo>
                    <a:cubicBezTo>
                      <a:pt x="2669" y="1749"/>
                      <a:pt x="3136" y="1115"/>
                      <a:pt x="3003" y="515"/>
                    </a:cubicBezTo>
                    <a:cubicBezTo>
                      <a:pt x="2921" y="126"/>
                      <a:pt x="2588" y="1"/>
                      <a:pt x="2242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475;p6"/>
              <p:cNvSpPr/>
              <p:nvPr/>
            </p:nvSpPr>
            <p:spPr>
              <a:xfrm>
                <a:off x="781235" y="4253777"/>
                <a:ext cx="91400" cy="115396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3852" extrusionOk="0">
                    <a:moveTo>
                      <a:pt x="1657" y="0"/>
                    </a:moveTo>
                    <a:cubicBezTo>
                      <a:pt x="1557" y="0"/>
                      <a:pt x="1450" y="14"/>
                      <a:pt x="1334" y="43"/>
                    </a:cubicBezTo>
                    <a:cubicBezTo>
                      <a:pt x="0" y="376"/>
                      <a:pt x="1434" y="3245"/>
                      <a:pt x="1968" y="3779"/>
                    </a:cubicBezTo>
                    <a:cubicBezTo>
                      <a:pt x="2032" y="3830"/>
                      <a:pt x="2096" y="3851"/>
                      <a:pt x="2156" y="3851"/>
                    </a:cubicBezTo>
                    <a:cubicBezTo>
                      <a:pt x="2253" y="3851"/>
                      <a:pt x="2340" y="3794"/>
                      <a:pt x="2402" y="3712"/>
                    </a:cubicBezTo>
                    <a:cubicBezTo>
                      <a:pt x="2469" y="3679"/>
                      <a:pt x="2569" y="3645"/>
                      <a:pt x="2602" y="3545"/>
                    </a:cubicBezTo>
                    <a:cubicBezTo>
                      <a:pt x="2913" y="2673"/>
                      <a:pt x="3050" y="0"/>
                      <a:pt x="1657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oogle Shape;1476;p6"/>
            <p:cNvGrpSpPr/>
            <p:nvPr/>
          </p:nvGrpSpPr>
          <p:grpSpPr>
            <a:xfrm rot="475448" flipH="1">
              <a:off x="11207965" y="5829132"/>
              <a:ext cx="775564" cy="992078"/>
              <a:chOff x="-168050" y="4195214"/>
              <a:chExt cx="719519" cy="965231"/>
            </a:xfrm>
          </p:grpSpPr>
          <p:sp>
            <p:nvSpPr>
              <p:cNvPr id="179" name="Google Shape;1477;p6"/>
              <p:cNvSpPr/>
              <p:nvPr/>
            </p:nvSpPr>
            <p:spPr>
              <a:xfrm>
                <a:off x="-168050" y="4195214"/>
                <a:ext cx="719519" cy="965231"/>
              </a:xfrm>
              <a:custGeom>
                <a:avLst/>
                <a:gdLst/>
                <a:ahLst/>
                <a:cxnLst/>
                <a:rect l="l" t="t" r="r" b="b"/>
                <a:pathLst>
                  <a:path w="24018" h="32220" extrusionOk="0">
                    <a:moveTo>
                      <a:pt x="11911" y="0"/>
                    </a:moveTo>
                    <a:cubicBezTo>
                      <a:pt x="10245" y="0"/>
                      <a:pt x="8091" y="4375"/>
                      <a:pt x="6872" y="6468"/>
                    </a:cubicBezTo>
                    <a:cubicBezTo>
                      <a:pt x="5371" y="9236"/>
                      <a:pt x="3870" y="12138"/>
                      <a:pt x="2936" y="15174"/>
                    </a:cubicBezTo>
                    <a:cubicBezTo>
                      <a:pt x="1669" y="19377"/>
                      <a:pt x="1" y="26282"/>
                      <a:pt x="701" y="30718"/>
                    </a:cubicBezTo>
                    <a:lnTo>
                      <a:pt x="1502" y="32219"/>
                    </a:lnTo>
                    <a:cubicBezTo>
                      <a:pt x="1635" y="29084"/>
                      <a:pt x="4204" y="26182"/>
                      <a:pt x="6305" y="24314"/>
                    </a:cubicBezTo>
                    <a:cubicBezTo>
                      <a:pt x="11175" y="20111"/>
                      <a:pt x="17146" y="17542"/>
                      <a:pt x="21550" y="12639"/>
                    </a:cubicBezTo>
                    <a:cubicBezTo>
                      <a:pt x="22383" y="11705"/>
                      <a:pt x="24018" y="9503"/>
                      <a:pt x="21683" y="9136"/>
                    </a:cubicBezTo>
                    <a:cubicBezTo>
                      <a:pt x="21615" y="9124"/>
                      <a:pt x="21544" y="9118"/>
                      <a:pt x="21471" y="9118"/>
                    </a:cubicBezTo>
                    <a:cubicBezTo>
                      <a:pt x="20146" y="9118"/>
                      <a:pt x="18032" y="11041"/>
                      <a:pt x="17146" y="11705"/>
                    </a:cubicBezTo>
                    <a:cubicBezTo>
                      <a:pt x="13644" y="14507"/>
                      <a:pt x="10842" y="18710"/>
                      <a:pt x="6872" y="20811"/>
                    </a:cubicBezTo>
                    <a:cubicBezTo>
                      <a:pt x="7239" y="20211"/>
                      <a:pt x="7706" y="19644"/>
                      <a:pt x="8040" y="19043"/>
                    </a:cubicBezTo>
                    <a:cubicBezTo>
                      <a:pt x="10141" y="16275"/>
                      <a:pt x="12109" y="13339"/>
                      <a:pt x="14211" y="10437"/>
                    </a:cubicBezTo>
                    <a:cubicBezTo>
                      <a:pt x="15378" y="8903"/>
                      <a:pt x="16446" y="7168"/>
                      <a:pt x="17613" y="5534"/>
                    </a:cubicBezTo>
                    <a:cubicBezTo>
                      <a:pt x="18303" y="4441"/>
                      <a:pt x="19265" y="2978"/>
                      <a:pt x="18025" y="2978"/>
                    </a:cubicBezTo>
                    <a:cubicBezTo>
                      <a:pt x="17826" y="2978"/>
                      <a:pt x="17569" y="3015"/>
                      <a:pt x="17246" y="3098"/>
                    </a:cubicBezTo>
                    <a:cubicBezTo>
                      <a:pt x="14911" y="3565"/>
                      <a:pt x="12576" y="7635"/>
                      <a:pt x="11309" y="9503"/>
                    </a:cubicBezTo>
                    <a:cubicBezTo>
                      <a:pt x="9541" y="12305"/>
                      <a:pt x="6372" y="16575"/>
                      <a:pt x="4537" y="19077"/>
                    </a:cubicBezTo>
                    <a:cubicBezTo>
                      <a:pt x="5371" y="16041"/>
                      <a:pt x="6872" y="13106"/>
                      <a:pt x="8173" y="10304"/>
                    </a:cubicBezTo>
                    <a:cubicBezTo>
                      <a:pt x="9074" y="8469"/>
                      <a:pt x="14111" y="1697"/>
                      <a:pt x="12243" y="63"/>
                    </a:cubicBezTo>
                    <a:cubicBezTo>
                      <a:pt x="12135" y="21"/>
                      <a:pt x="12024" y="0"/>
                      <a:pt x="119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478;p6"/>
              <p:cNvSpPr/>
              <p:nvPr/>
            </p:nvSpPr>
            <p:spPr>
              <a:xfrm>
                <a:off x="-69107" y="486058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479;p6"/>
              <p:cNvSpPr/>
              <p:nvPr/>
            </p:nvSpPr>
            <p:spPr>
              <a:xfrm>
                <a:off x="-32142" y="478464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480;p6"/>
              <p:cNvSpPr/>
              <p:nvPr/>
            </p:nvSpPr>
            <p:spPr>
              <a:xfrm>
                <a:off x="16805" y="4768651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0"/>
                    </a:moveTo>
                    <a:cubicBezTo>
                      <a:pt x="1" y="0"/>
                      <a:pt x="1" y="534"/>
                      <a:pt x="368" y="534"/>
                    </a:cubicBezTo>
                    <a:cubicBezTo>
                      <a:pt x="701" y="534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481;p6"/>
              <p:cNvSpPr/>
              <p:nvPr/>
            </p:nvSpPr>
            <p:spPr>
              <a:xfrm>
                <a:off x="58772" y="4690707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482;p6"/>
              <p:cNvSpPr/>
              <p:nvPr/>
            </p:nvSpPr>
            <p:spPr>
              <a:xfrm>
                <a:off x="100740" y="4671715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483;p6"/>
              <p:cNvSpPr/>
              <p:nvPr/>
            </p:nvSpPr>
            <p:spPr>
              <a:xfrm>
                <a:off x="111733" y="459877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484;p6"/>
              <p:cNvSpPr/>
              <p:nvPr/>
            </p:nvSpPr>
            <p:spPr>
              <a:xfrm>
                <a:off x="158703" y="458277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485;p6"/>
              <p:cNvSpPr/>
              <p:nvPr/>
            </p:nvSpPr>
            <p:spPr>
              <a:xfrm>
                <a:off x="166701" y="4509836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486;p6"/>
              <p:cNvSpPr/>
              <p:nvPr/>
            </p:nvSpPr>
            <p:spPr>
              <a:xfrm>
                <a:off x="210676" y="450183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701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487;p6"/>
              <p:cNvSpPr/>
              <p:nvPr/>
            </p:nvSpPr>
            <p:spPr>
              <a:xfrm>
                <a:off x="208669" y="444390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488;p6"/>
              <p:cNvSpPr/>
              <p:nvPr/>
            </p:nvSpPr>
            <p:spPr>
              <a:xfrm>
                <a:off x="260641" y="443389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489;p6"/>
              <p:cNvSpPr/>
              <p:nvPr/>
            </p:nvSpPr>
            <p:spPr>
              <a:xfrm>
                <a:off x="260641" y="437593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490;p6"/>
              <p:cNvSpPr/>
              <p:nvPr/>
            </p:nvSpPr>
            <p:spPr>
              <a:xfrm>
                <a:off x="305604" y="437096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491;p6"/>
              <p:cNvSpPr/>
              <p:nvPr/>
            </p:nvSpPr>
            <p:spPr>
              <a:xfrm>
                <a:off x="318700" y="430079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492;p6"/>
              <p:cNvSpPr/>
              <p:nvPr/>
            </p:nvSpPr>
            <p:spPr>
              <a:xfrm>
                <a:off x="357672" y="428479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493;p6"/>
              <p:cNvSpPr/>
              <p:nvPr/>
            </p:nvSpPr>
            <p:spPr>
              <a:xfrm>
                <a:off x="-1168" y="487055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494;p6"/>
              <p:cNvSpPr/>
              <p:nvPr/>
            </p:nvSpPr>
            <p:spPr>
              <a:xfrm>
                <a:off x="58772" y="4818617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495;p6"/>
              <p:cNvSpPr/>
              <p:nvPr/>
            </p:nvSpPr>
            <p:spPr>
              <a:xfrm>
                <a:off x="116736" y="481361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496;p6"/>
              <p:cNvSpPr/>
              <p:nvPr/>
            </p:nvSpPr>
            <p:spPr>
              <a:xfrm>
                <a:off x="137734" y="476364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497;p6"/>
              <p:cNvSpPr/>
              <p:nvPr/>
            </p:nvSpPr>
            <p:spPr>
              <a:xfrm>
                <a:off x="205673" y="475565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498;p6"/>
              <p:cNvSpPr/>
              <p:nvPr/>
            </p:nvSpPr>
            <p:spPr>
              <a:xfrm>
                <a:off x="213671" y="470568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499;p6"/>
              <p:cNvSpPr/>
              <p:nvPr/>
            </p:nvSpPr>
            <p:spPr>
              <a:xfrm>
                <a:off x="268609" y="4700712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500;p6"/>
              <p:cNvSpPr/>
              <p:nvPr/>
            </p:nvSpPr>
            <p:spPr>
              <a:xfrm>
                <a:off x="271605" y="4640741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5" y="1"/>
                    </a:moveTo>
                    <a:cubicBezTo>
                      <a:pt x="1" y="1"/>
                      <a:pt x="1" y="534"/>
                      <a:pt x="335" y="534"/>
                    </a:cubicBezTo>
                    <a:cubicBezTo>
                      <a:pt x="668" y="534"/>
                      <a:pt x="668" y="1"/>
                      <a:pt x="33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501;p6"/>
              <p:cNvSpPr/>
              <p:nvPr/>
            </p:nvSpPr>
            <p:spPr>
              <a:xfrm>
                <a:off x="328580" y="4650746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502;p6"/>
              <p:cNvSpPr/>
              <p:nvPr/>
            </p:nvSpPr>
            <p:spPr>
              <a:xfrm>
                <a:off x="334571" y="459377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503;p6"/>
              <p:cNvSpPr/>
              <p:nvPr/>
            </p:nvSpPr>
            <p:spPr>
              <a:xfrm>
                <a:off x="394511" y="4595778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504;p6"/>
              <p:cNvSpPr/>
              <p:nvPr/>
            </p:nvSpPr>
            <p:spPr>
              <a:xfrm>
                <a:off x="386543" y="4538833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505;p6"/>
              <p:cNvSpPr/>
              <p:nvPr/>
            </p:nvSpPr>
            <p:spPr>
              <a:xfrm>
                <a:off x="441481" y="4553811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506;p6"/>
              <p:cNvSpPr/>
              <p:nvPr/>
            </p:nvSpPr>
            <p:spPr>
              <a:xfrm>
                <a:off x="465476" y="4493870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507;p6"/>
              <p:cNvSpPr/>
              <p:nvPr/>
            </p:nvSpPr>
            <p:spPr>
              <a:xfrm>
                <a:off x="-59132" y="4711676"/>
                <a:ext cx="21030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2" extrusionOk="0">
                    <a:moveTo>
                      <a:pt x="368" y="1"/>
                    </a:moveTo>
                    <a:cubicBezTo>
                      <a:pt x="1" y="1"/>
                      <a:pt x="1" y="501"/>
                      <a:pt x="368" y="501"/>
                    </a:cubicBezTo>
                    <a:cubicBezTo>
                      <a:pt x="701" y="501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508;p6"/>
              <p:cNvSpPr/>
              <p:nvPr/>
            </p:nvSpPr>
            <p:spPr>
              <a:xfrm>
                <a:off x="-64135" y="4637746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5" y="1"/>
                    </a:moveTo>
                    <a:cubicBezTo>
                      <a:pt x="1" y="1"/>
                      <a:pt x="1" y="534"/>
                      <a:pt x="335" y="534"/>
                    </a:cubicBezTo>
                    <a:cubicBezTo>
                      <a:pt x="668" y="534"/>
                      <a:pt x="668" y="1"/>
                      <a:pt x="33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509;p6"/>
              <p:cNvSpPr/>
              <p:nvPr/>
            </p:nvSpPr>
            <p:spPr>
              <a:xfrm>
                <a:off x="-14169" y="461677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510;p6"/>
              <p:cNvSpPr/>
              <p:nvPr/>
            </p:nvSpPr>
            <p:spPr>
              <a:xfrm>
                <a:off x="-25163" y="4543805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1"/>
                    </a:moveTo>
                    <a:cubicBezTo>
                      <a:pt x="1" y="1"/>
                      <a:pt x="1" y="535"/>
                      <a:pt x="368" y="535"/>
                    </a:cubicBezTo>
                    <a:cubicBezTo>
                      <a:pt x="701" y="535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511;p6"/>
              <p:cNvSpPr/>
              <p:nvPr/>
            </p:nvSpPr>
            <p:spPr>
              <a:xfrm>
                <a:off x="24803" y="4522837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512;p6"/>
              <p:cNvSpPr/>
              <p:nvPr/>
            </p:nvSpPr>
            <p:spPr>
              <a:xfrm>
                <a:off x="11832" y="4462866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513;p6"/>
              <p:cNvSpPr/>
              <p:nvPr/>
            </p:nvSpPr>
            <p:spPr>
              <a:xfrm>
                <a:off x="66770" y="444390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514;p6"/>
              <p:cNvSpPr/>
              <p:nvPr/>
            </p:nvSpPr>
            <p:spPr>
              <a:xfrm>
                <a:off x="56795" y="438093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515;p6"/>
              <p:cNvSpPr/>
              <p:nvPr/>
            </p:nvSpPr>
            <p:spPr>
              <a:xfrm>
                <a:off x="106761" y="437893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516;p6"/>
              <p:cNvSpPr/>
              <p:nvPr/>
            </p:nvSpPr>
            <p:spPr>
              <a:xfrm>
                <a:off x="103860" y="4287794"/>
                <a:ext cx="2004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02" extrusionOk="0">
                    <a:moveTo>
                      <a:pt x="335" y="1"/>
                    </a:moveTo>
                    <a:cubicBezTo>
                      <a:pt x="1" y="1"/>
                      <a:pt x="1" y="501"/>
                      <a:pt x="335" y="501"/>
                    </a:cubicBezTo>
                    <a:cubicBezTo>
                      <a:pt x="668" y="501"/>
                      <a:pt x="668" y="1"/>
                      <a:pt x="33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1517;p6"/>
              <p:cNvSpPr/>
              <p:nvPr/>
            </p:nvSpPr>
            <p:spPr>
              <a:xfrm>
                <a:off x="155833" y="4281803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1518;p6"/>
              <p:cNvSpPr/>
              <p:nvPr/>
            </p:nvSpPr>
            <p:spPr>
              <a:xfrm>
                <a:off x="168833" y="4208861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0" y="1"/>
                      <a:pt x="0" y="534"/>
                      <a:pt x="367" y="534"/>
                    </a:cubicBezTo>
                    <a:cubicBezTo>
                      <a:pt x="701" y="534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1519;p6"/>
              <p:cNvSpPr/>
              <p:nvPr/>
            </p:nvSpPr>
            <p:spPr>
              <a:xfrm>
                <a:off x="-80101" y="4766644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1520;p6"/>
              <p:cNvSpPr/>
              <p:nvPr/>
            </p:nvSpPr>
            <p:spPr>
              <a:xfrm>
                <a:off x="-59132" y="4928523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0"/>
                    </a:moveTo>
                    <a:cubicBezTo>
                      <a:pt x="1" y="0"/>
                      <a:pt x="1" y="534"/>
                      <a:pt x="368" y="534"/>
                    </a:cubicBezTo>
                    <a:cubicBezTo>
                      <a:pt x="701" y="534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1521;p6"/>
              <p:cNvSpPr/>
              <p:nvPr/>
            </p:nvSpPr>
            <p:spPr>
              <a:xfrm>
                <a:off x="-129078" y="4897549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1522;p6"/>
              <p:cNvSpPr/>
              <p:nvPr/>
            </p:nvSpPr>
            <p:spPr>
              <a:xfrm>
                <a:off x="-108079" y="497549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1523;p6"/>
              <p:cNvSpPr/>
              <p:nvPr/>
            </p:nvSpPr>
            <p:spPr>
              <a:xfrm>
                <a:off x="-135069" y="500446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88" name="Google Shape;1586;p6"/>
            <p:cNvGrpSpPr/>
            <p:nvPr/>
          </p:nvGrpSpPr>
          <p:grpSpPr>
            <a:xfrm rot="-958644" flipH="1">
              <a:off x="11647129" y="4905024"/>
              <a:ext cx="366316" cy="1040956"/>
              <a:chOff x="7607455" y="4238363"/>
              <a:chExt cx="438017" cy="1186459"/>
            </a:xfrm>
          </p:grpSpPr>
          <p:sp>
            <p:nvSpPr>
              <p:cNvPr id="289" name="Google Shape;1587;p6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1588;p6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1589;p6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1590;p6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1591;p6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" name="Google Shape;1592;p6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" name="Google Shape;1593;p6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1594;p6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" name="Google Shape;1595;p6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1596;p6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" name="Google Shape;1597;p6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1598;p6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1599;p6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1600;p6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1601;p6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1602;p6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" name="Google Shape;1603;p6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" name="Google Shape;1604;p6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" name="Google Shape;1605;p6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1606;p6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1607;p6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1608;p6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1609;p6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1610;p6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15" name="TextBox 314">
            <a:extLst>
              <a:ext uri="{FF2B5EF4-FFF2-40B4-BE49-F238E27FC236}">
                <a16:creationId xmlns:a16="http://schemas.microsoft.com/office/drawing/2014/main" id="{3F11FC46-5C11-F32F-C91E-B210F1CD6534}"/>
              </a:ext>
            </a:extLst>
          </p:cNvPr>
          <p:cNvSpPr txBox="1"/>
          <p:nvPr/>
        </p:nvSpPr>
        <p:spPr>
          <a:xfrm>
            <a:off x="610919" y="166287"/>
            <a:ext cx="11482119" cy="5912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Giá một chiếc bút bi là</a:t>
            </a:r>
            <a:r>
              <a:rPr lang="en-US" sz="28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(nghìn đồng).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 một chiếc kẹp tóc là </a:t>
            </a:r>
            <a:r>
              <a:rPr lang="en-US" sz="2800" i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</a:t>
            </a: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(nghìn đồng)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 một quyển truyện tranh là </a:t>
            </a:r>
            <a:r>
              <a:rPr lang="en-US" sz="2800" i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……..</a:t>
            </a: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(nghìn đồng)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 tiền bạn Chi phải trả là: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…………..+……..=………………..=………………(nghìn đồng)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 tiền bạn Mai phải trả là: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......+………………+……</a:t>
            </a:r>
            <a:r>
              <a:rPr lang="en-US" sz="280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=………………………..=…………..(nghìn đồng)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6FB35CBE-5C52-5AF0-35B1-61F2AE66C91D}"/>
              </a:ext>
            </a:extLst>
          </p:cNvPr>
          <p:cNvSpPr txBox="1"/>
          <p:nvPr/>
        </p:nvSpPr>
        <p:spPr>
          <a:xfrm>
            <a:off x="8265819" y="883817"/>
            <a:ext cx="3554216" cy="587148"/>
          </a:xfrm>
          <a:custGeom>
            <a:avLst/>
            <a:gdLst>
              <a:gd name="connsiteX0" fmla="*/ 0 w 3554216"/>
              <a:gd name="connsiteY0" fmla="*/ 0 h 587148"/>
              <a:gd name="connsiteX1" fmla="*/ 485743 w 3554216"/>
              <a:gd name="connsiteY1" fmla="*/ 0 h 587148"/>
              <a:gd name="connsiteX2" fmla="*/ 1149197 w 3554216"/>
              <a:gd name="connsiteY2" fmla="*/ 0 h 587148"/>
              <a:gd name="connsiteX3" fmla="*/ 1706024 w 3554216"/>
              <a:gd name="connsiteY3" fmla="*/ 0 h 587148"/>
              <a:gd name="connsiteX4" fmla="*/ 2262851 w 3554216"/>
              <a:gd name="connsiteY4" fmla="*/ 0 h 587148"/>
              <a:gd name="connsiteX5" fmla="*/ 2784136 w 3554216"/>
              <a:gd name="connsiteY5" fmla="*/ 0 h 587148"/>
              <a:gd name="connsiteX6" fmla="*/ 3554216 w 3554216"/>
              <a:gd name="connsiteY6" fmla="*/ 0 h 587148"/>
              <a:gd name="connsiteX7" fmla="*/ 3554216 w 3554216"/>
              <a:gd name="connsiteY7" fmla="*/ 587148 h 587148"/>
              <a:gd name="connsiteX8" fmla="*/ 2890762 w 3554216"/>
              <a:gd name="connsiteY8" fmla="*/ 587148 h 587148"/>
              <a:gd name="connsiteX9" fmla="*/ 2227309 w 3554216"/>
              <a:gd name="connsiteY9" fmla="*/ 587148 h 587148"/>
              <a:gd name="connsiteX10" fmla="*/ 1706024 w 3554216"/>
              <a:gd name="connsiteY10" fmla="*/ 587148 h 587148"/>
              <a:gd name="connsiteX11" fmla="*/ 1149197 w 3554216"/>
              <a:gd name="connsiteY11" fmla="*/ 587148 h 587148"/>
              <a:gd name="connsiteX12" fmla="*/ 592369 w 3554216"/>
              <a:gd name="connsiteY12" fmla="*/ 587148 h 587148"/>
              <a:gd name="connsiteX13" fmla="*/ 0 w 3554216"/>
              <a:gd name="connsiteY13" fmla="*/ 587148 h 587148"/>
              <a:gd name="connsiteX14" fmla="*/ 0 w 3554216"/>
              <a:gd name="connsiteY14" fmla="*/ 0 h 58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54216" h="587148" fill="none" extrusionOk="0">
                <a:moveTo>
                  <a:pt x="0" y="0"/>
                </a:moveTo>
                <a:cubicBezTo>
                  <a:pt x="136193" y="-2249"/>
                  <a:pt x="350041" y="53979"/>
                  <a:pt x="485743" y="0"/>
                </a:cubicBezTo>
                <a:cubicBezTo>
                  <a:pt x="621445" y="-53979"/>
                  <a:pt x="882508" y="33668"/>
                  <a:pt x="1149197" y="0"/>
                </a:cubicBezTo>
                <a:cubicBezTo>
                  <a:pt x="1415886" y="-33668"/>
                  <a:pt x="1429259" y="43811"/>
                  <a:pt x="1706024" y="0"/>
                </a:cubicBezTo>
                <a:cubicBezTo>
                  <a:pt x="1982789" y="-43811"/>
                  <a:pt x="2136703" y="49079"/>
                  <a:pt x="2262851" y="0"/>
                </a:cubicBezTo>
                <a:cubicBezTo>
                  <a:pt x="2388999" y="-49079"/>
                  <a:pt x="2610249" y="42080"/>
                  <a:pt x="2784136" y="0"/>
                </a:cubicBezTo>
                <a:cubicBezTo>
                  <a:pt x="2958024" y="-42080"/>
                  <a:pt x="3329993" y="55667"/>
                  <a:pt x="3554216" y="0"/>
                </a:cubicBezTo>
                <a:cubicBezTo>
                  <a:pt x="3591937" y="187865"/>
                  <a:pt x="3535251" y="301180"/>
                  <a:pt x="3554216" y="587148"/>
                </a:cubicBezTo>
                <a:cubicBezTo>
                  <a:pt x="3387380" y="659088"/>
                  <a:pt x="3158308" y="539784"/>
                  <a:pt x="2890762" y="587148"/>
                </a:cubicBezTo>
                <a:cubicBezTo>
                  <a:pt x="2623216" y="634512"/>
                  <a:pt x="2546711" y="524891"/>
                  <a:pt x="2227309" y="587148"/>
                </a:cubicBezTo>
                <a:cubicBezTo>
                  <a:pt x="1907907" y="649405"/>
                  <a:pt x="1835821" y="525026"/>
                  <a:pt x="1706024" y="587148"/>
                </a:cubicBezTo>
                <a:cubicBezTo>
                  <a:pt x="1576228" y="649270"/>
                  <a:pt x="1416241" y="561548"/>
                  <a:pt x="1149197" y="587148"/>
                </a:cubicBezTo>
                <a:cubicBezTo>
                  <a:pt x="882153" y="612748"/>
                  <a:pt x="836074" y="548603"/>
                  <a:pt x="592369" y="587148"/>
                </a:cubicBezTo>
                <a:cubicBezTo>
                  <a:pt x="348664" y="625693"/>
                  <a:pt x="163097" y="562150"/>
                  <a:pt x="0" y="587148"/>
                </a:cubicBezTo>
                <a:cubicBezTo>
                  <a:pt x="-14640" y="349001"/>
                  <a:pt x="52813" y="123513"/>
                  <a:pt x="0" y="0"/>
                </a:cubicBezTo>
                <a:close/>
              </a:path>
              <a:path w="3554216" h="587148" stroke="0" extrusionOk="0">
                <a:moveTo>
                  <a:pt x="0" y="0"/>
                </a:moveTo>
                <a:cubicBezTo>
                  <a:pt x="171116" y="-34122"/>
                  <a:pt x="442314" y="45786"/>
                  <a:pt x="627911" y="0"/>
                </a:cubicBezTo>
                <a:cubicBezTo>
                  <a:pt x="813508" y="-45786"/>
                  <a:pt x="987909" y="17905"/>
                  <a:pt x="1184739" y="0"/>
                </a:cubicBezTo>
                <a:cubicBezTo>
                  <a:pt x="1381569" y="-17905"/>
                  <a:pt x="1620324" y="39377"/>
                  <a:pt x="1777108" y="0"/>
                </a:cubicBezTo>
                <a:cubicBezTo>
                  <a:pt x="1933892" y="-39377"/>
                  <a:pt x="2053985" y="47160"/>
                  <a:pt x="2298393" y="0"/>
                </a:cubicBezTo>
                <a:cubicBezTo>
                  <a:pt x="2542802" y="-47160"/>
                  <a:pt x="2717117" y="19869"/>
                  <a:pt x="2926305" y="0"/>
                </a:cubicBezTo>
                <a:cubicBezTo>
                  <a:pt x="3135493" y="-19869"/>
                  <a:pt x="3334818" y="25449"/>
                  <a:pt x="3554216" y="0"/>
                </a:cubicBezTo>
                <a:cubicBezTo>
                  <a:pt x="3600909" y="136219"/>
                  <a:pt x="3532743" y="429555"/>
                  <a:pt x="3554216" y="587148"/>
                </a:cubicBezTo>
                <a:cubicBezTo>
                  <a:pt x="3321822" y="604880"/>
                  <a:pt x="3137714" y="568033"/>
                  <a:pt x="2961847" y="587148"/>
                </a:cubicBezTo>
                <a:cubicBezTo>
                  <a:pt x="2785980" y="606263"/>
                  <a:pt x="2628801" y="558403"/>
                  <a:pt x="2405019" y="587148"/>
                </a:cubicBezTo>
                <a:cubicBezTo>
                  <a:pt x="2181237" y="615893"/>
                  <a:pt x="1948963" y="546080"/>
                  <a:pt x="1812650" y="587148"/>
                </a:cubicBezTo>
                <a:cubicBezTo>
                  <a:pt x="1676337" y="628216"/>
                  <a:pt x="1541061" y="569342"/>
                  <a:pt x="1326907" y="587148"/>
                </a:cubicBezTo>
                <a:cubicBezTo>
                  <a:pt x="1112753" y="604954"/>
                  <a:pt x="974562" y="561523"/>
                  <a:pt x="663454" y="587148"/>
                </a:cubicBezTo>
                <a:cubicBezTo>
                  <a:pt x="352346" y="612773"/>
                  <a:pt x="157426" y="568103"/>
                  <a:pt x="0" y="587148"/>
                </a:cubicBezTo>
                <a:cubicBezTo>
                  <a:pt x="-16326" y="398079"/>
                  <a:pt x="17650" y="14713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369432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Chi: 4 kẹp tóc, 5 bút bi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203FBCA1-F2E1-4A7F-9749-AC10CF31C6A3}"/>
              </a:ext>
            </a:extLst>
          </p:cNvPr>
          <p:cNvSpPr txBox="1"/>
          <p:nvPr/>
        </p:nvSpPr>
        <p:spPr>
          <a:xfrm>
            <a:off x="8246118" y="1776856"/>
            <a:ext cx="3689938" cy="933589"/>
          </a:xfrm>
          <a:custGeom>
            <a:avLst/>
            <a:gdLst>
              <a:gd name="connsiteX0" fmla="*/ 0 w 3689938"/>
              <a:gd name="connsiteY0" fmla="*/ 0 h 933589"/>
              <a:gd name="connsiteX1" fmla="*/ 564033 w 3689938"/>
              <a:gd name="connsiteY1" fmla="*/ 0 h 933589"/>
              <a:gd name="connsiteX2" fmla="*/ 1054268 w 3689938"/>
              <a:gd name="connsiteY2" fmla="*/ 0 h 933589"/>
              <a:gd name="connsiteX3" fmla="*/ 1618301 w 3689938"/>
              <a:gd name="connsiteY3" fmla="*/ 0 h 933589"/>
              <a:gd name="connsiteX4" fmla="*/ 2034737 w 3689938"/>
              <a:gd name="connsiteY4" fmla="*/ 0 h 933589"/>
              <a:gd name="connsiteX5" fmla="*/ 2561871 w 3689938"/>
              <a:gd name="connsiteY5" fmla="*/ 0 h 933589"/>
              <a:gd name="connsiteX6" fmla="*/ 3052106 w 3689938"/>
              <a:gd name="connsiteY6" fmla="*/ 0 h 933589"/>
              <a:gd name="connsiteX7" fmla="*/ 3689938 w 3689938"/>
              <a:gd name="connsiteY7" fmla="*/ 0 h 933589"/>
              <a:gd name="connsiteX8" fmla="*/ 3689938 w 3689938"/>
              <a:gd name="connsiteY8" fmla="*/ 457459 h 933589"/>
              <a:gd name="connsiteX9" fmla="*/ 3689938 w 3689938"/>
              <a:gd name="connsiteY9" fmla="*/ 933589 h 933589"/>
              <a:gd name="connsiteX10" fmla="*/ 3125905 w 3689938"/>
              <a:gd name="connsiteY10" fmla="*/ 933589 h 933589"/>
              <a:gd name="connsiteX11" fmla="*/ 2635670 w 3689938"/>
              <a:gd name="connsiteY11" fmla="*/ 933589 h 933589"/>
              <a:gd name="connsiteX12" fmla="*/ 2071637 w 3689938"/>
              <a:gd name="connsiteY12" fmla="*/ 933589 h 933589"/>
              <a:gd name="connsiteX13" fmla="*/ 1507603 w 3689938"/>
              <a:gd name="connsiteY13" fmla="*/ 933589 h 933589"/>
              <a:gd name="connsiteX14" fmla="*/ 943570 w 3689938"/>
              <a:gd name="connsiteY14" fmla="*/ 933589 h 933589"/>
              <a:gd name="connsiteX15" fmla="*/ 490235 w 3689938"/>
              <a:gd name="connsiteY15" fmla="*/ 933589 h 933589"/>
              <a:gd name="connsiteX16" fmla="*/ 0 w 3689938"/>
              <a:gd name="connsiteY16" fmla="*/ 933589 h 933589"/>
              <a:gd name="connsiteX17" fmla="*/ 0 w 3689938"/>
              <a:gd name="connsiteY17" fmla="*/ 448123 h 933589"/>
              <a:gd name="connsiteX18" fmla="*/ 0 w 3689938"/>
              <a:gd name="connsiteY18" fmla="*/ 0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89938" h="933589" fill="none" extrusionOk="0">
                <a:moveTo>
                  <a:pt x="0" y="0"/>
                </a:moveTo>
                <a:cubicBezTo>
                  <a:pt x="243046" y="-65973"/>
                  <a:pt x="407181" y="48732"/>
                  <a:pt x="564033" y="0"/>
                </a:cubicBezTo>
                <a:cubicBezTo>
                  <a:pt x="720885" y="-48732"/>
                  <a:pt x="942573" y="16141"/>
                  <a:pt x="1054268" y="0"/>
                </a:cubicBezTo>
                <a:cubicBezTo>
                  <a:pt x="1165964" y="-16141"/>
                  <a:pt x="1388357" y="802"/>
                  <a:pt x="1618301" y="0"/>
                </a:cubicBezTo>
                <a:cubicBezTo>
                  <a:pt x="1848245" y="-802"/>
                  <a:pt x="1830878" y="22949"/>
                  <a:pt x="2034737" y="0"/>
                </a:cubicBezTo>
                <a:cubicBezTo>
                  <a:pt x="2238596" y="-22949"/>
                  <a:pt x="2453054" y="6026"/>
                  <a:pt x="2561871" y="0"/>
                </a:cubicBezTo>
                <a:cubicBezTo>
                  <a:pt x="2670688" y="-6026"/>
                  <a:pt x="2917926" y="53464"/>
                  <a:pt x="3052106" y="0"/>
                </a:cubicBezTo>
                <a:cubicBezTo>
                  <a:pt x="3186287" y="-53464"/>
                  <a:pt x="3405661" y="62277"/>
                  <a:pt x="3689938" y="0"/>
                </a:cubicBezTo>
                <a:cubicBezTo>
                  <a:pt x="3711781" y="93100"/>
                  <a:pt x="3661889" y="269602"/>
                  <a:pt x="3689938" y="457459"/>
                </a:cubicBezTo>
                <a:cubicBezTo>
                  <a:pt x="3717987" y="645316"/>
                  <a:pt x="3682439" y="723652"/>
                  <a:pt x="3689938" y="933589"/>
                </a:cubicBezTo>
                <a:cubicBezTo>
                  <a:pt x="3422329" y="991091"/>
                  <a:pt x="3337226" y="868995"/>
                  <a:pt x="3125905" y="933589"/>
                </a:cubicBezTo>
                <a:cubicBezTo>
                  <a:pt x="2914584" y="998183"/>
                  <a:pt x="2764993" y="900614"/>
                  <a:pt x="2635670" y="933589"/>
                </a:cubicBezTo>
                <a:cubicBezTo>
                  <a:pt x="2506348" y="966564"/>
                  <a:pt x="2198151" y="914489"/>
                  <a:pt x="2071637" y="933589"/>
                </a:cubicBezTo>
                <a:cubicBezTo>
                  <a:pt x="1945123" y="952689"/>
                  <a:pt x="1624552" y="895761"/>
                  <a:pt x="1507603" y="933589"/>
                </a:cubicBezTo>
                <a:cubicBezTo>
                  <a:pt x="1390654" y="971417"/>
                  <a:pt x="1153270" y="878887"/>
                  <a:pt x="943570" y="933589"/>
                </a:cubicBezTo>
                <a:cubicBezTo>
                  <a:pt x="733870" y="988291"/>
                  <a:pt x="618320" y="898401"/>
                  <a:pt x="490235" y="933589"/>
                </a:cubicBezTo>
                <a:cubicBezTo>
                  <a:pt x="362151" y="968777"/>
                  <a:pt x="199321" y="895179"/>
                  <a:pt x="0" y="933589"/>
                </a:cubicBezTo>
                <a:cubicBezTo>
                  <a:pt x="-56981" y="753214"/>
                  <a:pt x="21615" y="661114"/>
                  <a:pt x="0" y="448123"/>
                </a:cubicBezTo>
                <a:cubicBezTo>
                  <a:pt x="-21615" y="235132"/>
                  <a:pt x="35291" y="208734"/>
                  <a:pt x="0" y="0"/>
                </a:cubicBezTo>
                <a:close/>
              </a:path>
              <a:path w="3689938" h="933589" stroke="0" extrusionOk="0">
                <a:moveTo>
                  <a:pt x="0" y="0"/>
                </a:moveTo>
                <a:cubicBezTo>
                  <a:pt x="268772" y="-64780"/>
                  <a:pt x="403819" y="39114"/>
                  <a:pt x="564033" y="0"/>
                </a:cubicBezTo>
                <a:cubicBezTo>
                  <a:pt x="724247" y="-39114"/>
                  <a:pt x="1019724" y="30413"/>
                  <a:pt x="1164966" y="0"/>
                </a:cubicBezTo>
                <a:cubicBezTo>
                  <a:pt x="1310208" y="-30413"/>
                  <a:pt x="1579367" y="55892"/>
                  <a:pt x="1729000" y="0"/>
                </a:cubicBezTo>
                <a:cubicBezTo>
                  <a:pt x="1878633" y="-55892"/>
                  <a:pt x="2062465" y="58414"/>
                  <a:pt x="2219234" y="0"/>
                </a:cubicBezTo>
                <a:cubicBezTo>
                  <a:pt x="2376003" y="-58414"/>
                  <a:pt x="2518631" y="6270"/>
                  <a:pt x="2783268" y="0"/>
                </a:cubicBezTo>
                <a:cubicBezTo>
                  <a:pt x="3047905" y="-6270"/>
                  <a:pt x="3261584" y="5458"/>
                  <a:pt x="3689938" y="0"/>
                </a:cubicBezTo>
                <a:cubicBezTo>
                  <a:pt x="3696363" y="127540"/>
                  <a:pt x="3678019" y="353099"/>
                  <a:pt x="3689938" y="466795"/>
                </a:cubicBezTo>
                <a:cubicBezTo>
                  <a:pt x="3701857" y="580492"/>
                  <a:pt x="3685982" y="768198"/>
                  <a:pt x="3689938" y="933589"/>
                </a:cubicBezTo>
                <a:cubicBezTo>
                  <a:pt x="3391905" y="991386"/>
                  <a:pt x="3381882" y="923462"/>
                  <a:pt x="3089005" y="933589"/>
                </a:cubicBezTo>
                <a:cubicBezTo>
                  <a:pt x="2796128" y="943716"/>
                  <a:pt x="2689287" y="899276"/>
                  <a:pt x="2488072" y="933589"/>
                </a:cubicBezTo>
                <a:cubicBezTo>
                  <a:pt x="2286857" y="967902"/>
                  <a:pt x="2133275" y="887023"/>
                  <a:pt x="1887140" y="933589"/>
                </a:cubicBezTo>
                <a:cubicBezTo>
                  <a:pt x="1641005" y="980155"/>
                  <a:pt x="1490621" y="879320"/>
                  <a:pt x="1286207" y="933589"/>
                </a:cubicBezTo>
                <a:cubicBezTo>
                  <a:pt x="1081793" y="987858"/>
                  <a:pt x="900281" y="906022"/>
                  <a:pt x="795972" y="933589"/>
                </a:cubicBezTo>
                <a:cubicBezTo>
                  <a:pt x="691663" y="961156"/>
                  <a:pt x="383772" y="910373"/>
                  <a:pt x="0" y="933589"/>
                </a:cubicBezTo>
                <a:cubicBezTo>
                  <a:pt x="-16441" y="735630"/>
                  <a:pt x="10039" y="582409"/>
                  <a:pt x="0" y="476130"/>
                </a:cubicBezTo>
                <a:cubicBezTo>
                  <a:pt x="-10039" y="369851"/>
                  <a:pt x="55083" y="130296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7288075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1 truyện, 3 kẹp tóc,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10 bút bi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00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11;p2"/>
          <p:cNvGrpSpPr/>
          <p:nvPr/>
        </p:nvGrpSpPr>
        <p:grpSpPr>
          <a:xfrm>
            <a:off x="11881220" y="859499"/>
            <a:ext cx="161913" cy="145916"/>
            <a:chOff x="7737341" y="1046941"/>
            <a:chExt cx="161913" cy="145916"/>
          </a:xfrm>
        </p:grpSpPr>
        <p:sp>
          <p:nvSpPr>
            <p:cNvPr id="445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2" name="Google Shape;19;p2"/>
          <p:cNvSpPr/>
          <p:nvPr/>
        </p:nvSpPr>
        <p:spPr>
          <a:xfrm>
            <a:off x="-12390" y="6205689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3" name="Google Shape;20;p2"/>
          <p:cNvSpPr/>
          <p:nvPr/>
        </p:nvSpPr>
        <p:spPr>
          <a:xfrm>
            <a:off x="7524754" y="-4342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6A087B-75BA-2787-1C78-317087535B2C}"/>
              </a:ext>
            </a:extLst>
          </p:cNvPr>
          <p:cNvGrpSpPr/>
          <p:nvPr/>
        </p:nvGrpSpPr>
        <p:grpSpPr>
          <a:xfrm>
            <a:off x="-54115" y="-23856"/>
            <a:ext cx="2422065" cy="1423968"/>
            <a:chOff x="-64571" y="-4342"/>
            <a:chExt cx="2422065" cy="1423968"/>
          </a:xfrm>
        </p:grpSpPr>
        <p:grpSp>
          <p:nvGrpSpPr>
            <p:cNvPr id="448" name="Google Shape;15;p2"/>
            <p:cNvGrpSpPr/>
            <p:nvPr/>
          </p:nvGrpSpPr>
          <p:grpSpPr>
            <a:xfrm>
              <a:off x="324303" y="1137084"/>
              <a:ext cx="134340" cy="121912"/>
              <a:chOff x="737385" y="1492952"/>
              <a:chExt cx="161913" cy="146935"/>
            </a:xfrm>
          </p:grpSpPr>
          <p:sp>
            <p:nvSpPr>
              <p:cNvPr id="449" name="Google Shape;16;p2"/>
              <p:cNvSpPr/>
              <p:nvPr/>
            </p:nvSpPr>
            <p:spPr>
              <a:xfrm>
                <a:off x="737385" y="1587881"/>
                <a:ext cx="67974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6" extrusionOk="0">
                    <a:moveTo>
                      <a:pt x="1135" y="1"/>
                    </a:moveTo>
                    <a:cubicBezTo>
                      <a:pt x="0" y="1"/>
                      <a:pt x="0" y="1735"/>
                      <a:pt x="1135" y="1735"/>
                    </a:cubicBezTo>
                    <a:cubicBezTo>
                      <a:pt x="2269" y="1735"/>
                      <a:pt x="2269" y="1"/>
                      <a:pt x="1135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0" name="Google Shape;17;p2"/>
              <p:cNvSpPr/>
              <p:nvPr/>
            </p:nvSpPr>
            <p:spPr>
              <a:xfrm>
                <a:off x="790346" y="1492952"/>
                <a:ext cx="66985" cy="5299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769" extrusionOk="0">
                    <a:moveTo>
                      <a:pt x="1101" y="1"/>
                    </a:moveTo>
                    <a:cubicBezTo>
                      <a:pt x="0" y="1"/>
                      <a:pt x="0" y="1769"/>
                      <a:pt x="1101" y="1769"/>
                    </a:cubicBezTo>
                    <a:cubicBezTo>
                      <a:pt x="2235" y="1769"/>
                      <a:pt x="2235" y="1"/>
                      <a:pt x="1101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1" name="Google Shape;18;p2"/>
              <p:cNvSpPr/>
              <p:nvPr/>
            </p:nvSpPr>
            <p:spPr>
              <a:xfrm>
                <a:off x="832314" y="1587881"/>
                <a:ext cx="66985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736" extrusionOk="0">
                    <a:moveTo>
                      <a:pt x="1101" y="1"/>
                    </a:moveTo>
                    <a:cubicBezTo>
                      <a:pt x="0" y="1"/>
                      <a:pt x="0" y="1735"/>
                      <a:pt x="1101" y="1735"/>
                    </a:cubicBezTo>
                    <a:cubicBezTo>
                      <a:pt x="2235" y="1735"/>
                      <a:pt x="2235" y="1"/>
                      <a:pt x="1101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54" name="Google Shape;21;p2"/>
            <p:cNvGrpSpPr/>
            <p:nvPr/>
          </p:nvGrpSpPr>
          <p:grpSpPr>
            <a:xfrm>
              <a:off x="1619184" y="205475"/>
              <a:ext cx="359392" cy="931707"/>
              <a:chOff x="1823086" y="-208516"/>
              <a:chExt cx="433159" cy="1122944"/>
            </a:xfrm>
          </p:grpSpPr>
          <p:sp>
            <p:nvSpPr>
              <p:cNvPr id="455" name="Google Shape;22;p2"/>
              <p:cNvSpPr/>
              <p:nvPr/>
            </p:nvSpPr>
            <p:spPr>
              <a:xfrm>
                <a:off x="1823086" y="-208516"/>
                <a:ext cx="386212" cy="1066577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35603" extrusionOk="0">
                    <a:moveTo>
                      <a:pt x="423" y="1"/>
                    </a:moveTo>
                    <a:cubicBezTo>
                      <a:pt x="221" y="1"/>
                      <a:pt x="0" y="239"/>
                      <a:pt x="116" y="494"/>
                    </a:cubicBezTo>
                    <a:cubicBezTo>
                      <a:pt x="2484" y="5898"/>
                      <a:pt x="2584" y="11702"/>
                      <a:pt x="3051" y="17506"/>
                    </a:cubicBezTo>
                    <a:cubicBezTo>
                      <a:pt x="3251" y="19908"/>
                      <a:pt x="3518" y="22309"/>
                      <a:pt x="4285" y="24644"/>
                    </a:cubicBezTo>
                    <a:cubicBezTo>
                      <a:pt x="4919" y="26579"/>
                      <a:pt x="5853" y="28414"/>
                      <a:pt x="7054" y="30048"/>
                    </a:cubicBezTo>
                    <a:cubicBezTo>
                      <a:pt x="8522" y="32083"/>
                      <a:pt x="10323" y="33851"/>
                      <a:pt x="12224" y="35519"/>
                    </a:cubicBezTo>
                    <a:cubicBezTo>
                      <a:pt x="12291" y="35578"/>
                      <a:pt x="12363" y="35602"/>
                      <a:pt x="12433" y="35602"/>
                    </a:cubicBezTo>
                    <a:cubicBezTo>
                      <a:pt x="12680" y="35602"/>
                      <a:pt x="12892" y="35293"/>
                      <a:pt x="12658" y="35085"/>
                    </a:cubicBezTo>
                    <a:cubicBezTo>
                      <a:pt x="9389" y="32183"/>
                      <a:pt x="6387" y="28947"/>
                      <a:pt x="4986" y="24744"/>
                    </a:cubicBezTo>
                    <a:cubicBezTo>
                      <a:pt x="4185" y="22376"/>
                      <a:pt x="3885" y="19941"/>
                      <a:pt x="3685" y="17506"/>
                    </a:cubicBezTo>
                    <a:cubicBezTo>
                      <a:pt x="3451" y="14771"/>
                      <a:pt x="3351" y="12002"/>
                      <a:pt x="3018" y="9267"/>
                    </a:cubicBezTo>
                    <a:cubicBezTo>
                      <a:pt x="2651" y="6131"/>
                      <a:pt x="1917" y="3062"/>
                      <a:pt x="649" y="160"/>
                    </a:cubicBezTo>
                    <a:cubicBezTo>
                      <a:pt x="598" y="48"/>
                      <a:pt x="513" y="1"/>
                      <a:pt x="423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6" name="Google Shape;23;p2"/>
              <p:cNvSpPr/>
              <p:nvPr/>
            </p:nvSpPr>
            <p:spPr>
              <a:xfrm>
                <a:off x="1901479" y="522606"/>
                <a:ext cx="65247" cy="10608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3541" extrusionOk="0">
                    <a:moveTo>
                      <a:pt x="1846" y="0"/>
                    </a:moveTo>
                    <a:cubicBezTo>
                      <a:pt x="1788" y="0"/>
                      <a:pt x="1726" y="21"/>
                      <a:pt x="1668" y="71"/>
                    </a:cubicBezTo>
                    <a:cubicBezTo>
                      <a:pt x="934" y="671"/>
                      <a:pt x="301" y="1171"/>
                      <a:pt x="101" y="2139"/>
                    </a:cubicBezTo>
                    <a:cubicBezTo>
                      <a:pt x="0" y="2706"/>
                      <a:pt x="101" y="3506"/>
                      <a:pt x="834" y="3540"/>
                    </a:cubicBezTo>
                    <a:cubicBezTo>
                      <a:pt x="844" y="3540"/>
                      <a:pt x="854" y="3540"/>
                      <a:pt x="864" y="3540"/>
                    </a:cubicBezTo>
                    <a:cubicBezTo>
                      <a:pt x="2166" y="3540"/>
                      <a:pt x="2003" y="1332"/>
                      <a:pt x="2102" y="471"/>
                    </a:cubicBezTo>
                    <a:cubicBezTo>
                      <a:pt x="2102" y="438"/>
                      <a:pt x="2102" y="404"/>
                      <a:pt x="2102" y="371"/>
                    </a:cubicBezTo>
                    <a:cubicBezTo>
                      <a:pt x="2177" y="195"/>
                      <a:pt x="2026" y="0"/>
                      <a:pt x="1846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24;p2"/>
              <p:cNvSpPr/>
              <p:nvPr/>
            </p:nvSpPr>
            <p:spPr>
              <a:xfrm>
                <a:off x="1989398" y="567180"/>
                <a:ext cx="101975" cy="5608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872" extrusionOk="0">
                    <a:moveTo>
                      <a:pt x="1758" y="1"/>
                    </a:moveTo>
                    <a:cubicBezTo>
                      <a:pt x="1190" y="1"/>
                      <a:pt x="644" y="250"/>
                      <a:pt x="134" y="517"/>
                    </a:cubicBezTo>
                    <a:cubicBezTo>
                      <a:pt x="1" y="584"/>
                      <a:pt x="1" y="751"/>
                      <a:pt x="68" y="851"/>
                    </a:cubicBezTo>
                    <a:cubicBezTo>
                      <a:pt x="1" y="951"/>
                      <a:pt x="1" y="1118"/>
                      <a:pt x="134" y="1218"/>
                    </a:cubicBezTo>
                    <a:cubicBezTo>
                      <a:pt x="545" y="1550"/>
                      <a:pt x="1323" y="1872"/>
                      <a:pt x="2004" y="1872"/>
                    </a:cubicBezTo>
                    <a:cubicBezTo>
                      <a:pt x="2484" y="1872"/>
                      <a:pt x="2916" y="1712"/>
                      <a:pt x="3136" y="1285"/>
                    </a:cubicBezTo>
                    <a:cubicBezTo>
                      <a:pt x="3403" y="751"/>
                      <a:pt x="2836" y="284"/>
                      <a:pt x="2403" y="117"/>
                    </a:cubicBezTo>
                    <a:cubicBezTo>
                      <a:pt x="2185" y="35"/>
                      <a:pt x="1970" y="1"/>
                      <a:pt x="175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8" name="Google Shape;25;p2"/>
              <p:cNvSpPr/>
              <p:nvPr/>
            </p:nvSpPr>
            <p:spPr>
              <a:xfrm>
                <a:off x="1983407" y="656626"/>
                <a:ext cx="63001" cy="103084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3441" extrusionOk="0">
                    <a:moveTo>
                      <a:pt x="1197" y="1"/>
                    </a:moveTo>
                    <a:cubicBezTo>
                      <a:pt x="1137" y="1"/>
                      <a:pt x="1077" y="30"/>
                      <a:pt x="1035" y="100"/>
                    </a:cubicBezTo>
                    <a:cubicBezTo>
                      <a:pt x="534" y="667"/>
                      <a:pt x="1" y="1401"/>
                      <a:pt x="67" y="2168"/>
                    </a:cubicBezTo>
                    <a:cubicBezTo>
                      <a:pt x="134" y="2668"/>
                      <a:pt x="368" y="3335"/>
                      <a:pt x="935" y="3436"/>
                    </a:cubicBezTo>
                    <a:cubicBezTo>
                      <a:pt x="964" y="3439"/>
                      <a:pt x="993" y="3440"/>
                      <a:pt x="1021" y="3440"/>
                    </a:cubicBezTo>
                    <a:cubicBezTo>
                      <a:pt x="1593" y="3440"/>
                      <a:pt x="1840" y="2812"/>
                      <a:pt x="1935" y="2335"/>
                    </a:cubicBezTo>
                    <a:cubicBezTo>
                      <a:pt x="2102" y="1568"/>
                      <a:pt x="1935" y="967"/>
                      <a:pt x="1602" y="267"/>
                    </a:cubicBezTo>
                    <a:cubicBezTo>
                      <a:pt x="1569" y="167"/>
                      <a:pt x="1502" y="133"/>
                      <a:pt x="1402" y="133"/>
                    </a:cubicBezTo>
                    <a:cubicBezTo>
                      <a:pt x="1363" y="56"/>
                      <a:pt x="1280" y="1"/>
                      <a:pt x="119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26;p2"/>
              <p:cNvSpPr/>
              <p:nvPr/>
            </p:nvSpPr>
            <p:spPr>
              <a:xfrm>
                <a:off x="2070337" y="678254"/>
                <a:ext cx="94965" cy="57249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911" extrusionOk="0">
                    <a:moveTo>
                      <a:pt x="1804" y="0"/>
                    </a:moveTo>
                    <a:cubicBezTo>
                      <a:pt x="1160" y="0"/>
                      <a:pt x="531" y="518"/>
                      <a:pt x="101" y="979"/>
                    </a:cubicBezTo>
                    <a:cubicBezTo>
                      <a:pt x="1" y="1079"/>
                      <a:pt x="34" y="1246"/>
                      <a:pt x="101" y="1313"/>
                    </a:cubicBezTo>
                    <a:cubicBezTo>
                      <a:pt x="34" y="1446"/>
                      <a:pt x="34" y="1613"/>
                      <a:pt x="168" y="1679"/>
                    </a:cubicBezTo>
                    <a:cubicBezTo>
                      <a:pt x="455" y="1864"/>
                      <a:pt x="794" y="1910"/>
                      <a:pt x="1128" y="1910"/>
                    </a:cubicBezTo>
                    <a:cubicBezTo>
                      <a:pt x="1337" y="1910"/>
                      <a:pt x="1543" y="1892"/>
                      <a:pt x="1735" y="1880"/>
                    </a:cubicBezTo>
                    <a:cubicBezTo>
                      <a:pt x="2269" y="1780"/>
                      <a:pt x="2836" y="1613"/>
                      <a:pt x="3003" y="1046"/>
                    </a:cubicBezTo>
                    <a:cubicBezTo>
                      <a:pt x="3170" y="445"/>
                      <a:pt x="2436" y="45"/>
                      <a:pt x="1969" y="12"/>
                    </a:cubicBezTo>
                    <a:cubicBezTo>
                      <a:pt x="1914" y="4"/>
                      <a:pt x="1859" y="0"/>
                      <a:pt x="180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27;p2"/>
              <p:cNvSpPr/>
              <p:nvPr/>
            </p:nvSpPr>
            <p:spPr>
              <a:xfrm>
                <a:off x="2099334" y="780941"/>
                <a:ext cx="43888" cy="88704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61" extrusionOk="0">
                    <a:moveTo>
                      <a:pt x="695" y="1"/>
                    </a:moveTo>
                    <a:cubicBezTo>
                      <a:pt x="640" y="1"/>
                      <a:pt x="585" y="16"/>
                      <a:pt x="534" y="53"/>
                    </a:cubicBezTo>
                    <a:cubicBezTo>
                      <a:pt x="100" y="453"/>
                      <a:pt x="34" y="1087"/>
                      <a:pt x="34" y="1621"/>
                    </a:cubicBezTo>
                    <a:cubicBezTo>
                      <a:pt x="0" y="2054"/>
                      <a:pt x="167" y="2755"/>
                      <a:pt x="634" y="2921"/>
                    </a:cubicBezTo>
                    <a:cubicBezTo>
                      <a:pt x="703" y="2948"/>
                      <a:pt x="768" y="2961"/>
                      <a:pt x="827" y="2961"/>
                    </a:cubicBezTo>
                    <a:cubicBezTo>
                      <a:pt x="1285" y="2961"/>
                      <a:pt x="1464" y="2238"/>
                      <a:pt x="1435" y="1854"/>
                    </a:cubicBezTo>
                    <a:cubicBezTo>
                      <a:pt x="1401" y="1354"/>
                      <a:pt x="1134" y="953"/>
                      <a:pt x="1001" y="520"/>
                    </a:cubicBezTo>
                    <a:cubicBezTo>
                      <a:pt x="1001" y="486"/>
                      <a:pt x="1001" y="420"/>
                      <a:pt x="968" y="386"/>
                    </a:cubicBezTo>
                    <a:cubicBezTo>
                      <a:pt x="1072" y="204"/>
                      <a:pt x="891" y="1"/>
                      <a:pt x="69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1" name="Google Shape;28;p2"/>
              <p:cNvSpPr/>
              <p:nvPr/>
            </p:nvSpPr>
            <p:spPr>
              <a:xfrm>
                <a:off x="2147293" y="762369"/>
                <a:ext cx="82952" cy="56680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1892" extrusionOk="0">
                    <a:moveTo>
                      <a:pt x="1861" y="1"/>
                    </a:moveTo>
                    <a:cubicBezTo>
                      <a:pt x="1818" y="1"/>
                      <a:pt x="1776" y="2"/>
                      <a:pt x="1735" y="6"/>
                    </a:cubicBezTo>
                    <a:cubicBezTo>
                      <a:pt x="1034" y="106"/>
                      <a:pt x="501" y="706"/>
                      <a:pt x="200" y="1307"/>
                    </a:cubicBezTo>
                    <a:cubicBezTo>
                      <a:pt x="67" y="1407"/>
                      <a:pt x="0" y="1640"/>
                      <a:pt x="200" y="1740"/>
                    </a:cubicBezTo>
                    <a:cubicBezTo>
                      <a:pt x="412" y="1842"/>
                      <a:pt x="680" y="1892"/>
                      <a:pt x="962" y="1892"/>
                    </a:cubicBezTo>
                    <a:cubicBezTo>
                      <a:pt x="1791" y="1892"/>
                      <a:pt x="2744" y="1461"/>
                      <a:pt x="2769" y="639"/>
                    </a:cubicBezTo>
                    <a:cubicBezTo>
                      <a:pt x="2769" y="156"/>
                      <a:pt x="2276" y="1"/>
                      <a:pt x="1861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2" name="Google Shape;29;p2"/>
              <p:cNvSpPr/>
              <p:nvPr/>
            </p:nvSpPr>
            <p:spPr>
              <a:xfrm>
                <a:off x="2182251" y="841122"/>
                <a:ext cx="73995" cy="73306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47" extrusionOk="0">
                    <a:moveTo>
                      <a:pt x="267" y="0"/>
                    </a:moveTo>
                    <a:cubicBezTo>
                      <a:pt x="132" y="0"/>
                      <a:pt x="1" y="82"/>
                      <a:pt x="1" y="245"/>
                    </a:cubicBezTo>
                    <a:cubicBezTo>
                      <a:pt x="1" y="779"/>
                      <a:pt x="368" y="1346"/>
                      <a:pt x="668" y="1713"/>
                    </a:cubicBezTo>
                    <a:cubicBezTo>
                      <a:pt x="889" y="1989"/>
                      <a:pt x="1269" y="2447"/>
                      <a:pt x="1657" y="2447"/>
                    </a:cubicBezTo>
                    <a:cubicBezTo>
                      <a:pt x="1739" y="2447"/>
                      <a:pt x="1821" y="2426"/>
                      <a:pt x="1902" y="2380"/>
                    </a:cubicBezTo>
                    <a:cubicBezTo>
                      <a:pt x="2469" y="2080"/>
                      <a:pt x="2236" y="1346"/>
                      <a:pt x="1936" y="946"/>
                    </a:cubicBezTo>
                    <a:cubicBezTo>
                      <a:pt x="1569" y="546"/>
                      <a:pt x="1002" y="79"/>
                      <a:pt x="434" y="45"/>
                    </a:cubicBezTo>
                    <a:cubicBezTo>
                      <a:pt x="384" y="15"/>
                      <a:pt x="325" y="0"/>
                      <a:pt x="267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63" name="Google Shape;30;p2"/>
            <p:cNvGrpSpPr/>
            <p:nvPr/>
          </p:nvGrpSpPr>
          <p:grpSpPr>
            <a:xfrm>
              <a:off x="-64571" y="673601"/>
              <a:ext cx="1166826" cy="746025"/>
              <a:chOff x="-206267" y="355694"/>
              <a:chExt cx="1406323" cy="899150"/>
            </a:xfrm>
          </p:grpSpPr>
          <p:sp>
            <p:nvSpPr>
              <p:cNvPr id="464" name="Google Shape;31;p2"/>
              <p:cNvSpPr/>
              <p:nvPr/>
            </p:nvSpPr>
            <p:spPr>
              <a:xfrm>
                <a:off x="-206267" y="355694"/>
                <a:ext cx="1329334" cy="847138"/>
              </a:xfrm>
              <a:custGeom>
                <a:avLst/>
                <a:gdLst/>
                <a:ahLst/>
                <a:cxnLst/>
                <a:rect l="l" t="t" r="r" b="b"/>
                <a:pathLst>
                  <a:path w="44374" h="28278" extrusionOk="0">
                    <a:moveTo>
                      <a:pt x="486" y="0"/>
                    </a:moveTo>
                    <a:cubicBezTo>
                      <a:pt x="131" y="0"/>
                      <a:pt x="1" y="542"/>
                      <a:pt x="380" y="606"/>
                    </a:cubicBezTo>
                    <a:cubicBezTo>
                      <a:pt x="7585" y="1873"/>
                      <a:pt x="13723" y="6143"/>
                      <a:pt x="19227" y="10713"/>
                    </a:cubicBezTo>
                    <a:cubicBezTo>
                      <a:pt x="21862" y="12914"/>
                      <a:pt x="24397" y="15149"/>
                      <a:pt x="26832" y="17518"/>
                    </a:cubicBezTo>
                    <a:cubicBezTo>
                      <a:pt x="29134" y="19786"/>
                      <a:pt x="31436" y="22021"/>
                      <a:pt x="34038" y="23956"/>
                    </a:cubicBezTo>
                    <a:cubicBezTo>
                      <a:pt x="35472" y="24990"/>
                      <a:pt x="37006" y="25957"/>
                      <a:pt x="38641" y="26658"/>
                    </a:cubicBezTo>
                    <a:cubicBezTo>
                      <a:pt x="39408" y="27025"/>
                      <a:pt x="40242" y="27325"/>
                      <a:pt x="41076" y="27592"/>
                    </a:cubicBezTo>
                    <a:cubicBezTo>
                      <a:pt x="42010" y="27858"/>
                      <a:pt x="42944" y="27925"/>
                      <a:pt x="43845" y="28259"/>
                    </a:cubicBezTo>
                    <a:cubicBezTo>
                      <a:pt x="43882" y="28271"/>
                      <a:pt x="43918" y="28277"/>
                      <a:pt x="43951" y="28277"/>
                    </a:cubicBezTo>
                    <a:cubicBezTo>
                      <a:pt x="44271" y="28277"/>
                      <a:pt x="44374" y="27746"/>
                      <a:pt x="44011" y="27625"/>
                    </a:cubicBezTo>
                    <a:cubicBezTo>
                      <a:pt x="43211" y="27358"/>
                      <a:pt x="42377" y="27291"/>
                      <a:pt x="41543" y="27058"/>
                    </a:cubicBezTo>
                    <a:cubicBezTo>
                      <a:pt x="40776" y="26858"/>
                      <a:pt x="40008" y="26591"/>
                      <a:pt x="39241" y="26257"/>
                    </a:cubicBezTo>
                    <a:cubicBezTo>
                      <a:pt x="37774" y="25624"/>
                      <a:pt x="36373" y="24823"/>
                      <a:pt x="35038" y="23889"/>
                    </a:cubicBezTo>
                    <a:cubicBezTo>
                      <a:pt x="32370" y="22054"/>
                      <a:pt x="30035" y="19786"/>
                      <a:pt x="27733" y="17518"/>
                    </a:cubicBezTo>
                    <a:cubicBezTo>
                      <a:pt x="25298" y="15183"/>
                      <a:pt x="22796" y="12914"/>
                      <a:pt x="20194" y="10713"/>
                    </a:cubicBezTo>
                    <a:cubicBezTo>
                      <a:pt x="17492" y="8445"/>
                      <a:pt x="14657" y="6243"/>
                      <a:pt x="11622" y="4375"/>
                    </a:cubicBezTo>
                    <a:cubicBezTo>
                      <a:pt x="8219" y="2307"/>
                      <a:pt x="4483" y="706"/>
                      <a:pt x="547" y="5"/>
                    </a:cubicBezTo>
                    <a:cubicBezTo>
                      <a:pt x="526" y="2"/>
                      <a:pt x="506" y="0"/>
                      <a:pt x="486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5" name="Google Shape;32;p2"/>
              <p:cNvSpPr/>
              <p:nvPr/>
            </p:nvSpPr>
            <p:spPr>
              <a:xfrm>
                <a:off x="597494" y="885935"/>
                <a:ext cx="69981" cy="15901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08" extrusionOk="0">
                    <a:moveTo>
                      <a:pt x="793" y="0"/>
                    </a:moveTo>
                    <a:cubicBezTo>
                      <a:pt x="659" y="0"/>
                      <a:pt x="517" y="84"/>
                      <a:pt x="501" y="250"/>
                    </a:cubicBezTo>
                    <a:cubicBezTo>
                      <a:pt x="401" y="1385"/>
                      <a:pt x="0" y="2419"/>
                      <a:pt x="267" y="3553"/>
                    </a:cubicBezTo>
                    <a:cubicBezTo>
                      <a:pt x="401" y="4020"/>
                      <a:pt x="601" y="5020"/>
                      <a:pt x="1101" y="5254"/>
                    </a:cubicBezTo>
                    <a:cubicBezTo>
                      <a:pt x="1185" y="5291"/>
                      <a:pt x="1261" y="5308"/>
                      <a:pt x="1330" y="5308"/>
                    </a:cubicBezTo>
                    <a:cubicBezTo>
                      <a:pt x="1508" y="5308"/>
                      <a:pt x="1639" y="5198"/>
                      <a:pt x="1735" y="5054"/>
                    </a:cubicBezTo>
                    <a:cubicBezTo>
                      <a:pt x="1768" y="5020"/>
                      <a:pt x="1802" y="4987"/>
                      <a:pt x="1802" y="4954"/>
                    </a:cubicBezTo>
                    <a:cubicBezTo>
                      <a:pt x="1902" y="4754"/>
                      <a:pt x="1968" y="4553"/>
                      <a:pt x="2035" y="4353"/>
                    </a:cubicBezTo>
                    <a:cubicBezTo>
                      <a:pt x="2335" y="3119"/>
                      <a:pt x="1535" y="1818"/>
                      <a:pt x="1235" y="651"/>
                    </a:cubicBezTo>
                    <a:cubicBezTo>
                      <a:pt x="1201" y="517"/>
                      <a:pt x="1101" y="484"/>
                      <a:pt x="1001" y="484"/>
                    </a:cubicBezTo>
                    <a:cubicBezTo>
                      <a:pt x="1001" y="384"/>
                      <a:pt x="1034" y="317"/>
                      <a:pt x="1034" y="250"/>
                    </a:cubicBezTo>
                    <a:cubicBezTo>
                      <a:pt x="1051" y="84"/>
                      <a:pt x="926" y="0"/>
                      <a:pt x="793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6" name="Google Shape;33;p2"/>
              <p:cNvSpPr/>
              <p:nvPr/>
            </p:nvSpPr>
            <p:spPr>
              <a:xfrm>
                <a:off x="702218" y="915411"/>
                <a:ext cx="138134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369" extrusionOk="0">
                    <a:moveTo>
                      <a:pt x="3670" y="0"/>
                    </a:moveTo>
                    <a:cubicBezTo>
                      <a:pt x="3399" y="0"/>
                      <a:pt x="3117" y="57"/>
                      <a:pt x="2942" y="100"/>
                    </a:cubicBezTo>
                    <a:cubicBezTo>
                      <a:pt x="1875" y="300"/>
                      <a:pt x="974" y="1034"/>
                      <a:pt x="207" y="1735"/>
                    </a:cubicBezTo>
                    <a:cubicBezTo>
                      <a:pt x="0" y="1916"/>
                      <a:pt x="174" y="2177"/>
                      <a:pt x="387" y="2177"/>
                    </a:cubicBezTo>
                    <a:cubicBezTo>
                      <a:pt x="448" y="2177"/>
                      <a:pt x="514" y="2154"/>
                      <a:pt x="574" y="2102"/>
                    </a:cubicBezTo>
                    <a:cubicBezTo>
                      <a:pt x="607" y="2202"/>
                      <a:pt x="674" y="2269"/>
                      <a:pt x="774" y="2269"/>
                    </a:cubicBezTo>
                    <a:cubicBezTo>
                      <a:pt x="807" y="2302"/>
                      <a:pt x="841" y="2302"/>
                      <a:pt x="874" y="2302"/>
                    </a:cubicBezTo>
                    <a:cubicBezTo>
                      <a:pt x="908" y="2302"/>
                      <a:pt x="941" y="2335"/>
                      <a:pt x="1008" y="2335"/>
                    </a:cubicBezTo>
                    <a:cubicBezTo>
                      <a:pt x="1041" y="2369"/>
                      <a:pt x="1108" y="2369"/>
                      <a:pt x="1174" y="2369"/>
                    </a:cubicBezTo>
                    <a:cubicBezTo>
                      <a:pt x="1241" y="2335"/>
                      <a:pt x="1308" y="2335"/>
                      <a:pt x="1375" y="2302"/>
                    </a:cubicBezTo>
                    <a:cubicBezTo>
                      <a:pt x="1508" y="2302"/>
                      <a:pt x="1675" y="2269"/>
                      <a:pt x="1842" y="2202"/>
                    </a:cubicBezTo>
                    <a:cubicBezTo>
                      <a:pt x="3076" y="2068"/>
                      <a:pt x="4610" y="1635"/>
                      <a:pt x="4410" y="434"/>
                    </a:cubicBezTo>
                    <a:cubicBezTo>
                      <a:pt x="4354" y="95"/>
                      <a:pt x="4021" y="0"/>
                      <a:pt x="3670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7" name="Google Shape;34;p2"/>
              <p:cNvSpPr/>
              <p:nvPr/>
            </p:nvSpPr>
            <p:spPr>
              <a:xfrm>
                <a:off x="751374" y="1028883"/>
                <a:ext cx="62971" cy="125642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94" extrusionOk="0">
                    <a:moveTo>
                      <a:pt x="680" y="0"/>
                    </a:moveTo>
                    <a:cubicBezTo>
                      <a:pt x="571" y="0"/>
                      <a:pt x="457" y="56"/>
                      <a:pt x="401" y="182"/>
                    </a:cubicBezTo>
                    <a:cubicBezTo>
                      <a:pt x="0" y="1116"/>
                      <a:pt x="34" y="2283"/>
                      <a:pt x="367" y="3251"/>
                    </a:cubicBezTo>
                    <a:cubicBezTo>
                      <a:pt x="491" y="3621"/>
                      <a:pt x="816" y="4194"/>
                      <a:pt x="1207" y="4194"/>
                    </a:cubicBezTo>
                    <a:cubicBezTo>
                      <a:pt x="1343" y="4194"/>
                      <a:pt x="1488" y="4124"/>
                      <a:pt x="1635" y="3951"/>
                    </a:cubicBezTo>
                    <a:cubicBezTo>
                      <a:pt x="2102" y="3351"/>
                      <a:pt x="1868" y="2450"/>
                      <a:pt x="1735" y="1783"/>
                    </a:cubicBezTo>
                    <a:cubicBezTo>
                      <a:pt x="1635" y="1416"/>
                      <a:pt x="1435" y="349"/>
                      <a:pt x="934" y="282"/>
                    </a:cubicBezTo>
                    <a:cubicBezTo>
                      <a:pt x="973" y="107"/>
                      <a:pt x="832" y="0"/>
                      <a:pt x="680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8" name="Google Shape;35;p2"/>
              <p:cNvSpPr/>
              <p:nvPr/>
            </p:nvSpPr>
            <p:spPr>
              <a:xfrm>
                <a:off x="853402" y="1015612"/>
                <a:ext cx="117823" cy="84001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2804" extrusionOk="0">
                    <a:moveTo>
                      <a:pt x="2844" y="0"/>
                    </a:moveTo>
                    <a:cubicBezTo>
                      <a:pt x="2375" y="0"/>
                      <a:pt x="1847" y="391"/>
                      <a:pt x="1531" y="658"/>
                    </a:cubicBezTo>
                    <a:cubicBezTo>
                      <a:pt x="964" y="1092"/>
                      <a:pt x="297" y="1759"/>
                      <a:pt x="64" y="2493"/>
                    </a:cubicBezTo>
                    <a:cubicBezTo>
                      <a:pt x="1" y="2681"/>
                      <a:pt x="160" y="2803"/>
                      <a:pt x="321" y="2803"/>
                    </a:cubicBezTo>
                    <a:cubicBezTo>
                      <a:pt x="417" y="2803"/>
                      <a:pt x="514" y="2759"/>
                      <a:pt x="564" y="2660"/>
                    </a:cubicBezTo>
                    <a:cubicBezTo>
                      <a:pt x="588" y="2708"/>
                      <a:pt x="631" y="2739"/>
                      <a:pt x="691" y="2739"/>
                    </a:cubicBezTo>
                    <a:cubicBezTo>
                      <a:pt x="713" y="2739"/>
                      <a:pt x="737" y="2735"/>
                      <a:pt x="764" y="2726"/>
                    </a:cubicBezTo>
                    <a:cubicBezTo>
                      <a:pt x="1565" y="2626"/>
                      <a:pt x="2465" y="2459"/>
                      <a:pt x="3132" y="1959"/>
                    </a:cubicBezTo>
                    <a:cubicBezTo>
                      <a:pt x="3666" y="1559"/>
                      <a:pt x="3933" y="691"/>
                      <a:pt x="3333" y="191"/>
                    </a:cubicBezTo>
                    <a:cubicBezTo>
                      <a:pt x="3187" y="55"/>
                      <a:pt x="3020" y="0"/>
                      <a:pt x="2844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9" name="Google Shape;36;p2"/>
              <p:cNvSpPr/>
              <p:nvPr/>
            </p:nvSpPr>
            <p:spPr>
              <a:xfrm>
                <a:off x="921251" y="1139478"/>
                <a:ext cx="62971" cy="11536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51" extrusionOk="0">
                    <a:moveTo>
                      <a:pt x="388" y="1"/>
                    </a:moveTo>
                    <a:cubicBezTo>
                      <a:pt x="284" y="1"/>
                      <a:pt x="184" y="59"/>
                      <a:pt x="167" y="192"/>
                    </a:cubicBezTo>
                    <a:cubicBezTo>
                      <a:pt x="0" y="1193"/>
                      <a:pt x="67" y="2127"/>
                      <a:pt x="467" y="3028"/>
                    </a:cubicBezTo>
                    <a:cubicBezTo>
                      <a:pt x="597" y="3288"/>
                      <a:pt x="929" y="3851"/>
                      <a:pt x="1291" y="3851"/>
                    </a:cubicBezTo>
                    <a:cubicBezTo>
                      <a:pt x="1393" y="3851"/>
                      <a:pt x="1498" y="3806"/>
                      <a:pt x="1601" y="3695"/>
                    </a:cubicBezTo>
                    <a:cubicBezTo>
                      <a:pt x="2102" y="3161"/>
                      <a:pt x="1968" y="2394"/>
                      <a:pt x="1768" y="1760"/>
                    </a:cubicBezTo>
                    <a:cubicBezTo>
                      <a:pt x="1601" y="1193"/>
                      <a:pt x="1301" y="393"/>
                      <a:pt x="701" y="192"/>
                    </a:cubicBezTo>
                    <a:cubicBezTo>
                      <a:pt x="684" y="176"/>
                      <a:pt x="676" y="176"/>
                      <a:pt x="667" y="176"/>
                    </a:cubicBezTo>
                    <a:cubicBezTo>
                      <a:pt x="659" y="176"/>
                      <a:pt x="651" y="176"/>
                      <a:pt x="634" y="159"/>
                    </a:cubicBezTo>
                    <a:cubicBezTo>
                      <a:pt x="601" y="59"/>
                      <a:pt x="492" y="1"/>
                      <a:pt x="388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0" name="Google Shape;37;p2"/>
              <p:cNvSpPr/>
              <p:nvPr/>
            </p:nvSpPr>
            <p:spPr>
              <a:xfrm>
                <a:off x="999165" y="1094485"/>
                <a:ext cx="88974" cy="73576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456" extrusionOk="0">
                    <a:moveTo>
                      <a:pt x="2122" y="1"/>
                    </a:moveTo>
                    <a:cubicBezTo>
                      <a:pt x="1736" y="1"/>
                      <a:pt x="1337" y="359"/>
                      <a:pt x="1102" y="594"/>
                    </a:cubicBezTo>
                    <a:cubicBezTo>
                      <a:pt x="668" y="961"/>
                      <a:pt x="201" y="1494"/>
                      <a:pt x="34" y="2028"/>
                    </a:cubicBezTo>
                    <a:cubicBezTo>
                      <a:pt x="1" y="2228"/>
                      <a:pt x="101" y="2328"/>
                      <a:pt x="234" y="2362"/>
                    </a:cubicBezTo>
                    <a:cubicBezTo>
                      <a:pt x="305" y="2409"/>
                      <a:pt x="376" y="2456"/>
                      <a:pt x="459" y="2456"/>
                    </a:cubicBezTo>
                    <a:cubicBezTo>
                      <a:pt x="493" y="2456"/>
                      <a:pt x="529" y="2448"/>
                      <a:pt x="568" y="2428"/>
                    </a:cubicBezTo>
                    <a:cubicBezTo>
                      <a:pt x="1168" y="2161"/>
                      <a:pt x="1769" y="2061"/>
                      <a:pt x="2303" y="1628"/>
                    </a:cubicBezTo>
                    <a:cubicBezTo>
                      <a:pt x="2670" y="1327"/>
                      <a:pt x="2970" y="427"/>
                      <a:pt x="2436" y="93"/>
                    </a:cubicBezTo>
                    <a:cubicBezTo>
                      <a:pt x="2335" y="28"/>
                      <a:pt x="2229" y="1"/>
                      <a:pt x="2122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38;p2"/>
              <p:cNvSpPr/>
              <p:nvPr/>
            </p:nvSpPr>
            <p:spPr>
              <a:xfrm>
                <a:off x="1060693" y="1176263"/>
                <a:ext cx="139362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2551" extrusionOk="0">
                    <a:moveTo>
                      <a:pt x="368" y="0"/>
                    </a:moveTo>
                    <a:cubicBezTo>
                      <a:pt x="187" y="0"/>
                      <a:pt x="0" y="192"/>
                      <a:pt x="115" y="399"/>
                    </a:cubicBezTo>
                    <a:cubicBezTo>
                      <a:pt x="482" y="1099"/>
                      <a:pt x="1383" y="1633"/>
                      <a:pt x="2050" y="2033"/>
                    </a:cubicBezTo>
                    <a:cubicBezTo>
                      <a:pt x="2413" y="2238"/>
                      <a:pt x="2977" y="2550"/>
                      <a:pt x="3458" y="2550"/>
                    </a:cubicBezTo>
                    <a:cubicBezTo>
                      <a:pt x="3684" y="2550"/>
                      <a:pt x="3891" y="2481"/>
                      <a:pt x="4051" y="2300"/>
                    </a:cubicBezTo>
                    <a:cubicBezTo>
                      <a:pt x="4652" y="1666"/>
                      <a:pt x="3885" y="966"/>
                      <a:pt x="3351" y="732"/>
                    </a:cubicBezTo>
                    <a:cubicBezTo>
                      <a:pt x="2484" y="365"/>
                      <a:pt x="1516" y="299"/>
                      <a:pt x="616" y="165"/>
                    </a:cubicBezTo>
                    <a:cubicBezTo>
                      <a:pt x="582" y="165"/>
                      <a:pt x="582" y="132"/>
                      <a:pt x="582" y="132"/>
                    </a:cubicBezTo>
                    <a:cubicBezTo>
                      <a:pt x="530" y="39"/>
                      <a:pt x="450" y="0"/>
                      <a:pt x="368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72" name="Google Shape;39;p2"/>
            <p:cNvGrpSpPr/>
            <p:nvPr/>
          </p:nvGrpSpPr>
          <p:grpSpPr>
            <a:xfrm>
              <a:off x="63906" y="286472"/>
              <a:ext cx="747610" cy="722927"/>
              <a:chOff x="-168381" y="-168706"/>
              <a:chExt cx="901061" cy="871312"/>
            </a:xfrm>
          </p:grpSpPr>
          <p:sp>
            <p:nvSpPr>
              <p:cNvPr id="473" name="Google Shape;40;p2"/>
              <p:cNvSpPr/>
              <p:nvPr/>
            </p:nvSpPr>
            <p:spPr>
              <a:xfrm>
                <a:off x="-157717" y="-134796"/>
                <a:ext cx="890397" cy="837402"/>
              </a:xfrm>
              <a:custGeom>
                <a:avLst/>
                <a:gdLst/>
                <a:ahLst/>
                <a:cxnLst/>
                <a:rect l="l" t="t" r="r" b="b"/>
                <a:pathLst>
                  <a:path w="29722" h="27953" extrusionOk="0">
                    <a:moveTo>
                      <a:pt x="568" y="1"/>
                    </a:moveTo>
                    <a:cubicBezTo>
                      <a:pt x="334" y="3603"/>
                      <a:pt x="34" y="8507"/>
                      <a:pt x="101" y="10442"/>
                    </a:cubicBezTo>
                    <a:cubicBezTo>
                      <a:pt x="201" y="13444"/>
                      <a:pt x="1" y="14978"/>
                      <a:pt x="368" y="17880"/>
                    </a:cubicBezTo>
                    <a:cubicBezTo>
                      <a:pt x="609" y="19676"/>
                      <a:pt x="721" y="23022"/>
                      <a:pt x="2365" y="23022"/>
                    </a:cubicBezTo>
                    <a:cubicBezTo>
                      <a:pt x="2767" y="23022"/>
                      <a:pt x="3261" y="22822"/>
                      <a:pt x="3870" y="22350"/>
                    </a:cubicBezTo>
                    <a:cubicBezTo>
                      <a:pt x="4427" y="21877"/>
                      <a:pt x="5052" y="20848"/>
                      <a:pt x="5709" y="20848"/>
                    </a:cubicBezTo>
                    <a:cubicBezTo>
                      <a:pt x="5840" y="20848"/>
                      <a:pt x="5972" y="20888"/>
                      <a:pt x="6105" y="20983"/>
                    </a:cubicBezTo>
                    <a:cubicBezTo>
                      <a:pt x="6572" y="21383"/>
                      <a:pt x="6672" y="23217"/>
                      <a:pt x="6772" y="23718"/>
                    </a:cubicBezTo>
                    <a:cubicBezTo>
                      <a:pt x="7062" y="24907"/>
                      <a:pt x="7320" y="27398"/>
                      <a:pt x="8831" y="27398"/>
                    </a:cubicBezTo>
                    <a:cubicBezTo>
                      <a:pt x="8888" y="27398"/>
                      <a:pt x="8947" y="27394"/>
                      <a:pt x="9007" y="27387"/>
                    </a:cubicBezTo>
                    <a:cubicBezTo>
                      <a:pt x="10442" y="27187"/>
                      <a:pt x="11809" y="24285"/>
                      <a:pt x="13043" y="23518"/>
                    </a:cubicBezTo>
                    <a:cubicBezTo>
                      <a:pt x="14017" y="24583"/>
                      <a:pt x="15074" y="27952"/>
                      <a:pt x="16721" y="27952"/>
                    </a:cubicBezTo>
                    <a:cubicBezTo>
                      <a:pt x="16880" y="27952"/>
                      <a:pt x="17043" y="27921"/>
                      <a:pt x="17213" y="27854"/>
                    </a:cubicBezTo>
                    <a:cubicBezTo>
                      <a:pt x="18381" y="27387"/>
                      <a:pt x="18747" y="25452"/>
                      <a:pt x="20115" y="24085"/>
                    </a:cubicBezTo>
                    <a:cubicBezTo>
                      <a:pt x="21574" y="24241"/>
                      <a:pt x="24886" y="25639"/>
                      <a:pt x="26727" y="25639"/>
                    </a:cubicBezTo>
                    <a:cubicBezTo>
                      <a:pt x="27242" y="25639"/>
                      <a:pt x="27642" y="25530"/>
                      <a:pt x="27854" y="25252"/>
                    </a:cubicBezTo>
                    <a:cubicBezTo>
                      <a:pt x="28821" y="23985"/>
                      <a:pt x="26119" y="18681"/>
                      <a:pt x="25752" y="17513"/>
                    </a:cubicBezTo>
                    <a:cubicBezTo>
                      <a:pt x="27187" y="16813"/>
                      <a:pt x="29722" y="16246"/>
                      <a:pt x="28655" y="14311"/>
                    </a:cubicBezTo>
                    <a:cubicBezTo>
                      <a:pt x="27954" y="12943"/>
                      <a:pt x="26119" y="12176"/>
                      <a:pt x="25152" y="10909"/>
                    </a:cubicBezTo>
                    <a:cubicBezTo>
                      <a:pt x="26420" y="10141"/>
                      <a:pt x="29422" y="9774"/>
                      <a:pt x="28655" y="7906"/>
                    </a:cubicBezTo>
                    <a:cubicBezTo>
                      <a:pt x="28054" y="6472"/>
                      <a:pt x="25252" y="5705"/>
                      <a:pt x="23985" y="5104"/>
                    </a:cubicBezTo>
                    <a:cubicBezTo>
                      <a:pt x="25052" y="4137"/>
                      <a:pt x="26720" y="3670"/>
                      <a:pt x="25152" y="2302"/>
                    </a:cubicBezTo>
                    <a:cubicBezTo>
                      <a:pt x="24185" y="1335"/>
                      <a:pt x="22250" y="1035"/>
                      <a:pt x="20982" y="868"/>
                    </a:cubicBezTo>
                    <a:cubicBezTo>
                      <a:pt x="17413" y="268"/>
                      <a:pt x="4270" y="1"/>
                      <a:pt x="568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41;p2"/>
              <p:cNvSpPr/>
              <p:nvPr/>
            </p:nvSpPr>
            <p:spPr>
              <a:xfrm>
                <a:off x="-168381" y="-168706"/>
                <a:ext cx="804808" cy="754000"/>
              </a:xfrm>
              <a:custGeom>
                <a:avLst/>
                <a:gdLst/>
                <a:ahLst/>
                <a:cxnLst/>
                <a:rect l="l" t="t" r="r" b="b"/>
                <a:pathLst>
                  <a:path w="26865" h="25169" extrusionOk="0">
                    <a:moveTo>
                      <a:pt x="581" y="0"/>
                    </a:moveTo>
                    <a:cubicBezTo>
                      <a:pt x="295" y="0"/>
                      <a:pt x="1" y="425"/>
                      <a:pt x="257" y="733"/>
                    </a:cubicBezTo>
                    <a:cubicBezTo>
                      <a:pt x="2959" y="4202"/>
                      <a:pt x="6528" y="6870"/>
                      <a:pt x="9763" y="9772"/>
                    </a:cubicBezTo>
                    <a:cubicBezTo>
                      <a:pt x="13366" y="12975"/>
                      <a:pt x="16568" y="16577"/>
                      <a:pt x="20104" y="19846"/>
                    </a:cubicBezTo>
                    <a:cubicBezTo>
                      <a:pt x="22039" y="21648"/>
                      <a:pt x="23940" y="23549"/>
                      <a:pt x="26075" y="25083"/>
                    </a:cubicBezTo>
                    <a:cubicBezTo>
                      <a:pt x="26153" y="25143"/>
                      <a:pt x="26230" y="25168"/>
                      <a:pt x="26303" y="25168"/>
                    </a:cubicBezTo>
                    <a:cubicBezTo>
                      <a:pt x="26636" y="25168"/>
                      <a:pt x="26865" y="24629"/>
                      <a:pt x="26509" y="24383"/>
                    </a:cubicBezTo>
                    <a:cubicBezTo>
                      <a:pt x="24574" y="22982"/>
                      <a:pt x="22873" y="21247"/>
                      <a:pt x="21105" y="19646"/>
                    </a:cubicBezTo>
                    <a:cubicBezTo>
                      <a:pt x="19337" y="18045"/>
                      <a:pt x="17669" y="16310"/>
                      <a:pt x="16001" y="14609"/>
                    </a:cubicBezTo>
                    <a:cubicBezTo>
                      <a:pt x="14333" y="12941"/>
                      <a:pt x="12666" y="11273"/>
                      <a:pt x="10931" y="9706"/>
                    </a:cubicBezTo>
                    <a:cubicBezTo>
                      <a:pt x="9330" y="8238"/>
                      <a:pt x="7662" y="6870"/>
                      <a:pt x="6061" y="5436"/>
                    </a:cubicBezTo>
                    <a:cubicBezTo>
                      <a:pt x="4193" y="3801"/>
                      <a:pt x="2358" y="2100"/>
                      <a:pt x="824" y="132"/>
                    </a:cubicBezTo>
                    <a:cubicBezTo>
                      <a:pt x="754" y="39"/>
                      <a:pt x="668" y="0"/>
                      <a:pt x="5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42;p2"/>
              <p:cNvSpPr/>
              <p:nvPr/>
            </p:nvSpPr>
            <p:spPr>
              <a:xfrm>
                <a:off x="380880" y="342484"/>
                <a:ext cx="199876" cy="22423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7485" extrusionOk="0">
                    <a:moveTo>
                      <a:pt x="5644" y="1"/>
                    </a:moveTo>
                    <a:cubicBezTo>
                      <a:pt x="3868" y="1"/>
                      <a:pt x="2120" y="503"/>
                      <a:pt x="401" y="780"/>
                    </a:cubicBezTo>
                    <a:cubicBezTo>
                      <a:pt x="200" y="813"/>
                      <a:pt x="100" y="1013"/>
                      <a:pt x="100" y="1180"/>
                    </a:cubicBezTo>
                    <a:cubicBezTo>
                      <a:pt x="0" y="3148"/>
                      <a:pt x="100" y="5116"/>
                      <a:pt x="100" y="7084"/>
                    </a:cubicBezTo>
                    <a:cubicBezTo>
                      <a:pt x="100" y="7351"/>
                      <a:pt x="309" y="7485"/>
                      <a:pt x="517" y="7485"/>
                    </a:cubicBezTo>
                    <a:cubicBezTo>
                      <a:pt x="726" y="7485"/>
                      <a:pt x="934" y="7351"/>
                      <a:pt x="934" y="7084"/>
                    </a:cubicBezTo>
                    <a:cubicBezTo>
                      <a:pt x="903" y="5232"/>
                      <a:pt x="842" y="3379"/>
                      <a:pt x="918" y="1526"/>
                    </a:cubicBezTo>
                    <a:lnTo>
                      <a:pt x="918" y="1526"/>
                    </a:lnTo>
                    <a:cubicBezTo>
                      <a:pt x="2493" y="1248"/>
                      <a:pt x="4069" y="834"/>
                      <a:pt x="5644" y="834"/>
                    </a:cubicBezTo>
                    <a:cubicBezTo>
                      <a:pt x="5797" y="834"/>
                      <a:pt x="5951" y="838"/>
                      <a:pt x="6105" y="846"/>
                    </a:cubicBezTo>
                    <a:cubicBezTo>
                      <a:pt x="6672" y="846"/>
                      <a:pt x="6638" y="13"/>
                      <a:pt x="6105" y="13"/>
                    </a:cubicBezTo>
                    <a:cubicBezTo>
                      <a:pt x="5951" y="5"/>
                      <a:pt x="5798" y="1"/>
                      <a:pt x="56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43;p2"/>
              <p:cNvSpPr/>
              <p:nvPr/>
            </p:nvSpPr>
            <p:spPr>
              <a:xfrm>
                <a:off x="243984" y="203700"/>
                <a:ext cx="219978" cy="244124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8149" extrusionOk="0">
                    <a:moveTo>
                      <a:pt x="6692" y="1"/>
                    </a:moveTo>
                    <a:cubicBezTo>
                      <a:pt x="6664" y="1"/>
                      <a:pt x="6635" y="3"/>
                      <a:pt x="6605" y="9"/>
                    </a:cubicBezTo>
                    <a:cubicBezTo>
                      <a:pt x="4570" y="276"/>
                      <a:pt x="2569" y="576"/>
                      <a:pt x="534" y="676"/>
                    </a:cubicBezTo>
                    <a:cubicBezTo>
                      <a:pt x="301" y="676"/>
                      <a:pt x="100" y="843"/>
                      <a:pt x="100" y="1076"/>
                    </a:cubicBezTo>
                    <a:cubicBezTo>
                      <a:pt x="0" y="3311"/>
                      <a:pt x="100" y="5546"/>
                      <a:pt x="100" y="7748"/>
                    </a:cubicBezTo>
                    <a:cubicBezTo>
                      <a:pt x="100" y="8015"/>
                      <a:pt x="309" y="8148"/>
                      <a:pt x="517" y="8148"/>
                    </a:cubicBezTo>
                    <a:cubicBezTo>
                      <a:pt x="726" y="8148"/>
                      <a:pt x="934" y="8015"/>
                      <a:pt x="934" y="7748"/>
                    </a:cubicBezTo>
                    <a:cubicBezTo>
                      <a:pt x="934" y="5682"/>
                      <a:pt x="846" y="3587"/>
                      <a:pt x="918" y="1490"/>
                    </a:cubicBezTo>
                    <a:lnTo>
                      <a:pt x="918" y="1490"/>
                    </a:lnTo>
                    <a:cubicBezTo>
                      <a:pt x="2892" y="1373"/>
                      <a:pt x="4865" y="1091"/>
                      <a:pt x="6839" y="809"/>
                    </a:cubicBezTo>
                    <a:cubicBezTo>
                      <a:pt x="7342" y="747"/>
                      <a:pt x="7163" y="1"/>
                      <a:pt x="6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44;p2"/>
              <p:cNvSpPr/>
              <p:nvPr/>
            </p:nvSpPr>
            <p:spPr>
              <a:xfrm>
                <a:off x="73119" y="64048"/>
                <a:ext cx="303799" cy="33480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11176" extrusionOk="0">
                    <a:moveTo>
                      <a:pt x="9607" y="1"/>
                    </a:moveTo>
                    <a:cubicBezTo>
                      <a:pt x="6705" y="1"/>
                      <a:pt x="3803" y="101"/>
                      <a:pt x="901" y="301"/>
                    </a:cubicBezTo>
                    <a:cubicBezTo>
                      <a:pt x="667" y="301"/>
                      <a:pt x="501" y="468"/>
                      <a:pt x="501" y="701"/>
                    </a:cubicBezTo>
                    <a:cubicBezTo>
                      <a:pt x="200" y="4070"/>
                      <a:pt x="0" y="7406"/>
                      <a:pt x="0" y="10775"/>
                    </a:cubicBezTo>
                    <a:cubicBezTo>
                      <a:pt x="0" y="11042"/>
                      <a:pt x="209" y="11176"/>
                      <a:pt x="417" y="11176"/>
                    </a:cubicBezTo>
                    <a:cubicBezTo>
                      <a:pt x="626" y="11176"/>
                      <a:pt x="834" y="11042"/>
                      <a:pt x="834" y="10775"/>
                    </a:cubicBezTo>
                    <a:cubicBezTo>
                      <a:pt x="834" y="7542"/>
                      <a:pt x="1019" y="4339"/>
                      <a:pt x="1299" y="1108"/>
                    </a:cubicBezTo>
                    <a:lnTo>
                      <a:pt x="1299" y="1108"/>
                    </a:lnTo>
                    <a:cubicBezTo>
                      <a:pt x="4068" y="926"/>
                      <a:pt x="6838" y="835"/>
                      <a:pt x="9607" y="835"/>
                    </a:cubicBezTo>
                    <a:cubicBezTo>
                      <a:pt x="10141" y="835"/>
                      <a:pt x="10141" y="1"/>
                      <a:pt x="9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45;p2"/>
              <p:cNvSpPr/>
              <p:nvPr/>
            </p:nvSpPr>
            <p:spPr>
              <a:xfrm>
                <a:off x="-59793" y="-50082"/>
                <a:ext cx="283847" cy="333038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11117" extrusionOk="0">
                    <a:moveTo>
                      <a:pt x="4345" y="0"/>
                    </a:moveTo>
                    <a:cubicBezTo>
                      <a:pt x="3143" y="0"/>
                      <a:pt x="1946" y="77"/>
                      <a:pt x="768" y="342"/>
                    </a:cubicBezTo>
                    <a:cubicBezTo>
                      <a:pt x="601" y="375"/>
                      <a:pt x="501" y="575"/>
                      <a:pt x="468" y="742"/>
                    </a:cubicBezTo>
                    <a:cubicBezTo>
                      <a:pt x="168" y="4044"/>
                      <a:pt x="1" y="7380"/>
                      <a:pt x="1" y="10716"/>
                    </a:cubicBezTo>
                    <a:cubicBezTo>
                      <a:pt x="1" y="10983"/>
                      <a:pt x="209" y="11116"/>
                      <a:pt x="418" y="11116"/>
                    </a:cubicBezTo>
                    <a:cubicBezTo>
                      <a:pt x="626" y="11116"/>
                      <a:pt x="835" y="10983"/>
                      <a:pt x="835" y="10716"/>
                    </a:cubicBezTo>
                    <a:cubicBezTo>
                      <a:pt x="835" y="7495"/>
                      <a:pt x="990" y="4274"/>
                      <a:pt x="1271" y="1084"/>
                    </a:cubicBezTo>
                    <a:lnTo>
                      <a:pt x="1271" y="1084"/>
                    </a:lnTo>
                    <a:cubicBezTo>
                      <a:pt x="2280" y="878"/>
                      <a:pt x="3303" y="814"/>
                      <a:pt x="4328" y="814"/>
                    </a:cubicBezTo>
                    <a:cubicBezTo>
                      <a:pt x="5862" y="814"/>
                      <a:pt x="7401" y="956"/>
                      <a:pt x="8907" y="976"/>
                    </a:cubicBezTo>
                    <a:cubicBezTo>
                      <a:pt x="9474" y="976"/>
                      <a:pt x="9474" y="142"/>
                      <a:pt x="8907" y="142"/>
                    </a:cubicBezTo>
                    <a:cubicBezTo>
                      <a:pt x="7397" y="123"/>
                      <a:pt x="5867" y="0"/>
                      <a:pt x="43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46;p2"/>
              <p:cNvSpPr/>
              <p:nvPr/>
            </p:nvSpPr>
            <p:spPr>
              <a:xfrm>
                <a:off x="459812" y="66055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47;p2"/>
              <p:cNvSpPr/>
              <p:nvPr/>
            </p:nvSpPr>
            <p:spPr>
              <a:xfrm>
                <a:off x="471794" y="121023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48;p2"/>
              <p:cNvSpPr/>
              <p:nvPr/>
            </p:nvSpPr>
            <p:spPr>
              <a:xfrm>
                <a:off x="512773" y="8004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4"/>
                      <a:pt x="467" y="734"/>
                    </a:cubicBezTo>
                    <a:cubicBezTo>
                      <a:pt x="934" y="734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49;p2"/>
              <p:cNvSpPr/>
              <p:nvPr/>
            </p:nvSpPr>
            <p:spPr>
              <a:xfrm>
                <a:off x="89085" y="511702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cubicBezTo>
                      <a:pt x="935" y="735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50;p2"/>
              <p:cNvSpPr/>
              <p:nvPr/>
            </p:nvSpPr>
            <p:spPr>
              <a:xfrm>
                <a:off x="115086" y="451761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51;p2"/>
              <p:cNvSpPr/>
              <p:nvPr/>
            </p:nvSpPr>
            <p:spPr>
              <a:xfrm>
                <a:off x="147049" y="503734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52;p2"/>
              <p:cNvSpPr/>
              <p:nvPr/>
            </p:nvSpPr>
            <p:spPr>
              <a:xfrm>
                <a:off x="7943" y="20495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53;p2"/>
              <p:cNvSpPr/>
              <p:nvPr/>
            </p:nvSpPr>
            <p:spPr>
              <a:xfrm>
                <a:off x="13934" y="146995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54;p2"/>
              <p:cNvSpPr/>
              <p:nvPr/>
            </p:nvSpPr>
            <p:spPr>
              <a:xfrm>
                <a:off x="430845" y="28589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55;p2"/>
              <p:cNvSpPr/>
              <p:nvPr/>
            </p:nvSpPr>
            <p:spPr>
              <a:xfrm>
                <a:off x="462808" y="268913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56;p2"/>
              <p:cNvSpPr/>
              <p:nvPr/>
            </p:nvSpPr>
            <p:spPr>
              <a:xfrm>
                <a:off x="219990" y="5096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35" y="701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57;p2"/>
              <p:cNvSpPr/>
              <p:nvPr/>
            </p:nvSpPr>
            <p:spPr>
              <a:xfrm>
                <a:off x="578705" y="465750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58;p2"/>
              <p:cNvSpPr/>
              <p:nvPr/>
            </p:nvSpPr>
            <p:spPr>
              <a:xfrm>
                <a:off x="494770" y="52371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59;p2"/>
            <p:cNvGrpSpPr/>
            <p:nvPr/>
          </p:nvGrpSpPr>
          <p:grpSpPr>
            <a:xfrm>
              <a:off x="857013" y="176371"/>
              <a:ext cx="363800" cy="984632"/>
              <a:chOff x="904476" y="-243594"/>
              <a:chExt cx="438472" cy="1186732"/>
            </a:xfrm>
          </p:grpSpPr>
          <p:sp>
            <p:nvSpPr>
              <p:cNvPr id="493" name="Google Shape;60;p2"/>
              <p:cNvSpPr/>
              <p:nvPr/>
            </p:nvSpPr>
            <p:spPr>
              <a:xfrm>
                <a:off x="904476" y="362824"/>
                <a:ext cx="134719" cy="198648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6631" extrusionOk="0">
                    <a:moveTo>
                      <a:pt x="4430" y="1"/>
                    </a:moveTo>
                    <a:cubicBezTo>
                      <a:pt x="4429" y="1"/>
                      <a:pt x="4429" y="2"/>
                      <a:pt x="4428" y="3"/>
                    </a:cubicBezTo>
                    <a:lnTo>
                      <a:pt x="4428" y="3"/>
                    </a:lnTo>
                    <a:cubicBezTo>
                      <a:pt x="4451" y="2"/>
                      <a:pt x="4474" y="1"/>
                      <a:pt x="4496" y="1"/>
                    </a:cubicBezTo>
                    <a:close/>
                    <a:moveTo>
                      <a:pt x="4428" y="3"/>
                    </a:moveTo>
                    <a:cubicBezTo>
                      <a:pt x="1897" y="113"/>
                      <a:pt x="192" y="2657"/>
                      <a:pt x="60" y="5004"/>
                    </a:cubicBezTo>
                    <a:cubicBezTo>
                      <a:pt x="1" y="6109"/>
                      <a:pt x="548" y="6631"/>
                      <a:pt x="1247" y="6631"/>
                    </a:cubicBezTo>
                    <a:cubicBezTo>
                      <a:pt x="1730" y="6631"/>
                      <a:pt x="2285" y="6382"/>
                      <a:pt x="2762" y="5905"/>
                    </a:cubicBezTo>
                    <a:cubicBezTo>
                      <a:pt x="3729" y="4904"/>
                      <a:pt x="3996" y="3270"/>
                      <a:pt x="4163" y="1969"/>
                    </a:cubicBezTo>
                    <a:cubicBezTo>
                      <a:pt x="4263" y="1403"/>
                      <a:pt x="4196" y="471"/>
                      <a:pt x="4428" y="3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61;p2"/>
              <p:cNvSpPr/>
              <p:nvPr/>
            </p:nvSpPr>
            <p:spPr>
              <a:xfrm>
                <a:off x="1121083" y="147893"/>
                <a:ext cx="221865" cy="139272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4649" extrusionOk="0">
                    <a:moveTo>
                      <a:pt x="294" y="1"/>
                    </a:moveTo>
                    <a:cubicBezTo>
                      <a:pt x="218" y="1"/>
                      <a:pt x="143" y="2"/>
                      <a:pt x="67" y="4"/>
                    </a:cubicBezTo>
                    <a:lnTo>
                      <a:pt x="1" y="137"/>
                    </a:lnTo>
                    <a:cubicBezTo>
                      <a:pt x="367" y="1005"/>
                      <a:pt x="834" y="2039"/>
                      <a:pt x="1402" y="2739"/>
                    </a:cubicBezTo>
                    <a:cubicBezTo>
                      <a:pt x="2106" y="3561"/>
                      <a:pt x="3506" y="4648"/>
                      <a:pt x="4715" y="4648"/>
                    </a:cubicBezTo>
                    <a:cubicBezTo>
                      <a:pt x="5223" y="4648"/>
                      <a:pt x="5697" y="4457"/>
                      <a:pt x="6072" y="3973"/>
                    </a:cubicBezTo>
                    <a:cubicBezTo>
                      <a:pt x="7406" y="2239"/>
                      <a:pt x="4971" y="704"/>
                      <a:pt x="3570" y="438"/>
                    </a:cubicBezTo>
                    <a:cubicBezTo>
                      <a:pt x="2540" y="219"/>
                      <a:pt x="1394" y="1"/>
                      <a:pt x="294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62;p2"/>
              <p:cNvSpPr/>
              <p:nvPr/>
            </p:nvSpPr>
            <p:spPr>
              <a:xfrm>
                <a:off x="926523" y="45086"/>
                <a:ext cx="117673" cy="243525"/>
              </a:xfrm>
              <a:custGeom>
                <a:avLst/>
                <a:gdLst/>
                <a:ahLst/>
                <a:cxnLst/>
                <a:rect l="l" t="t" r="r" b="b"/>
                <a:pathLst>
                  <a:path w="3928" h="8129" extrusionOk="0">
                    <a:moveTo>
                      <a:pt x="3827" y="0"/>
                    </a:moveTo>
                    <a:cubicBezTo>
                      <a:pt x="1492" y="0"/>
                      <a:pt x="24" y="4070"/>
                      <a:pt x="24" y="5938"/>
                    </a:cubicBezTo>
                    <a:cubicBezTo>
                      <a:pt x="1" y="7075"/>
                      <a:pt x="583" y="8129"/>
                      <a:pt x="1413" y="8129"/>
                    </a:cubicBezTo>
                    <a:cubicBezTo>
                      <a:pt x="1751" y="8129"/>
                      <a:pt x="2130" y="7954"/>
                      <a:pt x="2526" y="7539"/>
                    </a:cubicBezTo>
                    <a:cubicBezTo>
                      <a:pt x="3660" y="6405"/>
                      <a:pt x="3827" y="4670"/>
                      <a:pt x="3894" y="3169"/>
                    </a:cubicBezTo>
                    <a:cubicBezTo>
                      <a:pt x="3927" y="2102"/>
                      <a:pt x="3827" y="1068"/>
                      <a:pt x="3827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63;p2"/>
              <p:cNvSpPr/>
              <p:nvPr/>
            </p:nvSpPr>
            <p:spPr>
              <a:xfrm>
                <a:off x="1114103" y="299887"/>
                <a:ext cx="171147" cy="210272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7019" extrusionOk="0">
                    <a:moveTo>
                      <a:pt x="133" y="0"/>
                    </a:moveTo>
                    <a:lnTo>
                      <a:pt x="200" y="134"/>
                    </a:lnTo>
                    <a:cubicBezTo>
                      <a:pt x="0" y="934"/>
                      <a:pt x="467" y="2002"/>
                      <a:pt x="667" y="2802"/>
                    </a:cubicBezTo>
                    <a:cubicBezTo>
                      <a:pt x="1001" y="4370"/>
                      <a:pt x="1635" y="6472"/>
                      <a:pt x="3436" y="6939"/>
                    </a:cubicBezTo>
                    <a:cubicBezTo>
                      <a:pt x="3627" y="6993"/>
                      <a:pt x="3803" y="7018"/>
                      <a:pt x="3965" y="7018"/>
                    </a:cubicBezTo>
                    <a:cubicBezTo>
                      <a:pt x="5388" y="7018"/>
                      <a:pt x="5713" y="5068"/>
                      <a:pt x="5204" y="3870"/>
                    </a:cubicBezTo>
                    <a:cubicBezTo>
                      <a:pt x="4570" y="2302"/>
                      <a:pt x="3336" y="1601"/>
                      <a:pt x="1868" y="901"/>
                    </a:cubicBezTo>
                    <a:cubicBezTo>
                      <a:pt x="1334" y="601"/>
                      <a:pt x="701" y="200"/>
                      <a:pt x="133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64;p2"/>
              <p:cNvSpPr/>
              <p:nvPr/>
            </p:nvSpPr>
            <p:spPr>
              <a:xfrm>
                <a:off x="962380" y="553670"/>
                <a:ext cx="142747" cy="31371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10472" extrusionOk="0">
                    <a:moveTo>
                      <a:pt x="3964" y="1"/>
                    </a:moveTo>
                    <a:cubicBezTo>
                      <a:pt x="3936" y="25"/>
                      <a:pt x="3909" y="51"/>
                      <a:pt x="3883" y="78"/>
                    </a:cubicBezTo>
                    <a:lnTo>
                      <a:pt x="3883" y="78"/>
                    </a:lnTo>
                    <a:cubicBezTo>
                      <a:pt x="3932" y="52"/>
                      <a:pt x="3981" y="26"/>
                      <a:pt x="4031" y="1"/>
                    </a:cubicBezTo>
                    <a:close/>
                    <a:moveTo>
                      <a:pt x="3883" y="78"/>
                    </a:moveTo>
                    <a:cubicBezTo>
                      <a:pt x="1280" y="1479"/>
                      <a:pt x="0" y="4425"/>
                      <a:pt x="295" y="7340"/>
                    </a:cubicBezTo>
                    <a:cubicBezTo>
                      <a:pt x="379" y="8517"/>
                      <a:pt x="1052" y="10472"/>
                      <a:pt x="2413" y="10472"/>
                    </a:cubicBezTo>
                    <a:cubicBezTo>
                      <a:pt x="2672" y="10472"/>
                      <a:pt x="2955" y="10401"/>
                      <a:pt x="3264" y="10242"/>
                    </a:cubicBezTo>
                    <a:cubicBezTo>
                      <a:pt x="4765" y="9441"/>
                      <a:pt x="4264" y="6506"/>
                      <a:pt x="4031" y="5238"/>
                    </a:cubicBezTo>
                    <a:cubicBezTo>
                      <a:pt x="3869" y="4168"/>
                      <a:pt x="2981" y="1047"/>
                      <a:pt x="3883" y="78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65;p2"/>
              <p:cNvSpPr/>
              <p:nvPr/>
            </p:nvSpPr>
            <p:spPr>
              <a:xfrm>
                <a:off x="1109101" y="685593"/>
                <a:ext cx="152124" cy="25754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97" extrusionOk="0">
                    <a:moveTo>
                      <a:pt x="1101" y="0"/>
                    </a:moveTo>
                    <a:cubicBezTo>
                      <a:pt x="467" y="2002"/>
                      <a:pt x="0" y="6838"/>
                      <a:pt x="1868" y="8173"/>
                    </a:cubicBezTo>
                    <a:cubicBezTo>
                      <a:pt x="2271" y="8469"/>
                      <a:pt x="2642" y="8597"/>
                      <a:pt x="2976" y="8597"/>
                    </a:cubicBezTo>
                    <a:cubicBezTo>
                      <a:pt x="4331" y="8597"/>
                      <a:pt x="5078" y="6502"/>
                      <a:pt x="4837" y="5137"/>
                    </a:cubicBezTo>
                    <a:cubicBezTo>
                      <a:pt x="4537" y="3503"/>
                      <a:pt x="3136" y="1468"/>
                      <a:pt x="1868" y="467"/>
                    </a:cubicBezTo>
                    <a:cubicBezTo>
                      <a:pt x="1635" y="300"/>
                      <a:pt x="1335" y="200"/>
                      <a:pt x="1101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66;p2"/>
              <p:cNvSpPr/>
              <p:nvPr/>
            </p:nvSpPr>
            <p:spPr>
              <a:xfrm>
                <a:off x="1073125" y="-243594"/>
                <a:ext cx="112161" cy="1077032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35952" extrusionOk="0">
                    <a:moveTo>
                      <a:pt x="1294" y="1"/>
                    </a:moveTo>
                    <a:cubicBezTo>
                      <a:pt x="1173" y="1"/>
                      <a:pt x="1061" y="70"/>
                      <a:pt x="1034" y="230"/>
                    </a:cubicBezTo>
                    <a:cubicBezTo>
                      <a:pt x="501" y="2499"/>
                      <a:pt x="334" y="4800"/>
                      <a:pt x="234" y="7102"/>
                    </a:cubicBezTo>
                    <a:cubicBezTo>
                      <a:pt x="134" y="9470"/>
                      <a:pt x="0" y="11839"/>
                      <a:pt x="0" y="14207"/>
                    </a:cubicBezTo>
                    <a:cubicBezTo>
                      <a:pt x="0" y="16575"/>
                      <a:pt x="100" y="18944"/>
                      <a:pt x="301" y="21279"/>
                    </a:cubicBezTo>
                    <a:cubicBezTo>
                      <a:pt x="467" y="23580"/>
                      <a:pt x="734" y="25882"/>
                      <a:pt x="1301" y="28117"/>
                    </a:cubicBezTo>
                    <a:cubicBezTo>
                      <a:pt x="1935" y="30652"/>
                      <a:pt x="2769" y="33121"/>
                      <a:pt x="3103" y="35722"/>
                    </a:cubicBezTo>
                    <a:cubicBezTo>
                      <a:pt x="3129" y="35883"/>
                      <a:pt x="3241" y="35952"/>
                      <a:pt x="3362" y="35952"/>
                    </a:cubicBezTo>
                    <a:cubicBezTo>
                      <a:pt x="3543" y="35952"/>
                      <a:pt x="3743" y="35796"/>
                      <a:pt x="3703" y="35556"/>
                    </a:cubicBezTo>
                    <a:cubicBezTo>
                      <a:pt x="3403" y="33321"/>
                      <a:pt x="2736" y="31186"/>
                      <a:pt x="2169" y="29018"/>
                    </a:cubicBezTo>
                    <a:cubicBezTo>
                      <a:pt x="1568" y="26749"/>
                      <a:pt x="1201" y="24514"/>
                      <a:pt x="968" y="22179"/>
                    </a:cubicBezTo>
                    <a:cubicBezTo>
                      <a:pt x="567" y="17576"/>
                      <a:pt x="534" y="12939"/>
                      <a:pt x="801" y="8303"/>
                    </a:cubicBezTo>
                    <a:cubicBezTo>
                      <a:pt x="968" y="5668"/>
                      <a:pt x="1001" y="2999"/>
                      <a:pt x="1635" y="397"/>
                    </a:cubicBezTo>
                    <a:cubicBezTo>
                      <a:pt x="1675" y="157"/>
                      <a:pt x="1475" y="1"/>
                      <a:pt x="129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67;p2"/>
              <p:cNvSpPr/>
              <p:nvPr/>
            </p:nvSpPr>
            <p:spPr>
              <a:xfrm>
                <a:off x="949020" y="-33577"/>
                <a:ext cx="148379" cy="280432"/>
              </a:xfrm>
              <a:custGeom>
                <a:avLst/>
                <a:gdLst/>
                <a:ahLst/>
                <a:cxnLst/>
                <a:rect l="l" t="t" r="r" b="b"/>
                <a:pathLst>
                  <a:path w="4953" h="9361" extrusionOk="0">
                    <a:moveTo>
                      <a:pt x="4497" y="1"/>
                    </a:moveTo>
                    <a:cubicBezTo>
                      <a:pt x="4404" y="1"/>
                      <a:pt x="4311" y="37"/>
                      <a:pt x="4243" y="124"/>
                    </a:cubicBezTo>
                    <a:cubicBezTo>
                      <a:pt x="2442" y="2826"/>
                      <a:pt x="641" y="5695"/>
                      <a:pt x="40" y="8964"/>
                    </a:cubicBezTo>
                    <a:cubicBezTo>
                      <a:pt x="0" y="9204"/>
                      <a:pt x="201" y="9360"/>
                      <a:pt x="381" y="9360"/>
                    </a:cubicBezTo>
                    <a:cubicBezTo>
                      <a:pt x="502" y="9360"/>
                      <a:pt x="614" y="9291"/>
                      <a:pt x="641" y="9131"/>
                    </a:cubicBezTo>
                    <a:cubicBezTo>
                      <a:pt x="1241" y="5928"/>
                      <a:pt x="3009" y="3093"/>
                      <a:pt x="4811" y="458"/>
                    </a:cubicBezTo>
                    <a:cubicBezTo>
                      <a:pt x="4953" y="221"/>
                      <a:pt x="4725" y="1"/>
                      <a:pt x="449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68;p2"/>
              <p:cNvSpPr/>
              <p:nvPr/>
            </p:nvSpPr>
            <p:spPr>
              <a:xfrm>
                <a:off x="1072016" y="255883"/>
                <a:ext cx="139422" cy="185886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6205" extrusionOk="0">
                    <a:moveTo>
                      <a:pt x="431" y="0"/>
                    </a:moveTo>
                    <a:cubicBezTo>
                      <a:pt x="204" y="0"/>
                      <a:pt x="1" y="306"/>
                      <a:pt x="204" y="535"/>
                    </a:cubicBezTo>
                    <a:cubicBezTo>
                      <a:pt x="971" y="1369"/>
                      <a:pt x="1672" y="2236"/>
                      <a:pt x="2339" y="3137"/>
                    </a:cubicBezTo>
                    <a:cubicBezTo>
                      <a:pt x="2973" y="4004"/>
                      <a:pt x="3573" y="4972"/>
                      <a:pt x="3974" y="5972"/>
                    </a:cubicBezTo>
                    <a:cubicBezTo>
                      <a:pt x="4028" y="6135"/>
                      <a:pt x="4159" y="6204"/>
                      <a:pt x="4287" y="6204"/>
                    </a:cubicBezTo>
                    <a:cubicBezTo>
                      <a:pt x="4474" y="6204"/>
                      <a:pt x="4653" y="6057"/>
                      <a:pt x="4574" y="5839"/>
                    </a:cubicBezTo>
                    <a:cubicBezTo>
                      <a:pt x="3740" y="3671"/>
                      <a:pt x="2206" y="1769"/>
                      <a:pt x="638" y="102"/>
                    </a:cubicBezTo>
                    <a:cubicBezTo>
                      <a:pt x="574" y="30"/>
                      <a:pt x="501" y="0"/>
                      <a:pt x="43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69;p2"/>
              <p:cNvSpPr/>
              <p:nvPr/>
            </p:nvSpPr>
            <p:spPr>
              <a:xfrm>
                <a:off x="1005186" y="527189"/>
                <a:ext cx="112730" cy="285225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9521" extrusionOk="0">
                    <a:moveTo>
                      <a:pt x="3282" y="1"/>
                    </a:moveTo>
                    <a:cubicBezTo>
                      <a:pt x="3210" y="1"/>
                      <a:pt x="3135" y="25"/>
                      <a:pt x="3069" y="84"/>
                    </a:cubicBezTo>
                    <a:cubicBezTo>
                      <a:pt x="534" y="2219"/>
                      <a:pt x="0" y="6189"/>
                      <a:pt x="534" y="9291"/>
                    </a:cubicBezTo>
                    <a:cubicBezTo>
                      <a:pt x="560" y="9451"/>
                      <a:pt x="673" y="9520"/>
                      <a:pt x="793" y="9520"/>
                    </a:cubicBezTo>
                    <a:cubicBezTo>
                      <a:pt x="974" y="9520"/>
                      <a:pt x="1174" y="9364"/>
                      <a:pt x="1134" y="9124"/>
                    </a:cubicBezTo>
                    <a:cubicBezTo>
                      <a:pt x="667" y="6222"/>
                      <a:pt x="1134" y="2519"/>
                      <a:pt x="3503" y="518"/>
                    </a:cubicBezTo>
                    <a:cubicBezTo>
                      <a:pt x="3763" y="310"/>
                      <a:pt x="3536" y="1"/>
                      <a:pt x="3282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70;p2"/>
              <p:cNvSpPr/>
              <p:nvPr/>
            </p:nvSpPr>
            <p:spPr>
              <a:xfrm>
                <a:off x="931735" y="330292"/>
                <a:ext cx="160333" cy="197450"/>
              </a:xfrm>
              <a:custGeom>
                <a:avLst/>
                <a:gdLst/>
                <a:ahLst/>
                <a:cxnLst/>
                <a:rect l="l" t="t" r="r" b="b"/>
                <a:pathLst>
                  <a:path w="5352" h="6591" extrusionOk="0">
                    <a:moveTo>
                      <a:pt x="4956" y="0"/>
                    </a:moveTo>
                    <a:cubicBezTo>
                      <a:pt x="4924" y="0"/>
                      <a:pt x="4890" y="6"/>
                      <a:pt x="4854" y="19"/>
                    </a:cubicBezTo>
                    <a:cubicBezTo>
                      <a:pt x="2319" y="1087"/>
                      <a:pt x="284" y="3522"/>
                      <a:pt x="17" y="6290"/>
                    </a:cubicBezTo>
                    <a:cubicBezTo>
                      <a:pt x="0" y="6491"/>
                      <a:pt x="150" y="6591"/>
                      <a:pt x="309" y="6591"/>
                    </a:cubicBezTo>
                    <a:cubicBezTo>
                      <a:pt x="467" y="6591"/>
                      <a:pt x="634" y="6491"/>
                      <a:pt x="651" y="6290"/>
                    </a:cubicBezTo>
                    <a:cubicBezTo>
                      <a:pt x="884" y="3822"/>
                      <a:pt x="2786" y="1554"/>
                      <a:pt x="5021" y="620"/>
                    </a:cubicBezTo>
                    <a:cubicBezTo>
                      <a:pt x="5351" y="499"/>
                      <a:pt x="5249" y="0"/>
                      <a:pt x="4956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71;p2"/>
              <p:cNvSpPr/>
              <p:nvPr/>
            </p:nvSpPr>
            <p:spPr>
              <a:xfrm>
                <a:off x="1075821" y="128692"/>
                <a:ext cx="182142" cy="12339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4119" extrusionOk="0">
                    <a:moveTo>
                      <a:pt x="480" y="0"/>
                    </a:moveTo>
                    <a:cubicBezTo>
                      <a:pt x="191" y="0"/>
                      <a:pt x="0" y="409"/>
                      <a:pt x="311" y="578"/>
                    </a:cubicBezTo>
                    <a:cubicBezTo>
                      <a:pt x="1245" y="1079"/>
                      <a:pt x="2312" y="1245"/>
                      <a:pt x="3213" y="1812"/>
                    </a:cubicBezTo>
                    <a:cubicBezTo>
                      <a:pt x="4047" y="2346"/>
                      <a:pt x="4847" y="3113"/>
                      <a:pt x="5381" y="3981"/>
                    </a:cubicBezTo>
                    <a:cubicBezTo>
                      <a:pt x="5449" y="4078"/>
                      <a:pt x="5543" y="4119"/>
                      <a:pt x="5637" y="4119"/>
                    </a:cubicBezTo>
                    <a:cubicBezTo>
                      <a:pt x="5861" y="4119"/>
                      <a:pt x="6080" y="3883"/>
                      <a:pt x="5915" y="3647"/>
                    </a:cubicBezTo>
                    <a:cubicBezTo>
                      <a:pt x="5381" y="2713"/>
                      <a:pt x="4547" y="1979"/>
                      <a:pt x="3680" y="1379"/>
                    </a:cubicBezTo>
                    <a:cubicBezTo>
                      <a:pt x="2746" y="712"/>
                      <a:pt x="1612" y="545"/>
                      <a:pt x="644" y="44"/>
                    </a:cubicBezTo>
                    <a:cubicBezTo>
                      <a:pt x="588" y="14"/>
                      <a:pt x="532" y="0"/>
                      <a:pt x="480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72;p2"/>
              <p:cNvSpPr/>
              <p:nvPr/>
            </p:nvSpPr>
            <p:spPr>
              <a:xfrm>
                <a:off x="994192" y="20495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73;p2"/>
              <p:cNvSpPr/>
              <p:nvPr/>
            </p:nvSpPr>
            <p:spPr>
              <a:xfrm>
                <a:off x="1001172" y="17497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74;p2"/>
              <p:cNvSpPr/>
              <p:nvPr/>
            </p:nvSpPr>
            <p:spPr>
              <a:xfrm>
                <a:off x="1257979" y="20795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75;p2"/>
              <p:cNvSpPr/>
              <p:nvPr/>
            </p:nvSpPr>
            <p:spPr>
              <a:xfrm>
                <a:off x="1264959" y="244919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5" y="1"/>
                    </a:moveTo>
                    <a:cubicBezTo>
                      <a:pt x="1" y="1"/>
                      <a:pt x="1" y="534"/>
                      <a:pt x="335" y="534"/>
                    </a:cubicBezTo>
                    <a:cubicBezTo>
                      <a:pt x="668" y="534"/>
                      <a:pt x="668" y="1"/>
                      <a:pt x="3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76;p2"/>
              <p:cNvSpPr/>
              <p:nvPr/>
            </p:nvSpPr>
            <p:spPr>
              <a:xfrm>
                <a:off x="1283950" y="223950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77;p2"/>
              <p:cNvSpPr/>
              <p:nvPr/>
            </p:nvSpPr>
            <p:spPr>
              <a:xfrm>
                <a:off x="973194" y="477733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78;p2"/>
              <p:cNvSpPr/>
              <p:nvPr/>
            </p:nvSpPr>
            <p:spPr>
              <a:xfrm>
                <a:off x="980203" y="45077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79;p2"/>
              <p:cNvSpPr/>
              <p:nvPr/>
            </p:nvSpPr>
            <p:spPr>
              <a:xfrm>
                <a:off x="1211009" y="461766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80;p2"/>
              <p:cNvSpPr/>
              <p:nvPr/>
            </p:nvSpPr>
            <p:spPr>
              <a:xfrm>
                <a:off x="1222991" y="431781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81;p2"/>
              <p:cNvSpPr/>
              <p:nvPr/>
            </p:nvSpPr>
            <p:spPr>
              <a:xfrm>
                <a:off x="1240006" y="457752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82;p2"/>
              <p:cNvSpPr/>
              <p:nvPr/>
            </p:nvSpPr>
            <p:spPr>
              <a:xfrm>
                <a:off x="1022171" y="830458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83;p2"/>
              <p:cNvSpPr/>
              <p:nvPr/>
            </p:nvSpPr>
            <p:spPr>
              <a:xfrm>
                <a:off x="1047153" y="816469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84;p2"/>
              <p:cNvSpPr/>
              <p:nvPr/>
            </p:nvSpPr>
            <p:spPr>
              <a:xfrm>
                <a:off x="1174044" y="86643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85;p2"/>
              <p:cNvSpPr/>
              <p:nvPr/>
            </p:nvSpPr>
            <p:spPr>
              <a:xfrm>
                <a:off x="1191029" y="837467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7" y="0"/>
                    </a:moveTo>
                    <a:cubicBezTo>
                      <a:pt x="1" y="0"/>
                      <a:pt x="1" y="501"/>
                      <a:pt x="367" y="501"/>
                    </a:cubicBezTo>
                    <a:cubicBezTo>
                      <a:pt x="701" y="501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86;p2"/>
              <p:cNvSpPr/>
              <p:nvPr/>
            </p:nvSpPr>
            <p:spPr>
              <a:xfrm>
                <a:off x="1207025" y="866434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20" name="Google Shape;87;p2"/>
            <p:cNvGrpSpPr/>
            <p:nvPr/>
          </p:nvGrpSpPr>
          <p:grpSpPr>
            <a:xfrm>
              <a:off x="1314475" y="20884"/>
              <a:ext cx="548163" cy="942251"/>
              <a:chOff x="1455834" y="-430995"/>
              <a:chExt cx="660677" cy="1135653"/>
            </a:xfrm>
          </p:grpSpPr>
          <p:sp>
            <p:nvSpPr>
              <p:cNvPr id="521" name="Google Shape;88;p2"/>
              <p:cNvSpPr/>
              <p:nvPr/>
            </p:nvSpPr>
            <p:spPr>
              <a:xfrm>
                <a:off x="1455834" y="-342088"/>
                <a:ext cx="651576" cy="1046745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34941" extrusionOk="0">
                    <a:moveTo>
                      <a:pt x="16913" y="1"/>
                    </a:moveTo>
                    <a:cubicBezTo>
                      <a:pt x="14337" y="1"/>
                      <a:pt x="10562" y="1386"/>
                      <a:pt x="8840" y="2318"/>
                    </a:cubicBezTo>
                    <a:cubicBezTo>
                      <a:pt x="5904" y="3852"/>
                      <a:pt x="3603" y="5920"/>
                      <a:pt x="2202" y="8856"/>
                    </a:cubicBezTo>
                    <a:cubicBezTo>
                      <a:pt x="0" y="13192"/>
                      <a:pt x="334" y="18396"/>
                      <a:pt x="667" y="23199"/>
                    </a:cubicBezTo>
                    <a:cubicBezTo>
                      <a:pt x="901" y="27102"/>
                      <a:pt x="1535" y="31138"/>
                      <a:pt x="901" y="34941"/>
                    </a:cubicBezTo>
                    <a:cubicBezTo>
                      <a:pt x="6338" y="32439"/>
                      <a:pt x="12843" y="29704"/>
                      <a:pt x="16445" y="24600"/>
                    </a:cubicBezTo>
                    <a:cubicBezTo>
                      <a:pt x="20248" y="19163"/>
                      <a:pt x="21749" y="14159"/>
                      <a:pt x="20548" y="7521"/>
                    </a:cubicBezTo>
                    <a:cubicBezTo>
                      <a:pt x="20148" y="5153"/>
                      <a:pt x="18380" y="2084"/>
                      <a:pt x="18513" y="49"/>
                    </a:cubicBezTo>
                    <a:lnTo>
                      <a:pt x="18513" y="49"/>
                    </a:lnTo>
                    <a:lnTo>
                      <a:pt x="18180" y="149"/>
                    </a:lnTo>
                    <a:cubicBezTo>
                      <a:pt x="17810" y="47"/>
                      <a:pt x="17382" y="1"/>
                      <a:pt x="16913" y="1"/>
                    </a:cubicBezTo>
                    <a:close/>
                  </a:path>
                </a:pathLst>
              </a:custGeom>
              <a:solidFill>
                <a:srgbClr val="C67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89;p2"/>
              <p:cNvSpPr/>
              <p:nvPr/>
            </p:nvSpPr>
            <p:spPr>
              <a:xfrm>
                <a:off x="1538301" y="-430995"/>
                <a:ext cx="578210" cy="1060406"/>
              </a:xfrm>
              <a:custGeom>
                <a:avLst/>
                <a:gdLst/>
                <a:ahLst/>
                <a:cxnLst/>
                <a:rect l="l" t="t" r="r" b="b"/>
                <a:pathLst>
                  <a:path w="19301" h="35397" extrusionOk="0">
                    <a:moveTo>
                      <a:pt x="18677" y="0"/>
                    </a:moveTo>
                    <a:cubicBezTo>
                      <a:pt x="18582" y="0"/>
                      <a:pt x="18484" y="34"/>
                      <a:pt x="18396" y="115"/>
                    </a:cubicBezTo>
                    <a:cubicBezTo>
                      <a:pt x="15027" y="2917"/>
                      <a:pt x="12191" y="6153"/>
                      <a:pt x="10490" y="10256"/>
                    </a:cubicBezTo>
                    <a:cubicBezTo>
                      <a:pt x="9423" y="12824"/>
                      <a:pt x="8622" y="15459"/>
                      <a:pt x="7588" y="18061"/>
                    </a:cubicBezTo>
                    <a:cubicBezTo>
                      <a:pt x="6520" y="20730"/>
                      <a:pt x="5420" y="23365"/>
                      <a:pt x="4252" y="26000"/>
                    </a:cubicBezTo>
                    <a:cubicBezTo>
                      <a:pt x="2951" y="28936"/>
                      <a:pt x="1584" y="31871"/>
                      <a:pt x="183" y="34773"/>
                    </a:cubicBezTo>
                    <a:cubicBezTo>
                      <a:pt x="0" y="35093"/>
                      <a:pt x="286" y="35397"/>
                      <a:pt x="559" y="35397"/>
                    </a:cubicBezTo>
                    <a:cubicBezTo>
                      <a:pt x="686" y="35397"/>
                      <a:pt x="809" y="35332"/>
                      <a:pt x="883" y="35174"/>
                    </a:cubicBezTo>
                    <a:cubicBezTo>
                      <a:pt x="3352" y="30103"/>
                      <a:pt x="5687" y="25000"/>
                      <a:pt x="7788" y="19763"/>
                    </a:cubicBezTo>
                    <a:cubicBezTo>
                      <a:pt x="8855" y="17161"/>
                      <a:pt x="9823" y="14525"/>
                      <a:pt x="10757" y="11857"/>
                    </a:cubicBezTo>
                    <a:cubicBezTo>
                      <a:pt x="11524" y="9789"/>
                      <a:pt x="12525" y="7787"/>
                      <a:pt x="13826" y="5986"/>
                    </a:cubicBezTo>
                    <a:cubicBezTo>
                      <a:pt x="15293" y="3985"/>
                      <a:pt x="17095" y="2283"/>
                      <a:pt x="18963" y="682"/>
                    </a:cubicBezTo>
                    <a:cubicBezTo>
                      <a:pt x="19301" y="422"/>
                      <a:pt x="19011" y="0"/>
                      <a:pt x="18677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90;p2"/>
              <p:cNvSpPr/>
              <p:nvPr/>
            </p:nvSpPr>
            <p:spPr>
              <a:xfrm>
                <a:off x="1524162" y="373308"/>
                <a:ext cx="201494" cy="167043"/>
              </a:xfrm>
              <a:custGeom>
                <a:avLst/>
                <a:gdLst/>
                <a:ahLst/>
                <a:cxnLst/>
                <a:rect l="l" t="t" r="r" b="b"/>
                <a:pathLst>
                  <a:path w="6726" h="5576" extrusionOk="0">
                    <a:moveTo>
                      <a:pt x="4720" y="0"/>
                    </a:moveTo>
                    <a:cubicBezTo>
                      <a:pt x="4637" y="0"/>
                      <a:pt x="4555" y="19"/>
                      <a:pt x="4491" y="51"/>
                    </a:cubicBezTo>
                    <a:cubicBezTo>
                      <a:pt x="3156" y="651"/>
                      <a:pt x="1855" y="1385"/>
                      <a:pt x="454" y="1852"/>
                    </a:cubicBezTo>
                    <a:cubicBezTo>
                      <a:pt x="1" y="2003"/>
                      <a:pt x="123" y="2676"/>
                      <a:pt x="523" y="2676"/>
                    </a:cubicBezTo>
                    <a:cubicBezTo>
                      <a:pt x="564" y="2676"/>
                      <a:pt x="608" y="2668"/>
                      <a:pt x="655" y="2653"/>
                    </a:cubicBezTo>
                    <a:cubicBezTo>
                      <a:pt x="1941" y="2214"/>
                      <a:pt x="3150" y="1597"/>
                      <a:pt x="4372" y="1002"/>
                    </a:cubicBezTo>
                    <a:lnTo>
                      <a:pt x="4372" y="1002"/>
                    </a:lnTo>
                    <a:cubicBezTo>
                      <a:pt x="4665" y="2485"/>
                      <a:pt x="5313" y="3873"/>
                      <a:pt x="5825" y="5288"/>
                    </a:cubicBezTo>
                    <a:cubicBezTo>
                      <a:pt x="5891" y="5488"/>
                      <a:pt x="6059" y="5576"/>
                      <a:pt x="6225" y="5576"/>
                    </a:cubicBezTo>
                    <a:cubicBezTo>
                      <a:pt x="6476" y="5576"/>
                      <a:pt x="6726" y="5375"/>
                      <a:pt x="6626" y="5055"/>
                    </a:cubicBezTo>
                    <a:cubicBezTo>
                      <a:pt x="6058" y="3487"/>
                      <a:pt x="5325" y="1952"/>
                      <a:pt x="5091" y="284"/>
                    </a:cubicBezTo>
                    <a:cubicBezTo>
                      <a:pt x="5069" y="81"/>
                      <a:pt x="4893" y="0"/>
                      <a:pt x="4720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91;p2"/>
              <p:cNvSpPr/>
              <p:nvPr/>
            </p:nvSpPr>
            <p:spPr>
              <a:xfrm>
                <a:off x="1522934" y="228264"/>
                <a:ext cx="280103" cy="217881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7273" extrusionOk="0">
                    <a:moveTo>
                      <a:pt x="6183" y="0"/>
                    </a:moveTo>
                    <a:cubicBezTo>
                      <a:pt x="4107" y="0"/>
                      <a:pt x="2152" y="1072"/>
                      <a:pt x="395" y="2058"/>
                    </a:cubicBezTo>
                    <a:cubicBezTo>
                      <a:pt x="1" y="2283"/>
                      <a:pt x="225" y="2818"/>
                      <a:pt x="586" y="2818"/>
                    </a:cubicBezTo>
                    <a:cubicBezTo>
                      <a:pt x="652" y="2818"/>
                      <a:pt x="723" y="2800"/>
                      <a:pt x="796" y="2758"/>
                    </a:cubicBezTo>
                    <a:cubicBezTo>
                      <a:pt x="2474" y="1857"/>
                      <a:pt x="4326" y="840"/>
                      <a:pt x="6270" y="840"/>
                    </a:cubicBezTo>
                    <a:cubicBezTo>
                      <a:pt x="6287" y="840"/>
                      <a:pt x="6304" y="840"/>
                      <a:pt x="6321" y="840"/>
                    </a:cubicBezTo>
                    <a:lnTo>
                      <a:pt x="6321" y="840"/>
                    </a:lnTo>
                    <a:cubicBezTo>
                      <a:pt x="6680" y="2983"/>
                      <a:pt x="7901" y="4885"/>
                      <a:pt x="8468" y="6995"/>
                    </a:cubicBezTo>
                    <a:cubicBezTo>
                      <a:pt x="8520" y="7189"/>
                      <a:pt x="8673" y="7273"/>
                      <a:pt x="8832" y="7273"/>
                    </a:cubicBezTo>
                    <a:cubicBezTo>
                      <a:pt x="9083" y="7273"/>
                      <a:pt x="9350" y="7067"/>
                      <a:pt x="9268" y="6761"/>
                    </a:cubicBezTo>
                    <a:cubicBezTo>
                      <a:pt x="8701" y="4626"/>
                      <a:pt x="7367" y="2691"/>
                      <a:pt x="7100" y="456"/>
                    </a:cubicBezTo>
                    <a:cubicBezTo>
                      <a:pt x="7067" y="223"/>
                      <a:pt x="6933" y="56"/>
                      <a:pt x="6700" y="23"/>
                    </a:cubicBezTo>
                    <a:cubicBezTo>
                      <a:pt x="6527" y="8"/>
                      <a:pt x="6355" y="0"/>
                      <a:pt x="6183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92;p2"/>
              <p:cNvSpPr/>
              <p:nvPr/>
            </p:nvSpPr>
            <p:spPr>
              <a:xfrm>
                <a:off x="1512719" y="76270"/>
                <a:ext cx="388219" cy="265753"/>
              </a:xfrm>
              <a:custGeom>
                <a:avLst/>
                <a:gdLst/>
                <a:ahLst/>
                <a:cxnLst/>
                <a:rect l="l" t="t" r="r" b="b"/>
                <a:pathLst>
                  <a:path w="12959" h="8871" extrusionOk="0">
                    <a:moveTo>
                      <a:pt x="9243" y="1"/>
                    </a:moveTo>
                    <a:cubicBezTo>
                      <a:pt x="9197" y="1"/>
                      <a:pt x="9152" y="9"/>
                      <a:pt x="9109" y="27"/>
                    </a:cubicBezTo>
                    <a:cubicBezTo>
                      <a:pt x="6240" y="794"/>
                      <a:pt x="3438" y="1761"/>
                      <a:pt x="503" y="2295"/>
                    </a:cubicBezTo>
                    <a:cubicBezTo>
                      <a:pt x="0" y="2389"/>
                      <a:pt x="178" y="3104"/>
                      <a:pt x="646" y="3104"/>
                    </a:cubicBezTo>
                    <a:cubicBezTo>
                      <a:pt x="675" y="3104"/>
                      <a:pt x="705" y="3101"/>
                      <a:pt x="736" y="3095"/>
                    </a:cubicBezTo>
                    <a:cubicBezTo>
                      <a:pt x="3528" y="2582"/>
                      <a:pt x="6226" y="1668"/>
                      <a:pt x="8981" y="916"/>
                    </a:cubicBezTo>
                    <a:lnTo>
                      <a:pt x="8981" y="916"/>
                    </a:lnTo>
                    <a:cubicBezTo>
                      <a:pt x="10166" y="3393"/>
                      <a:pt x="11307" y="5933"/>
                      <a:pt x="12078" y="8566"/>
                    </a:cubicBezTo>
                    <a:cubicBezTo>
                      <a:pt x="12131" y="8779"/>
                      <a:pt x="12291" y="8870"/>
                      <a:pt x="12456" y="8870"/>
                    </a:cubicBezTo>
                    <a:cubicBezTo>
                      <a:pt x="12702" y="8870"/>
                      <a:pt x="12958" y="8666"/>
                      <a:pt x="12878" y="8366"/>
                    </a:cubicBezTo>
                    <a:cubicBezTo>
                      <a:pt x="12078" y="5530"/>
                      <a:pt x="10810" y="2862"/>
                      <a:pt x="9576" y="193"/>
                    </a:cubicBezTo>
                    <a:cubicBezTo>
                      <a:pt x="9502" y="70"/>
                      <a:pt x="9373" y="1"/>
                      <a:pt x="9243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93;p2"/>
              <p:cNvSpPr/>
              <p:nvPr/>
            </p:nvSpPr>
            <p:spPr>
              <a:xfrm>
                <a:off x="1532699" y="-106248"/>
                <a:ext cx="446786" cy="249426"/>
              </a:xfrm>
              <a:custGeom>
                <a:avLst/>
                <a:gdLst/>
                <a:ahLst/>
                <a:cxnLst/>
                <a:rect l="l" t="t" r="r" b="b"/>
                <a:pathLst>
                  <a:path w="14914" h="8326" extrusionOk="0">
                    <a:moveTo>
                      <a:pt x="10815" y="0"/>
                    </a:moveTo>
                    <a:cubicBezTo>
                      <a:pt x="10781" y="0"/>
                      <a:pt x="10746" y="5"/>
                      <a:pt x="10710" y="15"/>
                    </a:cubicBezTo>
                    <a:cubicBezTo>
                      <a:pt x="7308" y="1349"/>
                      <a:pt x="4139" y="3351"/>
                      <a:pt x="503" y="4051"/>
                    </a:cubicBezTo>
                    <a:cubicBezTo>
                      <a:pt x="1" y="4146"/>
                      <a:pt x="178" y="4861"/>
                      <a:pt x="618" y="4861"/>
                    </a:cubicBezTo>
                    <a:cubicBezTo>
                      <a:pt x="645" y="4861"/>
                      <a:pt x="674" y="4858"/>
                      <a:pt x="703" y="4852"/>
                    </a:cubicBezTo>
                    <a:cubicBezTo>
                      <a:pt x="4210" y="4176"/>
                      <a:pt x="7282" y="2291"/>
                      <a:pt x="10577" y="961"/>
                    </a:cubicBezTo>
                    <a:lnTo>
                      <a:pt x="10577" y="961"/>
                    </a:lnTo>
                    <a:cubicBezTo>
                      <a:pt x="11592" y="3362"/>
                      <a:pt x="13160" y="5527"/>
                      <a:pt x="14013" y="8021"/>
                    </a:cubicBezTo>
                    <a:cubicBezTo>
                      <a:pt x="14079" y="8234"/>
                      <a:pt x="14248" y="8325"/>
                      <a:pt x="14415" y="8325"/>
                    </a:cubicBezTo>
                    <a:cubicBezTo>
                      <a:pt x="14665" y="8325"/>
                      <a:pt x="14913" y="8121"/>
                      <a:pt x="14813" y="7821"/>
                    </a:cubicBezTo>
                    <a:cubicBezTo>
                      <a:pt x="13913" y="5186"/>
                      <a:pt x="12211" y="2917"/>
                      <a:pt x="11211" y="315"/>
                    </a:cubicBezTo>
                    <a:cubicBezTo>
                      <a:pt x="11154" y="146"/>
                      <a:pt x="11002" y="0"/>
                      <a:pt x="10815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94;p2"/>
              <p:cNvSpPr/>
              <p:nvPr/>
            </p:nvSpPr>
            <p:spPr>
              <a:xfrm>
                <a:off x="1720100" y="-252581"/>
                <a:ext cx="279863" cy="178007"/>
              </a:xfrm>
              <a:custGeom>
                <a:avLst/>
                <a:gdLst/>
                <a:ahLst/>
                <a:cxnLst/>
                <a:rect l="l" t="t" r="r" b="b"/>
                <a:pathLst>
                  <a:path w="9342" h="5942" extrusionOk="0">
                    <a:moveTo>
                      <a:pt x="7095" y="0"/>
                    </a:moveTo>
                    <a:cubicBezTo>
                      <a:pt x="7051" y="0"/>
                      <a:pt x="7004" y="9"/>
                      <a:pt x="6956" y="30"/>
                    </a:cubicBezTo>
                    <a:cubicBezTo>
                      <a:pt x="4688" y="797"/>
                      <a:pt x="2653" y="2065"/>
                      <a:pt x="418" y="2965"/>
                    </a:cubicBezTo>
                    <a:cubicBezTo>
                      <a:pt x="1" y="3115"/>
                      <a:pt x="116" y="3797"/>
                      <a:pt x="503" y="3797"/>
                    </a:cubicBezTo>
                    <a:cubicBezTo>
                      <a:pt x="549" y="3797"/>
                      <a:pt x="599" y="3787"/>
                      <a:pt x="652" y="3766"/>
                    </a:cubicBezTo>
                    <a:cubicBezTo>
                      <a:pt x="2725" y="2918"/>
                      <a:pt x="4680" y="1744"/>
                      <a:pt x="6795" y="970"/>
                    </a:cubicBezTo>
                    <a:lnTo>
                      <a:pt x="6795" y="970"/>
                    </a:lnTo>
                    <a:cubicBezTo>
                      <a:pt x="7288" y="2577"/>
                      <a:pt x="7663" y="4267"/>
                      <a:pt x="8457" y="5734"/>
                    </a:cubicBezTo>
                    <a:cubicBezTo>
                      <a:pt x="8530" y="5880"/>
                      <a:pt x="8652" y="5941"/>
                      <a:pt x="8777" y="5941"/>
                    </a:cubicBezTo>
                    <a:cubicBezTo>
                      <a:pt x="9052" y="5941"/>
                      <a:pt x="9341" y="5645"/>
                      <a:pt x="9158" y="5300"/>
                    </a:cubicBezTo>
                    <a:cubicBezTo>
                      <a:pt x="8357" y="3766"/>
                      <a:pt x="8024" y="1965"/>
                      <a:pt x="7456" y="297"/>
                    </a:cubicBezTo>
                    <a:cubicBezTo>
                      <a:pt x="7403" y="138"/>
                      <a:pt x="7266" y="0"/>
                      <a:pt x="7095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95;p2"/>
              <p:cNvSpPr/>
              <p:nvPr/>
            </p:nvSpPr>
            <p:spPr>
              <a:xfrm>
                <a:off x="1919452" y="216941"/>
                <a:ext cx="31006" cy="2402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02" extrusionOk="0">
                    <a:moveTo>
                      <a:pt x="535" y="1"/>
                    </a:moveTo>
                    <a:cubicBezTo>
                      <a:pt x="1" y="1"/>
                      <a:pt x="1" y="801"/>
                      <a:pt x="535" y="801"/>
                    </a:cubicBezTo>
                    <a:cubicBezTo>
                      <a:pt x="1035" y="801"/>
                      <a:pt x="1035" y="1"/>
                      <a:pt x="535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96;p2"/>
              <p:cNvSpPr/>
              <p:nvPr/>
            </p:nvSpPr>
            <p:spPr>
              <a:xfrm>
                <a:off x="1955429" y="183960"/>
                <a:ext cx="31006" cy="2402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02" extrusionOk="0">
                    <a:moveTo>
                      <a:pt x="501" y="1"/>
                    </a:moveTo>
                    <a:cubicBezTo>
                      <a:pt x="1" y="1"/>
                      <a:pt x="1" y="801"/>
                      <a:pt x="501" y="801"/>
                    </a:cubicBezTo>
                    <a:cubicBezTo>
                      <a:pt x="1035" y="801"/>
                      <a:pt x="1035" y="1"/>
                      <a:pt x="501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97;p2"/>
              <p:cNvSpPr/>
              <p:nvPr/>
            </p:nvSpPr>
            <p:spPr>
              <a:xfrm>
                <a:off x="1968429" y="242912"/>
                <a:ext cx="31006" cy="2402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02" extrusionOk="0">
                    <a:moveTo>
                      <a:pt x="501" y="1"/>
                    </a:moveTo>
                    <a:cubicBezTo>
                      <a:pt x="0" y="1"/>
                      <a:pt x="0" y="801"/>
                      <a:pt x="501" y="801"/>
                    </a:cubicBezTo>
                    <a:cubicBezTo>
                      <a:pt x="1034" y="801"/>
                      <a:pt x="1034" y="1"/>
                      <a:pt x="501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98;p2"/>
              <p:cNvSpPr/>
              <p:nvPr/>
            </p:nvSpPr>
            <p:spPr>
              <a:xfrm>
                <a:off x="1586709" y="67044"/>
                <a:ext cx="32025" cy="2402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802" extrusionOk="0">
                    <a:moveTo>
                      <a:pt x="535" y="1"/>
                    </a:moveTo>
                    <a:cubicBezTo>
                      <a:pt x="1" y="1"/>
                      <a:pt x="1" y="802"/>
                      <a:pt x="535" y="802"/>
                    </a:cubicBezTo>
                    <a:cubicBezTo>
                      <a:pt x="1068" y="802"/>
                      <a:pt x="1068" y="1"/>
                      <a:pt x="535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99;p2"/>
              <p:cNvSpPr/>
              <p:nvPr/>
            </p:nvSpPr>
            <p:spPr>
              <a:xfrm>
                <a:off x="1625681" y="37088"/>
                <a:ext cx="32025" cy="25015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835" extrusionOk="0">
                    <a:moveTo>
                      <a:pt x="535" y="0"/>
                    </a:moveTo>
                    <a:cubicBezTo>
                      <a:pt x="1" y="0"/>
                      <a:pt x="1" y="834"/>
                      <a:pt x="535" y="834"/>
                    </a:cubicBezTo>
                    <a:cubicBezTo>
                      <a:pt x="1068" y="834"/>
                      <a:pt x="1068" y="0"/>
                      <a:pt x="535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100;p2"/>
              <p:cNvSpPr/>
              <p:nvPr/>
            </p:nvSpPr>
            <p:spPr>
              <a:xfrm>
                <a:off x="1736605" y="-219720"/>
                <a:ext cx="31995" cy="24026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802" extrusionOk="0">
                    <a:moveTo>
                      <a:pt x="534" y="0"/>
                    </a:moveTo>
                    <a:cubicBezTo>
                      <a:pt x="1" y="0"/>
                      <a:pt x="1" y="801"/>
                      <a:pt x="534" y="801"/>
                    </a:cubicBezTo>
                    <a:cubicBezTo>
                      <a:pt x="1068" y="801"/>
                      <a:pt x="1068" y="0"/>
                      <a:pt x="534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101;p2"/>
              <p:cNvSpPr/>
              <p:nvPr/>
            </p:nvSpPr>
            <p:spPr>
              <a:xfrm>
                <a:off x="1779561" y="-252701"/>
                <a:ext cx="31006" cy="2501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35" extrusionOk="0">
                    <a:moveTo>
                      <a:pt x="501" y="1"/>
                    </a:moveTo>
                    <a:cubicBezTo>
                      <a:pt x="1" y="1"/>
                      <a:pt x="1" y="835"/>
                      <a:pt x="501" y="835"/>
                    </a:cubicBezTo>
                    <a:cubicBezTo>
                      <a:pt x="1035" y="835"/>
                      <a:pt x="1035" y="1"/>
                      <a:pt x="501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102;p2"/>
              <p:cNvSpPr/>
              <p:nvPr/>
            </p:nvSpPr>
            <p:spPr>
              <a:xfrm>
                <a:off x="1785582" y="265918"/>
                <a:ext cx="31995" cy="23996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801" extrusionOk="0">
                    <a:moveTo>
                      <a:pt x="534" y="0"/>
                    </a:moveTo>
                    <a:cubicBezTo>
                      <a:pt x="0" y="0"/>
                      <a:pt x="0" y="801"/>
                      <a:pt x="534" y="801"/>
                    </a:cubicBezTo>
                    <a:cubicBezTo>
                      <a:pt x="1067" y="801"/>
                      <a:pt x="1067" y="0"/>
                      <a:pt x="534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103;p2"/>
              <p:cNvSpPr/>
              <p:nvPr/>
            </p:nvSpPr>
            <p:spPr>
              <a:xfrm>
                <a:off x="1808558" y="323852"/>
                <a:ext cx="31995" cy="2501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835" extrusionOk="0">
                    <a:moveTo>
                      <a:pt x="534" y="1"/>
                    </a:moveTo>
                    <a:cubicBezTo>
                      <a:pt x="0" y="1"/>
                      <a:pt x="0" y="835"/>
                      <a:pt x="534" y="835"/>
                    </a:cubicBezTo>
                    <a:cubicBezTo>
                      <a:pt x="1068" y="835"/>
                      <a:pt x="1068" y="1"/>
                      <a:pt x="534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104;p2"/>
              <p:cNvSpPr/>
              <p:nvPr/>
            </p:nvSpPr>
            <p:spPr>
              <a:xfrm>
                <a:off x="1524761" y="369833"/>
                <a:ext cx="32025" cy="23996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801" extrusionOk="0">
                    <a:moveTo>
                      <a:pt x="535" y="0"/>
                    </a:moveTo>
                    <a:cubicBezTo>
                      <a:pt x="1" y="0"/>
                      <a:pt x="1" y="801"/>
                      <a:pt x="535" y="801"/>
                    </a:cubicBezTo>
                    <a:cubicBezTo>
                      <a:pt x="1068" y="801"/>
                      <a:pt x="1068" y="0"/>
                      <a:pt x="535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105;p2"/>
              <p:cNvSpPr/>
              <p:nvPr/>
            </p:nvSpPr>
            <p:spPr>
              <a:xfrm>
                <a:off x="1573738" y="333857"/>
                <a:ext cx="31995" cy="23996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801" extrusionOk="0">
                    <a:moveTo>
                      <a:pt x="534" y="0"/>
                    </a:moveTo>
                    <a:cubicBezTo>
                      <a:pt x="0" y="0"/>
                      <a:pt x="0" y="801"/>
                      <a:pt x="534" y="801"/>
                    </a:cubicBezTo>
                    <a:cubicBezTo>
                      <a:pt x="1068" y="801"/>
                      <a:pt x="1068" y="0"/>
                      <a:pt x="534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106;p2"/>
              <p:cNvSpPr/>
              <p:nvPr/>
            </p:nvSpPr>
            <p:spPr>
              <a:xfrm>
                <a:off x="1632690" y="545701"/>
                <a:ext cx="31006" cy="23996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01" extrusionOk="0">
                    <a:moveTo>
                      <a:pt x="534" y="0"/>
                    </a:moveTo>
                    <a:cubicBezTo>
                      <a:pt x="0" y="0"/>
                      <a:pt x="0" y="801"/>
                      <a:pt x="534" y="801"/>
                    </a:cubicBezTo>
                    <a:cubicBezTo>
                      <a:pt x="1034" y="801"/>
                      <a:pt x="1034" y="0"/>
                      <a:pt x="534" y="0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107;p2"/>
              <p:cNvSpPr/>
              <p:nvPr/>
            </p:nvSpPr>
            <p:spPr>
              <a:xfrm>
                <a:off x="1599709" y="597644"/>
                <a:ext cx="32025" cy="25015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835" extrusionOk="0">
                    <a:moveTo>
                      <a:pt x="534" y="1"/>
                    </a:moveTo>
                    <a:cubicBezTo>
                      <a:pt x="1" y="1"/>
                      <a:pt x="1" y="835"/>
                      <a:pt x="534" y="835"/>
                    </a:cubicBezTo>
                    <a:cubicBezTo>
                      <a:pt x="1068" y="835"/>
                      <a:pt x="1068" y="1"/>
                      <a:pt x="534" y="1"/>
                    </a:cubicBezTo>
                    <a:close/>
                  </a:path>
                </a:pathLst>
              </a:custGeom>
              <a:solidFill>
                <a:srgbClr val="915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41" name="Google Shape;108;p2"/>
            <p:cNvGrpSpPr/>
            <p:nvPr/>
          </p:nvGrpSpPr>
          <p:grpSpPr>
            <a:xfrm>
              <a:off x="1680921" y="-4342"/>
              <a:ext cx="676573" cy="945704"/>
              <a:chOff x="1897495" y="-461400"/>
              <a:chExt cx="815443" cy="1139815"/>
            </a:xfrm>
          </p:grpSpPr>
          <p:sp>
            <p:nvSpPr>
              <p:cNvPr id="542" name="Google Shape;109;p2"/>
              <p:cNvSpPr/>
              <p:nvPr/>
            </p:nvSpPr>
            <p:spPr>
              <a:xfrm>
                <a:off x="1897495" y="-345293"/>
                <a:ext cx="815443" cy="1023708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34172" extrusionOk="0">
                    <a:moveTo>
                      <a:pt x="7239" y="1"/>
                    </a:moveTo>
                    <a:cubicBezTo>
                      <a:pt x="7053" y="1"/>
                      <a:pt x="6874" y="8"/>
                      <a:pt x="6705" y="23"/>
                    </a:cubicBezTo>
                    <a:cubicBezTo>
                      <a:pt x="4470" y="3992"/>
                      <a:pt x="3536" y="8496"/>
                      <a:pt x="2035" y="12665"/>
                    </a:cubicBezTo>
                    <a:cubicBezTo>
                      <a:pt x="1607" y="13858"/>
                      <a:pt x="1" y="17770"/>
                      <a:pt x="1459" y="17770"/>
                    </a:cubicBezTo>
                    <a:cubicBezTo>
                      <a:pt x="1591" y="17770"/>
                      <a:pt x="1749" y="17738"/>
                      <a:pt x="1935" y="17669"/>
                    </a:cubicBezTo>
                    <a:cubicBezTo>
                      <a:pt x="3669" y="16968"/>
                      <a:pt x="4236" y="14433"/>
                      <a:pt x="6338" y="13833"/>
                    </a:cubicBezTo>
                    <a:lnTo>
                      <a:pt x="6338" y="13833"/>
                    </a:lnTo>
                    <a:cubicBezTo>
                      <a:pt x="7405" y="16401"/>
                      <a:pt x="2969" y="18503"/>
                      <a:pt x="3436" y="21071"/>
                    </a:cubicBezTo>
                    <a:cubicBezTo>
                      <a:pt x="3669" y="22806"/>
                      <a:pt x="7405" y="28276"/>
                      <a:pt x="9273" y="28510"/>
                    </a:cubicBezTo>
                    <a:cubicBezTo>
                      <a:pt x="9290" y="28511"/>
                      <a:pt x="9307" y="28512"/>
                      <a:pt x="9324" y="28512"/>
                    </a:cubicBezTo>
                    <a:cubicBezTo>
                      <a:pt x="10766" y="28512"/>
                      <a:pt x="12521" y="23463"/>
                      <a:pt x="13943" y="23463"/>
                    </a:cubicBezTo>
                    <a:cubicBezTo>
                      <a:pt x="14092" y="23463"/>
                      <a:pt x="14236" y="23518"/>
                      <a:pt x="14377" y="23640"/>
                    </a:cubicBezTo>
                    <a:cubicBezTo>
                      <a:pt x="16011" y="24907"/>
                      <a:pt x="12542" y="29110"/>
                      <a:pt x="13109" y="30611"/>
                    </a:cubicBezTo>
                    <a:cubicBezTo>
                      <a:pt x="13910" y="32846"/>
                      <a:pt x="20782" y="33780"/>
                      <a:pt x="22883" y="34114"/>
                    </a:cubicBezTo>
                    <a:cubicBezTo>
                      <a:pt x="23175" y="34153"/>
                      <a:pt x="23443" y="34172"/>
                      <a:pt x="23691" y="34172"/>
                    </a:cubicBezTo>
                    <a:cubicBezTo>
                      <a:pt x="26409" y="34172"/>
                      <a:pt x="26547" y="31901"/>
                      <a:pt x="26853" y="29210"/>
                    </a:cubicBezTo>
                    <a:cubicBezTo>
                      <a:pt x="27086" y="27009"/>
                      <a:pt x="27219" y="24674"/>
                      <a:pt x="27086" y="22339"/>
                    </a:cubicBezTo>
                    <a:cubicBezTo>
                      <a:pt x="26986" y="19070"/>
                      <a:pt x="24651" y="20004"/>
                      <a:pt x="22082" y="19303"/>
                    </a:cubicBezTo>
                    <a:cubicBezTo>
                      <a:pt x="17546" y="18036"/>
                      <a:pt x="23584" y="17802"/>
                      <a:pt x="25218" y="17569"/>
                    </a:cubicBezTo>
                    <a:cubicBezTo>
                      <a:pt x="27086" y="17335"/>
                      <a:pt x="26986" y="17102"/>
                      <a:pt x="26853" y="15234"/>
                    </a:cubicBezTo>
                    <a:cubicBezTo>
                      <a:pt x="26752" y="13733"/>
                      <a:pt x="26752" y="12432"/>
                      <a:pt x="26386" y="11031"/>
                    </a:cubicBezTo>
                    <a:cubicBezTo>
                      <a:pt x="25918" y="8781"/>
                      <a:pt x="24929" y="8033"/>
                      <a:pt x="23430" y="8033"/>
                    </a:cubicBezTo>
                    <a:cubicBezTo>
                      <a:pt x="22685" y="8033"/>
                      <a:pt x="21812" y="8218"/>
                      <a:pt x="20815" y="8496"/>
                    </a:cubicBezTo>
                    <a:cubicBezTo>
                      <a:pt x="20323" y="8660"/>
                      <a:pt x="19140" y="9169"/>
                      <a:pt x="18237" y="9169"/>
                    </a:cubicBezTo>
                    <a:cubicBezTo>
                      <a:pt x="17854" y="9169"/>
                      <a:pt x="17521" y="9077"/>
                      <a:pt x="17312" y="8829"/>
                    </a:cubicBezTo>
                    <a:cubicBezTo>
                      <a:pt x="15911" y="7428"/>
                      <a:pt x="19047" y="6728"/>
                      <a:pt x="19881" y="6394"/>
                    </a:cubicBezTo>
                    <a:cubicBezTo>
                      <a:pt x="21482" y="5794"/>
                      <a:pt x="23950" y="5227"/>
                      <a:pt x="21716" y="3459"/>
                    </a:cubicBezTo>
                    <a:cubicBezTo>
                      <a:pt x="20448" y="2658"/>
                      <a:pt x="18447" y="2525"/>
                      <a:pt x="17079" y="2191"/>
                    </a:cubicBezTo>
                    <a:cubicBezTo>
                      <a:pt x="14548" y="1535"/>
                      <a:pt x="9999" y="1"/>
                      <a:pt x="7239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110;p2"/>
              <p:cNvSpPr/>
              <p:nvPr/>
            </p:nvSpPr>
            <p:spPr>
              <a:xfrm>
                <a:off x="2063148" y="-461400"/>
                <a:ext cx="574974" cy="1048962"/>
              </a:xfrm>
              <a:custGeom>
                <a:avLst/>
                <a:gdLst/>
                <a:ahLst/>
                <a:cxnLst/>
                <a:rect l="l" t="t" r="r" b="b"/>
                <a:pathLst>
                  <a:path w="19193" h="35015" extrusionOk="0">
                    <a:moveTo>
                      <a:pt x="382" y="0"/>
                    </a:moveTo>
                    <a:cubicBezTo>
                      <a:pt x="201" y="0"/>
                      <a:pt x="1" y="156"/>
                      <a:pt x="41" y="396"/>
                    </a:cubicBezTo>
                    <a:cubicBezTo>
                      <a:pt x="574" y="2731"/>
                      <a:pt x="1742" y="4966"/>
                      <a:pt x="2876" y="7034"/>
                    </a:cubicBezTo>
                    <a:cubicBezTo>
                      <a:pt x="4110" y="9303"/>
                      <a:pt x="5344" y="11538"/>
                      <a:pt x="6579" y="13806"/>
                    </a:cubicBezTo>
                    <a:cubicBezTo>
                      <a:pt x="9014" y="18342"/>
                      <a:pt x="11516" y="22879"/>
                      <a:pt x="14051" y="27349"/>
                    </a:cubicBezTo>
                    <a:cubicBezTo>
                      <a:pt x="15518" y="29884"/>
                      <a:pt x="16986" y="32386"/>
                      <a:pt x="18521" y="34854"/>
                    </a:cubicBezTo>
                    <a:cubicBezTo>
                      <a:pt x="18583" y="34968"/>
                      <a:pt x="18677" y="35014"/>
                      <a:pt x="18771" y="35014"/>
                    </a:cubicBezTo>
                    <a:cubicBezTo>
                      <a:pt x="18981" y="35014"/>
                      <a:pt x="19192" y="34784"/>
                      <a:pt x="19054" y="34554"/>
                    </a:cubicBezTo>
                    <a:cubicBezTo>
                      <a:pt x="13717" y="25848"/>
                      <a:pt x="8947" y="16841"/>
                      <a:pt x="4044" y="7902"/>
                    </a:cubicBezTo>
                    <a:cubicBezTo>
                      <a:pt x="2709" y="5467"/>
                      <a:pt x="1275" y="2965"/>
                      <a:pt x="641" y="230"/>
                    </a:cubicBezTo>
                    <a:cubicBezTo>
                      <a:pt x="614" y="69"/>
                      <a:pt x="502" y="0"/>
                      <a:pt x="382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111;p2"/>
              <p:cNvSpPr/>
              <p:nvPr/>
            </p:nvSpPr>
            <p:spPr>
              <a:xfrm>
                <a:off x="2112814" y="-304284"/>
                <a:ext cx="166684" cy="157666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5263" extrusionOk="0">
                    <a:moveTo>
                      <a:pt x="1439" y="0"/>
                    </a:moveTo>
                    <a:cubicBezTo>
                      <a:pt x="1101" y="0"/>
                      <a:pt x="860" y="241"/>
                      <a:pt x="718" y="555"/>
                    </a:cubicBezTo>
                    <a:cubicBezTo>
                      <a:pt x="384" y="1156"/>
                      <a:pt x="217" y="1789"/>
                      <a:pt x="151" y="2457"/>
                    </a:cubicBezTo>
                    <a:cubicBezTo>
                      <a:pt x="84" y="3290"/>
                      <a:pt x="117" y="4124"/>
                      <a:pt x="17" y="4958"/>
                    </a:cubicBezTo>
                    <a:cubicBezTo>
                      <a:pt x="0" y="5163"/>
                      <a:pt x="149" y="5263"/>
                      <a:pt x="307" y="5263"/>
                    </a:cubicBezTo>
                    <a:cubicBezTo>
                      <a:pt x="458" y="5263"/>
                      <a:pt x="618" y="5171"/>
                      <a:pt x="651" y="4992"/>
                    </a:cubicBezTo>
                    <a:cubicBezTo>
                      <a:pt x="784" y="3691"/>
                      <a:pt x="584" y="2356"/>
                      <a:pt x="1085" y="1156"/>
                    </a:cubicBezTo>
                    <a:cubicBezTo>
                      <a:pt x="1151" y="989"/>
                      <a:pt x="1251" y="789"/>
                      <a:pt x="1351" y="689"/>
                    </a:cubicBezTo>
                    <a:cubicBezTo>
                      <a:pt x="1371" y="650"/>
                      <a:pt x="1379" y="633"/>
                      <a:pt x="1382" y="633"/>
                    </a:cubicBezTo>
                    <a:cubicBezTo>
                      <a:pt x="1385" y="633"/>
                      <a:pt x="1385" y="641"/>
                      <a:pt x="1385" y="655"/>
                    </a:cubicBezTo>
                    <a:cubicBezTo>
                      <a:pt x="1452" y="622"/>
                      <a:pt x="1385" y="622"/>
                      <a:pt x="1418" y="622"/>
                    </a:cubicBezTo>
                    <a:lnTo>
                      <a:pt x="1485" y="622"/>
                    </a:lnTo>
                    <a:cubicBezTo>
                      <a:pt x="1852" y="722"/>
                      <a:pt x="2252" y="1089"/>
                      <a:pt x="2619" y="1289"/>
                    </a:cubicBezTo>
                    <a:cubicBezTo>
                      <a:pt x="3019" y="1489"/>
                      <a:pt x="3420" y="1656"/>
                      <a:pt x="3787" y="1856"/>
                    </a:cubicBezTo>
                    <a:cubicBezTo>
                      <a:pt x="4187" y="2090"/>
                      <a:pt x="4587" y="2323"/>
                      <a:pt x="4954" y="2557"/>
                    </a:cubicBezTo>
                    <a:cubicBezTo>
                      <a:pt x="5012" y="2597"/>
                      <a:pt x="5069" y="2614"/>
                      <a:pt x="5124" y="2614"/>
                    </a:cubicBezTo>
                    <a:cubicBezTo>
                      <a:pt x="5383" y="2614"/>
                      <a:pt x="5563" y="2216"/>
                      <a:pt x="5288" y="2023"/>
                    </a:cubicBezTo>
                    <a:cubicBezTo>
                      <a:pt x="4554" y="1523"/>
                      <a:pt x="3787" y="1122"/>
                      <a:pt x="2986" y="755"/>
                    </a:cubicBezTo>
                    <a:cubicBezTo>
                      <a:pt x="2519" y="522"/>
                      <a:pt x="2119" y="155"/>
                      <a:pt x="1618" y="21"/>
                    </a:cubicBezTo>
                    <a:cubicBezTo>
                      <a:pt x="1556" y="7"/>
                      <a:pt x="1496" y="0"/>
                      <a:pt x="1439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112;p2"/>
              <p:cNvSpPr/>
              <p:nvPr/>
            </p:nvSpPr>
            <p:spPr>
              <a:xfrm>
                <a:off x="2178776" y="-133328"/>
                <a:ext cx="228696" cy="228396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7624" extrusionOk="0">
                    <a:moveTo>
                      <a:pt x="1506" y="1"/>
                    </a:moveTo>
                    <a:cubicBezTo>
                      <a:pt x="1383" y="1"/>
                      <a:pt x="1245" y="110"/>
                      <a:pt x="1218" y="219"/>
                    </a:cubicBezTo>
                    <a:cubicBezTo>
                      <a:pt x="717" y="2587"/>
                      <a:pt x="284" y="4922"/>
                      <a:pt x="17" y="7324"/>
                    </a:cubicBezTo>
                    <a:cubicBezTo>
                      <a:pt x="0" y="7524"/>
                      <a:pt x="150" y="7624"/>
                      <a:pt x="309" y="7624"/>
                    </a:cubicBezTo>
                    <a:cubicBezTo>
                      <a:pt x="467" y="7624"/>
                      <a:pt x="634" y="7524"/>
                      <a:pt x="651" y="7324"/>
                    </a:cubicBezTo>
                    <a:cubicBezTo>
                      <a:pt x="873" y="5096"/>
                      <a:pt x="1278" y="2899"/>
                      <a:pt x="1749" y="732"/>
                    </a:cubicBezTo>
                    <a:lnTo>
                      <a:pt x="1749" y="732"/>
                    </a:lnTo>
                    <a:cubicBezTo>
                      <a:pt x="3636" y="1390"/>
                      <a:pt x="5479" y="2290"/>
                      <a:pt x="7055" y="3488"/>
                    </a:cubicBezTo>
                    <a:cubicBezTo>
                      <a:pt x="7116" y="3537"/>
                      <a:pt x="7176" y="3558"/>
                      <a:pt x="7232" y="3558"/>
                    </a:cubicBezTo>
                    <a:cubicBezTo>
                      <a:pt x="7479" y="3558"/>
                      <a:pt x="7634" y="3145"/>
                      <a:pt x="7389" y="2954"/>
                    </a:cubicBezTo>
                    <a:cubicBezTo>
                      <a:pt x="5654" y="1653"/>
                      <a:pt x="3619" y="686"/>
                      <a:pt x="1585" y="19"/>
                    </a:cubicBezTo>
                    <a:cubicBezTo>
                      <a:pt x="1560" y="6"/>
                      <a:pt x="1533" y="1"/>
                      <a:pt x="150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113;p2"/>
              <p:cNvSpPr/>
              <p:nvPr/>
            </p:nvSpPr>
            <p:spPr>
              <a:xfrm>
                <a:off x="2245726" y="-14016"/>
                <a:ext cx="256676" cy="324949"/>
              </a:xfrm>
              <a:custGeom>
                <a:avLst/>
                <a:gdLst/>
                <a:ahLst/>
                <a:cxnLst/>
                <a:rect l="l" t="t" r="r" b="b"/>
                <a:pathLst>
                  <a:path w="8568" h="10847" extrusionOk="0">
                    <a:moveTo>
                      <a:pt x="1357" y="0"/>
                    </a:moveTo>
                    <a:cubicBezTo>
                      <a:pt x="1199" y="0"/>
                      <a:pt x="1051" y="107"/>
                      <a:pt x="1051" y="305"/>
                    </a:cubicBezTo>
                    <a:cubicBezTo>
                      <a:pt x="1151" y="3774"/>
                      <a:pt x="150" y="7110"/>
                      <a:pt x="17" y="10546"/>
                    </a:cubicBezTo>
                    <a:cubicBezTo>
                      <a:pt x="0" y="10746"/>
                      <a:pt x="150" y="10846"/>
                      <a:pt x="309" y="10846"/>
                    </a:cubicBezTo>
                    <a:cubicBezTo>
                      <a:pt x="467" y="10846"/>
                      <a:pt x="634" y="10746"/>
                      <a:pt x="650" y="10546"/>
                    </a:cubicBezTo>
                    <a:cubicBezTo>
                      <a:pt x="778" y="7272"/>
                      <a:pt x="1692" y="4088"/>
                      <a:pt x="1692" y="794"/>
                    </a:cubicBezTo>
                    <a:lnTo>
                      <a:pt x="1692" y="794"/>
                    </a:lnTo>
                    <a:cubicBezTo>
                      <a:pt x="3789" y="1755"/>
                      <a:pt x="6004" y="2529"/>
                      <a:pt x="7989" y="3708"/>
                    </a:cubicBezTo>
                    <a:cubicBezTo>
                      <a:pt x="8044" y="3746"/>
                      <a:pt x="8099" y="3763"/>
                      <a:pt x="8150" y="3763"/>
                    </a:cubicBezTo>
                    <a:cubicBezTo>
                      <a:pt x="8405" y="3763"/>
                      <a:pt x="8567" y="3341"/>
                      <a:pt x="8289" y="3174"/>
                    </a:cubicBezTo>
                    <a:cubicBezTo>
                      <a:pt x="6154" y="1873"/>
                      <a:pt x="3786" y="1106"/>
                      <a:pt x="1518" y="38"/>
                    </a:cubicBezTo>
                    <a:cubicBezTo>
                      <a:pt x="1467" y="13"/>
                      <a:pt x="1411" y="0"/>
                      <a:pt x="135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114;p2"/>
              <p:cNvSpPr/>
              <p:nvPr/>
            </p:nvSpPr>
            <p:spPr>
              <a:xfrm>
                <a:off x="2354134" y="146605"/>
                <a:ext cx="132532" cy="171297"/>
              </a:xfrm>
              <a:custGeom>
                <a:avLst/>
                <a:gdLst/>
                <a:ahLst/>
                <a:cxnLst/>
                <a:rect l="l" t="t" r="r" b="b"/>
                <a:pathLst>
                  <a:path w="4424" h="5718" extrusionOk="0">
                    <a:moveTo>
                      <a:pt x="760" y="1"/>
                    </a:moveTo>
                    <a:cubicBezTo>
                      <a:pt x="625" y="1"/>
                      <a:pt x="490" y="76"/>
                      <a:pt x="467" y="214"/>
                    </a:cubicBezTo>
                    <a:cubicBezTo>
                      <a:pt x="234" y="1948"/>
                      <a:pt x="0" y="3683"/>
                      <a:pt x="0" y="5417"/>
                    </a:cubicBezTo>
                    <a:cubicBezTo>
                      <a:pt x="0" y="5618"/>
                      <a:pt x="159" y="5718"/>
                      <a:pt x="317" y="5718"/>
                    </a:cubicBezTo>
                    <a:cubicBezTo>
                      <a:pt x="476" y="5718"/>
                      <a:pt x="634" y="5618"/>
                      <a:pt x="634" y="5417"/>
                    </a:cubicBezTo>
                    <a:cubicBezTo>
                      <a:pt x="634" y="3875"/>
                      <a:pt x="805" y="2304"/>
                      <a:pt x="1016" y="757"/>
                    </a:cubicBezTo>
                    <a:lnTo>
                      <a:pt x="1016" y="757"/>
                    </a:lnTo>
                    <a:cubicBezTo>
                      <a:pt x="1943" y="1205"/>
                      <a:pt x="2830" y="1775"/>
                      <a:pt x="3770" y="2215"/>
                    </a:cubicBezTo>
                    <a:cubicBezTo>
                      <a:pt x="3816" y="2236"/>
                      <a:pt x="3861" y="2245"/>
                      <a:pt x="3905" y="2245"/>
                    </a:cubicBezTo>
                    <a:cubicBezTo>
                      <a:pt x="4209" y="2245"/>
                      <a:pt x="4424" y="1794"/>
                      <a:pt x="4103" y="1648"/>
                    </a:cubicBezTo>
                    <a:cubicBezTo>
                      <a:pt x="3002" y="1181"/>
                      <a:pt x="2035" y="514"/>
                      <a:pt x="934" y="47"/>
                    </a:cubicBezTo>
                    <a:cubicBezTo>
                      <a:pt x="883" y="16"/>
                      <a:pt x="821" y="1"/>
                      <a:pt x="760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115;p2"/>
              <p:cNvSpPr/>
              <p:nvPr/>
            </p:nvSpPr>
            <p:spPr>
              <a:xfrm>
                <a:off x="2447056" y="299348"/>
                <a:ext cx="169589" cy="204310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6820" extrusionOk="0">
                    <a:moveTo>
                      <a:pt x="824" y="1"/>
                    </a:moveTo>
                    <a:cubicBezTo>
                      <a:pt x="701" y="1"/>
                      <a:pt x="562" y="115"/>
                      <a:pt x="534" y="252"/>
                    </a:cubicBezTo>
                    <a:cubicBezTo>
                      <a:pt x="0" y="2253"/>
                      <a:pt x="34" y="4455"/>
                      <a:pt x="167" y="6490"/>
                    </a:cubicBezTo>
                    <a:cubicBezTo>
                      <a:pt x="184" y="6711"/>
                      <a:pt x="349" y="6819"/>
                      <a:pt x="506" y="6819"/>
                    </a:cubicBezTo>
                    <a:cubicBezTo>
                      <a:pt x="657" y="6819"/>
                      <a:pt x="801" y="6719"/>
                      <a:pt x="801" y="6523"/>
                    </a:cubicBezTo>
                    <a:cubicBezTo>
                      <a:pt x="675" y="4632"/>
                      <a:pt x="638" y="2623"/>
                      <a:pt x="1056" y="748"/>
                    </a:cubicBezTo>
                    <a:lnTo>
                      <a:pt x="1056" y="748"/>
                    </a:lnTo>
                    <a:cubicBezTo>
                      <a:pt x="2421" y="1283"/>
                      <a:pt x="3810" y="1697"/>
                      <a:pt x="5171" y="2253"/>
                    </a:cubicBezTo>
                    <a:cubicBezTo>
                      <a:pt x="5215" y="2273"/>
                      <a:pt x="5256" y="2282"/>
                      <a:pt x="5294" y="2282"/>
                    </a:cubicBezTo>
                    <a:cubicBezTo>
                      <a:pt x="5570" y="2282"/>
                      <a:pt x="5661" y="1799"/>
                      <a:pt x="5338" y="1653"/>
                    </a:cubicBezTo>
                    <a:cubicBezTo>
                      <a:pt x="3870" y="1052"/>
                      <a:pt x="2369" y="619"/>
                      <a:pt x="901" y="18"/>
                    </a:cubicBezTo>
                    <a:cubicBezTo>
                      <a:pt x="877" y="6"/>
                      <a:pt x="851" y="1"/>
                      <a:pt x="824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116;p2"/>
              <p:cNvSpPr/>
              <p:nvPr/>
            </p:nvSpPr>
            <p:spPr>
              <a:xfrm>
                <a:off x="2522004" y="425790"/>
                <a:ext cx="120399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4700" extrusionOk="0">
                    <a:moveTo>
                      <a:pt x="534" y="0"/>
                    </a:moveTo>
                    <a:cubicBezTo>
                      <a:pt x="401" y="0"/>
                      <a:pt x="267" y="67"/>
                      <a:pt x="234" y="200"/>
                    </a:cubicBezTo>
                    <a:cubicBezTo>
                      <a:pt x="0" y="1601"/>
                      <a:pt x="0" y="3002"/>
                      <a:pt x="0" y="4370"/>
                    </a:cubicBezTo>
                    <a:cubicBezTo>
                      <a:pt x="0" y="4591"/>
                      <a:pt x="165" y="4700"/>
                      <a:pt x="327" y="4700"/>
                    </a:cubicBezTo>
                    <a:cubicBezTo>
                      <a:pt x="482" y="4700"/>
                      <a:pt x="634" y="4600"/>
                      <a:pt x="634" y="4403"/>
                    </a:cubicBezTo>
                    <a:cubicBezTo>
                      <a:pt x="634" y="3143"/>
                      <a:pt x="604" y="1853"/>
                      <a:pt x="798" y="618"/>
                    </a:cubicBezTo>
                    <a:lnTo>
                      <a:pt x="798" y="618"/>
                    </a:lnTo>
                    <a:cubicBezTo>
                      <a:pt x="1714" y="705"/>
                      <a:pt x="2642" y="1075"/>
                      <a:pt x="3403" y="1501"/>
                    </a:cubicBezTo>
                    <a:cubicBezTo>
                      <a:pt x="3459" y="1532"/>
                      <a:pt x="3514" y="1545"/>
                      <a:pt x="3565" y="1545"/>
                    </a:cubicBezTo>
                    <a:cubicBezTo>
                      <a:pt x="3847" y="1545"/>
                      <a:pt x="4019" y="1137"/>
                      <a:pt x="3736" y="968"/>
                    </a:cubicBezTo>
                    <a:cubicBezTo>
                      <a:pt x="2769" y="434"/>
                      <a:pt x="1635" y="0"/>
                      <a:pt x="534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117;p2"/>
              <p:cNvSpPr/>
              <p:nvPr/>
            </p:nvSpPr>
            <p:spPr>
              <a:xfrm>
                <a:off x="2081331" y="278888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" name="Google Shape;118;p2"/>
              <p:cNvSpPr/>
              <p:nvPr/>
            </p:nvSpPr>
            <p:spPr>
              <a:xfrm>
                <a:off x="2116319" y="320856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2" name="Google Shape;119;p2"/>
              <p:cNvSpPr/>
              <p:nvPr/>
            </p:nvSpPr>
            <p:spPr>
              <a:xfrm>
                <a:off x="2130308" y="260915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3" name="Google Shape;120;p2"/>
              <p:cNvSpPr/>
              <p:nvPr/>
            </p:nvSpPr>
            <p:spPr>
              <a:xfrm>
                <a:off x="2604920" y="13094"/>
                <a:ext cx="3403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4" name="Google Shape;121;p2"/>
              <p:cNvSpPr/>
              <p:nvPr/>
            </p:nvSpPr>
            <p:spPr>
              <a:xfrm>
                <a:off x="2594945" y="69051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01" y="868"/>
                      <a:pt x="1101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5" name="Google Shape;122;p2"/>
              <p:cNvSpPr/>
              <p:nvPr/>
            </p:nvSpPr>
            <p:spPr>
              <a:xfrm>
                <a:off x="2538988" y="2708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6" name="Google Shape;123;p2"/>
              <p:cNvSpPr/>
              <p:nvPr/>
            </p:nvSpPr>
            <p:spPr>
              <a:xfrm>
                <a:off x="2455054" y="585662"/>
                <a:ext cx="34002" cy="2702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2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7" name="Google Shape;124;p2"/>
              <p:cNvSpPr/>
              <p:nvPr/>
            </p:nvSpPr>
            <p:spPr>
              <a:xfrm>
                <a:off x="2493007" y="603635"/>
                <a:ext cx="34032" cy="2603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9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8" name="Google Shape;125;p2"/>
              <p:cNvSpPr/>
              <p:nvPr/>
            </p:nvSpPr>
            <p:spPr>
              <a:xfrm>
                <a:off x="2639908" y="390802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5" y="868"/>
                      <a:pt x="1135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9" name="Google Shape;126;p2"/>
              <p:cNvSpPr/>
              <p:nvPr/>
            </p:nvSpPr>
            <p:spPr>
              <a:xfrm>
                <a:off x="2639908" y="355844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0"/>
                    </a:moveTo>
                    <a:cubicBezTo>
                      <a:pt x="0" y="0"/>
                      <a:pt x="0" y="867"/>
                      <a:pt x="567" y="867"/>
                    </a:cubicBezTo>
                    <a:cubicBezTo>
                      <a:pt x="1135" y="867"/>
                      <a:pt x="1135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0" name="Google Shape;127;p2"/>
              <p:cNvSpPr/>
              <p:nvPr/>
            </p:nvSpPr>
            <p:spPr>
              <a:xfrm>
                <a:off x="2116319" y="-49842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1" name="Google Shape;128;p2"/>
              <p:cNvSpPr/>
              <p:nvPr/>
            </p:nvSpPr>
            <p:spPr>
              <a:xfrm>
                <a:off x="2319146" y="-206719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02" y="867"/>
                      <a:pt x="1102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2" name="Google Shape;129;p2"/>
              <p:cNvSpPr/>
              <p:nvPr/>
            </p:nvSpPr>
            <p:spPr>
              <a:xfrm>
                <a:off x="2434055" y="10104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35" y="867"/>
                      <a:pt x="1135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3" name="Google Shape;130;p2"/>
              <p:cNvSpPr/>
              <p:nvPr/>
            </p:nvSpPr>
            <p:spPr>
              <a:xfrm>
                <a:off x="2172275" y="125007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4" name="Google Shape;131;p2"/>
          <p:cNvGrpSpPr/>
          <p:nvPr/>
        </p:nvGrpSpPr>
        <p:grpSpPr>
          <a:xfrm rot="10800000" flipH="1">
            <a:off x="642739" y="1834242"/>
            <a:ext cx="362172" cy="472552"/>
            <a:chOff x="1304140" y="978228"/>
            <a:chExt cx="436509" cy="569545"/>
          </a:xfrm>
        </p:grpSpPr>
        <p:sp>
          <p:nvSpPr>
            <p:cNvPr id="565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7" name="Google Shape;154;p2"/>
          <p:cNvGrpSpPr/>
          <p:nvPr/>
        </p:nvGrpSpPr>
        <p:grpSpPr>
          <a:xfrm>
            <a:off x="10984990" y="5138335"/>
            <a:ext cx="1190020" cy="757074"/>
            <a:chOff x="7742212" y="3926048"/>
            <a:chExt cx="1414838" cy="900099"/>
          </a:xfrm>
        </p:grpSpPr>
        <p:sp>
          <p:nvSpPr>
            <p:cNvPr id="588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6" name="Google Shape;163;p2"/>
          <p:cNvGrpSpPr/>
          <p:nvPr/>
        </p:nvGrpSpPr>
        <p:grpSpPr>
          <a:xfrm>
            <a:off x="11260823" y="5447380"/>
            <a:ext cx="1042259" cy="1047013"/>
            <a:chOff x="8276926" y="3750868"/>
            <a:chExt cx="1239162" cy="1244814"/>
          </a:xfrm>
        </p:grpSpPr>
        <p:sp>
          <p:nvSpPr>
            <p:cNvPr id="597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4" name="Google Shape;191;p2"/>
          <p:cNvGrpSpPr/>
          <p:nvPr/>
        </p:nvGrpSpPr>
        <p:grpSpPr>
          <a:xfrm>
            <a:off x="11199458" y="5961349"/>
            <a:ext cx="368416" cy="997931"/>
            <a:chOff x="7607455" y="4238363"/>
            <a:chExt cx="438017" cy="1186459"/>
          </a:xfrm>
        </p:grpSpPr>
        <p:sp>
          <p:nvSpPr>
            <p:cNvPr id="625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9" name="Google Shape;216;p2"/>
          <p:cNvGrpSpPr/>
          <p:nvPr/>
        </p:nvGrpSpPr>
        <p:grpSpPr>
          <a:xfrm rot="-5400000" flipH="1">
            <a:off x="10062561" y="5989170"/>
            <a:ext cx="364299" cy="944465"/>
            <a:chOff x="7916001" y="4222802"/>
            <a:chExt cx="364299" cy="944465"/>
          </a:xfrm>
        </p:grpSpPr>
        <p:sp>
          <p:nvSpPr>
            <p:cNvPr id="650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8" name="Google Shape;225;p2"/>
          <p:cNvSpPr/>
          <p:nvPr/>
        </p:nvSpPr>
        <p:spPr>
          <a:xfrm>
            <a:off x="10706100" y="5933769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rgbClr val="C67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9" name="Google Shape;226;p2"/>
          <p:cNvSpPr/>
          <p:nvPr/>
        </p:nvSpPr>
        <p:spPr>
          <a:xfrm>
            <a:off x="10698995" y="5997085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0" name="Google Shape;227;p2"/>
          <p:cNvSpPr/>
          <p:nvPr/>
        </p:nvSpPr>
        <p:spPr>
          <a:xfrm>
            <a:off x="11027443" y="6071689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1" name="Google Shape;228;p2"/>
          <p:cNvSpPr/>
          <p:nvPr/>
        </p:nvSpPr>
        <p:spPr>
          <a:xfrm>
            <a:off x="10962439" y="6150929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2" name="Google Shape;229;p2"/>
          <p:cNvSpPr/>
          <p:nvPr/>
        </p:nvSpPr>
        <p:spPr>
          <a:xfrm>
            <a:off x="10880075" y="6238332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3" name="Google Shape;230;p2"/>
          <p:cNvSpPr/>
          <p:nvPr/>
        </p:nvSpPr>
        <p:spPr>
          <a:xfrm>
            <a:off x="10814012" y="6405580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4" name="Google Shape;231;p2"/>
          <p:cNvSpPr/>
          <p:nvPr/>
        </p:nvSpPr>
        <p:spPr>
          <a:xfrm>
            <a:off x="10797308" y="6589130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5" name="Google Shape;232;p2"/>
          <p:cNvSpPr/>
          <p:nvPr/>
        </p:nvSpPr>
        <p:spPr>
          <a:xfrm>
            <a:off x="10838049" y="6322914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6" name="Google Shape;233;p2"/>
          <p:cNvSpPr/>
          <p:nvPr/>
        </p:nvSpPr>
        <p:spPr>
          <a:xfrm>
            <a:off x="10808646" y="6350629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7" name="Google Shape;234;p2"/>
          <p:cNvSpPr/>
          <p:nvPr/>
        </p:nvSpPr>
        <p:spPr>
          <a:xfrm>
            <a:off x="10796880" y="6301044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8" name="Google Shape;235;p2"/>
          <p:cNvSpPr/>
          <p:nvPr/>
        </p:nvSpPr>
        <p:spPr>
          <a:xfrm>
            <a:off x="11117920" y="6448967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9" name="Google Shape;236;p2"/>
          <p:cNvSpPr/>
          <p:nvPr/>
        </p:nvSpPr>
        <p:spPr>
          <a:xfrm>
            <a:off x="11085140" y="6474188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0" name="Google Shape;237;p2"/>
          <p:cNvSpPr/>
          <p:nvPr/>
        </p:nvSpPr>
        <p:spPr>
          <a:xfrm>
            <a:off x="10991842" y="6690189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1" name="Google Shape;238;p2"/>
          <p:cNvSpPr/>
          <p:nvPr/>
        </p:nvSpPr>
        <p:spPr>
          <a:xfrm>
            <a:off x="10956543" y="6717929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2" name="Google Shape;239;p2"/>
          <p:cNvSpPr/>
          <p:nvPr/>
        </p:nvSpPr>
        <p:spPr>
          <a:xfrm>
            <a:off x="10950672" y="628257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3" name="Google Shape;240;p2"/>
          <p:cNvSpPr/>
          <p:nvPr/>
        </p:nvSpPr>
        <p:spPr>
          <a:xfrm>
            <a:off x="10931348" y="6232966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4" name="Google Shape;241;p2"/>
          <p:cNvSpPr/>
          <p:nvPr/>
        </p:nvSpPr>
        <p:spPr>
          <a:xfrm>
            <a:off x="11170024" y="619431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242;p2"/>
          <p:cNvSpPr/>
          <p:nvPr/>
        </p:nvSpPr>
        <p:spPr>
          <a:xfrm>
            <a:off x="11128854" y="622457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6" name="Google Shape;243;p2"/>
          <p:cNvSpPr/>
          <p:nvPr/>
        </p:nvSpPr>
        <p:spPr>
          <a:xfrm>
            <a:off x="11079270" y="6046393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7" name="Google Shape;244;p2"/>
          <p:cNvSpPr/>
          <p:nvPr/>
        </p:nvSpPr>
        <p:spPr>
          <a:xfrm>
            <a:off x="11106985" y="6002704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8" name="Google Shape;245;p2"/>
          <p:cNvSpPr/>
          <p:nvPr/>
        </p:nvSpPr>
        <p:spPr>
          <a:xfrm>
            <a:off x="10197632" y="5955034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rgbClr val="83C4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9" name="Google Shape;246;p2"/>
          <p:cNvSpPr/>
          <p:nvPr/>
        </p:nvSpPr>
        <p:spPr>
          <a:xfrm>
            <a:off x="10260469" y="6031981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0" name="Google Shape;247;p2"/>
          <p:cNvSpPr/>
          <p:nvPr/>
        </p:nvSpPr>
        <p:spPr>
          <a:xfrm>
            <a:off x="10562159" y="6648994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1" name="Google Shape;248;p2"/>
          <p:cNvSpPr/>
          <p:nvPr/>
        </p:nvSpPr>
        <p:spPr>
          <a:xfrm>
            <a:off x="10453743" y="6446447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2" name="Google Shape;249;p2"/>
          <p:cNvSpPr/>
          <p:nvPr/>
        </p:nvSpPr>
        <p:spPr>
          <a:xfrm>
            <a:off x="10373874" y="6264082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3" name="Google Shape;250;p2"/>
          <p:cNvSpPr/>
          <p:nvPr/>
        </p:nvSpPr>
        <p:spPr>
          <a:xfrm>
            <a:off x="10387958" y="6258187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4" name="Google Shape;251;p2"/>
          <p:cNvSpPr/>
          <p:nvPr/>
        </p:nvSpPr>
        <p:spPr>
          <a:xfrm>
            <a:off x="10278383" y="6102705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5" name="Google Shape;252;p2"/>
          <p:cNvSpPr/>
          <p:nvPr/>
        </p:nvSpPr>
        <p:spPr>
          <a:xfrm>
            <a:off x="10256186" y="6049769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6" name="Google Shape;253;p2"/>
          <p:cNvSpPr/>
          <p:nvPr/>
        </p:nvSpPr>
        <p:spPr>
          <a:xfrm>
            <a:off x="10700205" y="6269953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7" name="Google Shape;254;p2"/>
          <p:cNvSpPr/>
          <p:nvPr/>
        </p:nvSpPr>
        <p:spPr>
          <a:xfrm>
            <a:off x="10670802" y="6234654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8" name="Google Shape;255;p2"/>
          <p:cNvSpPr/>
          <p:nvPr/>
        </p:nvSpPr>
        <p:spPr>
          <a:xfrm>
            <a:off x="10659035" y="6284239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9" name="Google Shape;256;p2"/>
          <p:cNvSpPr/>
          <p:nvPr/>
        </p:nvSpPr>
        <p:spPr>
          <a:xfrm>
            <a:off x="10259814" y="649268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0" name="Google Shape;257;p2"/>
          <p:cNvSpPr/>
          <p:nvPr/>
        </p:nvSpPr>
        <p:spPr>
          <a:xfrm>
            <a:off x="10268229" y="6445616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1" name="Google Shape;258;p2"/>
          <p:cNvSpPr/>
          <p:nvPr/>
        </p:nvSpPr>
        <p:spPr>
          <a:xfrm>
            <a:off x="10315294" y="6480915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2" name="Google Shape;259;p2"/>
          <p:cNvSpPr/>
          <p:nvPr/>
        </p:nvSpPr>
        <p:spPr>
          <a:xfrm>
            <a:off x="10385892" y="6011094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260;p2"/>
          <p:cNvSpPr/>
          <p:nvPr/>
        </p:nvSpPr>
        <p:spPr>
          <a:xfrm>
            <a:off x="10353944" y="5996808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261;p2"/>
          <p:cNvSpPr/>
          <p:nvPr/>
        </p:nvSpPr>
        <p:spPr>
          <a:xfrm>
            <a:off x="10230411" y="617582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5" name="Google Shape;262;p2"/>
          <p:cNvSpPr/>
          <p:nvPr/>
        </p:nvSpPr>
        <p:spPr>
          <a:xfrm>
            <a:off x="10230411" y="62052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6" name="Google Shape;263;p2"/>
          <p:cNvSpPr/>
          <p:nvPr/>
        </p:nvSpPr>
        <p:spPr>
          <a:xfrm>
            <a:off x="10670802" y="6545617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7" name="Google Shape;264;p2"/>
          <p:cNvSpPr/>
          <p:nvPr/>
        </p:nvSpPr>
        <p:spPr>
          <a:xfrm>
            <a:off x="10500178" y="6677566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8" name="Google Shape;265;p2"/>
          <p:cNvSpPr/>
          <p:nvPr/>
        </p:nvSpPr>
        <p:spPr>
          <a:xfrm>
            <a:off x="10403529" y="6419564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9" name="Google Shape;266;p2"/>
          <p:cNvSpPr/>
          <p:nvPr/>
        </p:nvSpPr>
        <p:spPr>
          <a:xfrm>
            <a:off x="10623737" y="6398551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00" name="Google Shape;267;p2"/>
          <p:cNvGrpSpPr/>
          <p:nvPr/>
        </p:nvGrpSpPr>
        <p:grpSpPr>
          <a:xfrm>
            <a:off x="10174591" y="290657"/>
            <a:ext cx="436502" cy="569243"/>
            <a:chOff x="3289399" y="3455662"/>
            <a:chExt cx="436502" cy="569243"/>
          </a:xfrm>
        </p:grpSpPr>
        <p:sp>
          <p:nvSpPr>
            <p:cNvPr id="701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3" name="Google Shape;290;p2"/>
          <p:cNvGrpSpPr/>
          <p:nvPr/>
        </p:nvGrpSpPr>
        <p:grpSpPr>
          <a:xfrm>
            <a:off x="-21885" y="5902842"/>
            <a:ext cx="1117161" cy="1087511"/>
            <a:chOff x="-181020" y="4253777"/>
            <a:chExt cx="1117161" cy="1087511"/>
          </a:xfrm>
        </p:grpSpPr>
        <p:sp>
          <p:nvSpPr>
            <p:cNvPr id="724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5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6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7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8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9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0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1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2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38" name="Google Shape;305;p2"/>
          <p:cNvGrpSpPr/>
          <p:nvPr/>
        </p:nvGrpSpPr>
        <p:grpSpPr>
          <a:xfrm>
            <a:off x="-48252" y="5528450"/>
            <a:ext cx="884073" cy="1185979"/>
            <a:chOff x="-168050" y="4195214"/>
            <a:chExt cx="719519" cy="965231"/>
          </a:xfrm>
        </p:grpSpPr>
        <p:sp>
          <p:nvSpPr>
            <p:cNvPr id="739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1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0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1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2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1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2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5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6" name="Google Shape;353;p2"/>
          <p:cNvGrpSpPr/>
          <p:nvPr/>
        </p:nvGrpSpPr>
        <p:grpSpPr>
          <a:xfrm>
            <a:off x="10926378" y="-158234"/>
            <a:ext cx="1116750" cy="1145263"/>
            <a:chOff x="7973149" y="-201092"/>
            <a:chExt cx="1116750" cy="1145263"/>
          </a:xfrm>
        </p:grpSpPr>
        <p:sp>
          <p:nvSpPr>
            <p:cNvPr id="787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1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2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5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9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8" name="Google Shape;415;p2"/>
          <p:cNvGrpSpPr/>
          <p:nvPr/>
        </p:nvGrpSpPr>
        <p:grpSpPr>
          <a:xfrm rot="-5400000" flipH="1">
            <a:off x="8565073" y="-174904"/>
            <a:ext cx="1007000" cy="841746"/>
            <a:chOff x="3579657" y="4246288"/>
            <a:chExt cx="1007000" cy="841746"/>
          </a:xfrm>
        </p:grpSpPr>
        <p:sp>
          <p:nvSpPr>
            <p:cNvPr id="849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0" name="Google Shape;447;p2"/>
          <p:cNvGrpSpPr/>
          <p:nvPr/>
        </p:nvGrpSpPr>
        <p:grpSpPr>
          <a:xfrm rot="-5400000">
            <a:off x="9917120" y="136737"/>
            <a:ext cx="161913" cy="145916"/>
            <a:chOff x="7737341" y="1046941"/>
            <a:chExt cx="161913" cy="145916"/>
          </a:xfrm>
        </p:grpSpPr>
        <p:sp>
          <p:nvSpPr>
            <p:cNvPr id="881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204BA57E-9FE0-452A-86FB-4290252D314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80178" y="1539796"/>
            <a:ext cx="8943559" cy="396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VI: BIỂU THỨC ĐẠI SỐ</a:t>
            </a:r>
            <a:b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3: PHÉP CỘNG, PHÉP TRỪ </a:t>
            </a:r>
            <a:b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 THỨC MỘT BIẾN</a:t>
            </a:r>
            <a:b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b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710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310;p6"/>
          <p:cNvSpPr/>
          <p:nvPr/>
        </p:nvSpPr>
        <p:spPr>
          <a:xfrm flipH="1">
            <a:off x="131358" y="6530600"/>
            <a:ext cx="2772180" cy="37510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311;p6"/>
          <p:cNvSpPr/>
          <p:nvPr/>
        </p:nvSpPr>
        <p:spPr>
          <a:xfrm flipH="1">
            <a:off x="8249995" y="-19102"/>
            <a:ext cx="3942005" cy="42825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" name="Google Shape;1312;p6"/>
          <p:cNvGrpSpPr/>
          <p:nvPr/>
        </p:nvGrpSpPr>
        <p:grpSpPr>
          <a:xfrm rot="5400000" flipH="1">
            <a:off x="11465300" y="-293730"/>
            <a:ext cx="439050" cy="1138216"/>
            <a:chOff x="1823086" y="-208516"/>
            <a:chExt cx="433159" cy="1122944"/>
          </a:xfrm>
        </p:grpSpPr>
        <p:sp>
          <p:nvSpPr>
            <p:cNvPr id="15" name="Google Shape;1313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314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315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316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317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318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319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320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1321;p6"/>
          <p:cNvGrpSpPr/>
          <p:nvPr/>
        </p:nvGrpSpPr>
        <p:grpSpPr>
          <a:xfrm rot="5400000" flipH="1">
            <a:off x="11300769" y="-125440"/>
            <a:ext cx="444435" cy="1202872"/>
            <a:chOff x="904476" y="-243594"/>
            <a:chExt cx="438472" cy="1186732"/>
          </a:xfrm>
        </p:grpSpPr>
        <p:sp>
          <p:nvSpPr>
            <p:cNvPr id="24" name="Google Shape;1322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323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324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325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326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327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328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329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330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331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332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333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334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335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336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337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338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339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340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341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342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343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344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345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346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347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348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0A2289F3-380F-BB48-4C59-5ECB120A3326}"/>
              </a:ext>
            </a:extLst>
          </p:cNvPr>
          <p:cNvGrpSpPr/>
          <p:nvPr/>
        </p:nvGrpSpPr>
        <p:grpSpPr>
          <a:xfrm>
            <a:off x="-357928" y="5915864"/>
            <a:ext cx="1129522" cy="989836"/>
            <a:chOff x="-85585" y="5915994"/>
            <a:chExt cx="1129522" cy="989836"/>
          </a:xfrm>
        </p:grpSpPr>
        <p:grpSp>
          <p:nvGrpSpPr>
            <p:cNvPr id="2" name="Google Shape;1300;p6"/>
            <p:cNvGrpSpPr/>
            <p:nvPr/>
          </p:nvGrpSpPr>
          <p:grpSpPr>
            <a:xfrm rot="-5400000" flipH="1">
              <a:off x="54995" y="6043162"/>
              <a:ext cx="461349" cy="207014"/>
              <a:chOff x="8502760" y="3542528"/>
              <a:chExt cx="711519" cy="319269"/>
            </a:xfrm>
          </p:grpSpPr>
          <p:sp>
            <p:nvSpPr>
              <p:cNvPr id="3" name="Google Shape;1301;p6"/>
              <p:cNvSpPr/>
              <p:nvPr/>
            </p:nvSpPr>
            <p:spPr>
              <a:xfrm>
                <a:off x="8526724" y="3663878"/>
                <a:ext cx="687555" cy="166504"/>
              </a:xfrm>
              <a:custGeom>
                <a:avLst/>
                <a:gdLst/>
                <a:ahLst/>
                <a:cxnLst/>
                <a:rect l="l" t="t" r="r" b="b"/>
                <a:pathLst>
                  <a:path w="22951" h="5558" extrusionOk="0">
                    <a:moveTo>
                      <a:pt x="371" y="1"/>
                    </a:moveTo>
                    <a:cubicBezTo>
                      <a:pt x="1" y="1"/>
                      <a:pt x="11" y="603"/>
                      <a:pt x="401" y="636"/>
                    </a:cubicBezTo>
                    <a:cubicBezTo>
                      <a:pt x="2336" y="803"/>
                      <a:pt x="4170" y="1403"/>
                      <a:pt x="5972" y="2070"/>
                    </a:cubicBezTo>
                    <a:cubicBezTo>
                      <a:pt x="7739" y="2704"/>
                      <a:pt x="9541" y="3271"/>
                      <a:pt x="11275" y="3972"/>
                    </a:cubicBezTo>
                    <a:cubicBezTo>
                      <a:pt x="13043" y="4672"/>
                      <a:pt x="14778" y="5272"/>
                      <a:pt x="16679" y="5439"/>
                    </a:cubicBezTo>
                    <a:cubicBezTo>
                      <a:pt x="17549" y="5528"/>
                      <a:pt x="18411" y="5557"/>
                      <a:pt x="19274" y="5557"/>
                    </a:cubicBezTo>
                    <a:cubicBezTo>
                      <a:pt x="20363" y="5557"/>
                      <a:pt x="21451" y="5510"/>
                      <a:pt x="22550" y="5473"/>
                    </a:cubicBezTo>
                    <a:cubicBezTo>
                      <a:pt x="22950" y="5439"/>
                      <a:pt x="22950" y="4839"/>
                      <a:pt x="22550" y="4839"/>
                    </a:cubicBezTo>
                    <a:cubicBezTo>
                      <a:pt x="21467" y="4895"/>
                      <a:pt x="20373" y="4940"/>
                      <a:pt x="19275" y="4940"/>
                    </a:cubicBezTo>
                    <a:cubicBezTo>
                      <a:pt x="18412" y="4940"/>
                      <a:pt x="17546" y="4912"/>
                      <a:pt x="16679" y="4839"/>
                    </a:cubicBezTo>
                    <a:cubicBezTo>
                      <a:pt x="14711" y="4639"/>
                      <a:pt x="12943" y="3972"/>
                      <a:pt x="11075" y="3238"/>
                    </a:cubicBezTo>
                    <a:cubicBezTo>
                      <a:pt x="9341" y="2537"/>
                      <a:pt x="7573" y="1970"/>
                      <a:pt x="5805" y="1336"/>
                    </a:cubicBezTo>
                    <a:cubicBezTo>
                      <a:pt x="4037" y="703"/>
                      <a:pt x="2269" y="169"/>
                      <a:pt x="401" y="2"/>
                    </a:cubicBezTo>
                    <a:cubicBezTo>
                      <a:pt x="391" y="1"/>
                      <a:pt x="381" y="1"/>
                      <a:pt x="37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" name="Google Shape;1302;p6"/>
              <p:cNvSpPr/>
              <p:nvPr/>
            </p:nvSpPr>
            <p:spPr>
              <a:xfrm>
                <a:off x="8656460" y="3580482"/>
                <a:ext cx="187055" cy="259702"/>
              </a:xfrm>
              <a:custGeom>
                <a:avLst/>
                <a:gdLst/>
                <a:ahLst/>
                <a:cxnLst/>
                <a:rect l="l" t="t" r="r" b="b"/>
                <a:pathLst>
                  <a:path w="6244" h="8669" extrusionOk="0">
                    <a:moveTo>
                      <a:pt x="1198" y="0"/>
                    </a:moveTo>
                    <a:cubicBezTo>
                      <a:pt x="951" y="0"/>
                      <a:pt x="739" y="310"/>
                      <a:pt x="973" y="518"/>
                    </a:cubicBezTo>
                    <a:cubicBezTo>
                      <a:pt x="2793" y="2018"/>
                      <a:pt x="3941" y="4099"/>
                      <a:pt x="5498" y="5825"/>
                    </a:cubicBezTo>
                    <a:lnTo>
                      <a:pt x="5498" y="5825"/>
                    </a:lnTo>
                    <a:cubicBezTo>
                      <a:pt x="4123" y="7069"/>
                      <a:pt x="2051" y="7518"/>
                      <a:pt x="340" y="8056"/>
                    </a:cubicBezTo>
                    <a:cubicBezTo>
                      <a:pt x="1" y="8149"/>
                      <a:pt x="117" y="8668"/>
                      <a:pt x="426" y="8668"/>
                    </a:cubicBezTo>
                    <a:cubicBezTo>
                      <a:pt x="452" y="8668"/>
                      <a:pt x="478" y="8665"/>
                      <a:pt x="506" y="8657"/>
                    </a:cubicBezTo>
                    <a:cubicBezTo>
                      <a:pt x="2441" y="8056"/>
                      <a:pt x="4676" y="7556"/>
                      <a:pt x="6144" y="6055"/>
                    </a:cubicBezTo>
                    <a:cubicBezTo>
                      <a:pt x="6244" y="5955"/>
                      <a:pt x="6244" y="5755"/>
                      <a:pt x="6144" y="5621"/>
                    </a:cubicBezTo>
                    <a:cubicBezTo>
                      <a:pt x="4476" y="3853"/>
                      <a:pt x="3308" y="1652"/>
                      <a:pt x="1407" y="84"/>
                    </a:cubicBezTo>
                    <a:cubicBezTo>
                      <a:pt x="1341" y="25"/>
                      <a:pt x="1268" y="0"/>
                      <a:pt x="119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" name="Google Shape;1303;p6"/>
              <p:cNvSpPr/>
              <p:nvPr/>
            </p:nvSpPr>
            <p:spPr>
              <a:xfrm>
                <a:off x="8576689" y="3749640"/>
                <a:ext cx="258833" cy="29239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976" extrusionOk="0">
                    <a:moveTo>
                      <a:pt x="7633" y="0"/>
                    </a:moveTo>
                    <a:cubicBezTo>
                      <a:pt x="5209" y="0"/>
                      <a:pt x="2836" y="341"/>
                      <a:pt x="434" y="341"/>
                    </a:cubicBezTo>
                    <a:cubicBezTo>
                      <a:pt x="0" y="341"/>
                      <a:pt x="0" y="975"/>
                      <a:pt x="434" y="975"/>
                    </a:cubicBezTo>
                    <a:cubicBezTo>
                      <a:pt x="2836" y="975"/>
                      <a:pt x="5209" y="634"/>
                      <a:pt x="7633" y="634"/>
                    </a:cubicBezTo>
                    <a:cubicBezTo>
                      <a:pt x="7835" y="634"/>
                      <a:pt x="8037" y="636"/>
                      <a:pt x="8240" y="642"/>
                    </a:cubicBezTo>
                    <a:cubicBezTo>
                      <a:pt x="8640" y="642"/>
                      <a:pt x="8640" y="8"/>
                      <a:pt x="8240" y="8"/>
                    </a:cubicBezTo>
                    <a:cubicBezTo>
                      <a:pt x="8037" y="3"/>
                      <a:pt x="7835" y="0"/>
                      <a:pt x="7633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Google Shape;1304;p6"/>
              <p:cNvSpPr/>
              <p:nvPr/>
            </p:nvSpPr>
            <p:spPr>
              <a:xfrm>
                <a:off x="8619286" y="3621790"/>
                <a:ext cx="206347" cy="133131"/>
              </a:xfrm>
              <a:custGeom>
                <a:avLst/>
                <a:gdLst/>
                <a:ahLst/>
                <a:cxnLst/>
                <a:rect l="l" t="t" r="r" b="b"/>
                <a:pathLst>
                  <a:path w="6888" h="4444" extrusionOk="0">
                    <a:moveTo>
                      <a:pt x="486" y="1"/>
                    </a:moveTo>
                    <a:cubicBezTo>
                      <a:pt x="130" y="1"/>
                      <a:pt x="0" y="545"/>
                      <a:pt x="380" y="640"/>
                    </a:cubicBezTo>
                    <a:cubicBezTo>
                      <a:pt x="980" y="740"/>
                      <a:pt x="1514" y="1107"/>
                      <a:pt x="2014" y="1474"/>
                    </a:cubicBezTo>
                    <a:cubicBezTo>
                      <a:pt x="2481" y="1807"/>
                      <a:pt x="2948" y="2108"/>
                      <a:pt x="3449" y="2408"/>
                    </a:cubicBezTo>
                    <a:cubicBezTo>
                      <a:pt x="4416" y="2975"/>
                      <a:pt x="5517" y="3475"/>
                      <a:pt x="6251" y="4342"/>
                    </a:cubicBezTo>
                    <a:cubicBezTo>
                      <a:pt x="6306" y="4414"/>
                      <a:pt x="6375" y="4444"/>
                      <a:pt x="6444" y="4444"/>
                    </a:cubicBezTo>
                    <a:cubicBezTo>
                      <a:pt x="6665" y="4444"/>
                      <a:pt x="6888" y="4138"/>
                      <a:pt x="6684" y="3909"/>
                    </a:cubicBezTo>
                    <a:cubicBezTo>
                      <a:pt x="5917" y="2975"/>
                      <a:pt x="4750" y="2474"/>
                      <a:pt x="3749" y="1874"/>
                    </a:cubicBezTo>
                    <a:cubicBezTo>
                      <a:pt x="3248" y="1574"/>
                      <a:pt x="2781" y="1240"/>
                      <a:pt x="2281" y="907"/>
                    </a:cubicBezTo>
                    <a:cubicBezTo>
                      <a:pt x="1747" y="540"/>
                      <a:pt x="1180" y="173"/>
                      <a:pt x="547" y="6"/>
                    </a:cubicBezTo>
                    <a:cubicBezTo>
                      <a:pt x="526" y="3"/>
                      <a:pt x="505" y="1"/>
                      <a:pt x="48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1305;p6"/>
              <p:cNvSpPr/>
              <p:nvPr/>
            </p:nvSpPr>
            <p:spPr>
              <a:xfrm>
                <a:off x="8663620" y="3542528"/>
                <a:ext cx="60993" cy="5599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869" extrusionOk="0">
                    <a:moveTo>
                      <a:pt x="951" y="0"/>
                    </a:moveTo>
                    <a:cubicBezTo>
                      <a:pt x="726" y="0"/>
                      <a:pt x="501" y="83"/>
                      <a:pt x="334" y="250"/>
                    </a:cubicBezTo>
                    <a:cubicBezTo>
                      <a:pt x="1" y="584"/>
                      <a:pt x="1" y="1151"/>
                      <a:pt x="334" y="1484"/>
                    </a:cubicBezTo>
                    <a:lnTo>
                      <a:pt x="468" y="1618"/>
                    </a:lnTo>
                    <a:cubicBezTo>
                      <a:pt x="634" y="1785"/>
                      <a:pt x="860" y="1868"/>
                      <a:pt x="1085" y="1868"/>
                    </a:cubicBezTo>
                    <a:cubicBezTo>
                      <a:pt x="1310" y="1868"/>
                      <a:pt x="1535" y="1785"/>
                      <a:pt x="1702" y="1618"/>
                    </a:cubicBezTo>
                    <a:cubicBezTo>
                      <a:pt x="2035" y="1284"/>
                      <a:pt x="2035" y="717"/>
                      <a:pt x="1702" y="350"/>
                    </a:cubicBezTo>
                    <a:lnTo>
                      <a:pt x="1568" y="250"/>
                    </a:lnTo>
                    <a:cubicBezTo>
                      <a:pt x="1402" y="83"/>
                      <a:pt x="1176" y="0"/>
                      <a:pt x="951" y="0"/>
                    </a:cubicBezTo>
                    <a:close/>
                  </a:path>
                </a:pathLst>
              </a:custGeom>
              <a:solidFill>
                <a:srgbClr val="E24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1306;p6"/>
              <p:cNvSpPr/>
              <p:nvPr/>
            </p:nvSpPr>
            <p:spPr>
              <a:xfrm>
                <a:off x="8595681" y="3598335"/>
                <a:ext cx="60993" cy="54253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811" extrusionOk="0">
                    <a:moveTo>
                      <a:pt x="1031" y="1"/>
                    </a:moveTo>
                    <a:cubicBezTo>
                      <a:pt x="966" y="1"/>
                      <a:pt x="900" y="8"/>
                      <a:pt x="834" y="22"/>
                    </a:cubicBezTo>
                    <a:cubicBezTo>
                      <a:pt x="734" y="55"/>
                      <a:pt x="667" y="88"/>
                      <a:pt x="601" y="155"/>
                    </a:cubicBezTo>
                    <a:cubicBezTo>
                      <a:pt x="200" y="322"/>
                      <a:pt x="0" y="756"/>
                      <a:pt x="100" y="1156"/>
                    </a:cubicBezTo>
                    <a:cubicBezTo>
                      <a:pt x="215" y="1557"/>
                      <a:pt x="600" y="1811"/>
                      <a:pt x="1003" y="1811"/>
                    </a:cubicBezTo>
                    <a:cubicBezTo>
                      <a:pt x="1069" y="1811"/>
                      <a:pt x="1135" y="1804"/>
                      <a:pt x="1201" y="1790"/>
                    </a:cubicBezTo>
                    <a:cubicBezTo>
                      <a:pt x="1268" y="1756"/>
                      <a:pt x="1368" y="1723"/>
                      <a:pt x="1435" y="1656"/>
                    </a:cubicBezTo>
                    <a:cubicBezTo>
                      <a:pt x="1802" y="1490"/>
                      <a:pt x="2035" y="1056"/>
                      <a:pt x="1902" y="656"/>
                    </a:cubicBezTo>
                    <a:cubicBezTo>
                      <a:pt x="1787" y="254"/>
                      <a:pt x="1426" y="1"/>
                      <a:pt x="1031" y="1"/>
                    </a:cubicBezTo>
                    <a:close/>
                  </a:path>
                </a:pathLst>
              </a:custGeom>
              <a:solidFill>
                <a:srgbClr val="E24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1307;p6"/>
              <p:cNvSpPr/>
              <p:nvPr/>
            </p:nvSpPr>
            <p:spPr>
              <a:xfrm>
                <a:off x="8502760" y="3644946"/>
                <a:ext cx="67974" cy="5299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69" extrusionOk="0">
                    <a:moveTo>
                      <a:pt x="1134" y="0"/>
                    </a:moveTo>
                    <a:cubicBezTo>
                      <a:pt x="0" y="0"/>
                      <a:pt x="0" y="1768"/>
                      <a:pt x="1134" y="1768"/>
                    </a:cubicBezTo>
                    <a:cubicBezTo>
                      <a:pt x="2268" y="1768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E24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1308;p6"/>
              <p:cNvSpPr/>
              <p:nvPr/>
            </p:nvSpPr>
            <p:spPr>
              <a:xfrm>
                <a:off x="8548711" y="3744847"/>
                <a:ext cx="66985" cy="5299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769" extrusionOk="0">
                    <a:moveTo>
                      <a:pt x="1135" y="1"/>
                    </a:moveTo>
                    <a:cubicBezTo>
                      <a:pt x="0" y="1"/>
                      <a:pt x="0" y="1769"/>
                      <a:pt x="1135" y="1769"/>
                    </a:cubicBezTo>
                    <a:cubicBezTo>
                      <a:pt x="2235" y="1769"/>
                      <a:pt x="2235" y="1"/>
                      <a:pt x="1135" y="1"/>
                    </a:cubicBezTo>
                    <a:close/>
                  </a:path>
                </a:pathLst>
              </a:custGeom>
              <a:solidFill>
                <a:srgbClr val="E24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1309;p6"/>
              <p:cNvSpPr/>
              <p:nvPr/>
            </p:nvSpPr>
            <p:spPr>
              <a:xfrm>
                <a:off x="8630639" y="3809820"/>
                <a:ext cx="66985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735" extrusionOk="0">
                    <a:moveTo>
                      <a:pt x="1135" y="0"/>
                    </a:moveTo>
                    <a:cubicBezTo>
                      <a:pt x="1" y="0"/>
                      <a:pt x="1" y="1735"/>
                      <a:pt x="1135" y="1735"/>
                    </a:cubicBezTo>
                    <a:cubicBezTo>
                      <a:pt x="2236" y="1735"/>
                      <a:pt x="2236" y="0"/>
                      <a:pt x="1135" y="0"/>
                    </a:cubicBezTo>
                    <a:close/>
                  </a:path>
                </a:pathLst>
              </a:custGeom>
              <a:solidFill>
                <a:srgbClr val="E24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1349;p6"/>
            <p:cNvGrpSpPr/>
            <p:nvPr/>
          </p:nvGrpSpPr>
          <p:grpSpPr>
            <a:xfrm flipH="1">
              <a:off x="135042" y="6259284"/>
              <a:ext cx="690975" cy="442129"/>
              <a:chOff x="7750342" y="3926048"/>
              <a:chExt cx="1406709" cy="900099"/>
            </a:xfrm>
          </p:grpSpPr>
          <p:sp>
            <p:nvSpPr>
              <p:cNvPr id="52" name="Google Shape;1350;p6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1351;p6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1352;p6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353;p6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1354;p6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1355;p6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1356;p6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1357;p6"/>
              <p:cNvSpPr/>
              <p:nvPr/>
            </p:nvSpPr>
            <p:spPr>
              <a:xfrm>
                <a:off x="7750342" y="3929223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0" name="Google Shape;1358;p6"/>
            <p:cNvGrpSpPr/>
            <p:nvPr/>
          </p:nvGrpSpPr>
          <p:grpSpPr>
            <a:xfrm flipH="1">
              <a:off x="-85585" y="6120233"/>
              <a:ext cx="608676" cy="611453"/>
              <a:chOff x="8276926" y="3750868"/>
              <a:chExt cx="1239162" cy="1244814"/>
            </a:xfrm>
          </p:grpSpPr>
          <p:sp>
            <p:nvSpPr>
              <p:cNvPr id="61" name="Google Shape;1359;p6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1360;p6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1361;p6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1362;p6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1363;p6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1364;p6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1365;p6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1366;p6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1367;p6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1368;p6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1369;p6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1370;p6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1371;p6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1372;p6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1373;p6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1374;p6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1375;p6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1376;p6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1377;p6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1378;p6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1379;p6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1380;p6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1381;p6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1382;p6"/>
              <p:cNvSpPr/>
              <p:nvPr/>
            </p:nvSpPr>
            <p:spPr>
              <a:xfrm>
                <a:off x="8993368" y="446731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1383;p6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1384;p6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1385;p6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8" name="Google Shape;1386;p6"/>
            <p:cNvGrpSpPr/>
            <p:nvPr/>
          </p:nvGrpSpPr>
          <p:grpSpPr>
            <a:xfrm flipH="1">
              <a:off x="116867" y="6477580"/>
              <a:ext cx="442554" cy="428250"/>
              <a:chOff x="8202967" y="4478366"/>
              <a:chExt cx="900965" cy="871845"/>
            </a:xfrm>
          </p:grpSpPr>
          <p:sp>
            <p:nvSpPr>
              <p:cNvPr id="89" name="Google Shape;1387;p6"/>
              <p:cNvSpPr/>
              <p:nvPr/>
            </p:nvSpPr>
            <p:spPr>
              <a:xfrm>
                <a:off x="8202967" y="4478366"/>
                <a:ext cx="890427" cy="838361"/>
              </a:xfrm>
              <a:custGeom>
                <a:avLst/>
                <a:gdLst/>
                <a:ahLst/>
                <a:cxnLst/>
                <a:rect l="l" t="t" r="r" b="b"/>
                <a:pathLst>
                  <a:path w="29723" h="27985" extrusionOk="0">
                    <a:moveTo>
                      <a:pt x="12965" y="1"/>
                    </a:moveTo>
                    <a:cubicBezTo>
                      <a:pt x="12807" y="1"/>
                      <a:pt x="12645" y="31"/>
                      <a:pt x="12476" y="98"/>
                    </a:cubicBezTo>
                    <a:cubicBezTo>
                      <a:pt x="11342" y="599"/>
                      <a:pt x="10942" y="2533"/>
                      <a:pt x="9574" y="3868"/>
                    </a:cubicBezTo>
                    <a:cubicBezTo>
                      <a:pt x="8146" y="3712"/>
                      <a:pt x="4836" y="2342"/>
                      <a:pt x="2984" y="2342"/>
                    </a:cubicBezTo>
                    <a:cubicBezTo>
                      <a:pt x="2458" y="2342"/>
                      <a:pt x="2050" y="2453"/>
                      <a:pt x="1836" y="2733"/>
                    </a:cubicBezTo>
                    <a:cubicBezTo>
                      <a:pt x="868" y="3968"/>
                      <a:pt x="3570" y="9305"/>
                      <a:pt x="3970" y="10472"/>
                    </a:cubicBezTo>
                    <a:cubicBezTo>
                      <a:pt x="2536" y="11139"/>
                      <a:pt x="1" y="11740"/>
                      <a:pt x="1068" y="13675"/>
                    </a:cubicBezTo>
                    <a:cubicBezTo>
                      <a:pt x="1735" y="15009"/>
                      <a:pt x="3603" y="15776"/>
                      <a:pt x="4571" y="17044"/>
                    </a:cubicBezTo>
                    <a:cubicBezTo>
                      <a:pt x="3303" y="17811"/>
                      <a:pt x="301" y="18211"/>
                      <a:pt x="1068" y="20046"/>
                    </a:cubicBezTo>
                    <a:cubicBezTo>
                      <a:pt x="1635" y="21514"/>
                      <a:pt x="4471" y="22281"/>
                      <a:pt x="5705" y="22848"/>
                    </a:cubicBezTo>
                    <a:cubicBezTo>
                      <a:pt x="4638" y="23815"/>
                      <a:pt x="3003" y="24316"/>
                      <a:pt x="4537" y="25650"/>
                    </a:cubicBezTo>
                    <a:cubicBezTo>
                      <a:pt x="5505" y="26617"/>
                      <a:pt x="7440" y="26917"/>
                      <a:pt x="8707" y="27118"/>
                    </a:cubicBezTo>
                    <a:cubicBezTo>
                      <a:pt x="12310" y="27685"/>
                      <a:pt x="25452" y="27985"/>
                      <a:pt x="29122" y="27985"/>
                    </a:cubicBezTo>
                    <a:cubicBezTo>
                      <a:pt x="29355" y="24349"/>
                      <a:pt x="29689" y="19479"/>
                      <a:pt x="29589" y="17544"/>
                    </a:cubicBezTo>
                    <a:cubicBezTo>
                      <a:pt x="29489" y="14542"/>
                      <a:pt x="29722" y="12974"/>
                      <a:pt x="29322" y="10072"/>
                    </a:cubicBezTo>
                    <a:cubicBezTo>
                      <a:pt x="29108" y="8281"/>
                      <a:pt x="29001" y="4947"/>
                      <a:pt x="27371" y="4947"/>
                    </a:cubicBezTo>
                    <a:cubicBezTo>
                      <a:pt x="26966" y="4947"/>
                      <a:pt x="26469" y="5152"/>
                      <a:pt x="25853" y="5635"/>
                    </a:cubicBezTo>
                    <a:cubicBezTo>
                      <a:pt x="25274" y="6104"/>
                      <a:pt x="24650" y="7119"/>
                      <a:pt x="24017" y="7119"/>
                    </a:cubicBezTo>
                    <a:cubicBezTo>
                      <a:pt x="23884" y="7119"/>
                      <a:pt x="23751" y="7074"/>
                      <a:pt x="23618" y="6970"/>
                    </a:cubicBezTo>
                    <a:cubicBezTo>
                      <a:pt x="23151" y="6603"/>
                      <a:pt x="23051" y="4768"/>
                      <a:pt x="22951" y="4268"/>
                    </a:cubicBezTo>
                    <a:cubicBezTo>
                      <a:pt x="22661" y="3047"/>
                      <a:pt x="22372" y="588"/>
                      <a:pt x="20890" y="588"/>
                    </a:cubicBezTo>
                    <a:cubicBezTo>
                      <a:pt x="20834" y="588"/>
                      <a:pt x="20776" y="591"/>
                      <a:pt x="20716" y="599"/>
                    </a:cubicBezTo>
                    <a:cubicBezTo>
                      <a:pt x="19248" y="799"/>
                      <a:pt x="17914" y="3701"/>
                      <a:pt x="16646" y="4468"/>
                    </a:cubicBezTo>
                    <a:cubicBezTo>
                      <a:pt x="15672" y="3402"/>
                      <a:pt x="14614" y="1"/>
                      <a:pt x="12965" y="1"/>
                    </a:cubicBezTo>
                    <a:close/>
                  </a:path>
                </a:pathLst>
              </a:custGeom>
              <a:solidFill>
                <a:srgbClr val="C67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1388;p6"/>
              <p:cNvSpPr/>
              <p:nvPr/>
            </p:nvSpPr>
            <p:spPr>
              <a:xfrm>
                <a:off x="8299123" y="4596001"/>
                <a:ext cx="804808" cy="754210"/>
              </a:xfrm>
              <a:custGeom>
                <a:avLst/>
                <a:gdLst/>
                <a:ahLst/>
                <a:cxnLst/>
                <a:rect l="l" t="t" r="r" b="b"/>
                <a:pathLst>
                  <a:path w="26865" h="25176" extrusionOk="0">
                    <a:moveTo>
                      <a:pt x="577" y="1"/>
                    </a:moveTo>
                    <a:cubicBezTo>
                      <a:pt x="238" y="1"/>
                      <a:pt x="0" y="531"/>
                      <a:pt x="360" y="808"/>
                    </a:cubicBezTo>
                    <a:cubicBezTo>
                      <a:pt x="2295" y="2209"/>
                      <a:pt x="3963" y="3943"/>
                      <a:pt x="5731" y="5545"/>
                    </a:cubicBezTo>
                    <a:cubicBezTo>
                      <a:pt x="7499" y="7146"/>
                      <a:pt x="9166" y="8847"/>
                      <a:pt x="10868" y="10548"/>
                    </a:cubicBezTo>
                    <a:cubicBezTo>
                      <a:pt x="12502" y="12216"/>
                      <a:pt x="14170" y="13917"/>
                      <a:pt x="15938" y="15485"/>
                    </a:cubicBezTo>
                    <a:cubicBezTo>
                      <a:pt x="17539" y="16919"/>
                      <a:pt x="19174" y="18320"/>
                      <a:pt x="20808" y="19721"/>
                    </a:cubicBezTo>
                    <a:cubicBezTo>
                      <a:pt x="22676" y="21356"/>
                      <a:pt x="24477" y="23057"/>
                      <a:pt x="26012" y="25025"/>
                    </a:cubicBezTo>
                    <a:cubicBezTo>
                      <a:pt x="26093" y="25131"/>
                      <a:pt x="26191" y="25175"/>
                      <a:pt x="26287" y="25175"/>
                    </a:cubicBezTo>
                    <a:cubicBezTo>
                      <a:pt x="26583" y="25175"/>
                      <a:pt x="26864" y="24752"/>
                      <a:pt x="26612" y="24425"/>
                    </a:cubicBezTo>
                    <a:cubicBezTo>
                      <a:pt x="23910" y="20956"/>
                      <a:pt x="20341" y="18320"/>
                      <a:pt x="17072" y="15385"/>
                    </a:cubicBezTo>
                    <a:cubicBezTo>
                      <a:pt x="13503" y="12183"/>
                      <a:pt x="10301" y="8613"/>
                      <a:pt x="6765" y="5344"/>
                    </a:cubicBezTo>
                    <a:cubicBezTo>
                      <a:pt x="4797" y="3543"/>
                      <a:pt x="2929" y="1642"/>
                      <a:pt x="794" y="74"/>
                    </a:cubicBezTo>
                    <a:cubicBezTo>
                      <a:pt x="720" y="23"/>
                      <a:pt x="647" y="1"/>
                      <a:pt x="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1389;p6"/>
              <p:cNvSpPr/>
              <p:nvPr/>
            </p:nvSpPr>
            <p:spPr>
              <a:xfrm>
                <a:off x="8354870" y="4614184"/>
                <a:ext cx="199876" cy="22522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7518" extrusionOk="0">
                    <a:moveTo>
                      <a:pt x="6155" y="1"/>
                    </a:moveTo>
                    <a:cubicBezTo>
                      <a:pt x="5946" y="1"/>
                      <a:pt x="5738" y="134"/>
                      <a:pt x="5738" y="401"/>
                    </a:cubicBezTo>
                    <a:cubicBezTo>
                      <a:pt x="5738" y="2254"/>
                      <a:pt x="5826" y="4106"/>
                      <a:pt x="5753" y="5959"/>
                    </a:cubicBezTo>
                    <a:lnTo>
                      <a:pt x="5753" y="5959"/>
                    </a:lnTo>
                    <a:cubicBezTo>
                      <a:pt x="4194" y="6263"/>
                      <a:pt x="2610" y="6684"/>
                      <a:pt x="1001" y="6684"/>
                    </a:cubicBezTo>
                    <a:cubicBezTo>
                      <a:pt x="846" y="6684"/>
                      <a:pt x="690" y="6681"/>
                      <a:pt x="534" y="6672"/>
                    </a:cubicBezTo>
                    <a:cubicBezTo>
                      <a:pt x="523" y="6671"/>
                      <a:pt x="513" y="6671"/>
                      <a:pt x="503" y="6671"/>
                    </a:cubicBezTo>
                    <a:cubicBezTo>
                      <a:pt x="0" y="6671"/>
                      <a:pt x="11" y="7473"/>
                      <a:pt x="534" y="7506"/>
                    </a:cubicBezTo>
                    <a:cubicBezTo>
                      <a:pt x="687" y="7514"/>
                      <a:pt x="840" y="7518"/>
                      <a:pt x="993" y="7518"/>
                    </a:cubicBezTo>
                    <a:cubicBezTo>
                      <a:pt x="2770" y="7518"/>
                      <a:pt x="4521" y="7013"/>
                      <a:pt x="6271" y="6706"/>
                    </a:cubicBezTo>
                    <a:cubicBezTo>
                      <a:pt x="6438" y="6706"/>
                      <a:pt x="6572" y="6472"/>
                      <a:pt x="6572" y="6305"/>
                    </a:cubicBezTo>
                    <a:cubicBezTo>
                      <a:pt x="6672" y="4337"/>
                      <a:pt x="6572" y="2369"/>
                      <a:pt x="6572" y="401"/>
                    </a:cubicBezTo>
                    <a:cubicBezTo>
                      <a:pt x="6572" y="134"/>
                      <a:pt x="6363" y="1"/>
                      <a:pt x="615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390;p6"/>
              <p:cNvSpPr/>
              <p:nvPr/>
            </p:nvSpPr>
            <p:spPr>
              <a:xfrm>
                <a:off x="8471396" y="4733107"/>
                <a:ext cx="219259" cy="244962"/>
              </a:xfrm>
              <a:custGeom>
                <a:avLst/>
                <a:gdLst/>
                <a:ahLst/>
                <a:cxnLst/>
                <a:rect l="l" t="t" r="r" b="b"/>
                <a:pathLst>
                  <a:path w="7319" h="8177" extrusionOk="0">
                    <a:moveTo>
                      <a:pt x="6835" y="0"/>
                    </a:moveTo>
                    <a:cubicBezTo>
                      <a:pt x="6626" y="0"/>
                      <a:pt x="6418" y="134"/>
                      <a:pt x="6418" y="401"/>
                    </a:cubicBezTo>
                    <a:cubicBezTo>
                      <a:pt x="6418" y="2507"/>
                      <a:pt x="6477" y="4614"/>
                      <a:pt x="6428" y="6692"/>
                    </a:cubicBezTo>
                    <a:lnTo>
                      <a:pt x="6428" y="6692"/>
                    </a:lnTo>
                    <a:cubicBezTo>
                      <a:pt x="4456" y="6809"/>
                      <a:pt x="2485" y="7091"/>
                      <a:pt x="513" y="7372"/>
                    </a:cubicBezTo>
                    <a:cubicBezTo>
                      <a:pt x="1" y="7436"/>
                      <a:pt x="196" y="8177"/>
                      <a:pt x="684" y="8177"/>
                    </a:cubicBezTo>
                    <a:cubicBezTo>
                      <a:pt x="705" y="8177"/>
                      <a:pt x="726" y="8175"/>
                      <a:pt x="747" y="8173"/>
                    </a:cubicBezTo>
                    <a:cubicBezTo>
                      <a:pt x="2748" y="7873"/>
                      <a:pt x="4783" y="7606"/>
                      <a:pt x="6818" y="7506"/>
                    </a:cubicBezTo>
                    <a:cubicBezTo>
                      <a:pt x="7051" y="7506"/>
                      <a:pt x="7218" y="7339"/>
                      <a:pt x="7251" y="7105"/>
                    </a:cubicBezTo>
                    <a:cubicBezTo>
                      <a:pt x="7318" y="4870"/>
                      <a:pt x="7251" y="2635"/>
                      <a:pt x="7251" y="401"/>
                    </a:cubicBezTo>
                    <a:cubicBezTo>
                      <a:pt x="7251" y="134"/>
                      <a:pt x="7043" y="0"/>
                      <a:pt x="68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391;p6"/>
              <p:cNvSpPr/>
              <p:nvPr/>
            </p:nvSpPr>
            <p:spPr>
              <a:xfrm>
                <a:off x="8557698" y="4783072"/>
                <a:ext cx="304818" cy="334775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11175" extrusionOk="0">
                    <a:moveTo>
                      <a:pt x="9758" y="0"/>
                    </a:moveTo>
                    <a:cubicBezTo>
                      <a:pt x="9549" y="0"/>
                      <a:pt x="9341" y="134"/>
                      <a:pt x="9341" y="400"/>
                    </a:cubicBezTo>
                    <a:cubicBezTo>
                      <a:pt x="9309" y="3611"/>
                      <a:pt x="9153" y="6853"/>
                      <a:pt x="8874" y="10066"/>
                    </a:cubicBezTo>
                    <a:lnTo>
                      <a:pt x="8874" y="10066"/>
                    </a:lnTo>
                    <a:cubicBezTo>
                      <a:pt x="6122" y="10249"/>
                      <a:pt x="3313" y="10341"/>
                      <a:pt x="534" y="10341"/>
                    </a:cubicBezTo>
                    <a:cubicBezTo>
                      <a:pt x="1" y="10341"/>
                      <a:pt x="1" y="11175"/>
                      <a:pt x="534" y="11175"/>
                    </a:cubicBezTo>
                    <a:cubicBezTo>
                      <a:pt x="3470" y="11175"/>
                      <a:pt x="6372" y="11075"/>
                      <a:pt x="9241" y="10875"/>
                    </a:cubicBezTo>
                    <a:cubicBezTo>
                      <a:pt x="9507" y="10841"/>
                      <a:pt x="9641" y="10708"/>
                      <a:pt x="9674" y="10441"/>
                    </a:cubicBezTo>
                    <a:cubicBezTo>
                      <a:pt x="9974" y="7105"/>
                      <a:pt x="10141" y="3736"/>
                      <a:pt x="10175" y="400"/>
                    </a:cubicBezTo>
                    <a:cubicBezTo>
                      <a:pt x="10175" y="134"/>
                      <a:pt x="9966" y="0"/>
                      <a:pt x="97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1392;p6"/>
              <p:cNvSpPr/>
              <p:nvPr/>
            </p:nvSpPr>
            <p:spPr>
              <a:xfrm>
                <a:off x="8711578" y="4898970"/>
                <a:ext cx="283847" cy="332708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11106" extrusionOk="0">
                    <a:moveTo>
                      <a:pt x="9057" y="1"/>
                    </a:moveTo>
                    <a:cubicBezTo>
                      <a:pt x="8849" y="1"/>
                      <a:pt x="8640" y="134"/>
                      <a:pt x="8640" y="401"/>
                    </a:cubicBezTo>
                    <a:cubicBezTo>
                      <a:pt x="8640" y="3589"/>
                      <a:pt x="8485" y="6809"/>
                      <a:pt x="8204" y="10030"/>
                    </a:cubicBezTo>
                    <a:lnTo>
                      <a:pt x="8204" y="10030"/>
                    </a:lnTo>
                    <a:cubicBezTo>
                      <a:pt x="7212" y="10220"/>
                      <a:pt x="6207" y="10278"/>
                      <a:pt x="5197" y="10278"/>
                    </a:cubicBezTo>
                    <a:cubicBezTo>
                      <a:pt x="3642" y="10278"/>
                      <a:pt x="2077" y="10141"/>
                      <a:pt x="534" y="10141"/>
                    </a:cubicBezTo>
                    <a:cubicBezTo>
                      <a:pt x="1" y="10141"/>
                      <a:pt x="1" y="10975"/>
                      <a:pt x="534" y="10975"/>
                    </a:cubicBezTo>
                    <a:cubicBezTo>
                      <a:pt x="2078" y="10975"/>
                      <a:pt x="3644" y="11106"/>
                      <a:pt x="5201" y="11106"/>
                    </a:cubicBezTo>
                    <a:cubicBezTo>
                      <a:pt x="6368" y="11106"/>
                      <a:pt x="7530" y="11032"/>
                      <a:pt x="8674" y="10775"/>
                    </a:cubicBezTo>
                    <a:cubicBezTo>
                      <a:pt x="8874" y="10708"/>
                      <a:pt x="8974" y="10541"/>
                      <a:pt x="8974" y="10375"/>
                    </a:cubicBezTo>
                    <a:cubicBezTo>
                      <a:pt x="9274" y="7039"/>
                      <a:pt x="9474" y="3737"/>
                      <a:pt x="9474" y="401"/>
                    </a:cubicBezTo>
                    <a:cubicBezTo>
                      <a:pt x="9474" y="134"/>
                      <a:pt x="9266" y="1"/>
                      <a:pt x="905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1393;p6"/>
              <p:cNvSpPr/>
              <p:nvPr/>
            </p:nvSpPr>
            <p:spPr>
              <a:xfrm>
                <a:off x="8446803" y="5093830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1394;p6"/>
              <p:cNvSpPr/>
              <p:nvPr/>
            </p:nvSpPr>
            <p:spPr>
              <a:xfrm>
                <a:off x="8435809" y="5038862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4"/>
                      <a:pt x="467" y="734"/>
                    </a:cubicBezTo>
                    <a:cubicBezTo>
                      <a:pt x="934" y="734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1395;p6"/>
              <p:cNvSpPr/>
              <p:nvPr/>
            </p:nvSpPr>
            <p:spPr>
              <a:xfrm>
                <a:off x="8394831" y="5079841"/>
                <a:ext cx="2801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34" y="701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1396;p6"/>
              <p:cNvSpPr/>
              <p:nvPr/>
            </p:nvSpPr>
            <p:spPr>
              <a:xfrm>
                <a:off x="8818489" y="4647165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397;p6"/>
              <p:cNvSpPr/>
              <p:nvPr/>
            </p:nvSpPr>
            <p:spPr>
              <a:xfrm>
                <a:off x="8792517" y="470812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398;p6"/>
              <p:cNvSpPr/>
              <p:nvPr/>
            </p:nvSpPr>
            <p:spPr>
              <a:xfrm>
                <a:off x="8760555" y="4656151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5"/>
                      <a:pt x="467" y="735"/>
                    </a:cubicBezTo>
                    <a:cubicBezTo>
                      <a:pt x="934" y="735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399;p6"/>
              <p:cNvSpPr/>
              <p:nvPr/>
            </p:nvSpPr>
            <p:spPr>
              <a:xfrm>
                <a:off x="8913417" y="4954927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400;p6"/>
              <p:cNvSpPr/>
              <p:nvPr/>
            </p:nvSpPr>
            <p:spPr>
              <a:xfrm>
                <a:off x="8908445" y="5012890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401;p6"/>
              <p:cNvSpPr/>
              <p:nvPr/>
            </p:nvSpPr>
            <p:spPr>
              <a:xfrm>
                <a:off x="8475770" y="4873987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402;p6"/>
              <p:cNvSpPr/>
              <p:nvPr/>
            </p:nvSpPr>
            <p:spPr>
              <a:xfrm>
                <a:off x="8443778" y="4890972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cubicBezTo>
                      <a:pt x="935" y="735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403;p6"/>
              <p:cNvSpPr/>
              <p:nvPr/>
            </p:nvSpPr>
            <p:spPr>
              <a:xfrm>
                <a:off x="8687614" y="5154759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5"/>
                      <a:pt x="467" y="735"/>
                    </a:cubicBezTo>
                    <a:cubicBezTo>
                      <a:pt x="934" y="735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404;p6"/>
              <p:cNvSpPr/>
              <p:nvPr/>
            </p:nvSpPr>
            <p:spPr>
              <a:xfrm>
                <a:off x="8327880" y="4694135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405;p6"/>
              <p:cNvSpPr/>
              <p:nvPr/>
            </p:nvSpPr>
            <p:spPr>
              <a:xfrm>
                <a:off x="8411815" y="4636171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Google Shape;1406;p6"/>
            <p:cNvGrpSpPr/>
            <p:nvPr/>
          </p:nvGrpSpPr>
          <p:grpSpPr>
            <a:xfrm rot="5400000" flipH="1">
              <a:off x="644966" y="6489707"/>
              <a:ext cx="215154" cy="582789"/>
              <a:chOff x="7607455" y="4238363"/>
              <a:chExt cx="438017" cy="1186459"/>
            </a:xfrm>
          </p:grpSpPr>
          <p:sp>
            <p:nvSpPr>
              <p:cNvPr id="109" name="Google Shape;1407;p6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408;p6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409;p6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410;p6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411;p6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412;p6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413;p6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414;p6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415;p6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416;p6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417;p6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418;p6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419;p6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0;p6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1;p6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2;p6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;p6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4;p6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5;p6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6;p6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7;p6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8;p6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1429;p6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430;p6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4AE63B4E-B079-528F-D741-1C32AAA25FE7}"/>
              </a:ext>
            </a:extLst>
          </p:cNvPr>
          <p:cNvGrpSpPr/>
          <p:nvPr/>
        </p:nvGrpSpPr>
        <p:grpSpPr>
          <a:xfrm>
            <a:off x="-547658" y="-485500"/>
            <a:ext cx="822544" cy="1976331"/>
            <a:chOff x="131359" y="-14514"/>
            <a:chExt cx="822544" cy="1976331"/>
          </a:xfrm>
        </p:grpSpPr>
        <p:grpSp>
          <p:nvGrpSpPr>
            <p:cNvPr id="133" name="Google Shape;1431;p6"/>
            <p:cNvGrpSpPr/>
            <p:nvPr/>
          </p:nvGrpSpPr>
          <p:grpSpPr>
            <a:xfrm rot="5400000" flipH="1">
              <a:off x="249485" y="1455146"/>
              <a:ext cx="633267" cy="380075"/>
              <a:chOff x="8365864" y="2993835"/>
              <a:chExt cx="933472" cy="547264"/>
            </a:xfrm>
          </p:grpSpPr>
          <p:sp>
            <p:nvSpPr>
              <p:cNvPr id="134" name="Google Shape;1432;p6"/>
              <p:cNvSpPr/>
              <p:nvPr/>
            </p:nvSpPr>
            <p:spPr>
              <a:xfrm>
                <a:off x="8365864" y="2993835"/>
                <a:ext cx="721496" cy="547264"/>
              </a:xfrm>
              <a:custGeom>
                <a:avLst/>
                <a:gdLst/>
                <a:ahLst/>
                <a:cxnLst/>
                <a:rect l="l" t="t" r="r" b="b"/>
                <a:pathLst>
                  <a:path w="24084" h="18268" extrusionOk="0">
                    <a:moveTo>
                      <a:pt x="14332" y="1"/>
                    </a:moveTo>
                    <a:cubicBezTo>
                      <a:pt x="13719" y="1"/>
                      <a:pt x="13112" y="37"/>
                      <a:pt x="12542" y="87"/>
                    </a:cubicBezTo>
                    <a:cubicBezTo>
                      <a:pt x="10541" y="254"/>
                      <a:pt x="8740" y="321"/>
                      <a:pt x="7172" y="1655"/>
                    </a:cubicBezTo>
                    <a:cubicBezTo>
                      <a:pt x="6471" y="2289"/>
                      <a:pt x="6238" y="2489"/>
                      <a:pt x="7172" y="2823"/>
                    </a:cubicBezTo>
                    <a:cubicBezTo>
                      <a:pt x="8006" y="3190"/>
                      <a:pt x="8906" y="3190"/>
                      <a:pt x="9740" y="3590"/>
                    </a:cubicBezTo>
                    <a:cubicBezTo>
                      <a:pt x="8973" y="4524"/>
                      <a:pt x="7872" y="5158"/>
                      <a:pt x="7005" y="5925"/>
                    </a:cubicBezTo>
                    <a:cubicBezTo>
                      <a:pt x="5771" y="6892"/>
                      <a:pt x="5004" y="8126"/>
                      <a:pt x="4070" y="9361"/>
                    </a:cubicBezTo>
                    <a:cubicBezTo>
                      <a:pt x="3136" y="10528"/>
                      <a:pt x="2235" y="11796"/>
                      <a:pt x="1535" y="13130"/>
                    </a:cubicBezTo>
                    <a:cubicBezTo>
                      <a:pt x="1068" y="13831"/>
                      <a:pt x="0" y="15665"/>
                      <a:pt x="167" y="16399"/>
                    </a:cubicBezTo>
                    <a:cubicBezTo>
                      <a:pt x="2802" y="16166"/>
                      <a:pt x="5437" y="15932"/>
                      <a:pt x="8006" y="15298"/>
                    </a:cubicBezTo>
                    <a:cubicBezTo>
                      <a:pt x="10508" y="14731"/>
                      <a:pt x="12476" y="13564"/>
                      <a:pt x="14811" y="12496"/>
                    </a:cubicBezTo>
                    <a:cubicBezTo>
                      <a:pt x="15344" y="14298"/>
                      <a:pt x="15178" y="16599"/>
                      <a:pt x="16112" y="18267"/>
                    </a:cubicBezTo>
                    <a:cubicBezTo>
                      <a:pt x="18313" y="16599"/>
                      <a:pt x="20014" y="13197"/>
                      <a:pt x="21182" y="10762"/>
                    </a:cubicBezTo>
                    <a:cubicBezTo>
                      <a:pt x="21749" y="9427"/>
                      <a:pt x="22450" y="8060"/>
                      <a:pt x="22917" y="6692"/>
                    </a:cubicBezTo>
                    <a:cubicBezTo>
                      <a:pt x="23317" y="5458"/>
                      <a:pt x="24084" y="3890"/>
                      <a:pt x="24084" y="2522"/>
                    </a:cubicBezTo>
                    <a:cubicBezTo>
                      <a:pt x="23550" y="2189"/>
                      <a:pt x="22450" y="1789"/>
                      <a:pt x="21849" y="1555"/>
                    </a:cubicBezTo>
                    <a:cubicBezTo>
                      <a:pt x="20348" y="888"/>
                      <a:pt x="18880" y="855"/>
                      <a:pt x="17246" y="388"/>
                    </a:cubicBezTo>
                    <a:cubicBezTo>
                      <a:pt x="16355" y="98"/>
                      <a:pt x="15336" y="1"/>
                      <a:pt x="14332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433;p6"/>
              <p:cNvSpPr/>
              <p:nvPr/>
            </p:nvSpPr>
            <p:spPr>
              <a:xfrm>
                <a:off x="8415260" y="3054554"/>
                <a:ext cx="884076" cy="395139"/>
              </a:xfrm>
              <a:custGeom>
                <a:avLst/>
                <a:gdLst/>
                <a:ahLst/>
                <a:cxnLst/>
                <a:rect l="l" t="t" r="r" b="b"/>
                <a:pathLst>
                  <a:path w="29511" h="13190" extrusionOk="0">
                    <a:moveTo>
                      <a:pt x="26842" y="0"/>
                    </a:moveTo>
                    <a:cubicBezTo>
                      <a:pt x="23844" y="0"/>
                      <a:pt x="20859" y="1428"/>
                      <a:pt x="18165" y="2564"/>
                    </a:cubicBezTo>
                    <a:cubicBezTo>
                      <a:pt x="14096" y="4265"/>
                      <a:pt x="10059" y="6099"/>
                      <a:pt x="6357" y="8468"/>
                    </a:cubicBezTo>
                    <a:cubicBezTo>
                      <a:pt x="4255" y="9802"/>
                      <a:pt x="2221" y="11270"/>
                      <a:pt x="219" y="12704"/>
                    </a:cubicBezTo>
                    <a:cubicBezTo>
                      <a:pt x="0" y="12868"/>
                      <a:pt x="118" y="13189"/>
                      <a:pt x="333" y="13189"/>
                    </a:cubicBezTo>
                    <a:cubicBezTo>
                      <a:pt x="380" y="13189"/>
                      <a:pt x="432" y="13174"/>
                      <a:pt x="486" y="13138"/>
                    </a:cubicBezTo>
                    <a:cubicBezTo>
                      <a:pt x="3955" y="10669"/>
                      <a:pt x="7424" y="8201"/>
                      <a:pt x="11227" y="6300"/>
                    </a:cubicBezTo>
                    <a:cubicBezTo>
                      <a:pt x="13162" y="5332"/>
                      <a:pt x="15130" y="4432"/>
                      <a:pt x="17098" y="3598"/>
                    </a:cubicBezTo>
                    <a:cubicBezTo>
                      <a:pt x="18933" y="2797"/>
                      <a:pt x="20767" y="1930"/>
                      <a:pt x="22669" y="1329"/>
                    </a:cubicBezTo>
                    <a:cubicBezTo>
                      <a:pt x="24025" y="885"/>
                      <a:pt x="25485" y="529"/>
                      <a:pt x="26931" y="529"/>
                    </a:cubicBezTo>
                    <a:cubicBezTo>
                      <a:pt x="27654" y="529"/>
                      <a:pt x="28373" y="618"/>
                      <a:pt x="29073" y="829"/>
                    </a:cubicBezTo>
                    <a:cubicBezTo>
                      <a:pt x="29100" y="838"/>
                      <a:pt x="29126" y="842"/>
                      <a:pt x="29151" y="842"/>
                    </a:cubicBezTo>
                    <a:cubicBezTo>
                      <a:pt x="29399" y="842"/>
                      <a:pt x="29510" y="420"/>
                      <a:pt x="29207" y="329"/>
                    </a:cubicBezTo>
                    <a:cubicBezTo>
                      <a:pt x="28421" y="99"/>
                      <a:pt x="27631" y="0"/>
                      <a:pt x="26842" y="0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1434;p6"/>
              <p:cNvSpPr/>
              <p:nvPr/>
            </p:nvSpPr>
            <p:spPr>
              <a:xfrm>
                <a:off x="8854106" y="3057220"/>
                <a:ext cx="149278" cy="223004"/>
              </a:xfrm>
              <a:custGeom>
                <a:avLst/>
                <a:gdLst/>
                <a:ahLst/>
                <a:cxnLst/>
                <a:rect l="l" t="t" r="r" b="b"/>
                <a:pathLst>
                  <a:path w="4983" h="7444" extrusionOk="0">
                    <a:moveTo>
                      <a:pt x="387" y="0"/>
                    </a:moveTo>
                    <a:cubicBezTo>
                      <a:pt x="98" y="0"/>
                      <a:pt x="0" y="444"/>
                      <a:pt x="313" y="507"/>
                    </a:cubicBezTo>
                    <a:cubicBezTo>
                      <a:pt x="1777" y="793"/>
                      <a:pt x="3150" y="1595"/>
                      <a:pt x="4373" y="2393"/>
                    </a:cubicBezTo>
                    <a:lnTo>
                      <a:pt x="4373" y="2393"/>
                    </a:lnTo>
                    <a:cubicBezTo>
                      <a:pt x="3748" y="3939"/>
                      <a:pt x="3318" y="5569"/>
                      <a:pt x="2548" y="7045"/>
                    </a:cubicBezTo>
                    <a:cubicBezTo>
                      <a:pt x="2433" y="7252"/>
                      <a:pt x="2620" y="7443"/>
                      <a:pt x="2790" y="7443"/>
                    </a:cubicBezTo>
                    <a:cubicBezTo>
                      <a:pt x="2867" y="7443"/>
                      <a:pt x="2940" y="7404"/>
                      <a:pt x="2982" y="7311"/>
                    </a:cubicBezTo>
                    <a:cubicBezTo>
                      <a:pt x="3849" y="5744"/>
                      <a:pt x="4283" y="4009"/>
                      <a:pt x="4950" y="2341"/>
                    </a:cubicBezTo>
                    <a:cubicBezTo>
                      <a:pt x="4983" y="2241"/>
                      <a:pt x="4916" y="2108"/>
                      <a:pt x="4816" y="2074"/>
                    </a:cubicBezTo>
                    <a:cubicBezTo>
                      <a:pt x="3515" y="1207"/>
                      <a:pt x="2014" y="306"/>
                      <a:pt x="446" y="6"/>
                    </a:cubicBezTo>
                    <a:cubicBezTo>
                      <a:pt x="426" y="2"/>
                      <a:pt x="406" y="0"/>
                      <a:pt x="387" y="0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435;p6"/>
              <p:cNvSpPr/>
              <p:nvPr/>
            </p:nvSpPr>
            <p:spPr>
              <a:xfrm>
                <a:off x="8712926" y="3114285"/>
                <a:ext cx="159584" cy="218001"/>
              </a:xfrm>
              <a:custGeom>
                <a:avLst/>
                <a:gdLst/>
                <a:ahLst/>
                <a:cxnLst/>
                <a:rect l="l" t="t" r="r" b="b"/>
                <a:pathLst>
                  <a:path w="5327" h="7277" extrusionOk="0">
                    <a:moveTo>
                      <a:pt x="394" y="0"/>
                    </a:moveTo>
                    <a:cubicBezTo>
                      <a:pt x="156" y="0"/>
                      <a:pt x="0" y="361"/>
                      <a:pt x="256" y="503"/>
                    </a:cubicBezTo>
                    <a:cubicBezTo>
                      <a:pt x="1660" y="1332"/>
                      <a:pt x="3186" y="1979"/>
                      <a:pt x="4746" y="2501"/>
                    </a:cubicBezTo>
                    <a:lnTo>
                      <a:pt x="4746" y="2501"/>
                    </a:lnTo>
                    <a:cubicBezTo>
                      <a:pt x="4467" y="4011"/>
                      <a:pt x="3968" y="5492"/>
                      <a:pt x="3558" y="6974"/>
                    </a:cubicBezTo>
                    <a:cubicBezTo>
                      <a:pt x="3498" y="7156"/>
                      <a:pt x="3670" y="7277"/>
                      <a:pt x="3830" y="7277"/>
                    </a:cubicBezTo>
                    <a:cubicBezTo>
                      <a:pt x="3934" y="7277"/>
                      <a:pt x="4032" y="7226"/>
                      <a:pt x="4059" y="7108"/>
                    </a:cubicBezTo>
                    <a:cubicBezTo>
                      <a:pt x="4492" y="5540"/>
                      <a:pt x="5026" y="3972"/>
                      <a:pt x="5293" y="2371"/>
                    </a:cubicBezTo>
                    <a:cubicBezTo>
                      <a:pt x="5326" y="2237"/>
                      <a:pt x="5259" y="2104"/>
                      <a:pt x="5093" y="2071"/>
                    </a:cubicBezTo>
                    <a:cubicBezTo>
                      <a:pt x="3525" y="1537"/>
                      <a:pt x="1957" y="903"/>
                      <a:pt x="523" y="36"/>
                    </a:cubicBezTo>
                    <a:cubicBezTo>
                      <a:pt x="478" y="11"/>
                      <a:pt x="435" y="0"/>
                      <a:pt x="394" y="0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436;p6"/>
              <p:cNvSpPr/>
              <p:nvPr/>
            </p:nvSpPr>
            <p:spPr>
              <a:xfrm>
                <a:off x="8610569" y="3209873"/>
                <a:ext cx="124024" cy="171327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5719" extrusionOk="0">
                    <a:moveTo>
                      <a:pt x="352" y="1"/>
                    </a:moveTo>
                    <a:cubicBezTo>
                      <a:pt x="84" y="1"/>
                      <a:pt x="0" y="426"/>
                      <a:pt x="304" y="548"/>
                    </a:cubicBezTo>
                    <a:cubicBezTo>
                      <a:pt x="1350" y="978"/>
                      <a:pt x="2425" y="1381"/>
                      <a:pt x="3555" y="1545"/>
                    </a:cubicBezTo>
                    <a:lnTo>
                      <a:pt x="3555" y="1545"/>
                    </a:lnTo>
                    <a:cubicBezTo>
                      <a:pt x="3325" y="2843"/>
                      <a:pt x="3013" y="4114"/>
                      <a:pt x="2672" y="5384"/>
                    </a:cubicBezTo>
                    <a:cubicBezTo>
                      <a:pt x="2611" y="5589"/>
                      <a:pt x="2776" y="5718"/>
                      <a:pt x="2935" y="5718"/>
                    </a:cubicBezTo>
                    <a:cubicBezTo>
                      <a:pt x="3036" y="5718"/>
                      <a:pt x="3134" y="5667"/>
                      <a:pt x="3173" y="5551"/>
                    </a:cubicBezTo>
                    <a:cubicBezTo>
                      <a:pt x="3539" y="4183"/>
                      <a:pt x="3873" y="2782"/>
                      <a:pt x="4107" y="1415"/>
                    </a:cubicBezTo>
                    <a:cubicBezTo>
                      <a:pt x="4140" y="1215"/>
                      <a:pt x="4040" y="1081"/>
                      <a:pt x="3840" y="1081"/>
                    </a:cubicBezTo>
                    <a:cubicBezTo>
                      <a:pt x="2672" y="948"/>
                      <a:pt x="1538" y="481"/>
                      <a:pt x="437" y="14"/>
                    </a:cubicBezTo>
                    <a:cubicBezTo>
                      <a:pt x="407" y="5"/>
                      <a:pt x="379" y="1"/>
                      <a:pt x="352" y="1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437;p6"/>
              <p:cNvSpPr/>
              <p:nvPr/>
            </p:nvSpPr>
            <p:spPr>
              <a:xfrm>
                <a:off x="8502760" y="3299170"/>
                <a:ext cx="98950" cy="129476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4322" extrusionOk="0">
                    <a:moveTo>
                      <a:pt x="426" y="0"/>
                    </a:moveTo>
                    <a:cubicBezTo>
                      <a:pt x="395" y="0"/>
                      <a:pt x="365" y="1"/>
                      <a:pt x="334" y="2"/>
                    </a:cubicBezTo>
                    <a:cubicBezTo>
                      <a:pt x="0" y="35"/>
                      <a:pt x="0" y="535"/>
                      <a:pt x="334" y="535"/>
                    </a:cubicBezTo>
                    <a:cubicBezTo>
                      <a:pt x="386" y="531"/>
                      <a:pt x="438" y="530"/>
                      <a:pt x="490" y="530"/>
                    </a:cubicBezTo>
                    <a:cubicBezTo>
                      <a:pt x="1249" y="530"/>
                      <a:pt x="1983" y="921"/>
                      <a:pt x="2694" y="1161"/>
                    </a:cubicBezTo>
                    <a:lnTo>
                      <a:pt x="2694" y="1161"/>
                    </a:lnTo>
                    <a:cubicBezTo>
                      <a:pt x="2419" y="2104"/>
                      <a:pt x="2149" y="3026"/>
                      <a:pt x="1935" y="4004"/>
                    </a:cubicBezTo>
                    <a:cubicBezTo>
                      <a:pt x="1894" y="4188"/>
                      <a:pt x="2065" y="4322"/>
                      <a:pt x="2227" y="4322"/>
                    </a:cubicBezTo>
                    <a:cubicBezTo>
                      <a:pt x="2330" y="4322"/>
                      <a:pt x="2430" y="4268"/>
                      <a:pt x="2468" y="4138"/>
                    </a:cubicBezTo>
                    <a:cubicBezTo>
                      <a:pt x="2702" y="3104"/>
                      <a:pt x="2969" y="2070"/>
                      <a:pt x="3269" y="1036"/>
                    </a:cubicBezTo>
                    <a:cubicBezTo>
                      <a:pt x="3302" y="902"/>
                      <a:pt x="3236" y="735"/>
                      <a:pt x="3102" y="702"/>
                    </a:cubicBezTo>
                    <a:cubicBezTo>
                      <a:pt x="2198" y="476"/>
                      <a:pt x="1357" y="0"/>
                      <a:pt x="426" y="0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1438;p6"/>
              <p:cNvSpPr/>
              <p:nvPr/>
            </p:nvSpPr>
            <p:spPr>
              <a:xfrm>
                <a:off x="8446593" y="3356775"/>
                <a:ext cx="72168" cy="99609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3325" extrusionOk="0">
                    <a:moveTo>
                      <a:pt x="1942" y="781"/>
                    </a:moveTo>
                    <a:cubicBezTo>
                      <a:pt x="1932" y="801"/>
                      <a:pt x="1922" y="822"/>
                      <a:pt x="1913" y="843"/>
                    </a:cubicBezTo>
                    <a:lnTo>
                      <a:pt x="1913" y="843"/>
                    </a:lnTo>
                    <a:cubicBezTo>
                      <a:pt x="1918" y="819"/>
                      <a:pt x="1926" y="796"/>
                      <a:pt x="1942" y="781"/>
                    </a:cubicBezTo>
                    <a:close/>
                    <a:moveTo>
                      <a:pt x="330" y="0"/>
                    </a:moveTo>
                    <a:cubicBezTo>
                      <a:pt x="87" y="0"/>
                      <a:pt x="1" y="423"/>
                      <a:pt x="274" y="514"/>
                    </a:cubicBezTo>
                    <a:cubicBezTo>
                      <a:pt x="794" y="687"/>
                      <a:pt x="1339" y="835"/>
                      <a:pt x="1844" y="1024"/>
                    </a:cubicBezTo>
                    <a:lnTo>
                      <a:pt x="1844" y="1024"/>
                    </a:lnTo>
                    <a:cubicBezTo>
                      <a:pt x="1635" y="1657"/>
                      <a:pt x="1726" y="2336"/>
                      <a:pt x="1608" y="3015"/>
                    </a:cubicBezTo>
                    <a:cubicBezTo>
                      <a:pt x="1608" y="3149"/>
                      <a:pt x="1642" y="3282"/>
                      <a:pt x="1808" y="3316"/>
                    </a:cubicBezTo>
                    <a:cubicBezTo>
                      <a:pt x="1826" y="3321"/>
                      <a:pt x="1846" y="3324"/>
                      <a:pt x="1867" y="3324"/>
                    </a:cubicBezTo>
                    <a:cubicBezTo>
                      <a:pt x="1971" y="3324"/>
                      <a:pt x="2109" y="3259"/>
                      <a:pt x="2109" y="3149"/>
                    </a:cubicBezTo>
                    <a:cubicBezTo>
                      <a:pt x="2175" y="2715"/>
                      <a:pt x="2175" y="2315"/>
                      <a:pt x="2209" y="1881"/>
                    </a:cubicBezTo>
                    <a:cubicBezTo>
                      <a:pt x="2209" y="1715"/>
                      <a:pt x="2242" y="1514"/>
                      <a:pt x="2275" y="1314"/>
                    </a:cubicBezTo>
                    <a:cubicBezTo>
                      <a:pt x="2342" y="1181"/>
                      <a:pt x="2409" y="1014"/>
                      <a:pt x="2409" y="847"/>
                    </a:cubicBezTo>
                    <a:cubicBezTo>
                      <a:pt x="2409" y="714"/>
                      <a:pt x="2342" y="647"/>
                      <a:pt x="2209" y="614"/>
                    </a:cubicBezTo>
                    <a:cubicBezTo>
                      <a:pt x="1642" y="380"/>
                      <a:pt x="1008" y="213"/>
                      <a:pt x="407" y="13"/>
                    </a:cubicBezTo>
                    <a:cubicBezTo>
                      <a:pt x="380" y="4"/>
                      <a:pt x="355" y="0"/>
                      <a:pt x="330" y="0"/>
                    </a:cubicBezTo>
                    <a:close/>
                  </a:path>
                </a:pathLst>
              </a:custGeom>
              <a:solidFill>
                <a:srgbClr val="841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39;p6"/>
            <p:cNvGrpSpPr/>
            <p:nvPr/>
          </p:nvGrpSpPr>
          <p:grpSpPr>
            <a:xfrm flipH="1">
              <a:off x="131359" y="644212"/>
              <a:ext cx="800029" cy="592349"/>
              <a:chOff x="8118223" y="2202382"/>
              <a:chExt cx="1151949" cy="873156"/>
            </a:xfrm>
          </p:grpSpPr>
          <p:sp>
            <p:nvSpPr>
              <p:cNvPr id="142" name="Google Shape;1440;p6"/>
              <p:cNvSpPr/>
              <p:nvPr/>
            </p:nvSpPr>
            <p:spPr>
              <a:xfrm>
                <a:off x="8162018" y="2369923"/>
                <a:ext cx="67974" cy="5299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69" extrusionOk="0">
                    <a:moveTo>
                      <a:pt x="1134" y="0"/>
                    </a:moveTo>
                    <a:cubicBezTo>
                      <a:pt x="34" y="0"/>
                      <a:pt x="0" y="1768"/>
                      <a:pt x="1134" y="1768"/>
                    </a:cubicBezTo>
                    <a:cubicBezTo>
                      <a:pt x="2269" y="1768"/>
                      <a:pt x="2269" y="0"/>
                      <a:pt x="1134" y="0"/>
                    </a:cubicBezTo>
                    <a:close/>
                  </a:path>
                </a:pathLst>
              </a:custGeom>
              <a:solidFill>
                <a:srgbClr val="C67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441;p6"/>
              <p:cNvSpPr/>
              <p:nvPr/>
            </p:nvSpPr>
            <p:spPr>
              <a:xfrm>
                <a:off x="8118223" y="2846064"/>
                <a:ext cx="285645" cy="150896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5037" extrusionOk="0">
                    <a:moveTo>
                      <a:pt x="4551" y="0"/>
                    </a:moveTo>
                    <a:cubicBezTo>
                      <a:pt x="2150" y="0"/>
                      <a:pt x="1" y="554"/>
                      <a:pt x="628" y="3119"/>
                    </a:cubicBezTo>
                    <a:cubicBezTo>
                      <a:pt x="933" y="4505"/>
                      <a:pt x="1747" y="5036"/>
                      <a:pt x="2769" y="5036"/>
                    </a:cubicBezTo>
                    <a:cubicBezTo>
                      <a:pt x="5215" y="5036"/>
                      <a:pt x="8852" y="1988"/>
                      <a:pt x="9535" y="317"/>
                    </a:cubicBezTo>
                    <a:lnTo>
                      <a:pt x="9535" y="317"/>
                    </a:lnTo>
                    <a:cubicBezTo>
                      <a:pt x="9480" y="320"/>
                      <a:pt x="9421" y="321"/>
                      <a:pt x="9359" y="321"/>
                    </a:cubicBezTo>
                    <a:cubicBezTo>
                      <a:pt x="8351" y="321"/>
                      <a:pt x="6378" y="0"/>
                      <a:pt x="4551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2;p6"/>
              <p:cNvSpPr/>
              <p:nvPr/>
            </p:nvSpPr>
            <p:spPr>
              <a:xfrm>
                <a:off x="8374850" y="2850558"/>
                <a:ext cx="174802" cy="224981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7510" extrusionOk="0">
                    <a:moveTo>
                      <a:pt x="3603" y="0"/>
                    </a:moveTo>
                    <a:cubicBezTo>
                      <a:pt x="2636" y="1201"/>
                      <a:pt x="1501" y="2002"/>
                      <a:pt x="968" y="3503"/>
                    </a:cubicBezTo>
                    <a:cubicBezTo>
                      <a:pt x="367" y="4970"/>
                      <a:pt x="0" y="7439"/>
                      <a:pt x="2302" y="7506"/>
                    </a:cubicBezTo>
                    <a:cubicBezTo>
                      <a:pt x="2355" y="7508"/>
                      <a:pt x="2406" y="7509"/>
                      <a:pt x="2456" y="7509"/>
                    </a:cubicBezTo>
                    <a:cubicBezTo>
                      <a:pt x="5835" y="7509"/>
                      <a:pt x="4623" y="2075"/>
                      <a:pt x="3670" y="267"/>
                    </a:cubicBezTo>
                    <a:lnTo>
                      <a:pt x="3603" y="0"/>
                    </a:ln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43;p6"/>
              <p:cNvSpPr/>
              <p:nvPr/>
            </p:nvSpPr>
            <p:spPr>
              <a:xfrm>
                <a:off x="8194999" y="2514098"/>
                <a:ext cx="345769" cy="163688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464" extrusionOk="0">
                    <a:moveTo>
                      <a:pt x="7205" y="1"/>
                    </a:moveTo>
                    <a:cubicBezTo>
                      <a:pt x="6846" y="1"/>
                      <a:pt x="6525" y="11"/>
                      <a:pt x="6271" y="24"/>
                    </a:cubicBezTo>
                    <a:cubicBezTo>
                      <a:pt x="4437" y="124"/>
                      <a:pt x="2702" y="224"/>
                      <a:pt x="1301" y="1592"/>
                    </a:cubicBezTo>
                    <a:cubicBezTo>
                      <a:pt x="0" y="2926"/>
                      <a:pt x="67" y="5361"/>
                      <a:pt x="2268" y="5461"/>
                    </a:cubicBezTo>
                    <a:cubicBezTo>
                      <a:pt x="2303" y="5463"/>
                      <a:pt x="2337" y="5463"/>
                      <a:pt x="2371" y="5463"/>
                    </a:cubicBezTo>
                    <a:cubicBezTo>
                      <a:pt x="4327" y="5463"/>
                      <a:pt x="5966" y="3610"/>
                      <a:pt x="7605" y="2659"/>
                    </a:cubicBezTo>
                    <a:cubicBezTo>
                      <a:pt x="8906" y="1859"/>
                      <a:pt x="10141" y="1692"/>
                      <a:pt x="11542" y="1258"/>
                    </a:cubicBezTo>
                    <a:lnTo>
                      <a:pt x="11442" y="1092"/>
                    </a:lnTo>
                    <a:cubicBezTo>
                      <a:pt x="10797" y="179"/>
                      <a:pt x="8684" y="1"/>
                      <a:pt x="7205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44;p6"/>
              <p:cNvSpPr/>
              <p:nvPr/>
            </p:nvSpPr>
            <p:spPr>
              <a:xfrm>
                <a:off x="8752557" y="2506819"/>
                <a:ext cx="153263" cy="296459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9896" extrusionOk="0">
                    <a:moveTo>
                      <a:pt x="2335" y="0"/>
                    </a:moveTo>
                    <a:lnTo>
                      <a:pt x="2169" y="100"/>
                    </a:lnTo>
                    <a:cubicBezTo>
                      <a:pt x="2207" y="125"/>
                      <a:pt x="2246" y="150"/>
                      <a:pt x="2283" y="176"/>
                    </a:cubicBezTo>
                    <a:lnTo>
                      <a:pt x="2283" y="176"/>
                    </a:lnTo>
                    <a:cubicBezTo>
                      <a:pt x="2306" y="97"/>
                      <a:pt x="2324" y="36"/>
                      <a:pt x="2335" y="0"/>
                    </a:cubicBezTo>
                    <a:close/>
                    <a:moveTo>
                      <a:pt x="2283" y="176"/>
                    </a:moveTo>
                    <a:cubicBezTo>
                      <a:pt x="2180" y="547"/>
                      <a:pt x="1984" y="1311"/>
                      <a:pt x="1902" y="1668"/>
                    </a:cubicBezTo>
                    <a:cubicBezTo>
                      <a:pt x="1201" y="3670"/>
                      <a:pt x="0" y="5438"/>
                      <a:pt x="67" y="7606"/>
                    </a:cubicBezTo>
                    <a:cubicBezTo>
                      <a:pt x="126" y="9056"/>
                      <a:pt x="967" y="9896"/>
                      <a:pt x="1895" y="9896"/>
                    </a:cubicBezTo>
                    <a:cubicBezTo>
                      <a:pt x="2547" y="9896"/>
                      <a:pt x="3241" y="9481"/>
                      <a:pt x="3736" y="8573"/>
                    </a:cubicBezTo>
                    <a:cubicBezTo>
                      <a:pt x="5115" y="6176"/>
                      <a:pt x="4652" y="1808"/>
                      <a:pt x="2283" y="176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45;p6"/>
              <p:cNvSpPr/>
              <p:nvPr/>
            </p:nvSpPr>
            <p:spPr>
              <a:xfrm>
                <a:off x="8204974" y="2202382"/>
                <a:ext cx="1065199" cy="727218"/>
              </a:xfrm>
              <a:custGeom>
                <a:avLst/>
                <a:gdLst/>
                <a:ahLst/>
                <a:cxnLst/>
                <a:rect l="l" t="t" r="r" b="b"/>
                <a:pathLst>
                  <a:path w="35557" h="24275" extrusionOk="0">
                    <a:moveTo>
                      <a:pt x="29901" y="0"/>
                    </a:moveTo>
                    <a:cubicBezTo>
                      <a:pt x="28710" y="0"/>
                      <a:pt x="27518" y="179"/>
                      <a:pt x="26353" y="590"/>
                    </a:cubicBezTo>
                    <a:cubicBezTo>
                      <a:pt x="23851" y="1490"/>
                      <a:pt x="21783" y="3292"/>
                      <a:pt x="20048" y="5293"/>
                    </a:cubicBezTo>
                    <a:cubicBezTo>
                      <a:pt x="16112" y="9796"/>
                      <a:pt x="13510" y="15367"/>
                      <a:pt x="9107" y="19503"/>
                    </a:cubicBezTo>
                    <a:cubicBezTo>
                      <a:pt x="6705" y="21805"/>
                      <a:pt x="3770" y="23406"/>
                      <a:pt x="401" y="23640"/>
                    </a:cubicBezTo>
                    <a:cubicBezTo>
                      <a:pt x="11" y="23672"/>
                      <a:pt x="1" y="24275"/>
                      <a:pt x="371" y="24275"/>
                    </a:cubicBezTo>
                    <a:cubicBezTo>
                      <a:pt x="381" y="24275"/>
                      <a:pt x="391" y="24274"/>
                      <a:pt x="401" y="24273"/>
                    </a:cubicBezTo>
                    <a:cubicBezTo>
                      <a:pt x="3336" y="24040"/>
                      <a:pt x="6038" y="22872"/>
                      <a:pt x="8307" y="21038"/>
                    </a:cubicBezTo>
                    <a:cubicBezTo>
                      <a:pt x="10642" y="19203"/>
                      <a:pt x="12476" y="16801"/>
                      <a:pt x="14177" y="14400"/>
                    </a:cubicBezTo>
                    <a:cubicBezTo>
                      <a:pt x="15945" y="11931"/>
                      <a:pt x="17546" y="9363"/>
                      <a:pt x="19414" y="6994"/>
                    </a:cubicBezTo>
                    <a:cubicBezTo>
                      <a:pt x="21082" y="4893"/>
                      <a:pt x="22984" y="2858"/>
                      <a:pt x="25419" y="1657"/>
                    </a:cubicBezTo>
                    <a:cubicBezTo>
                      <a:pt x="26866" y="941"/>
                      <a:pt x="28379" y="639"/>
                      <a:pt x="29899" y="639"/>
                    </a:cubicBezTo>
                    <a:cubicBezTo>
                      <a:pt x="31637" y="639"/>
                      <a:pt x="33386" y="1034"/>
                      <a:pt x="35059" y="1657"/>
                    </a:cubicBezTo>
                    <a:cubicBezTo>
                      <a:pt x="35095" y="1670"/>
                      <a:pt x="35130" y="1676"/>
                      <a:pt x="35162" y="1676"/>
                    </a:cubicBezTo>
                    <a:cubicBezTo>
                      <a:pt x="35454" y="1676"/>
                      <a:pt x="35556" y="1177"/>
                      <a:pt x="35226" y="1057"/>
                    </a:cubicBezTo>
                    <a:cubicBezTo>
                      <a:pt x="33516" y="413"/>
                      <a:pt x="31710" y="0"/>
                      <a:pt x="2990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1446;p6"/>
              <p:cNvSpPr/>
              <p:nvPr/>
            </p:nvSpPr>
            <p:spPr>
              <a:xfrm>
                <a:off x="8766187" y="2402874"/>
                <a:ext cx="78339" cy="353978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1816" extrusionOk="0">
                    <a:moveTo>
                      <a:pt x="440" y="0"/>
                    </a:moveTo>
                    <a:cubicBezTo>
                      <a:pt x="212" y="0"/>
                      <a:pt x="1" y="314"/>
                      <a:pt x="179" y="568"/>
                    </a:cubicBezTo>
                    <a:cubicBezTo>
                      <a:pt x="1413" y="2003"/>
                      <a:pt x="1747" y="4104"/>
                      <a:pt x="1847" y="5905"/>
                    </a:cubicBezTo>
                    <a:cubicBezTo>
                      <a:pt x="1980" y="7740"/>
                      <a:pt x="1880" y="9708"/>
                      <a:pt x="1247" y="11443"/>
                    </a:cubicBezTo>
                    <a:cubicBezTo>
                      <a:pt x="1165" y="11666"/>
                      <a:pt x="1356" y="11815"/>
                      <a:pt x="1547" y="11815"/>
                    </a:cubicBezTo>
                    <a:cubicBezTo>
                      <a:pt x="1671" y="11815"/>
                      <a:pt x="1795" y="11753"/>
                      <a:pt x="1847" y="11610"/>
                    </a:cubicBezTo>
                    <a:cubicBezTo>
                      <a:pt x="2514" y="9742"/>
                      <a:pt x="2614" y="7607"/>
                      <a:pt x="2481" y="5639"/>
                    </a:cubicBezTo>
                    <a:cubicBezTo>
                      <a:pt x="2314" y="3704"/>
                      <a:pt x="1914" y="1636"/>
                      <a:pt x="646" y="101"/>
                    </a:cubicBezTo>
                    <a:cubicBezTo>
                      <a:pt x="583" y="30"/>
                      <a:pt x="511" y="0"/>
                      <a:pt x="440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447;p6"/>
              <p:cNvSpPr/>
              <p:nvPr/>
            </p:nvSpPr>
            <p:spPr>
              <a:xfrm>
                <a:off x="8266921" y="2538182"/>
                <a:ext cx="406493" cy="75103"/>
              </a:xfrm>
              <a:custGeom>
                <a:avLst/>
                <a:gdLst/>
                <a:ahLst/>
                <a:cxnLst/>
                <a:rect l="l" t="t" r="r" b="b"/>
                <a:pathLst>
                  <a:path w="13569" h="2507" extrusionOk="0">
                    <a:moveTo>
                      <a:pt x="8155" y="1"/>
                    </a:moveTo>
                    <a:cubicBezTo>
                      <a:pt x="7596" y="1"/>
                      <a:pt x="7043" y="22"/>
                      <a:pt x="6505" y="54"/>
                    </a:cubicBezTo>
                    <a:cubicBezTo>
                      <a:pt x="4404" y="188"/>
                      <a:pt x="1869" y="521"/>
                      <a:pt x="234" y="1989"/>
                    </a:cubicBezTo>
                    <a:cubicBezTo>
                      <a:pt x="0" y="2197"/>
                      <a:pt x="232" y="2506"/>
                      <a:pt x="488" y="2506"/>
                    </a:cubicBezTo>
                    <a:cubicBezTo>
                      <a:pt x="561" y="2506"/>
                      <a:pt x="635" y="2481"/>
                      <a:pt x="701" y="2422"/>
                    </a:cubicBezTo>
                    <a:cubicBezTo>
                      <a:pt x="2236" y="1021"/>
                      <a:pt x="4804" y="755"/>
                      <a:pt x="6772" y="655"/>
                    </a:cubicBezTo>
                    <a:cubicBezTo>
                      <a:pt x="7141" y="643"/>
                      <a:pt x="7518" y="635"/>
                      <a:pt x="7898" y="635"/>
                    </a:cubicBezTo>
                    <a:cubicBezTo>
                      <a:pt x="9650" y="635"/>
                      <a:pt x="11487" y="797"/>
                      <a:pt x="13077" y="1455"/>
                    </a:cubicBezTo>
                    <a:cubicBezTo>
                      <a:pt x="13119" y="1474"/>
                      <a:pt x="13158" y="1483"/>
                      <a:pt x="13195" y="1483"/>
                    </a:cubicBezTo>
                    <a:cubicBezTo>
                      <a:pt x="13475" y="1483"/>
                      <a:pt x="13568" y="973"/>
                      <a:pt x="13244" y="855"/>
                    </a:cubicBezTo>
                    <a:cubicBezTo>
                      <a:pt x="11680" y="199"/>
                      <a:pt x="9888" y="1"/>
                      <a:pt x="815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1448;p6"/>
              <p:cNvSpPr/>
              <p:nvPr/>
            </p:nvSpPr>
            <p:spPr>
              <a:xfrm>
                <a:off x="8430657" y="2788610"/>
                <a:ext cx="64139" cy="225220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7518" extrusionOk="0">
                    <a:moveTo>
                      <a:pt x="1823" y="0"/>
                    </a:moveTo>
                    <a:cubicBezTo>
                      <a:pt x="1665" y="0"/>
                      <a:pt x="1506" y="100"/>
                      <a:pt x="1506" y="300"/>
                    </a:cubicBezTo>
                    <a:cubicBezTo>
                      <a:pt x="1506" y="2602"/>
                      <a:pt x="1406" y="5070"/>
                      <a:pt x="139" y="7072"/>
                    </a:cubicBezTo>
                    <a:cubicBezTo>
                      <a:pt x="0" y="7303"/>
                      <a:pt x="213" y="7517"/>
                      <a:pt x="435" y="7517"/>
                    </a:cubicBezTo>
                    <a:cubicBezTo>
                      <a:pt x="533" y="7517"/>
                      <a:pt x="634" y="7475"/>
                      <a:pt x="706" y="7372"/>
                    </a:cubicBezTo>
                    <a:cubicBezTo>
                      <a:pt x="2007" y="5304"/>
                      <a:pt x="2140" y="2702"/>
                      <a:pt x="2140" y="300"/>
                    </a:cubicBezTo>
                    <a:cubicBezTo>
                      <a:pt x="2140" y="100"/>
                      <a:pt x="1982" y="0"/>
                      <a:pt x="182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449;p6"/>
              <p:cNvSpPr/>
              <p:nvPr/>
            </p:nvSpPr>
            <p:spPr>
              <a:xfrm>
                <a:off x="8193980" y="2952466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450;p6"/>
              <p:cNvSpPr/>
              <p:nvPr/>
            </p:nvSpPr>
            <p:spPr>
              <a:xfrm>
                <a:off x="8171004" y="291049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1451;p6"/>
              <p:cNvSpPr/>
              <p:nvPr/>
            </p:nvSpPr>
            <p:spPr>
              <a:xfrm>
                <a:off x="8152013" y="294947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1452;p6"/>
              <p:cNvSpPr/>
              <p:nvPr/>
            </p:nvSpPr>
            <p:spPr>
              <a:xfrm>
                <a:off x="8311884" y="261471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453;p6"/>
              <p:cNvSpPr/>
              <p:nvPr/>
            </p:nvSpPr>
            <p:spPr>
              <a:xfrm>
                <a:off x="8274919" y="263571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1454;p6"/>
              <p:cNvSpPr/>
              <p:nvPr/>
            </p:nvSpPr>
            <p:spPr>
              <a:xfrm>
                <a:off x="8235947" y="2567778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1455;p6"/>
              <p:cNvSpPr/>
              <p:nvPr/>
            </p:nvSpPr>
            <p:spPr>
              <a:xfrm>
                <a:off x="8474781" y="3002432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456;p6"/>
              <p:cNvSpPr/>
              <p:nvPr/>
            </p:nvSpPr>
            <p:spPr>
              <a:xfrm>
                <a:off x="8447792" y="3038408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1457;p6"/>
              <p:cNvSpPr/>
              <p:nvPr/>
            </p:nvSpPr>
            <p:spPr>
              <a:xfrm>
                <a:off x="8416818" y="2955462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1458;p6"/>
              <p:cNvSpPr/>
              <p:nvPr/>
            </p:nvSpPr>
            <p:spPr>
              <a:xfrm>
                <a:off x="8772537" y="266168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1459;p6"/>
              <p:cNvSpPr/>
              <p:nvPr/>
            </p:nvSpPr>
            <p:spPr>
              <a:xfrm>
                <a:off x="8772537" y="270066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1460;p6"/>
              <p:cNvSpPr/>
              <p:nvPr/>
            </p:nvSpPr>
            <p:spPr>
              <a:xfrm>
                <a:off x="8854465" y="268268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1" y="0"/>
                      <a:pt x="1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1524;p6"/>
            <p:cNvGrpSpPr/>
            <p:nvPr/>
          </p:nvGrpSpPr>
          <p:grpSpPr>
            <a:xfrm flipH="1">
              <a:off x="178320" y="-14514"/>
              <a:ext cx="775583" cy="776946"/>
              <a:chOff x="7973149" y="-201092"/>
              <a:chExt cx="1116750" cy="1145263"/>
            </a:xfrm>
          </p:grpSpPr>
          <p:sp>
            <p:nvSpPr>
              <p:cNvPr id="227" name="Google Shape;1525;p6"/>
              <p:cNvSpPr/>
              <p:nvPr/>
            </p:nvSpPr>
            <p:spPr>
              <a:xfrm>
                <a:off x="8049086" y="-201092"/>
                <a:ext cx="1040813" cy="992342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33125" extrusionOk="0">
                    <a:moveTo>
                      <a:pt x="34434" y="0"/>
                    </a:moveTo>
                    <a:cubicBezTo>
                      <a:pt x="34275" y="0"/>
                      <a:pt x="34109" y="100"/>
                      <a:pt x="34092" y="301"/>
                    </a:cubicBezTo>
                    <a:cubicBezTo>
                      <a:pt x="34025" y="3770"/>
                      <a:pt x="32291" y="6705"/>
                      <a:pt x="29555" y="8740"/>
                    </a:cubicBezTo>
                    <a:cubicBezTo>
                      <a:pt x="26853" y="10741"/>
                      <a:pt x="23618" y="11909"/>
                      <a:pt x="20415" y="12743"/>
                    </a:cubicBezTo>
                    <a:cubicBezTo>
                      <a:pt x="17113" y="13610"/>
                      <a:pt x="13777" y="14277"/>
                      <a:pt x="10642" y="15611"/>
                    </a:cubicBezTo>
                    <a:cubicBezTo>
                      <a:pt x="7773" y="16846"/>
                      <a:pt x="5105" y="18580"/>
                      <a:pt x="3203" y="21049"/>
                    </a:cubicBezTo>
                    <a:cubicBezTo>
                      <a:pt x="635" y="24418"/>
                      <a:pt x="1" y="28688"/>
                      <a:pt x="1" y="32824"/>
                    </a:cubicBezTo>
                    <a:cubicBezTo>
                      <a:pt x="1" y="33024"/>
                      <a:pt x="159" y="33124"/>
                      <a:pt x="318" y="33124"/>
                    </a:cubicBezTo>
                    <a:cubicBezTo>
                      <a:pt x="476" y="33124"/>
                      <a:pt x="635" y="33024"/>
                      <a:pt x="635" y="32824"/>
                    </a:cubicBezTo>
                    <a:cubicBezTo>
                      <a:pt x="635" y="29021"/>
                      <a:pt x="1168" y="25118"/>
                      <a:pt x="3370" y="21916"/>
                    </a:cubicBezTo>
                    <a:cubicBezTo>
                      <a:pt x="5171" y="19247"/>
                      <a:pt x="7907" y="17446"/>
                      <a:pt x="10842" y="16212"/>
                    </a:cubicBezTo>
                    <a:cubicBezTo>
                      <a:pt x="17013" y="13543"/>
                      <a:pt x="24118" y="13443"/>
                      <a:pt x="29722" y="9407"/>
                    </a:cubicBezTo>
                    <a:cubicBezTo>
                      <a:pt x="31123" y="8373"/>
                      <a:pt x="32357" y="7139"/>
                      <a:pt x="33258" y="5671"/>
                    </a:cubicBezTo>
                    <a:cubicBezTo>
                      <a:pt x="34225" y="4037"/>
                      <a:pt x="34692" y="2169"/>
                      <a:pt x="34726" y="301"/>
                    </a:cubicBezTo>
                    <a:cubicBezTo>
                      <a:pt x="34742" y="100"/>
                      <a:pt x="34592" y="0"/>
                      <a:pt x="344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1526;p6"/>
              <p:cNvSpPr/>
              <p:nvPr/>
            </p:nvSpPr>
            <p:spPr>
              <a:xfrm>
                <a:off x="8764539" y="130006"/>
                <a:ext cx="67974" cy="13058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4359" extrusionOk="0">
                    <a:moveTo>
                      <a:pt x="1879" y="1"/>
                    </a:moveTo>
                    <a:cubicBezTo>
                      <a:pt x="1754" y="1"/>
                      <a:pt x="1635" y="76"/>
                      <a:pt x="1635" y="222"/>
                    </a:cubicBezTo>
                    <a:cubicBezTo>
                      <a:pt x="1602" y="255"/>
                      <a:pt x="1535" y="289"/>
                      <a:pt x="1502" y="355"/>
                    </a:cubicBezTo>
                    <a:cubicBezTo>
                      <a:pt x="1135" y="1189"/>
                      <a:pt x="534" y="1890"/>
                      <a:pt x="201" y="2791"/>
                    </a:cubicBezTo>
                    <a:cubicBezTo>
                      <a:pt x="1" y="3358"/>
                      <a:pt x="101" y="4325"/>
                      <a:pt x="901" y="4358"/>
                    </a:cubicBezTo>
                    <a:cubicBezTo>
                      <a:pt x="1568" y="4358"/>
                      <a:pt x="1802" y="3291"/>
                      <a:pt x="1935" y="2824"/>
                    </a:cubicBezTo>
                    <a:cubicBezTo>
                      <a:pt x="2135" y="2023"/>
                      <a:pt x="2269" y="1089"/>
                      <a:pt x="2169" y="255"/>
                    </a:cubicBezTo>
                    <a:cubicBezTo>
                      <a:pt x="2152" y="84"/>
                      <a:pt x="2012" y="1"/>
                      <a:pt x="1879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1527;p6"/>
              <p:cNvSpPr/>
              <p:nvPr/>
            </p:nvSpPr>
            <p:spPr>
              <a:xfrm>
                <a:off x="8637648" y="67938"/>
                <a:ext cx="105151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3288" extrusionOk="0">
                    <a:moveTo>
                      <a:pt x="1215" y="0"/>
                    </a:moveTo>
                    <a:cubicBezTo>
                      <a:pt x="1045" y="0"/>
                      <a:pt x="872" y="49"/>
                      <a:pt x="701" y="159"/>
                    </a:cubicBezTo>
                    <a:cubicBezTo>
                      <a:pt x="0" y="593"/>
                      <a:pt x="67" y="1527"/>
                      <a:pt x="634" y="2027"/>
                    </a:cubicBezTo>
                    <a:cubicBezTo>
                      <a:pt x="1201" y="2594"/>
                      <a:pt x="2068" y="2794"/>
                      <a:pt x="2802" y="3095"/>
                    </a:cubicBezTo>
                    <a:cubicBezTo>
                      <a:pt x="2836" y="3111"/>
                      <a:pt x="2869" y="3120"/>
                      <a:pt x="2898" y="3120"/>
                    </a:cubicBezTo>
                    <a:cubicBezTo>
                      <a:pt x="2927" y="3120"/>
                      <a:pt x="2952" y="3111"/>
                      <a:pt x="2969" y="3095"/>
                    </a:cubicBezTo>
                    <a:cubicBezTo>
                      <a:pt x="2996" y="3229"/>
                      <a:pt x="3094" y="3288"/>
                      <a:pt x="3196" y="3288"/>
                    </a:cubicBezTo>
                    <a:cubicBezTo>
                      <a:pt x="3347" y="3288"/>
                      <a:pt x="3509" y="3160"/>
                      <a:pt x="3469" y="2961"/>
                    </a:cubicBezTo>
                    <a:cubicBezTo>
                      <a:pt x="3354" y="2122"/>
                      <a:pt x="2333" y="0"/>
                      <a:pt x="121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1528;p6"/>
              <p:cNvSpPr/>
              <p:nvPr/>
            </p:nvSpPr>
            <p:spPr>
              <a:xfrm>
                <a:off x="8575701" y="196387"/>
                <a:ext cx="70969" cy="100657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360" extrusionOk="0">
                    <a:moveTo>
                      <a:pt x="2030" y="1"/>
                    </a:moveTo>
                    <a:cubicBezTo>
                      <a:pt x="1975" y="1"/>
                      <a:pt x="1917" y="16"/>
                      <a:pt x="1868" y="41"/>
                    </a:cubicBezTo>
                    <a:cubicBezTo>
                      <a:pt x="1841" y="27"/>
                      <a:pt x="1807" y="19"/>
                      <a:pt x="1770" y="19"/>
                    </a:cubicBezTo>
                    <a:cubicBezTo>
                      <a:pt x="1719" y="19"/>
                      <a:pt x="1660" y="35"/>
                      <a:pt x="1601" y="74"/>
                    </a:cubicBezTo>
                    <a:cubicBezTo>
                      <a:pt x="1168" y="441"/>
                      <a:pt x="834" y="1175"/>
                      <a:pt x="567" y="1675"/>
                    </a:cubicBezTo>
                    <a:cubicBezTo>
                      <a:pt x="367" y="2076"/>
                      <a:pt x="0" y="2943"/>
                      <a:pt x="534" y="3243"/>
                    </a:cubicBezTo>
                    <a:cubicBezTo>
                      <a:pt x="679" y="3324"/>
                      <a:pt x="828" y="3359"/>
                      <a:pt x="973" y="3359"/>
                    </a:cubicBezTo>
                    <a:cubicBezTo>
                      <a:pt x="1431" y="3359"/>
                      <a:pt x="1858" y="3006"/>
                      <a:pt x="2035" y="2576"/>
                    </a:cubicBezTo>
                    <a:cubicBezTo>
                      <a:pt x="2335" y="1842"/>
                      <a:pt x="2368" y="941"/>
                      <a:pt x="2235" y="174"/>
                    </a:cubicBezTo>
                    <a:cubicBezTo>
                      <a:pt x="2214" y="47"/>
                      <a:pt x="2126" y="1"/>
                      <a:pt x="2030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1529;p6"/>
              <p:cNvSpPr/>
              <p:nvPr/>
            </p:nvSpPr>
            <p:spPr>
              <a:xfrm>
                <a:off x="8407831" y="135937"/>
                <a:ext cx="107937" cy="91221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045" extrusionOk="0">
                    <a:moveTo>
                      <a:pt x="1062" y="0"/>
                    </a:moveTo>
                    <a:cubicBezTo>
                      <a:pt x="936" y="0"/>
                      <a:pt x="814" y="28"/>
                      <a:pt x="701" y="91"/>
                    </a:cubicBezTo>
                    <a:cubicBezTo>
                      <a:pt x="0" y="458"/>
                      <a:pt x="267" y="1492"/>
                      <a:pt x="701" y="1992"/>
                    </a:cubicBezTo>
                    <a:cubicBezTo>
                      <a:pt x="1186" y="2568"/>
                      <a:pt x="2139" y="3006"/>
                      <a:pt x="2935" y="3006"/>
                    </a:cubicBezTo>
                    <a:cubicBezTo>
                      <a:pt x="3015" y="3006"/>
                      <a:pt x="3093" y="3002"/>
                      <a:pt x="3169" y="2993"/>
                    </a:cubicBezTo>
                    <a:cubicBezTo>
                      <a:pt x="3214" y="3026"/>
                      <a:pt x="3277" y="3045"/>
                      <a:pt x="3341" y="3045"/>
                    </a:cubicBezTo>
                    <a:cubicBezTo>
                      <a:pt x="3469" y="3045"/>
                      <a:pt x="3603" y="2971"/>
                      <a:pt x="3603" y="2793"/>
                    </a:cubicBezTo>
                    <a:cubicBezTo>
                      <a:pt x="3603" y="2025"/>
                      <a:pt x="3036" y="1358"/>
                      <a:pt x="2535" y="825"/>
                    </a:cubicBezTo>
                    <a:cubicBezTo>
                      <a:pt x="2211" y="500"/>
                      <a:pt x="1601" y="0"/>
                      <a:pt x="1062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1530;p6"/>
              <p:cNvSpPr/>
              <p:nvPr/>
            </p:nvSpPr>
            <p:spPr>
              <a:xfrm>
                <a:off x="8393842" y="257556"/>
                <a:ext cx="62042" cy="10928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648" extrusionOk="0">
                    <a:moveTo>
                      <a:pt x="934" y="0"/>
                    </a:moveTo>
                    <a:cubicBezTo>
                      <a:pt x="367" y="34"/>
                      <a:pt x="234" y="1201"/>
                      <a:pt x="167" y="1635"/>
                    </a:cubicBezTo>
                    <a:cubicBezTo>
                      <a:pt x="100" y="2269"/>
                      <a:pt x="0" y="3336"/>
                      <a:pt x="767" y="3603"/>
                    </a:cubicBezTo>
                    <a:cubicBezTo>
                      <a:pt x="856" y="3633"/>
                      <a:pt x="937" y="3648"/>
                      <a:pt x="1011" y="3648"/>
                    </a:cubicBezTo>
                    <a:cubicBezTo>
                      <a:pt x="2071" y="3648"/>
                      <a:pt x="1615" y="697"/>
                      <a:pt x="1334" y="167"/>
                    </a:cubicBezTo>
                    <a:cubicBezTo>
                      <a:pt x="1309" y="92"/>
                      <a:pt x="1247" y="54"/>
                      <a:pt x="1189" y="54"/>
                    </a:cubicBezTo>
                    <a:cubicBezTo>
                      <a:pt x="1170" y="54"/>
                      <a:pt x="1151" y="59"/>
                      <a:pt x="1134" y="67"/>
                    </a:cubicBezTo>
                    <a:cubicBezTo>
                      <a:pt x="1068" y="0"/>
                      <a:pt x="1034" y="0"/>
                      <a:pt x="9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1531;p6"/>
              <p:cNvSpPr/>
              <p:nvPr/>
            </p:nvSpPr>
            <p:spPr>
              <a:xfrm>
                <a:off x="8247930" y="217326"/>
                <a:ext cx="101316" cy="7411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474" extrusionOk="0">
                    <a:moveTo>
                      <a:pt x="1013" y="0"/>
                    </a:moveTo>
                    <a:cubicBezTo>
                      <a:pt x="827" y="0"/>
                      <a:pt x="653" y="63"/>
                      <a:pt x="501" y="209"/>
                    </a:cubicBezTo>
                    <a:cubicBezTo>
                      <a:pt x="1" y="709"/>
                      <a:pt x="168" y="1477"/>
                      <a:pt x="668" y="1844"/>
                    </a:cubicBezTo>
                    <a:cubicBezTo>
                      <a:pt x="1235" y="2277"/>
                      <a:pt x="2036" y="2444"/>
                      <a:pt x="2703" y="2444"/>
                    </a:cubicBezTo>
                    <a:cubicBezTo>
                      <a:pt x="2770" y="2444"/>
                      <a:pt x="2836" y="2411"/>
                      <a:pt x="2870" y="2377"/>
                    </a:cubicBezTo>
                    <a:cubicBezTo>
                      <a:pt x="2914" y="2444"/>
                      <a:pt x="2988" y="2474"/>
                      <a:pt x="3065" y="2474"/>
                    </a:cubicBezTo>
                    <a:cubicBezTo>
                      <a:pt x="3218" y="2474"/>
                      <a:pt x="3381" y="2355"/>
                      <a:pt x="3337" y="2177"/>
                    </a:cubicBezTo>
                    <a:cubicBezTo>
                      <a:pt x="3142" y="1539"/>
                      <a:pt x="1933" y="0"/>
                      <a:pt x="1013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1532;p6"/>
              <p:cNvSpPr/>
              <p:nvPr/>
            </p:nvSpPr>
            <p:spPr>
              <a:xfrm>
                <a:off x="8232952" y="330437"/>
                <a:ext cx="58986" cy="11698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3905" extrusionOk="0">
                    <a:moveTo>
                      <a:pt x="1087" y="1"/>
                    </a:moveTo>
                    <a:cubicBezTo>
                      <a:pt x="1024" y="1"/>
                      <a:pt x="960" y="25"/>
                      <a:pt x="901" y="69"/>
                    </a:cubicBezTo>
                    <a:cubicBezTo>
                      <a:pt x="835" y="69"/>
                      <a:pt x="734" y="102"/>
                      <a:pt x="668" y="202"/>
                    </a:cubicBezTo>
                    <a:cubicBezTo>
                      <a:pt x="301" y="736"/>
                      <a:pt x="201" y="1470"/>
                      <a:pt x="134" y="2070"/>
                    </a:cubicBezTo>
                    <a:cubicBezTo>
                      <a:pt x="67" y="2604"/>
                      <a:pt x="1" y="3471"/>
                      <a:pt x="534" y="3805"/>
                    </a:cubicBezTo>
                    <a:cubicBezTo>
                      <a:pt x="650" y="3874"/>
                      <a:pt x="762" y="3905"/>
                      <a:pt x="870" y="3905"/>
                    </a:cubicBezTo>
                    <a:cubicBezTo>
                      <a:pt x="1383" y="3905"/>
                      <a:pt x="1780" y="3212"/>
                      <a:pt x="1835" y="2771"/>
                    </a:cubicBezTo>
                    <a:cubicBezTo>
                      <a:pt x="1969" y="1904"/>
                      <a:pt x="1668" y="903"/>
                      <a:pt x="1302" y="136"/>
                    </a:cubicBezTo>
                    <a:cubicBezTo>
                      <a:pt x="1245" y="42"/>
                      <a:pt x="1168" y="1"/>
                      <a:pt x="108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Google Shape;1533;p6"/>
              <p:cNvSpPr/>
              <p:nvPr/>
            </p:nvSpPr>
            <p:spPr>
              <a:xfrm>
                <a:off x="8067179" y="341311"/>
                <a:ext cx="129836" cy="7381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2464" extrusionOk="0">
                    <a:moveTo>
                      <a:pt x="1418" y="1"/>
                    </a:moveTo>
                    <a:cubicBezTo>
                      <a:pt x="970" y="1"/>
                      <a:pt x="599" y="189"/>
                      <a:pt x="431" y="673"/>
                    </a:cubicBezTo>
                    <a:cubicBezTo>
                      <a:pt x="0" y="1807"/>
                      <a:pt x="1527" y="2463"/>
                      <a:pt x="2811" y="2463"/>
                    </a:cubicBezTo>
                    <a:cubicBezTo>
                      <a:pt x="3416" y="2463"/>
                      <a:pt x="3967" y="2317"/>
                      <a:pt x="4234" y="2008"/>
                    </a:cubicBezTo>
                    <a:cubicBezTo>
                      <a:pt x="4334" y="1874"/>
                      <a:pt x="4267" y="1674"/>
                      <a:pt x="4134" y="1574"/>
                    </a:cubicBezTo>
                    <a:cubicBezTo>
                      <a:pt x="3723" y="889"/>
                      <a:pt x="2389" y="1"/>
                      <a:pt x="14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1534;p6"/>
              <p:cNvSpPr/>
              <p:nvPr/>
            </p:nvSpPr>
            <p:spPr>
              <a:xfrm>
                <a:off x="8112052" y="482671"/>
                <a:ext cx="76961" cy="108776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631" extrusionOk="0">
                    <a:moveTo>
                      <a:pt x="389" y="0"/>
                    </a:moveTo>
                    <a:cubicBezTo>
                      <a:pt x="208" y="0"/>
                      <a:pt x="73" y="190"/>
                      <a:pt x="100" y="358"/>
                    </a:cubicBezTo>
                    <a:cubicBezTo>
                      <a:pt x="67" y="391"/>
                      <a:pt x="67" y="424"/>
                      <a:pt x="34" y="491"/>
                    </a:cubicBezTo>
                    <a:cubicBezTo>
                      <a:pt x="0" y="1091"/>
                      <a:pt x="267" y="1825"/>
                      <a:pt x="501" y="2359"/>
                    </a:cubicBezTo>
                    <a:cubicBezTo>
                      <a:pt x="661" y="2840"/>
                      <a:pt x="1007" y="3630"/>
                      <a:pt x="1627" y="3630"/>
                    </a:cubicBezTo>
                    <a:cubicBezTo>
                      <a:pt x="1651" y="3630"/>
                      <a:pt x="1676" y="3629"/>
                      <a:pt x="1702" y="3627"/>
                    </a:cubicBezTo>
                    <a:cubicBezTo>
                      <a:pt x="2469" y="3560"/>
                      <a:pt x="2569" y="2659"/>
                      <a:pt x="2335" y="2059"/>
                    </a:cubicBezTo>
                    <a:cubicBezTo>
                      <a:pt x="1968" y="1292"/>
                      <a:pt x="1268" y="424"/>
                      <a:pt x="501" y="24"/>
                    </a:cubicBezTo>
                    <a:cubicBezTo>
                      <a:pt x="462" y="7"/>
                      <a:pt x="425" y="0"/>
                      <a:pt x="389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1535;p6"/>
              <p:cNvSpPr/>
              <p:nvPr/>
            </p:nvSpPr>
            <p:spPr>
              <a:xfrm>
                <a:off x="7994148" y="541833"/>
                <a:ext cx="103593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2411" extrusionOk="0">
                    <a:moveTo>
                      <a:pt x="2635" y="0"/>
                    </a:moveTo>
                    <a:cubicBezTo>
                      <a:pt x="2331" y="0"/>
                      <a:pt x="2006" y="56"/>
                      <a:pt x="1868" y="84"/>
                    </a:cubicBezTo>
                    <a:cubicBezTo>
                      <a:pt x="1068" y="251"/>
                      <a:pt x="0" y="617"/>
                      <a:pt x="34" y="1585"/>
                    </a:cubicBezTo>
                    <a:cubicBezTo>
                      <a:pt x="56" y="2190"/>
                      <a:pt x="357" y="2410"/>
                      <a:pt x="767" y="2410"/>
                    </a:cubicBezTo>
                    <a:cubicBezTo>
                      <a:pt x="1602" y="2410"/>
                      <a:pt x="2890" y="1498"/>
                      <a:pt x="3203" y="1051"/>
                    </a:cubicBezTo>
                    <a:cubicBezTo>
                      <a:pt x="3303" y="884"/>
                      <a:pt x="3203" y="718"/>
                      <a:pt x="3069" y="684"/>
                    </a:cubicBezTo>
                    <a:cubicBezTo>
                      <a:pt x="3136" y="651"/>
                      <a:pt x="3169" y="617"/>
                      <a:pt x="3203" y="584"/>
                    </a:cubicBezTo>
                    <a:cubicBezTo>
                      <a:pt x="3457" y="114"/>
                      <a:pt x="3067" y="0"/>
                      <a:pt x="26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1536;p6"/>
              <p:cNvSpPr/>
              <p:nvPr/>
            </p:nvSpPr>
            <p:spPr>
              <a:xfrm>
                <a:off x="8060080" y="655214"/>
                <a:ext cx="124533" cy="86367"/>
              </a:xfrm>
              <a:custGeom>
                <a:avLst/>
                <a:gdLst/>
                <a:ahLst/>
                <a:cxnLst/>
                <a:rect l="l" t="t" r="r" b="b"/>
                <a:pathLst>
                  <a:path w="4157" h="2883" extrusionOk="0">
                    <a:moveTo>
                      <a:pt x="466" y="1"/>
                    </a:moveTo>
                    <a:cubicBezTo>
                      <a:pt x="455" y="1"/>
                      <a:pt x="445" y="1"/>
                      <a:pt x="434" y="1"/>
                    </a:cubicBezTo>
                    <a:cubicBezTo>
                      <a:pt x="234" y="1"/>
                      <a:pt x="134" y="202"/>
                      <a:pt x="168" y="335"/>
                    </a:cubicBezTo>
                    <a:cubicBezTo>
                      <a:pt x="68" y="402"/>
                      <a:pt x="1" y="502"/>
                      <a:pt x="68" y="635"/>
                    </a:cubicBezTo>
                    <a:cubicBezTo>
                      <a:pt x="262" y="1248"/>
                      <a:pt x="1410" y="2883"/>
                      <a:pt x="2347" y="2883"/>
                    </a:cubicBezTo>
                    <a:cubicBezTo>
                      <a:pt x="2532" y="2883"/>
                      <a:pt x="2710" y="2819"/>
                      <a:pt x="2870" y="2670"/>
                    </a:cubicBezTo>
                    <a:cubicBezTo>
                      <a:pt x="4157" y="1515"/>
                      <a:pt x="1461" y="1"/>
                      <a:pt x="466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" name="Google Shape;1537;p6"/>
              <p:cNvSpPr/>
              <p:nvPr/>
            </p:nvSpPr>
            <p:spPr>
              <a:xfrm>
                <a:off x="7973149" y="700567"/>
                <a:ext cx="92958" cy="72767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429" extrusionOk="0">
                    <a:moveTo>
                      <a:pt x="2718" y="1"/>
                    </a:moveTo>
                    <a:cubicBezTo>
                      <a:pt x="2684" y="1"/>
                      <a:pt x="2645" y="8"/>
                      <a:pt x="2603" y="22"/>
                    </a:cubicBezTo>
                    <a:cubicBezTo>
                      <a:pt x="2102" y="222"/>
                      <a:pt x="1502" y="189"/>
                      <a:pt x="1001" y="422"/>
                    </a:cubicBezTo>
                    <a:cubicBezTo>
                      <a:pt x="434" y="689"/>
                      <a:pt x="1" y="1323"/>
                      <a:pt x="101" y="1923"/>
                    </a:cubicBezTo>
                    <a:cubicBezTo>
                      <a:pt x="185" y="2302"/>
                      <a:pt x="535" y="2429"/>
                      <a:pt x="890" y="2429"/>
                    </a:cubicBezTo>
                    <a:cubicBezTo>
                      <a:pt x="1098" y="2429"/>
                      <a:pt x="1308" y="2385"/>
                      <a:pt x="1468" y="2324"/>
                    </a:cubicBezTo>
                    <a:cubicBezTo>
                      <a:pt x="2169" y="2057"/>
                      <a:pt x="2669" y="1423"/>
                      <a:pt x="2936" y="722"/>
                    </a:cubicBezTo>
                    <a:cubicBezTo>
                      <a:pt x="2970" y="656"/>
                      <a:pt x="3003" y="622"/>
                      <a:pt x="3036" y="589"/>
                    </a:cubicBezTo>
                    <a:cubicBezTo>
                      <a:pt x="3103" y="456"/>
                      <a:pt x="3036" y="289"/>
                      <a:pt x="2936" y="222"/>
                    </a:cubicBezTo>
                    <a:cubicBezTo>
                      <a:pt x="2910" y="91"/>
                      <a:pt x="2843" y="1"/>
                      <a:pt x="27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" name="Google Shape;1538;p6"/>
              <p:cNvSpPr/>
              <p:nvPr/>
            </p:nvSpPr>
            <p:spPr>
              <a:xfrm>
                <a:off x="8035666" y="770962"/>
                <a:ext cx="91400" cy="114438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3820" extrusionOk="0">
                    <a:moveTo>
                      <a:pt x="897" y="1"/>
                    </a:moveTo>
                    <a:cubicBezTo>
                      <a:pt x="803" y="1"/>
                      <a:pt x="724" y="58"/>
                      <a:pt x="682" y="140"/>
                    </a:cubicBezTo>
                    <a:cubicBezTo>
                      <a:pt x="582" y="140"/>
                      <a:pt x="516" y="207"/>
                      <a:pt x="449" y="307"/>
                    </a:cubicBezTo>
                    <a:cubicBezTo>
                      <a:pt x="138" y="1178"/>
                      <a:pt x="1" y="3819"/>
                      <a:pt x="1391" y="3819"/>
                    </a:cubicBezTo>
                    <a:cubicBezTo>
                      <a:pt x="1491" y="3819"/>
                      <a:pt x="1600" y="3805"/>
                      <a:pt x="1716" y="3776"/>
                    </a:cubicBezTo>
                    <a:cubicBezTo>
                      <a:pt x="3051" y="3443"/>
                      <a:pt x="1616" y="574"/>
                      <a:pt x="1083" y="74"/>
                    </a:cubicBezTo>
                    <a:cubicBezTo>
                      <a:pt x="1019" y="23"/>
                      <a:pt x="955" y="1"/>
                      <a:pt x="89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1" name="Google Shape;1539;p6"/>
              <p:cNvSpPr/>
              <p:nvPr/>
            </p:nvSpPr>
            <p:spPr>
              <a:xfrm>
                <a:off x="8357866" y="-21239"/>
                <a:ext cx="718531" cy="965410"/>
              </a:xfrm>
              <a:custGeom>
                <a:avLst/>
                <a:gdLst/>
                <a:ahLst/>
                <a:cxnLst/>
                <a:rect l="l" t="t" r="r" b="b"/>
                <a:pathLst>
                  <a:path w="23985" h="32226" extrusionOk="0">
                    <a:moveTo>
                      <a:pt x="22483" y="1"/>
                    </a:moveTo>
                    <a:cubicBezTo>
                      <a:pt x="22350" y="3136"/>
                      <a:pt x="19814" y="6072"/>
                      <a:pt x="17713" y="7940"/>
                    </a:cubicBezTo>
                    <a:cubicBezTo>
                      <a:pt x="12809" y="12143"/>
                      <a:pt x="6872" y="14711"/>
                      <a:pt x="2435" y="19581"/>
                    </a:cubicBezTo>
                    <a:cubicBezTo>
                      <a:pt x="1601" y="20515"/>
                      <a:pt x="0" y="22750"/>
                      <a:pt x="2302" y="23084"/>
                    </a:cubicBezTo>
                    <a:cubicBezTo>
                      <a:pt x="2370" y="23096"/>
                      <a:pt x="2440" y="23102"/>
                      <a:pt x="2514" y="23102"/>
                    </a:cubicBezTo>
                    <a:cubicBezTo>
                      <a:pt x="3843" y="23102"/>
                      <a:pt x="5987" y="21179"/>
                      <a:pt x="6872" y="20515"/>
                    </a:cubicBezTo>
                    <a:cubicBezTo>
                      <a:pt x="10341" y="17713"/>
                      <a:pt x="13143" y="13510"/>
                      <a:pt x="17112" y="11442"/>
                    </a:cubicBezTo>
                    <a:lnTo>
                      <a:pt x="17112" y="11442"/>
                    </a:lnTo>
                    <a:cubicBezTo>
                      <a:pt x="16779" y="12009"/>
                      <a:pt x="16312" y="12576"/>
                      <a:pt x="15945" y="13177"/>
                    </a:cubicBezTo>
                    <a:cubicBezTo>
                      <a:pt x="13843" y="15979"/>
                      <a:pt x="11875" y="18881"/>
                      <a:pt x="9774" y="21816"/>
                    </a:cubicBezTo>
                    <a:cubicBezTo>
                      <a:pt x="8606" y="23317"/>
                      <a:pt x="7572" y="25052"/>
                      <a:pt x="6405" y="26686"/>
                    </a:cubicBezTo>
                    <a:cubicBezTo>
                      <a:pt x="5683" y="27813"/>
                      <a:pt x="4710" y="29265"/>
                      <a:pt x="5980" y="29265"/>
                    </a:cubicBezTo>
                    <a:cubicBezTo>
                      <a:pt x="6176" y="29265"/>
                      <a:pt x="6426" y="29231"/>
                      <a:pt x="6738" y="29155"/>
                    </a:cubicBezTo>
                    <a:cubicBezTo>
                      <a:pt x="9073" y="28688"/>
                      <a:pt x="11408" y="24585"/>
                      <a:pt x="12676" y="22717"/>
                    </a:cubicBezTo>
                    <a:cubicBezTo>
                      <a:pt x="14444" y="19948"/>
                      <a:pt x="17613" y="15645"/>
                      <a:pt x="19448" y="13177"/>
                    </a:cubicBezTo>
                    <a:lnTo>
                      <a:pt x="19448" y="13177"/>
                    </a:lnTo>
                    <a:cubicBezTo>
                      <a:pt x="18647" y="16212"/>
                      <a:pt x="17112" y="19114"/>
                      <a:pt x="15845" y="21916"/>
                    </a:cubicBezTo>
                    <a:cubicBezTo>
                      <a:pt x="14911" y="23784"/>
                      <a:pt x="9874" y="30556"/>
                      <a:pt x="11742" y="32157"/>
                    </a:cubicBezTo>
                    <a:cubicBezTo>
                      <a:pt x="11854" y="32203"/>
                      <a:pt x="11970" y="32225"/>
                      <a:pt x="12088" y="32225"/>
                    </a:cubicBezTo>
                    <a:cubicBezTo>
                      <a:pt x="13756" y="32225"/>
                      <a:pt x="15929" y="27842"/>
                      <a:pt x="17112" y="25786"/>
                    </a:cubicBezTo>
                    <a:cubicBezTo>
                      <a:pt x="18647" y="22984"/>
                      <a:pt x="20115" y="20082"/>
                      <a:pt x="21049" y="17079"/>
                    </a:cubicBezTo>
                    <a:cubicBezTo>
                      <a:pt x="22316" y="12876"/>
                      <a:pt x="23984" y="5938"/>
                      <a:pt x="23284" y="1502"/>
                    </a:cubicBezTo>
                    <a:lnTo>
                      <a:pt x="22483" y="1"/>
                    </a:ln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2" name="Google Shape;1540;p6"/>
              <p:cNvSpPr/>
              <p:nvPr/>
            </p:nvSpPr>
            <p:spPr>
              <a:xfrm>
                <a:off x="8957392" y="26354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3" name="Google Shape;1541;p6"/>
              <p:cNvSpPr/>
              <p:nvPr/>
            </p:nvSpPr>
            <p:spPr>
              <a:xfrm>
                <a:off x="8920427" y="339484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4" name="Google Shape;1542;p6"/>
              <p:cNvSpPr/>
              <p:nvPr/>
            </p:nvSpPr>
            <p:spPr>
              <a:xfrm>
                <a:off x="8871450" y="355480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5" name="Google Shape;1543;p6"/>
              <p:cNvSpPr/>
              <p:nvPr/>
            </p:nvSpPr>
            <p:spPr>
              <a:xfrm>
                <a:off x="8829482" y="43342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" name="Google Shape;1544;p6"/>
              <p:cNvSpPr/>
              <p:nvPr/>
            </p:nvSpPr>
            <p:spPr>
              <a:xfrm>
                <a:off x="8787515" y="45139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34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7" name="Google Shape;1545;p6"/>
              <p:cNvSpPr/>
              <p:nvPr/>
            </p:nvSpPr>
            <p:spPr>
              <a:xfrm>
                <a:off x="8776521" y="525327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8" name="Google Shape;1546;p6"/>
              <p:cNvSpPr/>
              <p:nvPr/>
            </p:nvSpPr>
            <p:spPr>
              <a:xfrm>
                <a:off x="8729581" y="541324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" name="Google Shape;1547;p6"/>
              <p:cNvSpPr/>
              <p:nvPr/>
            </p:nvSpPr>
            <p:spPr>
              <a:xfrm>
                <a:off x="8721583" y="61426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" name="Google Shape;1548;p6"/>
              <p:cNvSpPr/>
              <p:nvPr/>
            </p:nvSpPr>
            <p:spPr>
              <a:xfrm>
                <a:off x="8677609" y="62226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1549;p6"/>
              <p:cNvSpPr/>
              <p:nvPr/>
            </p:nvSpPr>
            <p:spPr>
              <a:xfrm>
                <a:off x="8679616" y="680227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1550;p6"/>
              <p:cNvSpPr/>
              <p:nvPr/>
            </p:nvSpPr>
            <p:spPr>
              <a:xfrm>
                <a:off x="8627643" y="6902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1551;p6"/>
              <p:cNvSpPr/>
              <p:nvPr/>
            </p:nvSpPr>
            <p:spPr>
              <a:xfrm>
                <a:off x="8627643" y="748166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1552;p6"/>
              <p:cNvSpPr/>
              <p:nvPr/>
            </p:nvSpPr>
            <p:spPr>
              <a:xfrm>
                <a:off x="8582680" y="75316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1553;p6"/>
              <p:cNvSpPr/>
              <p:nvPr/>
            </p:nvSpPr>
            <p:spPr>
              <a:xfrm>
                <a:off x="8569680" y="808137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" name="Google Shape;1554;p6"/>
              <p:cNvSpPr/>
              <p:nvPr/>
            </p:nvSpPr>
            <p:spPr>
              <a:xfrm>
                <a:off x="8530738" y="824103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1555;p6"/>
              <p:cNvSpPr/>
              <p:nvPr/>
            </p:nvSpPr>
            <p:spPr>
              <a:xfrm>
                <a:off x="8889453" y="25255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1556;p6"/>
              <p:cNvSpPr/>
              <p:nvPr/>
            </p:nvSpPr>
            <p:spPr>
              <a:xfrm>
                <a:off x="8829482" y="305514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9" name="Google Shape;1557;p6"/>
              <p:cNvSpPr/>
              <p:nvPr/>
            </p:nvSpPr>
            <p:spPr>
              <a:xfrm>
                <a:off x="8771549" y="31051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1558;p6"/>
              <p:cNvSpPr/>
              <p:nvPr/>
            </p:nvSpPr>
            <p:spPr>
              <a:xfrm>
                <a:off x="8750550" y="36048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1559;p6"/>
              <p:cNvSpPr/>
              <p:nvPr/>
            </p:nvSpPr>
            <p:spPr>
              <a:xfrm>
                <a:off x="8682611" y="36845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" name="Google Shape;1560;p6"/>
              <p:cNvSpPr/>
              <p:nvPr/>
            </p:nvSpPr>
            <p:spPr>
              <a:xfrm>
                <a:off x="8674613" y="41742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" name="Google Shape;1561;p6"/>
              <p:cNvSpPr/>
              <p:nvPr/>
            </p:nvSpPr>
            <p:spPr>
              <a:xfrm>
                <a:off x="8619645" y="423419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" name="Google Shape;1562;p6"/>
              <p:cNvSpPr/>
              <p:nvPr/>
            </p:nvSpPr>
            <p:spPr>
              <a:xfrm>
                <a:off x="8616650" y="48336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" name="Google Shape;1563;p6"/>
              <p:cNvSpPr/>
              <p:nvPr/>
            </p:nvSpPr>
            <p:spPr>
              <a:xfrm>
                <a:off x="8559705" y="472396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" name="Google Shape;1564;p6"/>
              <p:cNvSpPr/>
              <p:nvPr/>
            </p:nvSpPr>
            <p:spPr>
              <a:xfrm>
                <a:off x="8553714" y="530330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1565;p6"/>
              <p:cNvSpPr/>
              <p:nvPr/>
            </p:nvSpPr>
            <p:spPr>
              <a:xfrm>
                <a:off x="8493743" y="52733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" name="Google Shape;1566;p6"/>
              <p:cNvSpPr/>
              <p:nvPr/>
            </p:nvSpPr>
            <p:spPr>
              <a:xfrm>
                <a:off x="8501741" y="58529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" name="Google Shape;1567;p6"/>
              <p:cNvSpPr/>
              <p:nvPr/>
            </p:nvSpPr>
            <p:spPr>
              <a:xfrm>
                <a:off x="8446803" y="5693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" name="Google Shape;1568;p6"/>
              <p:cNvSpPr/>
              <p:nvPr/>
            </p:nvSpPr>
            <p:spPr>
              <a:xfrm>
                <a:off x="8422809" y="630261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701" y="501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" name="Google Shape;1569;p6"/>
              <p:cNvSpPr/>
              <p:nvPr/>
            </p:nvSpPr>
            <p:spPr>
              <a:xfrm>
                <a:off x="8947416" y="41242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1570;p6"/>
              <p:cNvSpPr/>
              <p:nvPr/>
            </p:nvSpPr>
            <p:spPr>
              <a:xfrm>
                <a:off x="8952389" y="486385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0"/>
                      <a:pt x="334" y="500"/>
                    </a:cubicBezTo>
                    <a:cubicBezTo>
                      <a:pt x="668" y="500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1571;p6"/>
              <p:cNvSpPr/>
              <p:nvPr/>
            </p:nvSpPr>
            <p:spPr>
              <a:xfrm>
                <a:off x="8902424" y="506366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34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1572;p6"/>
              <p:cNvSpPr/>
              <p:nvPr/>
            </p:nvSpPr>
            <p:spPr>
              <a:xfrm>
                <a:off x="8912429" y="580296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1" y="1"/>
                      <a:pt x="1" y="534"/>
                      <a:pt x="367" y="534"/>
                    </a:cubicBezTo>
                    <a:cubicBezTo>
                      <a:pt x="701" y="534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1573;p6"/>
              <p:cNvSpPr/>
              <p:nvPr/>
            </p:nvSpPr>
            <p:spPr>
              <a:xfrm>
                <a:off x="8863452" y="601294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1574;p6"/>
              <p:cNvSpPr/>
              <p:nvPr/>
            </p:nvSpPr>
            <p:spPr>
              <a:xfrm>
                <a:off x="8876452" y="66123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1575;p6"/>
              <p:cNvSpPr/>
              <p:nvPr/>
            </p:nvSpPr>
            <p:spPr>
              <a:xfrm>
                <a:off x="8821484" y="680227"/>
                <a:ext cx="2004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01" extrusionOk="0">
                    <a:moveTo>
                      <a:pt x="335" y="0"/>
                    </a:moveTo>
                    <a:cubicBezTo>
                      <a:pt x="1" y="0"/>
                      <a:pt x="1" y="501"/>
                      <a:pt x="335" y="501"/>
                    </a:cubicBezTo>
                    <a:cubicBezTo>
                      <a:pt x="668" y="501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1576;p6"/>
              <p:cNvSpPr/>
              <p:nvPr/>
            </p:nvSpPr>
            <p:spPr>
              <a:xfrm>
                <a:off x="8831489" y="74217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1577;p6"/>
              <p:cNvSpPr/>
              <p:nvPr/>
            </p:nvSpPr>
            <p:spPr>
              <a:xfrm>
                <a:off x="8781524" y="74517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1"/>
                    </a:moveTo>
                    <a:cubicBezTo>
                      <a:pt x="1" y="1"/>
                      <a:pt x="1" y="534"/>
                      <a:pt x="368" y="534"/>
                    </a:cubicBezTo>
                    <a:cubicBezTo>
                      <a:pt x="701" y="534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1578;p6"/>
              <p:cNvSpPr/>
              <p:nvPr/>
            </p:nvSpPr>
            <p:spPr>
              <a:xfrm>
                <a:off x="8784519" y="82110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1579;p6"/>
              <p:cNvSpPr/>
              <p:nvPr/>
            </p:nvSpPr>
            <p:spPr>
              <a:xfrm>
                <a:off x="8732577" y="826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" name="Google Shape;1580;p6"/>
              <p:cNvSpPr/>
              <p:nvPr/>
            </p:nvSpPr>
            <p:spPr>
              <a:xfrm>
                <a:off x="8718588" y="900040"/>
                <a:ext cx="21000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2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" name="Google Shape;1581;p6"/>
              <p:cNvSpPr/>
              <p:nvPr/>
            </p:nvSpPr>
            <p:spPr>
              <a:xfrm>
                <a:off x="8967397" y="357457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0" y="1"/>
                      <a:pt x="0" y="535"/>
                      <a:pt x="367" y="535"/>
                    </a:cubicBezTo>
                    <a:cubicBezTo>
                      <a:pt x="701" y="535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1582;p6"/>
              <p:cNvSpPr/>
              <p:nvPr/>
            </p:nvSpPr>
            <p:spPr>
              <a:xfrm>
                <a:off x="8947416" y="195608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0"/>
                      <a:pt x="334" y="500"/>
                    </a:cubicBezTo>
                    <a:cubicBezTo>
                      <a:pt x="667" y="500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1583;p6"/>
              <p:cNvSpPr/>
              <p:nvPr/>
            </p:nvSpPr>
            <p:spPr>
              <a:xfrm>
                <a:off x="9017362" y="226582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1584;p6"/>
              <p:cNvSpPr/>
              <p:nvPr/>
            </p:nvSpPr>
            <p:spPr>
              <a:xfrm>
                <a:off x="8996363" y="147619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1585;p6"/>
              <p:cNvSpPr/>
              <p:nvPr/>
            </p:nvSpPr>
            <p:spPr>
              <a:xfrm>
                <a:off x="9023353" y="11964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938D1151-CE89-11A5-5067-16C4ED0F4E86}"/>
              </a:ext>
            </a:extLst>
          </p:cNvPr>
          <p:cNvGrpSpPr/>
          <p:nvPr/>
        </p:nvGrpSpPr>
        <p:grpSpPr>
          <a:xfrm>
            <a:off x="11722091" y="5463383"/>
            <a:ext cx="995098" cy="1916186"/>
            <a:chOff x="11207965" y="4905024"/>
            <a:chExt cx="995098" cy="1916186"/>
          </a:xfrm>
        </p:grpSpPr>
        <p:grpSp>
          <p:nvGrpSpPr>
            <p:cNvPr id="163" name="Google Shape;1461;p6"/>
            <p:cNvGrpSpPr/>
            <p:nvPr/>
          </p:nvGrpSpPr>
          <p:grpSpPr>
            <a:xfrm rot="970126" flipH="1">
              <a:off x="11222977" y="5362782"/>
              <a:ext cx="980086" cy="909573"/>
              <a:chOff x="-181020" y="4253777"/>
              <a:chExt cx="1117161" cy="1087511"/>
            </a:xfrm>
          </p:grpSpPr>
          <p:sp>
            <p:nvSpPr>
              <p:cNvPr id="164" name="Google Shape;1462;p6"/>
              <p:cNvSpPr/>
              <p:nvPr/>
            </p:nvSpPr>
            <p:spPr>
              <a:xfrm>
                <a:off x="-181020" y="4348975"/>
                <a:ext cx="1040274" cy="992312"/>
              </a:xfrm>
              <a:custGeom>
                <a:avLst/>
                <a:gdLst/>
                <a:ahLst/>
                <a:cxnLst/>
                <a:rect l="l" t="t" r="r" b="b"/>
                <a:pathLst>
                  <a:path w="34725" h="33124" extrusionOk="0">
                    <a:moveTo>
                      <a:pt x="34408" y="0"/>
                    </a:moveTo>
                    <a:cubicBezTo>
                      <a:pt x="34250" y="0"/>
                      <a:pt x="34091" y="100"/>
                      <a:pt x="34091" y="300"/>
                    </a:cubicBezTo>
                    <a:cubicBezTo>
                      <a:pt x="34091" y="4103"/>
                      <a:pt x="33557" y="8006"/>
                      <a:pt x="31356" y="11208"/>
                    </a:cubicBezTo>
                    <a:cubicBezTo>
                      <a:pt x="29555" y="13844"/>
                      <a:pt x="26819" y="15645"/>
                      <a:pt x="23884" y="16912"/>
                    </a:cubicBezTo>
                    <a:cubicBezTo>
                      <a:pt x="17713" y="19548"/>
                      <a:pt x="10608" y="19648"/>
                      <a:pt x="5004" y="23717"/>
                    </a:cubicBezTo>
                    <a:cubicBezTo>
                      <a:pt x="3603" y="24718"/>
                      <a:pt x="2369" y="25952"/>
                      <a:pt x="1468" y="27453"/>
                    </a:cubicBezTo>
                    <a:cubicBezTo>
                      <a:pt x="501" y="29088"/>
                      <a:pt x="34" y="30922"/>
                      <a:pt x="0" y="32824"/>
                    </a:cubicBezTo>
                    <a:cubicBezTo>
                      <a:pt x="0" y="33024"/>
                      <a:pt x="150" y="33124"/>
                      <a:pt x="305" y="33124"/>
                    </a:cubicBezTo>
                    <a:cubicBezTo>
                      <a:pt x="459" y="33124"/>
                      <a:pt x="617" y="33024"/>
                      <a:pt x="634" y="32824"/>
                    </a:cubicBezTo>
                    <a:cubicBezTo>
                      <a:pt x="701" y="29355"/>
                      <a:pt x="2435" y="26419"/>
                      <a:pt x="5171" y="24351"/>
                    </a:cubicBezTo>
                    <a:cubicBezTo>
                      <a:pt x="7872" y="22350"/>
                      <a:pt x="11108" y="21215"/>
                      <a:pt x="14310" y="20348"/>
                    </a:cubicBezTo>
                    <a:cubicBezTo>
                      <a:pt x="17613" y="19481"/>
                      <a:pt x="20948" y="18847"/>
                      <a:pt x="24084" y="17479"/>
                    </a:cubicBezTo>
                    <a:cubicBezTo>
                      <a:pt x="26953" y="16279"/>
                      <a:pt x="29621" y="14544"/>
                      <a:pt x="31523" y="12042"/>
                    </a:cubicBezTo>
                    <a:cubicBezTo>
                      <a:pt x="34091" y="8673"/>
                      <a:pt x="34725" y="4403"/>
                      <a:pt x="34725" y="300"/>
                    </a:cubicBezTo>
                    <a:cubicBezTo>
                      <a:pt x="34725" y="100"/>
                      <a:pt x="34567" y="0"/>
                      <a:pt x="34408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1463;p6"/>
              <p:cNvSpPr/>
              <p:nvPr/>
            </p:nvSpPr>
            <p:spPr>
              <a:xfrm>
                <a:off x="75757" y="4879546"/>
                <a:ext cx="68004" cy="129596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4326" extrusionOk="0">
                    <a:moveTo>
                      <a:pt x="1369" y="1"/>
                    </a:moveTo>
                    <a:cubicBezTo>
                      <a:pt x="701" y="1"/>
                      <a:pt x="468" y="1068"/>
                      <a:pt x="368" y="1502"/>
                    </a:cubicBezTo>
                    <a:cubicBezTo>
                      <a:pt x="168" y="2303"/>
                      <a:pt x="1" y="3270"/>
                      <a:pt x="101" y="4071"/>
                    </a:cubicBezTo>
                    <a:cubicBezTo>
                      <a:pt x="118" y="4242"/>
                      <a:pt x="258" y="4325"/>
                      <a:pt x="391" y="4325"/>
                    </a:cubicBezTo>
                    <a:cubicBezTo>
                      <a:pt x="516" y="4325"/>
                      <a:pt x="635" y="4250"/>
                      <a:pt x="635" y="4104"/>
                    </a:cubicBezTo>
                    <a:cubicBezTo>
                      <a:pt x="701" y="4104"/>
                      <a:pt x="735" y="4071"/>
                      <a:pt x="768" y="3970"/>
                    </a:cubicBezTo>
                    <a:cubicBezTo>
                      <a:pt x="1135" y="3137"/>
                      <a:pt x="1769" y="2436"/>
                      <a:pt x="2069" y="1569"/>
                    </a:cubicBezTo>
                    <a:cubicBezTo>
                      <a:pt x="2269" y="968"/>
                      <a:pt x="2169" y="1"/>
                      <a:pt x="1369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464;p6"/>
              <p:cNvSpPr/>
              <p:nvPr/>
            </p:nvSpPr>
            <p:spPr>
              <a:xfrm>
                <a:off x="165473" y="4973486"/>
                <a:ext cx="105181" cy="9838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3284" extrusionOk="0">
                    <a:moveTo>
                      <a:pt x="328" y="0"/>
                    </a:moveTo>
                    <a:cubicBezTo>
                      <a:pt x="173" y="0"/>
                      <a:pt x="1" y="129"/>
                      <a:pt x="41" y="334"/>
                    </a:cubicBezTo>
                    <a:cubicBezTo>
                      <a:pt x="187" y="1149"/>
                      <a:pt x="1196" y="3284"/>
                      <a:pt x="2314" y="3284"/>
                    </a:cubicBezTo>
                    <a:cubicBezTo>
                      <a:pt x="2478" y="3284"/>
                      <a:pt x="2644" y="3238"/>
                      <a:pt x="2810" y="3136"/>
                    </a:cubicBezTo>
                    <a:cubicBezTo>
                      <a:pt x="3511" y="2669"/>
                      <a:pt x="3444" y="1768"/>
                      <a:pt x="2877" y="1235"/>
                    </a:cubicBezTo>
                    <a:cubicBezTo>
                      <a:pt x="2310" y="668"/>
                      <a:pt x="1442" y="468"/>
                      <a:pt x="709" y="167"/>
                    </a:cubicBezTo>
                    <a:cubicBezTo>
                      <a:pt x="686" y="156"/>
                      <a:pt x="664" y="152"/>
                      <a:pt x="643" y="152"/>
                    </a:cubicBezTo>
                    <a:cubicBezTo>
                      <a:pt x="601" y="152"/>
                      <a:pt x="564" y="167"/>
                      <a:pt x="542" y="167"/>
                    </a:cubicBezTo>
                    <a:cubicBezTo>
                      <a:pt x="516" y="51"/>
                      <a:pt x="426" y="0"/>
                      <a:pt x="328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465;p6"/>
              <p:cNvSpPr/>
              <p:nvPr/>
            </p:nvSpPr>
            <p:spPr>
              <a:xfrm>
                <a:off x="262618" y="4842671"/>
                <a:ext cx="69981" cy="100807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3365" extrusionOk="0">
                    <a:moveTo>
                      <a:pt x="1353" y="1"/>
                    </a:moveTo>
                    <a:cubicBezTo>
                      <a:pt x="899" y="1"/>
                      <a:pt x="477" y="371"/>
                      <a:pt x="301" y="798"/>
                    </a:cubicBezTo>
                    <a:cubicBezTo>
                      <a:pt x="1" y="1532"/>
                      <a:pt x="1" y="2399"/>
                      <a:pt x="101" y="3167"/>
                    </a:cubicBezTo>
                    <a:cubicBezTo>
                      <a:pt x="124" y="3306"/>
                      <a:pt x="228" y="3365"/>
                      <a:pt x="335" y="3365"/>
                    </a:cubicBezTo>
                    <a:cubicBezTo>
                      <a:pt x="381" y="3365"/>
                      <a:pt x="427" y="3354"/>
                      <a:pt x="468" y="3333"/>
                    </a:cubicBezTo>
                    <a:cubicBezTo>
                      <a:pt x="534" y="3333"/>
                      <a:pt x="635" y="3333"/>
                      <a:pt x="735" y="3267"/>
                    </a:cubicBezTo>
                    <a:cubicBezTo>
                      <a:pt x="1168" y="2900"/>
                      <a:pt x="1502" y="2199"/>
                      <a:pt x="1769" y="1699"/>
                    </a:cubicBezTo>
                    <a:cubicBezTo>
                      <a:pt x="1969" y="1299"/>
                      <a:pt x="2336" y="431"/>
                      <a:pt x="1802" y="131"/>
                    </a:cubicBezTo>
                    <a:cubicBezTo>
                      <a:pt x="1654" y="41"/>
                      <a:pt x="1502" y="1"/>
                      <a:pt x="1353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1466;p6"/>
              <p:cNvSpPr/>
              <p:nvPr/>
            </p:nvSpPr>
            <p:spPr>
              <a:xfrm>
                <a:off x="393523" y="4912197"/>
                <a:ext cx="106948" cy="9191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3068" extrusionOk="0">
                    <a:moveTo>
                      <a:pt x="255" y="0"/>
                    </a:moveTo>
                    <a:cubicBezTo>
                      <a:pt x="131" y="0"/>
                      <a:pt x="1" y="82"/>
                      <a:pt x="1" y="245"/>
                    </a:cubicBezTo>
                    <a:cubicBezTo>
                      <a:pt x="1" y="1012"/>
                      <a:pt x="534" y="1713"/>
                      <a:pt x="1068" y="2213"/>
                    </a:cubicBezTo>
                    <a:cubicBezTo>
                      <a:pt x="1368" y="2540"/>
                      <a:pt x="1979" y="3068"/>
                      <a:pt x="2521" y="3068"/>
                    </a:cubicBezTo>
                    <a:cubicBezTo>
                      <a:pt x="2642" y="3068"/>
                      <a:pt x="2759" y="3042"/>
                      <a:pt x="2869" y="2981"/>
                    </a:cubicBezTo>
                    <a:cubicBezTo>
                      <a:pt x="3570" y="2580"/>
                      <a:pt x="3303" y="1580"/>
                      <a:pt x="2903" y="1079"/>
                    </a:cubicBezTo>
                    <a:cubicBezTo>
                      <a:pt x="2415" y="500"/>
                      <a:pt x="1454" y="32"/>
                      <a:pt x="655" y="32"/>
                    </a:cubicBezTo>
                    <a:cubicBezTo>
                      <a:pt x="580" y="32"/>
                      <a:pt x="506" y="36"/>
                      <a:pt x="434" y="45"/>
                    </a:cubicBezTo>
                    <a:lnTo>
                      <a:pt x="401" y="45"/>
                    </a:lnTo>
                    <a:cubicBezTo>
                      <a:pt x="361" y="15"/>
                      <a:pt x="309" y="0"/>
                      <a:pt x="255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1467;p6"/>
              <p:cNvSpPr/>
              <p:nvPr/>
            </p:nvSpPr>
            <p:spPr>
              <a:xfrm>
                <a:off x="452415" y="4773294"/>
                <a:ext cx="62042" cy="10931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649" extrusionOk="0">
                    <a:moveTo>
                      <a:pt x="1060" y="1"/>
                    </a:moveTo>
                    <a:cubicBezTo>
                      <a:pt x="0" y="1"/>
                      <a:pt x="456" y="2949"/>
                      <a:pt x="736" y="3448"/>
                    </a:cubicBezTo>
                    <a:cubicBezTo>
                      <a:pt x="770" y="3548"/>
                      <a:pt x="870" y="3581"/>
                      <a:pt x="970" y="3581"/>
                    </a:cubicBezTo>
                    <a:cubicBezTo>
                      <a:pt x="1003" y="3615"/>
                      <a:pt x="1037" y="3648"/>
                      <a:pt x="1137" y="3648"/>
                    </a:cubicBezTo>
                    <a:cubicBezTo>
                      <a:pt x="1737" y="3615"/>
                      <a:pt x="1837" y="2414"/>
                      <a:pt x="1904" y="2014"/>
                    </a:cubicBezTo>
                    <a:cubicBezTo>
                      <a:pt x="2004" y="1346"/>
                      <a:pt x="2071" y="312"/>
                      <a:pt x="1304" y="45"/>
                    </a:cubicBezTo>
                    <a:cubicBezTo>
                      <a:pt x="1215" y="15"/>
                      <a:pt x="1133" y="1"/>
                      <a:pt x="1060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1468;p6"/>
              <p:cNvSpPr/>
              <p:nvPr/>
            </p:nvSpPr>
            <p:spPr>
              <a:xfrm>
                <a:off x="559386" y="4847733"/>
                <a:ext cx="10197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475" extrusionOk="0">
                    <a:moveTo>
                      <a:pt x="312" y="0"/>
                    </a:moveTo>
                    <a:cubicBezTo>
                      <a:pt x="160" y="0"/>
                      <a:pt x="0" y="127"/>
                      <a:pt x="68" y="329"/>
                    </a:cubicBezTo>
                    <a:cubicBezTo>
                      <a:pt x="234" y="966"/>
                      <a:pt x="1433" y="2475"/>
                      <a:pt x="2351" y="2475"/>
                    </a:cubicBezTo>
                    <a:cubicBezTo>
                      <a:pt x="2540" y="2475"/>
                      <a:pt x="2716" y="2411"/>
                      <a:pt x="2870" y="2264"/>
                    </a:cubicBezTo>
                    <a:cubicBezTo>
                      <a:pt x="3403" y="1797"/>
                      <a:pt x="3203" y="996"/>
                      <a:pt x="2703" y="629"/>
                    </a:cubicBezTo>
                    <a:cubicBezTo>
                      <a:pt x="2136" y="229"/>
                      <a:pt x="1368" y="62"/>
                      <a:pt x="668" y="62"/>
                    </a:cubicBezTo>
                    <a:cubicBezTo>
                      <a:pt x="601" y="62"/>
                      <a:pt x="568" y="62"/>
                      <a:pt x="501" y="96"/>
                    </a:cubicBezTo>
                    <a:cubicBezTo>
                      <a:pt x="458" y="30"/>
                      <a:pt x="386" y="0"/>
                      <a:pt x="312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1469;p6"/>
              <p:cNvSpPr/>
              <p:nvPr/>
            </p:nvSpPr>
            <p:spPr>
              <a:xfrm>
                <a:off x="616361" y="4692145"/>
                <a:ext cx="58986" cy="11713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3910" extrusionOk="0">
                    <a:moveTo>
                      <a:pt x="1121" y="0"/>
                    </a:moveTo>
                    <a:cubicBezTo>
                      <a:pt x="597" y="0"/>
                      <a:pt x="190" y="706"/>
                      <a:pt x="134" y="1153"/>
                    </a:cubicBezTo>
                    <a:cubicBezTo>
                      <a:pt x="0" y="2021"/>
                      <a:pt x="300" y="2988"/>
                      <a:pt x="701" y="3789"/>
                    </a:cubicBezTo>
                    <a:cubicBezTo>
                      <a:pt x="736" y="3878"/>
                      <a:pt x="801" y="3910"/>
                      <a:pt x="874" y="3910"/>
                    </a:cubicBezTo>
                    <a:cubicBezTo>
                      <a:pt x="937" y="3910"/>
                      <a:pt x="1006" y="3886"/>
                      <a:pt x="1068" y="3855"/>
                    </a:cubicBezTo>
                    <a:cubicBezTo>
                      <a:pt x="1168" y="3855"/>
                      <a:pt x="1268" y="3822"/>
                      <a:pt x="1301" y="3722"/>
                    </a:cubicBezTo>
                    <a:cubicBezTo>
                      <a:pt x="1668" y="3188"/>
                      <a:pt x="1768" y="2454"/>
                      <a:pt x="1835" y="1820"/>
                    </a:cubicBezTo>
                    <a:cubicBezTo>
                      <a:pt x="1902" y="1287"/>
                      <a:pt x="1968" y="419"/>
                      <a:pt x="1435" y="86"/>
                    </a:cubicBezTo>
                    <a:cubicBezTo>
                      <a:pt x="1327" y="27"/>
                      <a:pt x="1222" y="0"/>
                      <a:pt x="1121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1470;p6"/>
              <p:cNvSpPr/>
              <p:nvPr/>
            </p:nvSpPr>
            <p:spPr>
              <a:xfrm>
                <a:off x="711289" y="4724497"/>
                <a:ext cx="130195" cy="74085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2473" extrusionOk="0">
                    <a:moveTo>
                      <a:pt x="1526" y="1"/>
                    </a:moveTo>
                    <a:cubicBezTo>
                      <a:pt x="928" y="1"/>
                      <a:pt x="389" y="143"/>
                      <a:pt x="134" y="440"/>
                    </a:cubicBezTo>
                    <a:cubicBezTo>
                      <a:pt x="0" y="607"/>
                      <a:pt x="67" y="807"/>
                      <a:pt x="200" y="874"/>
                    </a:cubicBezTo>
                    <a:cubicBezTo>
                      <a:pt x="636" y="1563"/>
                      <a:pt x="1974" y="2473"/>
                      <a:pt x="2950" y="2473"/>
                    </a:cubicBezTo>
                    <a:cubicBezTo>
                      <a:pt x="3392" y="2473"/>
                      <a:pt x="3759" y="2286"/>
                      <a:pt x="3936" y="1808"/>
                    </a:cubicBezTo>
                    <a:cubicBezTo>
                      <a:pt x="4345" y="649"/>
                      <a:pt x="2803" y="1"/>
                      <a:pt x="1526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471;p6"/>
              <p:cNvSpPr/>
              <p:nvPr/>
            </p:nvSpPr>
            <p:spPr>
              <a:xfrm>
                <a:off x="719257" y="4548688"/>
                <a:ext cx="76991" cy="108266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614" extrusionOk="0">
                    <a:moveTo>
                      <a:pt x="973" y="1"/>
                    </a:moveTo>
                    <a:cubicBezTo>
                      <a:pt x="949" y="1"/>
                      <a:pt x="926" y="2"/>
                      <a:pt x="902" y="5"/>
                    </a:cubicBezTo>
                    <a:cubicBezTo>
                      <a:pt x="101" y="71"/>
                      <a:pt x="1" y="972"/>
                      <a:pt x="234" y="1539"/>
                    </a:cubicBezTo>
                    <a:cubicBezTo>
                      <a:pt x="601" y="2340"/>
                      <a:pt x="1302" y="3207"/>
                      <a:pt x="2069" y="3574"/>
                    </a:cubicBezTo>
                    <a:cubicBezTo>
                      <a:pt x="2117" y="3601"/>
                      <a:pt x="2163" y="3613"/>
                      <a:pt x="2207" y="3613"/>
                    </a:cubicBezTo>
                    <a:cubicBezTo>
                      <a:pt x="2375" y="3613"/>
                      <a:pt x="2496" y="3433"/>
                      <a:pt x="2469" y="3274"/>
                    </a:cubicBezTo>
                    <a:cubicBezTo>
                      <a:pt x="2503" y="3240"/>
                      <a:pt x="2503" y="3174"/>
                      <a:pt x="2536" y="3140"/>
                    </a:cubicBezTo>
                    <a:cubicBezTo>
                      <a:pt x="2569" y="2540"/>
                      <a:pt x="2303" y="1806"/>
                      <a:pt x="2102" y="1239"/>
                    </a:cubicBezTo>
                    <a:cubicBezTo>
                      <a:pt x="1910" y="790"/>
                      <a:pt x="1563" y="1"/>
                      <a:pt x="973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472;p6"/>
              <p:cNvSpPr/>
              <p:nvPr/>
            </p:nvSpPr>
            <p:spPr>
              <a:xfrm>
                <a:off x="810681" y="4525563"/>
                <a:ext cx="103473" cy="7180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2397" extrusionOk="0">
                    <a:moveTo>
                      <a:pt x="2697" y="1"/>
                    </a:moveTo>
                    <a:cubicBezTo>
                      <a:pt x="1870" y="1"/>
                      <a:pt x="587" y="907"/>
                      <a:pt x="251" y="1377"/>
                    </a:cubicBezTo>
                    <a:cubicBezTo>
                      <a:pt x="151" y="1544"/>
                      <a:pt x="251" y="1677"/>
                      <a:pt x="385" y="1744"/>
                    </a:cubicBezTo>
                    <a:cubicBezTo>
                      <a:pt x="351" y="1744"/>
                      <a:pt x="285" y="1777"/>
                      <a:pt x="251" y="1844"/>
                    </a:cubicBezTo>
                    <a:cubicBezTo>
                      <a:pt x="0" y="2288"/>
                      <a:pt x="386" y="2397"/>
                      <a:pt x="814" y="2397"/>
                    </a:cubicBezTo>
                    <a:cubicBezTo>
                      <a:pt x="1125" y="2397"/>
                      <a:pt x="1459" y="2339"/>
                      <a:pt x="1586" y="2311"/>
                    </a:cubicBezTo>
                    <a:cubicBezTo>
                      <a:pt x="2386" y="2178"/>
                      <a:pt x="3454" y="1811"/>
                      <a:pt x="3420" y="810"/>
                    </a:cubicBezTo>
                    <a:cubicBezTo>
                      <a:pt x="3398" y="218"/>
                      <a:pt x="3102" y="1"/>
                      <a:pt x="2697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473;p6"/>
              <p:cNvSpPr/>
              <p:nvPr/>
            </p:nvSpPr>
            <p:spPr>
              <a:xfrm>
                <a:off x="723691" y="4397893"/>
                <a:ext cx="124533" cy="86038"/>
              </a:xfrm>
              <a:custGeom>
                <a:avLst/>
                <a:gdLst/>
                <a:ahLst/>
                <a:cxnLst/>
                <a:rect l="l" t="t" r="r" b="b"/>
                <a:pathLst>
                  <a:path w="4157" h="2872" extrusionOk="0">
                    <a:moveTo>
                      <a:pt x="1799" y="1"/>
                    </a:moveTo>
                    <a:cubicBezTo>
                      <a:pt x="1617" y="1"/>
                      <a:pt x="1444" y="61"/>
                      <a:pt x="1287" y="202"/>
                    </a:cubicBezTo>
                    <a:cubicBezTo>
                      <a:pt x="1" y="1390"/>
                      <a:pt x="2695" y="2871"/>
                      <a:pt x="3722" y="2871"/>
                    </a:cubicBezTo>
                    <a:cubicBezTo>
                      <a:pt x="3734" y="2871"/>
                      <a:pt x="3745" y="2871"/>
                      <a:pt x="3756" y="2870"/>
                    </a:cubicBezTo>
                    <a:cubicBezTo>
                      <a:pt x="3923" y="2870"/>
                      <a:pt x="4023" y="2704"/>
                      <a:pt x="3989" y="2537"/>
                    </a:cubicBezTo>
                    <a:cubicBezTo>
                      <a:pt x="4089" y="2504"/>
                      <a:pt x="4156" y="2403"/>
                      <a:pt x="4123" y="2270"/>
                    </a:cubicBezTo>
                    <a:cubicBezTo>
                      <a:pt x="3899" y="1627"/>
                      <a:pt x="2739" y="1"/>
                      <a:pt x="1799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474;p6"/>
              <p:cNvSpPr/>
              <p:nvPr/>
            </p:nvSpPr>
            <p:spPr>
              <a:xfrm>
                <a:off x="842164" y="4366529"/>
                <a:ext cx="93977" cy="72947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435" extrusionOk="0">
                    <a:moveTo>
                      <a:pt x="2242" y="1"/>
                    </a:moveTo>
                    <a:cubicBezTo>
                      <a:pt x="2025" y="1"/>
                      <a:pt x="1803" y="50"/>
                      <a:pt x="1635" y="115"/>
                    </a:cubicBezTo>
                    <a:cubicBezTo>
                      <a:pt x="935" y="382"/>
                      <a:pt x="435" y="1015"/>
                      <a:pt x="201" y="1716"/>
                    </a:cubicBezTo>
                    <a:cubicBezTo>
                      <a:pt x="168" y="1749"/>
                      <a:pt x="101" y="1816"/>
                      <a:pt x="68" y="1849"/>
                    </a:cubicBezTo>
                    <a:cubicBezTo>
                      <a:pt x="1" y="1983"/>
                      <a:pt x="68" y="2150"/>
                      <a:pt x="201" y="2216"/>
                    </a:cubicBezTo>
                    <a:cubicBezTo>
                      <a:pt x="201" y="2325"/>
                      <a:pt x="268" y="2434"/>
                      <a:pt x="401" y="2434"/>
                    </a:cubicBezTo>
                    <a:cubicBezTo>
                      <a:pt x="431" y="2434"/>
                      <a:pt x="465" y="2429"/>
                      <a:pt x="501" y="2416"/>
                    </a:cubicBezTo>
                    <a:cubicBezTo>
                      <a:pt x="1035" y="2216"/>
                      <a:pt x="1602" y="2216"/>
                      <a:pt x="2102" y="1983"/>
                    </a:cubicBezTo>
                    <a:cubicBezTo>
                      <a:pt x="2669" y="1749"/>
                      <a:pt x="3136" y="1115"/>
                      <a:pt x="3003" y="515"/>
                    </a:cubicBezTo>
                    <a:cubicBezTo>
                      <a:pt x="2921" y="126"/>
                      <a:pt x="2588" y="1"/>
                      <a:pt x="2242" y="1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475;p6"/>
              <p:cNvSpPr/>
              <p:nvPr/>
            </p:nvSpPr>
            <p:spPr>
              <a:xfrm>
                <a:off x="781235" y="4253777"/>
                <a:ext cx="91400" cy="115396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3852" extrusionOk="0">
                    <a:moveTo>
                      <a:pt x="1657" y="0"/>
                    </a:moveTo>
                    <a:cubicBezTo>
                      <a:pt x="1557" y="0"/>
                      <a:pt x="1450" y="14"/>
                      <a:pt x="1334" y="43"/>
                    </a:cubicBezTo>
                    <a:cubicBezTo>
                      <a:pt x="0" y="376"/>
                      <a:pt x="1434" y="3245"/>
                      <a:pt x="1968" y="3779"/>
                    </a:cubicBezTo>
                    <a:cubicBezTo>
                      <a:pt x="2032" y="3830"/>
                      <a:pt x="2096" y="3851"/>
                      <a:pt x="2156" y="3851"/>
                    </a:cubicBezTo>
                    <a:cubicBezTo>
                      <a:pt x="2253" y="3851"/>
                      <a:pt x="2340" y="3794"/>
                      <a:pt x="2402" y="3712"/>
                    </a:cubicBezTo>
                    <a:cubicBezTo>
                      <a:pt x="2469" y="3679"/>
                      <a:pt x="2569" y="3645"/>
                      <a:pt x="2602" y="3545"/>
                    </a:cubicBezTo>
                    <a:cubicBezTo>
                      <a:pt x="2913" y="2673"/>
                      <a:pt x="3050" y="0"/>
                      <a:pt x="1657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oogle Shape;1476;p6"/>
            <p:cNvGrpSpPr/>
            <p:nvPr/>
          </p:nvGrpSpPr>
          <p:grpSpPr>
            <a:xfrm rot="475448" flipH="1">
              <a:off x="11207965" y="5829132"/>
              <a:ext cx="775564" cy="992078"/>
              <a:chOff x="-168050" y="4195214"/>
              <a:chExt cx="719519" cy="965231"/>
            </a:xfrm>
          </p:grpSpPr>
          <p:sp>
            <p:nvSpPr>
              <p:cNvPr id="179" name="Google Shape;1477;p6"/>
              <p:cNvSpPr/>
              <p:nvPr/>
            </p:nvSpPr>
            <p:spPr>
              <a:xfrm>
                <a:off x="-168050" y="4195214"/>
                <a:ext cx="719519" cy="965231"/>
              </a:xfrm>
              <a:custGeom>
                <a:avLst/>
                <a:gdLst/>
                <a:ahLst/>
                <a:cxnLst/>
                <a:rect l="l" t="t" r="r" b="b"/>
                <a:pathLst>
                  <a:path w="24018" h="32220" extrusionOk="0">
                    <a:moveTo>
                      <a:pt x="11911" y="0"/>
                    </a:moveTo>
                    <a:cubicBezTo>
                      <a:pt x="10245" y="0"/>
                      <a:pt x="8091" y="4375"/>
                      <a:pt x="6872" y="6468"/>
                    </a:cubicBezTo>
                    <a:cubicBezTo>
                      <a:pt x="5371" y="9236"/>
                      <a:pt x="3870" y="12138"/>
                      <a:pt x="2936" y="15174"/>
                    </a:cubicBezTo>
                    <a:cubicBezTo>
                      <a:pt x="1669" y="19377"/>
                      <a:pt x="1" y="26282"/>
                      <a:pt x="701" y="30718"/>
                    </a:cubicBezTo>
                    <a:lnTo>
                      <a:pt x="1502" y="32219"/>
                    </a:lnTo>
                    <a:cubicBezTo>
                      <a:pt x="1635" y="29084"/>
                      <a:pt x="4204" y="26182"/>
                      <a:pt x="6305" y="24314"/>
                    </a:cubicBezTo>
                    <a:cubicBezTo>
                      <a:pt x="11175" y="20111"/>
                      <a:pt x="17146" y="17542"/>
                      <a:pt x="21550" y="12639"/>
                    </a:cubicBezTo>
                    <a:cubicBezTo>
                      <a:pt x="22383" y="11705"/>
                      <a:pt x="24018" y="9503"/>
                      <a:pt x="21683" y="9136"/>
                    </a:cubicBezTo>
                    <a:cubicBezTo>
                      <a:pt x="21615" y="9124"/>
                      <a:pt x="21544" y="9118"/>
                      <a:pt x="21471" y="9118"/>
                    </a:cubicBezTo>
                    <a:cubicBezTo>
                      <a:pt x="20146" y="9118"/>
                      <a:pt x="18032" y="11041"/>
                      <a:pt x="17146" y="11705"/>
                    </a:cubicBezTo>
                    <a:cubicBezTo>
                      <a:pt x="13644" y="14507"/>
                      <a:pt x="10842" y="18710"/>
                      <a:pt x="6872" y="20811"/>
                    </a:cubicBezTo>
                    <a:cubicBezTo>
                      <a:pt x="7239" y="20211"/>
                      <a:pt x="7706" y="19644"/>
                      <a:pt x="8040" y="19043"/>
                    </a:cubicBezTo>
                    <a:cubicBezTo>
                      <a:pt x="10141" y="16275"/>
                      <a:pt x="12109" y="13339"/>
                      <a:pt x="14211" y="10437"/>
                    </a:cubicBezTo>
                    <a:cubicBezTo>
                      <a:pt x="15378" y="8903"/>
                      <a:pt x="16446" y="7168"/>
                      <a:pt x="17613" y="5534"/>
                    </a:cubicBezTo>
                    <a:cubicBezTo>
                      <a:pt x="18303" y="4441"/>
                      <a:pt x="19265" y="2978"/>
                      <a:pt x="18025" y="2978"/>
                    </a:cubicBezTo>
                    <a:cubicBezTo>
                      <a:pt x="17826" y="2978"/>
                      <a:pt x="17569" y="3015"/>
                      <a:pt x="17246" y="3098"/>
                    </a:cubicBezTo>
                    <a:cubicBezTo>
                      <a:pt x="14911" y="3565"/>
                      <a:pt x="12576" y="7635"/>
                      <a:pt x="11309" y="9503"/>
                    </a:cubicBezTo>
                    <a:cubicBezTo>
                      <a:pt x="9541" y="12305"/>
                      <a:pt x="6372" y="16575"/>
                      <a:pt x="4537" y="19077"/>
                    </a:cubicBezTo>
                    <a:cubicBezTo>
                      <a:pt x="5371" y="16041"/>
                      <a:pt x="6872" y="13106"/>
                      <a:pt x="8173" y="10304"/>
                    </a:cubicBezTo>
                    <a:cubicBezTo>
                      <a:pt x="9074" y="8469"/>
                      <a:pt x="14111" y="1697"/>
                      <a:pt x="12243" y="63"/>
                    </a:cubicBezTo>
                    <a:cubicBezTo>
                      <a:pt x="12135" y="21"/>
                      <a:pt x="12024" y="0"/>
                      <a:pt x="119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478;p6"/>
              <p:cNvSpPr/>
              <p:nvPr/>
            </p:nvSpPr>
            <p:spPr>
              <a:xfrm>
                <a:off x="-69107" y="486058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479;p6"/>
              <p:cNvSpPr/>
              <p:nvPr/>
            </p:nvSpPr>
            <p:spPr>
              <a:xfrm>
                <a:off x="-32142" y="478464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480;p6"/>
              <p:cNvSpPr/>
              <p:nvPr/>
            </p:nvSpPr>
            <p:spPr>
              <a:xfrm>
                <a:off x="16805" y="4768651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0"/>
                    </a:moveTo>
                    <a:cubicBezTo>
                      <a:pt x="1" y="0"/>
                      <a:pt x="1" y="534"/>
                      <a:pt x="368" y="534"/>
                    </a:cubicBezTo>
                    <a:cubicBezTo>
                      <a:pt x="701" y="534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481;p6"/>
              <p:cNvSpPr/>
              <p:nvPr/>
            </p:nvSpPr>
            <p:spPr>
              <a:xfrm>
                <a:off x="58772" y="4690707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482;p6"/>
              <p:cNvSpPr/>
              <p:nvPr/>
            </p:nvSpPr>
            <p:spPr>
              <a:xfrm>
                <a:off x="100740" y="4671715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483;p6"/>
              <p:cNvSpPr/>
              <p:nvPr/>
            </p:nvSpPr>
            <p:spPr>
              <a:xfrm>
                <a:off x="111733" y="459877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484;p6"/>
              <p:cNvSpPr/>
              <p:nvPr/>
            </p:nvSpPr>
            <p:spPr>
              <a:xfrm>
                <a:off x="158703" y="458277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485;p6"/>
              <p:cNvSpPr/>
              <p:nvPr/>
            </p:nvSpPr>
            <p:spPr>
              <a:xfrm>
                <a:off x="166701" y="4509836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486;p6"/>
              <p:cNvSpPr/>
              <p:nvPr/>
            </p:nvSpPr>
            <p:spPr>
              <a:xfrm>
                <a:off x="210676" y="450183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701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487;p6"/>
              <p:cNvSpPr/>
              <p:nvPr/>
            </p:nvSpPr>
            <p:spPr>
              <a:xfrm>
                <a:off x="208669" y="444390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488;p6"/>
              <p:cNvSpPr/>
              <p:nvPr/>
            </p:nvSpPr>
            <p:spPr>
              <a:xfrm>
                <a:off x="260641" y="443389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489;p6"/>
              <p:cNvSpPr/>
              <p:nvPr/>
            </p:nvSpPr>
            <p:spPr>
              <a:xfrm>
                <a:off x="260641" y="437593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490;p6"/>
              <p:cNvSpPr/>
              <p:nvPr/>
            </p:nvSpPr>
            <p:spPr>
              <a:xfrm>
                <a:off x="305604" y="437096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491;p6"/>
              <p:cNvSpPr/>
              <p:nvPr/>
            </p:nvSpPr>
            <p:spPr>
              <a:xfrm>
                <a:off x="318700" y="430079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492;p6"/>
              <p:cNvSpPr/>
              <p:nvPr/>
            </p:nvSpPr>
            <p:spPr>
              <a:xfrm>
                <a:off x="357672" y="428479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493;p6"/>
              <p:cNvSpPr/>
              <p:nvPr/>
            </p:nvSpPr>
            <p:spPr>
              <a:xfrm>
                <a:off x="-1168" y="487055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494;p6"/>
              <p:cNvSpPr/>
              <p:nvPr/>
            </p:nvSpPr>
            <p:spPr>
              <a:xfrm>
                <a:off x="58772" y="4818617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495;p6"/>
              <p:cNvSpPr/>
              <p:nvPr/>
            </p:nvSpPr>
            <p:spPr>
              <a:xfrm>
                <a:off x="116736" y="481361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496;p6"/>
              <p:cNvSpPr/>
              <p:nvPr/>
            </p:nvSpPr>
            <p:spPr>
              <a:xfrm>
                <a:off x="137734" y="476364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497;p6"/>
              <p:cNvSpPr/>
              <p:nvPr/>
            </p:nvSpPr>
            <p:spPr>
              <a:xfrm>
                <a:off x="205673" y="475565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498;p6"/>
              <p:cNvSpPr/>
              <p:nvPr/>
            </p:nvSpPr>
            <p:spPr>
              <a:xfrm>
                <a:off x="213671" y="470568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499;p6"/>
              <p:cNvSpPr/>
              <p:nvPr/>
            </p:nvSpPr>
            <p:spPr>
              <a:xfrm>
                <a:off x="268609" y="4700712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500;p6"/>
              <p:cNvSpPr/>
              <p:nvPr/>
            </p:nvSpPr>
            <p:spPr>
              <a:xfrm>
                <a:off x="271605" y="4640741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5" y="1"/>
                    </a:moveTo>
                    <a:cubicBezTo>
                      <a:pt x="1" y="1"/>
                      <a:pt x="1" y="534"/>
                      <a:pt x="335" y="534"/>
                    </a:cubicBezTo>
                    <a:cubicBezTo>
                      <a:pt x="668" y="534"/>
                      <a:pt x="668" y="1"/>
                      <a:pt x="33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501;p6"/>
              <p:cNvSpPr/>
              <p:nvPr/>
            </p:nvSpPr>
            <p:spPr>
              <a:xfrm>
                <a:off x="328580" y="4650746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502;p6"/>
              <p:cNvSpPr/>
              <p:nvPr/>
            </p:nvSpPr>
            <p:spPr>
              <a:xfrm>
                <a:off x="334571" y="459377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503;p6"/>
              <p:cNvSpPr/>
              <p:nvPr/>
            </p:nvSpPr>
            <p:spPr>
              <a:xfrm>
                <a:off x="394511" y="4595778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504;p6"/>
              <p:cNvSpPr/>
              <p:nvPr/>
            </p:nvSpPr>
            <p:spPr>
              <a:xfrm>
                <a:off x="386543" y="4538833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505;p6"/>
              <p:cNvSpPr/>
              <p:nvPr/>
            </p:nvSpPr>
            <p:spPr>
              <a:xfrm>
                <a:off x="441481" y="4553811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506;p6"/>
              <p:cNvSpPr/>
              <p:nvPr/>
            </p:nvSpPr>
            <p:spPr>
              <a:xfrm>
                <a:off x="465476" y="4493870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507;p6"/>
              <p:cNvSpPr/>
              <p:nvPr/>
            </p:nvSpPr>
            <p:spPr>
              <a:xfrm>
                <a:off x="-59132" y="4711676"/>
                <a:ext cx="21030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2" extrusionOk="0">
                    <a:moveTo>
                      <a:pt x="368" y="1"/>
                    </a:moveTo>
                    <a:cubicBezTo>
                      <a:pt x="1" y="1"/>
                      <a:pt x="1" y="501"/>
                      <a:pt x="368" y="501"/>
                    </a:cubicBezTo>
                    <a:cubicBezTo>
                      <a:pt x="701" y="501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508;p6"/>
              <p:cNvSpPr/>
              <p:nvPr/>
            </p:nvSpPr>
            <p:spPr>
              <a:xfrm>
                <a:off x="-64135" y="4637746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5" y="1"/>
                    </a:moveTo>
                    <a:cubicBezTo>
                      <a:pt x="1" y="1"/>
                      <a:pt x="1" y="534"/>
                      <a:pt x="335" y="534"/>
                    </a:cubicBezTo>
                    <a:cubicBezTo>
                      <a:pt x="668" y="534"/>
                      <a:pt x="668" y="1"/>
                      <a:pt x="33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509;p6"/>
              <p:cNvSpPr/>
              <p:nvPr/>
            </p:nvSpPr>
            <p:spPr>
              <a:xfrm>
                <a:off x="-14169" y="461677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510;p6"/>
              <p:cNvSpPr/>
              <p:nvPr/>
            </p:nvSpPr>
            <p:spPr>
              <a:xfrm>
                <a:off x="-25163" y="4543805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1"/>
                    </a:moveTo>
                    <a:cubicBezTo>
                      <a:pt x="1" y="1"/>
                      <a:pt x="1" y="535"/>
                      <a:pt x="368" y="535"/>
                    </a:cubicBezTo>
                    <a:cubicBezTo>
                      <a:pt x="701" y="535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511;p6"/>
              <p:cNvSpPr/>
              <p:nvPr/>
            </p:nvSpPr>
            <p:spPr>
              <a:xfrm>
                <a:off x="24803" y="4522837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512;p6"/>
              <p:cNvSpPr/>
              <p:nvPr/>
            </p:nvSpPr>
            <p:spPr>
              <a:xfrm>
                <a:off x="11832" y="4462866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513;p6"/>
              <p:cNvSpPr/>
              <p:nvPr/>
            </p:nvSpPr>
            <p:spPr>
              <a:xfrm>
                <a:off x="66770" y="444390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514;p6"/>
              <p:cNvSpPr/>
              <p:nvPr/>
            </p:nvSpPr>
            <p:spPr>
              <a:xfrm>
                <a:off x="56795" y="438093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515;p6"/>
              <p:cNvSpPr/>
              <p:nvPr/>
            </p:nvSpPr>
            <p:spPr>
              <a:xfrm>
                <a:off x="106761" y="437893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516;p6"/>
              <p:cNvSpPr/>
              <p:nvPr/>
            </p:nvSpPr>
            <p:spPr>
              <a:xfrm>
                <a:off x="103860" y="4287794"/>
                <a:ext cx="2004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02" extrusionOk="0">
                    <a:moveTo>
                      <a:pt x="335" y="1"/>
                    </a:moveTo>
                    <a:cubicBezTo>
                      <a:pt x="1" y="1"/>
                      <a:pt x="1" y="501"/>
                      <a:pt x="335" y="501"/>
                    </a:cubicBezTo>
                    <a:cubicBezTo>
                      <a:pt x="668" y="501"/>
                      <a:pt x="668" y="1"/>
                      <a:pt x="33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1517;p6"/>
              <p:cNvSpPr/>
              <p:nvPr/>
            </p:nvSpPr>
            <p:spPr>
              <a:xfrm>
                <a:off x="155833" y="4281803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1518;p6"/>
              <p:cNvSpPr/>
              <p:nvPr/>
            </p:nvSpPr>
            <p:spPr>
              <a:xfrm>
                <a:off x="168833" y="4208861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0" y="1"/>
                      <a:pt x="0" y="534"/>
                      <a:pt x="367" y="534"/>
                    </a:cubicBezTo>
                    <a:cubicBezTo>
                      <a:pt x="701" y="534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1519;p6"/>
              <p:cNvSpPr/>
              <p:nvPr/>
            </p:nvSpPr>
            <p:spPr>
              <a:xfrm>
                <a:off x="-80101" y="4766644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1520;p6"/>
              <p:cNvSpPr/>
              <p:nvPr/>
            </p:nvSpPr>
            <p:spPr>
              <a:xfrm>
                <a:off x="-59132" y="4928523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0"/>
                    </a:moveTo>
                    <a:cubicBezTo>
                      <a:pt x="1" y="0"/>
                      <a:pt x="1" y="534"/>
                      <a:pt x="368" y="534"/>
                    </a:cubicBezTo>
                    <a:cubicBezTo>
                      <a:pt x="701" y="534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1521;p6"/>
              <p:cNvSpPr/>
              <p:nvPr/>
            </p:nvSpPr>
            <p:spPr>
              <a:xfrm>
                <a:off x="-129078" y="4897549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1522;p6"/>
              <p:cNvSpPr/>
              <p:nvPr/>
            </p:nvSpPr>
            <p:spPr>
              <a:xfrm>
                <a:off x="-108079" y="497549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1523;p6"/>
              <p:cNvSpPr/>
              <p:nvPr/>
            </p:nvSpPr>
            <p:spPr>
              <a:xfrm>
                <a:off x="-135069" y="500446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88" name="Google Shape;1586;p6"/>
            <p:cNvGrpSpPr/>
            <p:nvPr/>
          </p:nvGrpSpPr>
          <p:grpSpPr>
            <a:xfrm rot="-958644" flipH="1">
              <a:off x="11647129" y="4905024"/>
              <a:ext cx="366316" cy="1040956"/>
              <a:chOff x="7607455" y="4238363"/>
              <a:chExt cx="438017" cy="1186459"/>
            </a:xfrm>
          </p:grpSpPr>
          <p:sp>
            <p:nvSpPr>
              <p:cNvPr id="289" name="Google Shape;1587;p6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1588;p6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1589;p6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1590;p6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1591;p6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" name="Google Shape;1592;p6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" name="Google Shape;1593;p6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1594;p6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" name="Google Shape;1595;p6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1596;p6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" name="Google Shape;1597;p6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1598;p6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1599;p6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1600;p6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1601;p6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1602;p6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" name="Google Shape;1603;p6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" name="Google Shape;1604;p6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" name="Google Shape;1605;p6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1606;p6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1607;p6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1608;p6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1609;p6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1610;p6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D5C2CC24-0F79-19BA-2125-240BD27AC063}"/>
                  </a:ext>
                </a:extLst>
              </p:cNvPr>
              <p:cNvSpPr txBox="1"/>
              <p:nvPr/>
            </p:nvSpPr>
            <p:spPr>
              <a:xfrm>
                <a:off x="416675" y="201958"/>
                <a:ext cx="11305540" cy="5912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3.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Giá một chiếc bút bi là</a:t>
                </a:r>
                <a:r>
                  <a:rPr lang="en-US" sz="2800" i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 </a:t>
                </a: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(nghìn đồng).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một chiếc kẹp tóc là: </a:t>
                </a:r>
                <a:r>
                  <a:rPr lang="en-US" sz="2800" i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 + 7</a:t>
                </a: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(nghìn đồng).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một quyển truyện tranh là </a:t>
                </a:r>
                <a:r>
                  <a:rPr lang="en-US" sz="2800" i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5x</a:t>
                </a: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(nghìn đồng).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 tiền bạn Chi phải trả là: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4(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7)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28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28</m:t>
                    </m:r>
                  </m:oMath>
                </a14:m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(nghìn đồng)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 tiền bạn Mai phải trả là: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3(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7)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</m:t>
                    </m:r>
                  </m:oMath>
                </a14:m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(nghìn đồng)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8" name="TextBox 317">
                <a:extLst>
                  <a:ext uri="{FF2B5EF4-FFF2-40B4-BE49-F238E27FC236}">
                    <a16:creationId xmlns:a16="http://schemas.microsoft.com/office/drawing/2014/main" id="{D5C2CC24-0F79-19BA-2125-240BD27AC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75" y="201958"/>
                <a:ext cx="11305540" cy="5912003"/>
              </a:xfrm>
              <a:prstGeom prst="rect">
                <a:avLst/>
              </a:prstGeom>
              <a:blipFill>
                <a:blip r:embed="rId2"/>
                <a:stretch>
                  <a:fillRect l="-1078" b="-1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1" name="TextBox 320">
            <a:extLst>
              <a:ext uri="{FF2B5EF4-FFF2-40B4-BE49-F238E27FC236}">
                <a16:creationId xmlns:a16="http://schemas.microsoft.com/office/drawing/2014/main" id="{C16F7C62-05ED-ACC2-8E19-7F30685CD3EC}"/>
              </a:ext>
            </a:extLst>
          </p:cNvPr>
          <p:cNvSpPr txBox="1"/>
          <p:nvPr/>
        </p:nvSpPr>
        <p:spPr>
          <a:xfrm>
            <a:off x="8456435" y="763316"/>
            <a:ext cx="3554216" cy="587148"/>
          </a:xfrm>
          <a:custGeom>
            <a:avLst/>
            <a:gdLst>
              <a:gd name="connsiteX0" fmla="*/ 0 w 3554216"/>
              <a:gd name="connsiteY0" fmla="*/ 0 h 587148"/>
              <a:gd name="connsiteX1" fmla="*/ 485743 w 3554216"/>
              <a:gd name="connsiteY1" fmla="*/ 0 h 587148"/>
              <a:gd name="connsiteX2" fmla="*/ 1149197 w 3554216"/>
              <a:gd name="connsiteY2" fmla="*/ 0 h 587148"/>
              <a:gd name="connsiteX3" fmla="*/ 1706024 w 3554216"/>
              <a:gd name="connsiteY3" fmla="*/ 0 h 587148"/>
              <a:gd name="connsiteX4" fmla="*/ 2262851 w 3554216"/>
              <a:gd name="connsiteY4" fmla="*/ 0 h 587148"/>
              <a:gd name="connsiteX5" fmla="*/ 2784136 w 3554216"/>
              <a:gd name="connsiteY5" fmla="*/ 0 h 587148"/>
              <a:gd name="connsiteX6" fmla="*/ 3554216 w 3554216"/>
              <a:gd name="connsiteY6" fmla="*/ 0 h 587148"/>
              <a:gd name="connsiteX7" fmla="*/ 3554216 w 3554216"/>
              <a:gd name="connsiteY7" fmla="*/ 587148 h 587148"/>
              <a:gd name="connsiteX8" fmla="*/ 2890762 w 3554216"/>
              <a:gd name="connsiteY8" fmla="*/ 587148 h 587148"/>
              <a:gd name="connsiteX9" fmla="*/ 2227309 w 3554216"/>
              <a:gd name="connsiteY9" fmla="*/ 587148 h 587148"/>
              <a:gd name="connsiteX10" fmla="*/ 1706024 w 3554216"/>
              <a:gd name="connsiteY10" fmla="*/ 587148 h 587148"/>
              <a:gd name="connsiteX11" fmla="*/ 1149197 w 3554216"/>
              <a:gd name="connsiteY11" fmla="*/ 587148 h 587148"/>
              <a:gd name="connsiteX12" fmla="*/ 592369 w 3554216"/>
              <a:gd name="connsiteY12" fmla="*/ 587148 h 587148"/>
              <a:gd name="connsiteX13" fmla="*/ 0 w 3554216"/>
              <a:gd name="connsiteY13" fmla="*/ 587148 h 587148"/>
              <a:gd name="connsiteX14" fmla="*/ 0 w 3554216"/>
              <a:gd name="connsiteY14" fmla="*/ 0 h 58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54216" h="587148" fill="none" extrusionOk="0">
                <a:moveTo>
                  <a:pt x="0" y="0"/>
                </a:moveTo>
                <a:cubicBezTo>
                  <a:pt x="136193" y="-2249"/>
                  <a:pt x="350041" y="53979"/>
                  <a:pt x="485743" y="0"/>
                </a:cubicBezTo>
                <a:cubicBezTo>
                  <a:pt x="621445" y="-53979"/>
                  <a:pt x="882508" y="33668"/>
                  <a:pt x="1149197" y="0"/>
                </a:cubicBezTo>
                <a:cubicBezTo>
                  <a:pt x="1415886" y="-33668"/>
                  <a:pt x="1429259" y="43811"/>
                  <a:pt x="1706024" y="0"/>
                </a:cubicBezTo>
                <a:cubicBezTo>
                  <a:pt x="1982789" y="-43811"/>
                  <a:pt x="2136703" y="49079"/>
                  <a:pt x="2262851" y="0"/>
                </a:cubicBezTo>
                <a:cubicBezTo>
                  <a:pt x="2388999" y="-49079"/>
                  <a:pt x="2610249" y="42080"/>
                  <a:pt x="2784136" y="0"/>
                </a:cubicBezTo>
                <a:cubicBezTo>
                  <a:pt x="2958024" y="-42080"/>
                  <a:pt x="3329993" y="55667"/>
                  <a:pt x="3554216" y="0"/>
                </a:cubicBezTo>
                <a:cubicBezTo>
                  <a:pt x="3591937" y="187865"/>
                  <a:pt x="3535251" y="301180"/>
                  <a:pt x="3554216" y="587148"/>
                </a:cubicBezTo>
                <a:cubicBezTo>
                  <a:pt x="3387380" y="659088"/>
                  <a:pt x="3158308" y="539784"/>
                  <a:pt x="2890762" y="587148"/>
                </a:cubicBezTo>
                <a:cubicBezTo>
                  <a:pt x="2623216" y="634512"/>
                  <a:pt x="2546711" y="524891"/>
                  <a:pt x="2227309" y="587148"/>
                </a:cubicBezTo>
                <a:cubicBezTo>
                  <a:pt x="1907907" y="649405"/>
                  <a:pt x="1835821" y="525026"/>
                  <a:pt x="1706024" y="587148"/>
                </a:cubicBezTo>
                <a:cubicBezTo>
                  <a:pt x="1576228" y="649270"/>
                  <a:pt x="1416241" y="561548"/>
                  <a:pt x="1149197" y="587148"/>
                </a:cubicBezTo>
                <a:cubicBezTo>
                  <a:pt x="882153" y="612748"/>
                  <a:pt x="836074" y="548603"/>
                  <a:pt x="592369" y="587148"/>
                </a:cubicBezTo>
                <a:cubicBezTo>
                  <a:pt x="348664" y="625693"/>
                  <a:pt x="163097" y="562150"/>
                  <a:pt x="0" y="587148"/>
                </a:cubicBezTo>
                <a:cubicBezTo>
                  <a:pt x="-14640" y="349001"/>
                  <a:pt x="52813" y="123513"/>
                  <a:pt x="0" y="0"/>
                </a:cubicBezTo>
                <a:close/>
              </a:path>
              <a:path w="3554216" h="587148" stroke="0" extrusionOk="0">
                <a:moveTo>
                  <a:pt x="0" y="0"/>
                </a:moveTo>
                <a:cubicBezTo>
                  <a:pt x="171116" y="-34122"/>
                  <a:pt x="442314" y="45786"/>
                  <a:pt x="627911" y="0"/>
                </a:cubicBezTo>
                <a:cubicBezTo>
                  <a:pt x="813508" y="-45786"/>
                  <a:pt x="987909" y="17905"/>
                  <a:pt x="1184739" y="0"/>
                </a:cubicBezTo>
                <a:cubicBezTo>
                  <a:pt x="1381569" y="-17905"/>
                  <a:pt x="1620324" y="39377"/>
                  <a:pt x="1777108" y="0"/>
                </a:cubicBezTo>
                <a:cubicBezTo>
                  <a:pt x="1933892" y="-39377"/>
                  <a:pt x="2053985" y="47160"/>
                  <a:pt x="2298393" y="0"/>
                </a:cubicBezTo>
                <a:cubicBezTo>
                  <a:pt x="2542802" y="-47160"/>
                  <a:pt x="2717117" y="19869"/>
                  <a:pt x="2926305" y="0"/>
                </a:cubicBezTo>
                <a:cubicBezTo>
                  <a:pt x="3135493" y="-19869"/>
                  <a:pt x="3334818" y="25449"/>
                  <a:pt x="3554216" y="0"/>
                </a:cubicBezTo>
                <a:cubicBezTo>
                  <a:pt x="3600909" y="136219"/>
                  <a:pt x="3532743" y="429555"/>
                  <a:pt x="3554216" y="587148"/>
                </a:cubicBezTo>
                <a:cubicBezTo>
                  <a:pt x="3321822" y="604880"/>
                  <a:pt x="3137714" y="568033"/>
                  <a:pt x="2961847" y="587148"/>
                </a:cubicBezTo>
                <a:cubicBezTo>
                  <a:pt x="2785980" y="606263"/>
                  <a:pt x="2628801" y="558403"/>
                  <a:pt x="2405019" y="587148"/>
                </a:cubicBezTo>
                <a:cubicBezTo>
                  <a:pt x="2181237" y="615893"/>
                  <a:pt x="1948963" y="546080"/>
                  <a:pt x="1812650" y="587148"/>
                </a:cubicBezTo>
                <a:cubicBezTo>
                  <a:pt x="1676337" y="628216"/>
                  <a:pt x="1541061" y="569342"/>
                  <a:pt x="1326907" y="587148"/>
                </a:cubicBezTo>
                <a:cubicBezTo>
                  <a:pt x="1112753" y="604954"/>
                  <a:pt x="974562" y="561523"/>
                  <a:pt x="663454" y="587148"/>
                </a:cubicBezTo>
                <a:cubicBezTo>
                  <a:pt x="352346" y="612773"/>
                  <a:pt x="157426" y="568103"/>
                  <a:pt x="0" y="587148"/>
                </a:cubicBezTo>
                <a:cubicBezTo>
                  <a:pt x="-16326" y="398079"/>
                  <a:pt x="17650" y="14713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369432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Chi: 4 kẹp tóc, 5 bút bi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181E52C1-1871-80D4-90C8-6ECCED7A12E4}"/>
              </a:ext>
            </a:extLst>
          </p:cNvPr>
          <p:cNvSpPr txBox="1"/>
          <p:nvPr/>
        </p:nvSpPr>
        <p:spPr>
          <a:xfrm>
            <a:off x="8419935" y="1590415"/>
            <a:ext cx="3689938" cy="933589"/>
          </a:xfrm>
          <a:custGeom>
            <a:avLst/>
            <a:gdLst>
              <a:gd name="connsiteX0" fmla="*/ 0 w 3689938"/>
              <a:gd name="connsiteY0" fmla="*/ 0 h 933589"/>
              <a:gd name="connsiteX1" fmla="*/ 564033 w 3689938"/>
              <a:gd name="connsiteY1" fmla="*/ 0 h 933589"/>
              <a:gd name="connsiteX2" fmla="*/ 1054268 w 3689938"/>
              <a:gd name="connsiteY2" fmla="*/ 0 h 933589"/>
              <a:gd name="connsiteX3" fmla="*/ 1618301 w 3689938"/>
              <a:gd name="connsiteY3" fmla="*/ 0 h 933589"/>
              <a:gd name="connsiteX4" fmla="*/ 2034737 w 3689938"/>
              <a:gd name="connsiteY4" fmla="*/ 0 h 933589"/>
              <a:gd name="connsiteX5" fmla="*/ 2561871 w 3689938"/>
              <a:gd name="connsiteY5" fmla="*/ 0 h 933589"/>
              <a:gd name="connsiteX6" fmla="*/ 3052106 w 3689938"/>
              <a:gd name="connsiteY6" fmla="*/ 0 h 933589"/>
              <a:gd name="connsiteX7" fmla="*/ 3689938 w 3689938"/>
              <a:gd name="connsiteY7" fmla="*/ 0 h 933589"/>
              <a:gd name="connsiteX8" fmla="*/ 3689938 w 3689938"/>
              <a:gd name="connsiteY8" fmla="*/ 457459 h 933589"/>
              <a:gd name="connsiteX9" fmla="*/ 3689938 w 3689938"/>
              <a:gd name="connsiteY9" fmla="*/ 933589 h 933589"/>
              <a:gd name="connsiteX10" fmla="*/ 3125905 w 3689938"/>
              <a:gd name="connsiteY10" fmla="*/ 933589 h 933589"/>
              <a:gd name="connsiteX11" fmla="*/ 2635670 w 3689938"/>
              <a:gd name="connsiteY11" fmla="*/ 933589 h 933589"/>
              <a:gd name="connsiteX12" fmla="*/ 2071637 w 3689938"/>
              <a:gd name="connsiteY12" fmla="*/ 933589 h 933589"/>
              <a:gd name="connsiteX13" fmla="*/ 1507603 w 3689938"/>
              <a:gd name="connsiteY13" fmla="*/ 933589 h 933589"/>
              <a:gd name="connsiteX14" fmla="*/ 943570 w 3689938"/>
              <a:gd name="connsiteY14" fmla="*/ 933589 h 933589"/>
              <a:gd name="connsiteX15" fmla="*/ 490235 w 3689938"/>
              <a:gd name="connsiteY15" fmla="*/ 933589 h 933589"/>
              <a:gd name="connsiteX16" fmla="*/ 0 w 3689938"/>
              <a:gd name="connsiteY16" fmla="*/ 933589 h 933589"/>
              <a:gd name="connsiteX17" fmla="*/ 0 w 3689938"/>
              <a:gd name="connsiteY17" fmla="*/ 448123 h 933589"/>
              <a:gd name="connsiteX18" fmla="*/ 0 w 3689938"/>
              <a:gd name="connsiteY18" fmla="*/ 0 h 9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89938" h="933589" fill="none" extrusionOk="0">
                <a:moveTo>
                  <a:pt x="0" y="0"/>
                </a:moveTo>
                <a:cubicBezTo>
                  <a:pt x="243046" y="-65973"/>
                  <a:pt x="407181" y="48732"/>
                  <a:pt x="564033" y="0"/>
                </a:cubicBezTo>
                <a:cubicBezTo>
                  <a:pt x="720885" y="-48732"/>
                  <a:pt x="942573" y="16141"/>
                  <a:pt x="1054268" y="0"/>
                </a:cubicBezTo>
                <a:cubicBezTo>
                  <a:pt x="1165964" y="-16141"/>
                  <a:pt x="1388357" y="802"/>
                  <a:pt x="1618301" y="0"/>
                </a:cubicBezTo>
                <a:cubicBezTo>
                  <a:pt x="1848245" y="-802"/>
                  <a:pt x="1830878" y="22949"/>
                  <a:pt x="2034737" y="0"/>
                </a:cubicBezTo>
                <a:cubicBezTo>
                  <a:pt x="2238596" y="-22949"/>
                  <a:pt x="2453054" y="6026"/>
                  <a:pt x="2561871" y="0"/>
                </a:cubicBezTo>
                <a:cubicBezTo>
                  <a:pt x="2670688" y="-6026"/>
                  <a:pt x="2917926" y="53464"/>
                  <a:pt x="3052106" y="0"/>
                </a:cubicBezTo>
                <a:cubicBezTo>
                  <a:pt x="3186287" y="-53464"/>
                  <a:pt x="3405661" y="62277"/>
                  <a:pt x="3689938" y="0"/>
                </a:cubicBezTo>
                <a:cubicBezTo>
                  <a:pt x="3711781" y="93100"/>
                  <a:pt x="3661889" y="269602"/>
                  <a:pt x="3689938" y="457459"/>
                </a:cubicBezTo>
                <a:cubicBezTo>
                  <a:pt x="3717987" y="645316"/>
                  <a:pt x="3682439" y="723652"/>
                  <a:pt x="3689938" y="933589"/>
                </a:cubicBezTo>
                <a:cubicBezTo>
                  <a:pt x="3422329" y="991091"/>
                  <a:pt x="3337226" y="868995"/>
                  <a:pt x="3125905" y="933589"/>
                </a:cubicBezTo>
                <a:cubicBezTo>
                  <a:pt x="2914584" y="998183"/>
                  <a:pt x="2764993" y="900614"/>
                  <a:pt x="2635670" y="933589"/>
                </a:cubicBezTo>
                <a:cubicBezTo>
                  <a:pt x="2506348" y="966564"/>
                  <a:pt x="2198151" y="914489"/>
                  <a:pt x="2071637" y="933589"/>
                </a:cubicBezTo>
                <a:cubicBezTo>
                  <a:pt x="1945123" y="952689"/>
                  <a:pt x="1624552" y="895761"/>
                  <a:pt x="1507603" y="933589"/>
                </a:cubicBezTo>
                <a:cubicBezTo>
                  <a:pt x="1390654" y="971417"/>
                  <a:pt x="1153270" y="878887"/>
                  <a:pt x="943570" y="933589"/>
                </a:cubicBezTo>
                <a:cubicBezTo>
                  <a:pt x="733870" y="988291"/>
                  <a:pt x="618320" y="898401"/>
                  <a:pt x="490235" y="933589"/>
                </a:cubicBezTo>
                <a:cubicBezTo>
                  <a:pt x="362151" y="968777"/>
                  <a:pt x="199321" y="895179"/>
                  <a:pt x="0" y="933589"/>
                </a:cubicBezTo>
                <a:cubicBezTo>
                  <a:pt x="-56981" y="753214"/>
                  <a:pt x="21615" y="661114"/>
                  <a:pt x="0" y="448123"/>
                </a:cubicBezTo>
                <a:cubicBezTo>
                  <a:pt x="-21615" y="235132"/>
                  <a:pt x="35291" y="208734"/>
                  <a:pt x="0" y="0"/>
                </a:cubicBezTo>
                <a:close/>
              </a:path>
              <a:path w="3689938" h="933589" stroke="0" extrusionOk="0">
                <a:moveTo>
                  <a:pt x="0" y="0"/>
                </a:moveTo>
                <a:cubicBezTo>
                  <a:pt x="268772" y="-64780"/>
                  <a:pt x="403819" y="39114"/>
                  <a:pt x="564033" y="0"/>
                </a:cubicBezTo>
                <a:cubicBezTo>
                  <a:pt x="724247" y="-39114"/>
                  <a:pt x="1019724" y="30413"/>
                  <a:pt x="1164966" y="0"/>
                </a:cubicBezTo>
                <a:cubicBezTo>
                  <a:pt x="1310208" y="-30413"/>
                  <a:pt x="1579367" y="55892"/>
                  <a:pt x="1729000" y="0"/>
                </a:cubicBezTo>
                <a:cubicBezTo>
                  <a:pt x="1878633" y="-55892"/>
                  <a:pt x="2062465" y="58414"/>
                  <a:pt x="2219234" y="0"/>
                </a:cubicBezTo>
                <a:cubicBezTo>
                  <a:pt x="2376003" y="-58414"/>
                  <a:pt x="2518631" y="6270"/>
                  <a:pt x="2783268" y="0"/>
                </a:cubicBezTo>
                <a:cubicBezTo>
                  <a:pt x="3047905" y="-6270"/>
                  <a:pt x="3261584" y="5458"/>
                  <a:pt x="3689938" y="0"/>
                </a:cubicBezTo>
                <a:cubicBezTo>
                  <a:pt x="3696363" y="127540"/>
                  <a:pt x="3678019" y="353099"/>
                  <a:pt x="3689938" y="466795"/>
                </a:cubicBezTo>
                <a:cubicBezTo>
                  <a:pt x="3701857" y="580492"/>
                  <a:pt x="3685982" y="768198"/>
                  <a:pt x="3689938" y="933589"/>
                </a:cubicBezTo>
                <a:cubicBezTo>
                  <a:pt x="3391905" y="991386"/>
                  <a:pt x="3381882" y="923462"/>
                  <a:pt x="3089005" y="933589"/>
                </a:cubicBezTo>
                <a:cubicBezTo>
                  <a:pt x="2796128" y="943716"/>
                  <a:pt x="2689287" y="899276"/>
                  <a:pt x="2488072" y="933589"/>
                </a:cubicBezTo>
                <a:cubicBezTo>
                  <a:pt x="2286857" y="967902"/>
                  <a:pt x="2133275" y="887023"/>
                  <a:pt x="1887140" y="933589"/>
                </a:cubicBezTo>
                <a:cubicBezTo>
                  <a:pt x="1641005" y="980155"/>
                  <a:pt x="1490621" y="879320"/>
                  <a:pt x="1286207" y="933589"/>
                </a:cubicBezTo>
                <a:cubicBezTo>
                  <a:pt x="1081793" y="987858"/>
                  <a:pt x="900281" y="906022"/>
                  <a:pt x="795972" y="933589"/>
                </a:cubicBezTo>
                <a:cubicBezTo>
                  <a:pt x="691663" y="961156"/>
                  <a:pt x="383772" y="910373"/>
                  <a:pt x="0" y="933589"/>
                </a:cubicBezTo>
                <a:cubicBezTo>
                  <a:pt x="-16441" y="735630"/>
                  <a:pt x="10039" y="582409"/>
                  <a:pt x="0" y="476130"/>
                </a:cubicBezTo>
                <a:cubicBezTo>
                  <a:pt x="-10039" y="369851"/>
                  <a:pt x="55083" y="130296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7288075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1 truyện, 3 kẹp tóc,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10 bút bi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096C026A-5F41-8BDB-E577-DFD7FDFA1E90}"/>
              </a:ext>
            </a:extLst>
          </p:cNvPr>
          <p:cNvCxnSpPr/>
          <p:nvPr/>
        </p:nvCxnSpPr>
        <p:spPr>
          <a:xfrm>
            <a:off x="4074608" y="2320915"/>
            <a:ext cx="974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1809A32E-9DFF-20B5-19A5-438AAA82C85C}"/>
              </a:ext>
            </a:extLst>
          </p:cNvPr>
          <p:cNvCxnSpPr>
            <a:cxnSpLocks/>
          </p:cNvCxnSpPr>
          <p:nvPr/>
        </p:nvCxnSpPr>
        <p:spPr>
          <a:xfrm>
            <a:off x="4795744" y="3062595"/>
            <a:ext cx="5075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1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616;p7"/>
          <p:cNvGrpSpPr/>
          <p:nvPr/>
        </p:nvGrpSpPr>
        <p:grpSpPr>
          <a:xfrm flipH="1">
            <a:off x="11273811" y="-444844"/>
            <a:ext cx="1074149" cy="686771"/>
            <a:chOff x="-206267" y="355694"/>
            <a:chExt cx="1406323" cy="899150"/>
          </a:xfrm>
        </p:grpSpPr>
        <p:sp>
          <p:nvSpPr>
            <p:cNvPr id="5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625;p7"/>
          <p:cNvGrpSpPr/>
          <p:nvPr/>
        </p:nvGrpSpPr>
        <p:grpSpPr>
          <a:xfrm>
            <a:off x="11032570" y="5539801"/>
            <a:ext cx="1289014" cy="1411882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9693DDD1-568D-63B3-D91D-EC0C47C00FAE}"/>
              </a:ext>
            </a:extLst>
          </p:cNvPr>
          <p:cNvGrpSpPr/>
          <p:nvPr/>
        </p:nvGrpSpPr>
        <p:grpSpPr>
          <a:xfrm>
            <a:off x="-288498" y="-197761"/>
            <a:ext cx="3377637" cy="950003"/>
            <a:chOff x="0" y="-108647"/>
            <a:chExt cx="3377637" cy="950003"/>
          </a:xfrm>
        </p:grpSpPr>
        <p:sp>
          <p:nvSpPr>
            <p:cNvPr id="3" name="Google Shape;1615;p7"/>
            <p:cNvSpPr/>
            <p:nvPr/>
          </p:nvSpPr>
          <p:spPr>
            <a:xfrm flipH="1">
              <a:off x="0" y="-2397"/>
              <a:ext cx="3377637" cy="527437"/>
            </a:xfrm>
            <a:custGeom>
              <a:avLst/>
              <a:gdLst/>
              <a:ahLst/>
              <a:cxnLst/>
              <a:rect l="l" t="t" r="r" b="b"/>
              <a:pathLst>
                <a:path w="97938" h="30032" extrusionOk="0">
                  <a:moveTo>
                    <a:pt x="97937" y="0"/>
                  </a:moveTo>
                  <a:lnTo>
                    <a:pt x="1" y="701"/>
                  </a:lnTo>
                  <a:cubicBezTo>
                    <a:pt x="1402" y="7005"/>
                    <a:pt x="3503" y="13643"/>
                    <a:pt x="8740" y="17846"/>
                  </a:cubicBezTo>
                  <a:cubicBezTo>
                    <a:pt x="11108" y="19687"/>
                    <a:pt x="13082" y="20384"/>
                    <a:pt x="14847" y="20384"/>
                  </a:cubicBezTo>
                  <a:cubicBezTo>
                    <a:pt x="20121" y="20384"/>
                    <a:pt x="23542" y="14168"/>
                    <a:pt x="30089" y="13643"/>
                  </a:cubicBezTo>
                  <a:cubicBezTo>
                    <a:pt x="30303" y="13627"/>
                    <a:pt x="30514" y="13620"/>
                    <a:pt x="30722" y="13620"/>
                  </a:cubicBezTo>
                  <a:cubicBezTo>
                    <a:pt x="39643" y="13620"/>
                    <a:pt x="42155" y="28026"/>
                    <a:pt x="50370" y="29722"/>
                  </a:cubicBezTo>
                  <a:cubicBezTo>
                    <a:pt x="51314" y="29934"/>
                    <a:pt x="52214" y="30032"/>
                    <a:pt x="53074" y="30032"/>
                  </a:cubicBezTo>
                  <a:cubicBezTo>
                    <a:pt x="62086" y="30032"/>
                    <a:pt x="66783" y="19247"/>
                    <a:pt x="73787" y="15745"/>
                  </a:cubicBezTo>
                  <a:cubicBezTo>
                    <a:pt x="74795" y="15220"/>
                    <a:pt x="75720" y="15001"/>
                    <a:pt x="76584" y="15001"/>
                  </a:cubicBezTo>
                  <a:cubicBezTo>
                    <a:pt x="81009" y="15001"/>
                    <a:pt x="83824" y="20764"/>
                    <a:pt x="87891" y="20764"/>
                  </a:cubicBezTo>
                  <a:cubicBezTo>
                    <a:pt x="89388" y="20764"/>
                    <a:pt x="91055" y="19983"/>
                    <a:pt x="93034" y="17846"/>
                  </a:cubicBezTo>
                  <a:cubicBezTo>
                    <a:pt x="97570" y="12943"/>
                    <a:pt x="97937" y="6638"/>
                    <a:pt x="97937" y="0"/>
                  </a:cubicBezTo>
                  <a:close/>
                </a:path>
              </a:pathLst>
            </a:custGeom>
            <a:solidFill>
              <a:srgbClr val="D6E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1686;p7"/>
            <p:cNvGrpSpPr/>
            <p:nvPr/>
          </p:nvGrpSpPr>
          <p:grpSpPr>
            <a:xfrm flipH="1">
              <a:off x="62967" y="10697"/>
              <a:ext cx="809979" cy="830659"/>
              <a:chOff x="7973149" y="-201092"/>
              <a:chExt cx="1116750" cy="1145263"/>
            </a:xfrm>
          </p:grpSpPr>
          <p:sp>
            <p:nvSpPr>
              <p:cNvPr id="75" name="Google Shape;1687;p7"/>
              <p:cNvSpPr/>
              <p:nvPr/>
            </p:nvSpPr>
            <p:spPr>
              <a:xfrm>
                <a:off x="8049086" y="-201092"/>
                <a:ext cx="1040813" cy="992342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33125" extrusionOk="0">
                    <a:moveTo>
                      <a:pt x="34434" y="0"/>
                    </a:moveTo>
                    <a:cubicBezTo>
                      <a:pt x="34275" y="0"/>
                      <a:pt x="34109" y="100"/>
                      <a:pt x="34092" y="301"/>
                    </a:cubicBezTo>
                    <a:cubicBezTo>
                      <a:pt x="34025" y="3770"/>
                      <a:pt x="32291" y="6705"/>
                      <a:pt x="29555" y="8740"/>
                    </a:cubicBezTo>
                    <a:cubicBezTo>
                      <a:pt x="26853" y="10741"/>
                      <a:pt x="23618" y="11909"/>
                      <a:pt x="20415" y="12743"/>
                    </a:cubicBezTo>
                    <a:cubicBezTo>
                      <a:pt x="17113" y="13610"/>
                      <a:pt x="13777" y="14277"/>
                      <a:pt x="10642" y="15611"/>
                    </a:cubicBezTo>
                    <a:cubicBezTo>
                      <a:pt x="7773" y="16846"/>
                      <a:pt x="5105" y="18580"/>
                      <a:pt x="3203" y="21049"/>
                    </a:cubicBezTo>
                    <a:cubicBezTo>
                      <a:pt x="635" y="24418"/>
                      <a:pt x="1" y="28688"/>
                      <a:pt x="1" y="32824"/>
                    </a:cubicBezTo>
                    <a:cubicBezTo>
                      <a:pt x="1" y="33024"/>
                      <a:pt x="159" y="33124"/>
                      <a:pt x="318" y="33124"/>
                    </a:cubicBezTo>
                    <a:cubicBezTo>
                      <a:pt x="476" y="33124"/>
                      <a:pt x="635" y="33024"/>
                      <a:pt x="635" y="32824"/>
                    </a:cubicBezTo>
                    <a:cubicBezTo>
                      <a:pt x="635" y="29021"/>
                      <a:pt x="1168" y="25118"/>
                      <a:pt x="3370" y="21916"/>
                    </a:cubicBezTo>
                    <a:cubicBezTo>
                      <a:pt x="5171" y="19247"/>
                      <a:pt x="7907" y="17446"/>
                      <a:pt x="10842" y="16212"/>
                    </a:cubicBezTo>
                    <a:cubicBezTo>
                      <a:pt x="17013" y="13543"/>
                      <a:pt x="24118" y="13443"/>
                      <a:pt x="29722" y="9407"/>
                    </a:cubicBezTo>
                    <a:cubicBezTo>
                      <a:pt x="31123" y="8373"/>
                      <a:pt x="32357" y="7139"/>
                      <a:pt x="33258" y="5671"/>
                    </a:cubicBezTo>
                    <a:cubicBezTo>
                      <a:pt x="34225" y="4037"/>
                      <a:pt x="34692" y="2169"/>
                      <a:pt x="34726" y="301"/>
                    </a:cubicBezTo>
                    <a:cubicBezTo>
                      <a:pt x="34742" y="100"/>
                      <a:pt x="34592" y="0"/>
                      <a:pt x="344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688;p7"/>
              <p:cNvSpPr/>
              <p:nvPr/>
            </p:nvSpPr>
            <p:spPr>
              <a:xfrm>
                <a:off x="8764539" y="130006"/>
                <a:ext cx="67974" cy="13058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4359" extrusionOk="0">
                    <a:moveTo>
                      <a:pt x="1879" y="1"/>
                    </a:moveTo>
                    <a:cubicBezTo>
                      <a:pt x="1754" y="1"/>
                      <a:pt x="1635" y="76"/>
                      <a:pt x="1635" y="222"/>
                    </a:cubicBezTo>
                    <a:cubicBezTo>
                      <a:pt x="1602" y="255"/>
                      <a:pt x="1535" y="289"/>
                      <a:pt x="1502" y="355"/>
                    </a:cubicBezTo>
                    <a:cubicBezTo>
                      <a:pt x="1135" y="1189"/>
                      <a:pt x="534" y="1890"/>
                      <a:pt x="201" y="2791"/>
                    </a:cubicBezTo>
                    <a:cubicBezTo>
                      <a:pt x="1" y="3358"/>
                      <a:pt x="101" y="4325"/>
                      <a:pt x="901" y="4358"/>
                    </a:cubicBezTo>
                    <a:cubicBezTo>
                      <a:pt x="1568" y="4358"/>
                      <a:pt x="1802" y="3291"/>
                      <a:pt x="1935" y="2824"/>
                    </a:cubicBezTo>
                    <a:cubicBezTo>
                      <a:pt x="2135" y="2023"/>
                      <a:pt x="2269" y="1089"/>
                      <a:pt x="2169" y="255"/>
                    </a:cubicBezTo>
                    <a:cubicBezTo>
                      <a:pt x="2152" y="84"/>
                      <a:pt x="2012" y="1"/>
                      <a:pt x="1879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689;p7"/>
              <p:cNvSpPr/>
              <p:nvPr/>
            </p:nvSpPr>
            <p:spPr>
              <a:xfrm>
                <a:off x="8637648" y="67938"/>
                <a:ext cx="105151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3288" extrusionOk="0">
                    <a:moveTo>
                      <a:pt x="1215" y="0"/>
                    </a:moveTo>
                    <a:cubicBezTo>
                      <a:pt x="1045" y="0"/>
                      <a:pt x="872" y="49"/>
                      <a:pt x="701" y="159"/>
                    </a:cubicBezTo>
                    <a:cubicBezTo>
                      <a:pt x="0" y="593"/>
                      <a:pt x="67" y="1527"/>
                      <a:pt x="634" y="2027"/>
                    </a:cubicBezTo>
                    <a:cubicBezTo>
                      <a:pt x="1201" y="2594"/>
                      <a:pt x="2068" y="2794"/>
                      <a:pt x="2802" y="3095"/>
                    </a:cubicBezTo>
                    <a:cubicBezTo>
                      <a:pt x="2836" y="3111"/>
                      <a:pt x="2869" y="3120"/>
                      <a:pt x="2898" y="3120"/>
                    </a:cubicBezTo>
                    <a:cubicBezTo>
                      <a:pt x="2927" y="3120"/>
                      <a:pt x="2952" y="3111"/>
                      <a:pt x="2969" y="3095"/>
                    </a:cubicBezTo>
                    <a:cubicBezTo>
                      <a:pt x="2996" y="3229"/>
                      <a:pt x="3094" y="3288"/>
                      <a:pt x="3196" y="3288"/>
                    </a:cubicBezTo>
                    <a:cubicBezTo>
                      <a:pt x="3347" y="3288"/>
                      <a:pt x="3509" y="3160"/>
                      <a:pt x="3469" y="2961"/>
                    </a:cubicBezTo>
                    <a:cubicBezTo>
                      <a:pt x="3354" y="2122"/>
                      <a:pt x="2333" y="0"/>
                      <a:pt x="121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690;p7"/>
              <p:cNvSpPr/>
              <p:nvPr/>
            </p:nvSpPr>
            <p:spPr>
              <a:xfrm>
                <a:off x="8575701" y="196387"/>
                <a:ext cx="70969" cy="100657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360" extrusionOk="0">
                    <a:moveTo>
                      <a:pt x="2030" y="1"/>
                    </a:moveTo>
                    <a:cubicBezTo>
                      <a:pt x="1975" y="1"/>
                      <a:pt x="1917" y="16"/>
                      <a:pt x="1868" y="41"/>
                    </a:cubicBezTo>
                    <a:cubicBezTo>
                      <a:pt x="1841" y="27"/>
                      <a:pt x="1807" y="19"/>
                      <a:pt x="1770" y="19"/>
                    </a:cubicBezTo>
                    <a:cubicBezTo>
                      <a:pt x="1719" y="19"/>
                      <a:pt x="1660" y="35"/>
                      <a:pt x="1601" y="74"/>
                    </a:cubicBezTo>
                    <a:cubicBezTo>
                      <a:pt x="1168" y="441"/>
                      <a:pt x="834" y="1175"/>
                      <a:pt x="567" y="1675"/>
                    </a:cubicBezTo>
                    <a:cubicBezTo>
                      <a:pt x="367" y="2076"/>
                      <a:pt x="0" y="2943"/>
                      <a:pt x="534" y="3243"/>
                    </a:cubicBezTo>
                    <a:cubicBezTo>
                      <a:pt x="679" y="3324"/>
                      <a:pt x="828" y="3359"/>
                      <a:pt x="973" y="3359"/>
                    </a:cubicBezTo>
                    <a:cubicBezTo>
                      <a:pt x="1431" y="3359"/>
                      <a:pt x="1858" y="3006"/>
                      <a:pt x="2035" y="2576"/>
                    </a:cubicBezTo>
                    <a:cubicBezTo>
                      <a:pt x="2335" y="1842"/>
                      <a:pt x="2368" y="941"/>
                      <a:pt x="2235" y="174"/>
                    </a:cubicBezTo>
                    <a:cubicBezTo>
                      <a:pt x="2214" y="47"/>
                      <a:pt x="2126" y="1"/>
                      <a:pt x="2030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691;p7"/>
              <p:cNvSpPr/>
              <p:nvPr/>
            </p:nvSpPr>
            <p:spPr>
              <a:xfrm>
                <a:off x="8407831" y="135937"/>
                <a:ext cx="107937" cy="91221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045" extrusionOk="0">
                    <a:moveTo>
                      <a:pt x="1062" y="0"/>
                    </a:moveTo>
                    <a:cubicBezTo>
                      <a:pt x="936" y="0"/>
                      <a:pt x="814" y="28"/>
                      <a:pt x="701" y="91"/>
                    </a:cubicBezTo>
                    <a:cubicBezTo>
                      <a:pt x="0" y="458"/>
                      <a:pt x="267" y="1492"/>
                      <a:pt x="701" y="1992"/>
                    </a:cubicBezTo>
                    <a:cubicBezTo>
                      <a:pt x="1186" y="2568"/>
                      <a:pt x="2139" y="3006"/>
                      <a:pt x="2935" y="3006"/>
                    </a:cubicBezTo>
                    <a:cubicBezTo>
                      <a:pt x="3015" y="3006"/>
                      <a:pt x="3093" y="3002"/>
                      <a:pt x="3169" y="2993"/>
                    </a:cubicBezTo>
                    <a:cubicBezTo>
                      <a:pt x="3214" y="3026"/>
                      <a:pt x="3277" y="3045"/>
                      <a:pt x="3341" y="3045"/>
                    </a:cubicBezTo>
                    <a:cubicBezTo>
                      <a:pt x="3469" y="3045"/>
                      <a:pt x="3603" y="2971"/>
                      <a:pt x="3603" y="2793"/>
                    </a:cubicBezTo>
                    <a:cubicBezTo>
                      <a:pt x="3603" y="2025"/>
                      <a:pt x="3036" y="1358"/>
                      <a:pt x="2535" y="825"/>
                    </a:cubicBezTo>
                    <a:cubicBezTo>
                      <a:pt x="2211" y="500"/>
                      <a:pt x="1601" y="0"/>
                      <a:pt x="1062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692;p7"/>
              <p:cNvSpPr/>
              <p:nvPr/>
            </p:nvSpPr>
            <p:spPr>
              <a:xfrm>
                <a:off x="8393842" y="257556"/>
                <a:ext cx="62042" cy="10928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648" extrusionOk="0">
                    <a:moveTo>
                      <a:pt x="934" y="0"/>
                    </a:moveTo>
                    <a:cubicBezTo>
                      <a:pt x="367" y="34"/>
                      <a:pt x="234" y="1201"/>
                      <a:pt x="167" y="1635"/>
                    </a:cubicBezTo>
                    <a:cubicBezTo>
                      <a:pt x="100" y="2269"/>
                      <a:pt x="0" y="3336"/>
                      <a:pt x="767" y="3603"/>
                    </a:cubicBezTo>
                    <a:cubicBezTo>
                      <a:pt x="856" y="3633"/>
                      <a:pt x="937" y="3648"/>
                      <a:pt x="1011" y="3648"/>
                    </a:cubicBezTo>
                    <a:cubicBezTo>
                      <a:pt x="2071" y="3648"/>
                      <a:pt x="1615" y="697"/>
                      <a:pt x="1334" y="167"/>
                    </a:cubicBezTo>
                    <a:cubicBezTo>
                      <a:pt x="1309" y="92"/>
                      <a:pt x="1247" y="54"/>
                      <a:pt x="1189" y="54"/>
                    </a:cubicBezTo>
                    <a:cubicBezTo>
                      <a:pt x="1170" y="54"/>
                      <a:pt x="1151" y="59"/>
                      <a:pt x="1134" y="67"/>
                    </a:cubicBezTo>
                    <a:cubicBezTo>
                      <a:pt x="1068" y="0"/>
                      <a:pt x="1034" y="0"/>
                      <a:pt x="9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693;p7"/>
              <p:cNvSpPr/>
              <p:nvPr/>
            </p:nvSpPr>
            <p:spPr>
              <a:xfrm>
                <a:off x="8247930" y="217326"/>
                <a:ext cx="101316" cy="7411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474" extrusionOk="0">
                    <a:moveTo>
                      <a:pt x="1013" y="0"/>
                    </a:moveTo>
                    <a:cubicBezTo>
                      <a:pt x="827" y="0"/>
                      <a:pt x="653" y="63"/>
                      <a:pt x="501" y="209"/>
                    </a:cubicBezTo>
                    <a:cubicBezTo>
                      <a:pt x="1" y="709"/>
                      <a:pt x="168" y="1477"/>
                      <a:pt x="668" y="1844"/>
                    </a:cubicBezTo>
                    <a:cubicBezTo>
                      <a:pt x="1235" y="2277"/>
                      <a:pt x="2036" y="2444"/>
                      <a:pt x="2703" y="2444"/>
                    </a:cubicBezTo>
                    <a:cubicBezTo>
                      <a:pt x="2770" y="2444"/>
                      <a:pt x="2836" y="2411"/>
                      <a:pt x="2870" y="2377"/>
                    </a:cubicBezTo>
                    <a:cubicBezTo>
                      <a:pt x="2914" y="2444"/>
                      <a:pt x="2988" y="2474"/>
                      <a:pt x="3065" y="2474"/>
                    </a:cubicBezTo>
                    <a:cubicBezTo>
                      <a:pt x="3218" y="2474"/>
                      <a:pt x="3381" y="2355"/>
                      <a:pt x="3337" y="2177"/>
                    </a:cubicBezTo>
                    <a:cubicBezTo>
                      <a:pt x="3142" y="1539"/>
                      <a:pt x="1933" y="0"/>
                      <a:pt x="1013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694;p7"/>
              <p:cNvSpPr/>
              <p:nvPr/>
            </p:nvSpPr>
            <p:spPr>
              <a:xfrm>
                <a:off x="8232952" y="330437"/>
                <a:ext cx="58986" cy="11698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3905" extrusionOk="0">
                    <a:moveTo>
                      <a:pt x="1087" y="1"/>
                    </a:moveTo>
                    <a:cubicBezTo>
                      <a:pt x="1024" y="1"/>
                      <a:pt x="960" y="25"/>
                      <a:pt x="901" y="69"/>
                    </a:cubicBezTo>
                    <a:cubicBezTo>
                      <a:pt x="835" y="69"/>
                      <a:pt x="734" y="102"/>
                      <a:pt x="668" y="202"/>
                    </a:cubicBezTo>
                    <a:cubicBezTo>
                      <a:pt x="301" y="736"/>
                      <a:pt x="201" y="1470"/>
                      <a:pt x="134" y="2070"/>
                    </a:cubicBezTo>
                    <a:cubicBezTo>
                      <a:pt x="67" y="2604"/>
                      <a:pt x="1" y="3471"/>
                      <a:pt x="534" y="3805"/>
                    </a:cubicBezTo>
                    <a:cubicBezTo>
                      <a:pt x="650" y="3874"/>
                      <a:pt x="762" y="3905"/>
                      <a:pt x="870" y="3905"/>
                    </a:cubicBezTo>
                    <a:cubicBezTo>
                      <a:pt x="1383" y="3905"/>
                      <a:pt x="1780" y="3212"/>
                      <a:pt x="1835" y="2771"/>
                    </a:cubicBezTo>
                    <a:cubicBezTo>
                      <a:pt x="1969" y="1904"/>
                      <a:pt x="1668" y="903"/>
                      <a:pt x="1302" y="136"/>
                    </a:cubicBezTo>
                    <a:cubicBezTo>
                      <a:pt x="1245" y="42"/>
                      <a:pt x="1168" y="1"/>
                      <a:pt x="108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695;p7"/>
              <p:cNvSpPr/>
              <p:nvPr/>
            </p:nvSpPr>
            <p:spPr>
              <a:xfrm>
                <a:off x="8067179" y="341311"/>
                <a:ext cx="129836" cy="7381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2464" extrusionOk="0">
                    <a:moveTo>
                      <a:pt x="1418" y="1"/>
                    </a:moveTo>
                    <a:cubicBezTo>
                      <a:pt x="970" y="1"/>
                      <a:pt x="599" y="189"/>
                      <a:pt x="431" y="673"/>
                    </a:cubicBezTo>
                    <a:cubicBezTo>
                      <a:pt x="0" y="1807"/>
                      <a:pt x="1527" y="2463"/>
                      <a:pt x="2811" y="2463"/>
                    </a:cubicBezTo>
                    <a:cubicBezTo>
                      <a:pt x="3416" y="2463"/>
                      <a:pt x="3967" y="2317"/>
                      <a:pt x="4234" y="2008"/>
                    </a:cubicBezTo>
                    <a:cubicBezTo>
                      <a:pt x="4334" y="1874"/>
                      <a:pt x="4267" y="1674"/>
                      <a:pt x="4134" y="1574"/>
                    </a:cubicBezTo>
                    <a:cubicBezTo>
                      <a:pt x="3723" y="889"/>
                      <a:pt x="2389" y="1"/>
                      <a:pt x="14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696;p7"/>
              <p:cNvSpPr/>
              <p:nvPr/>
            </p:nvSpPr>
            <p:spPr>
              <a:xfrm>
                <a:off x="8112052" y="482671"/>
                <a:ext cx="76961" cy="108776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631" extrusionOk="0">
                    <a:moveTo>
                      <a:pt x="389" y="0"/>
                    </a:moveTo>
                    <a:cubicBezTo>
                      <a:pt x="208" y="0"/>
                      <a:pt x="73" y="190"/>
                      <a:pt x="100" y="358"/>
                    </a:cubicBezTo>
                    <a:cubicBezTo>
                      <a:pt x="67" y="391"/>
                      <a:pt x="67" y="424"/>
                      <a:pt x="34" y="491"/>
                    </a:cubicBezTo>
                    <a:cubicBezTo>
                      <a:pt x="0" y="1091"/>
                      <a:pt x="267" y="1825"/>
                      <a:pt x="501" y="2359"/>
                    </a:cubicBezTo>
                    <a:cubicBezTo>
                      <a:pt x="661" y="2840"/>
                      <a:pt x="1007" y="3630"/>
                      <a:pt x="1627" y="3630"/>
                    </a:cubicBezTo>
                    <a:cubicBezTo>
                      <a:pt x="1651" y="3630"/>
                      <a:pt x="1676" y="3629"/>
                      <a:pt x="1702" y="3627"/>
                    </a:cubicBezTo>
                    <a:cubicBezTo>
                      <a:pt x="2469" y="3560"/>
                      <a:pt x="2569" y="2659"/>
                      <a:pt x="2335" y="2059"/>
                    </a:cubicBezTo>
                    <a:cubicBezTo>
                      <a:pt x="1968" y="1292"/>
                      <a:pt x="1268" y="424"/>
                      <a:pt x="501" y="24"/>
                    </a:cubicBezTo>
                    <a:cubicBezTo>
                      <a:pt x="462" y="7"/>
                      <a:pt x="425" y="0"/>
                      <a:pt x="389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697;p7"/>
              <p:cNvSpPr/>
              <p:nvPr/>
            </p:nvSpPr>
            <p:spPr>
              <a:xfrm>
                <a:off x="7994148" y="541833"/>
                <a:ext cx="103593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2411" extrusionOk="0">
                    <a:moveTo>
                      <a:pt x="2635" y="0"/>
                    </a:moveTo>
                    <a:cubicBezTo>
                      <a:pt x="2331" y="0"/>
                      <a:pt x="2006" y="56"/>
                      <a:pt x="1868" y="84"/>
                    </a:cubicBezTo>
                    <a:cubicBezTo>
                      <a:pt x="1068" y="251"/>
                      <a:pt x="0" y="617"/>
                      <a:pt x="34" y="1585"/>
                    </a:cubicBezTo>
                    <a:cubicBezTo>
                      <a:pt x="56" y="2190"/>
                      <a:pt x="357" y="2410"/>
                      <a:pt x="767" y="2410"/>
                    </a:cubicBezTo>
                    <a:cubicBezTo>
                      <a:pt x="1602" y="2410"/>
                      <a:pt x="2890" y="1498"/>
                      <a:pt x="3203" y="1051"/>
                    </a:cubicBezTo>
                    <a:cubicBezTo>
                      <a:pt x="3303" y="884"/>
                      <a:pt x="3203" y="718"/>
                      <a:pt x="3069" y="684"/>
                    </a:cubicBezTo>
                    <a:cubicBezTo>
                      <a:pt x="3136" y="651"/>
                      <a:pt x="3169" y="617"/>
                      <a:pt x="3203" y="584"/>
                    </a:cubicBezTo>
                    <a:cubicBezTo>
                      <a:pt x="3457" y="114"/>
                      <a:pt x="3067" y="0"/>
                      <a:pt x="26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698;p7"/>
              <p:cNvSpPr/>
              <p:nvPr/>
            </p:nvSpPr>
            <p:spPr>
              <a:xfrm>
                <a:off x="8060080" y="655214"/>
                <a:ext cx="124533" cy="86367"/>
              </a:xfrm>
              <a:custGeom>
                <a:avLst/>
                <a:gdLst/>
                <a:ahLst/>
                <a:cxnLst/>
                <a:rect l="l" t="t" r="r" b="b"/>
                <a:pathLst>
                  <a:path w="4157" h="2883" extrusionOk="0">
                    <a:moveTo>
                      <a:pt x="466" y="1"/>
                    </a:moveTo>
                    <a:cubicBezTo>
                      <a:pt x="455" y="1"/>
                      <a:pt x="445" y="1"/>
                      <a:pt x="434" y="1"/>
                    </a:cubicBezTo>
                    <a:cubicBezTo>
                      <a:pt x="234" y="1"/>
                      <a:pt x="134" y="202"/>
                      <a:pt x="168" y="335"/>
                    </a:cubicBezTo>
                    <a:cubicBezTo>
                      <a:pt x="68" y="402"/>
                      <a:pt x="1" y="502"/>
                      <a:pt x="68" y="635"/>
                    </a:cubicBezTo>
                    <a:cubicBezTo>
                      <a:pt x="262" y="1248"/>
                      <a:pt x="1410" y="2883"/>
                      <a:pt x="2347" y="2883"/>
                    </a:cubicBezTo>
                    <a:cubicBezTo>
                      <a:pt x="2532" y="2883"/>
                      <a:pt x="2710" y="2819"/>
                      <a:pt x="2870" y="2670"/>
                    </a:cubicBezTo>
                    <a:cubicBezTo>
                      <a:pt x="4157" y="1515"/>
                      <a:pt x="1461" y="1"/>
                      <a:pt x="466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699;p7"/>
              <p:cNvSpPr/>
              <p:nvPr/>
            </p:nvSpPr>
            <p:spPr>
              <a:xfrm>
                <a:off x="7973149" y="700567"/>
                <a:ext cx="92958" cy="72767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429" extrusionOk="0">
                    <a:moveTo>
                      <a:pt x="2718" y="1"/>
                    </a:moveTo>
                    <a:cubicBezTo>
                      <a:pt x="2684" y="1"/>
                      <a:pt x="2645" y="8"/>
                      <a:pt x="2603" y="22"/>
                    </a:cubicBezTo>
                    <a:cubicBezTo>
                      <a:pt x="2102" y="222"/>
                      <a:pt x="1502" y="189"/>
                      <a:pt x="1001" y="422"/>
                    </a:cubicBezTo>
                    <a:cubicBezTo>
                      <a:pt x="434" y="689"/>
                      <a:pt x="1" y="1323"/>
                      <a:pt x="101" y="1923"/>
                    </a:cubicBezTo>
                    <a:cubicBezTo>
                      <a:pt x="185" y="2302"/>
                      <a:pt x="535" y="2429"/>
                      <a:pt x="890" y="2429"/>
                    </a:cubicBezTo>
                    <a:cubicBezTo>
                      <a:pt x="1098" y="2429"/>
                      <a:pt x="1308" y="2385"/>
                      <a:pt x="1468" y="2324"/>
                    </a:cubicBezTo>
                    <a:cubicBezTo>
                      <a:pt x="2169" y="2057"/>
                      <a:pt x="2669" y="1423"/>
                      <a:pt x="2936" y="722"/>
                    </a:cubicBezTo>
                    <a:cubicBezTo>
                      <a:pt x="2970" y="656"/>
                      <a:pt x="3003" y="622"/>
                      <a:pt x="3036" y="589"/>
                    </a:cubicBezTo>
                    <a:cubicBezTo>
                      <a:pt x="3103" y="456"/>
                      <a:pt x="3036" y="289"/>
                      <a:pt x="2936" y="222"/>
                    </a:cubicBezTo>
                    <a:cubicBezTo>
                      <a:pt x="2910" y="91"/>
                      <a:pt x="2843" y="1"/>
                      <a:pt x="27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700;p7"/>
              <p:cNvSpPr/>
              <p:nvPr/>
            </p:nvSpPr>
            <p:spPr>
              <a:xfrm>
                <a:off x="8035666" y="770962"/>
                <a:ext cx="91400" cy="114438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3820" extrusionOk="0">
                    <a:moveTo>
                      <a:pt x="897" y="1"/>
                    </a:moveTo>
                    <a:cubicBezTo>
                      <a:pt x="803" y="1"/>
                      <a:pt x="724" y="58"/>
                      <a:pt x="682" y="140"/>
                    </a:cubicBezTo>
                    <a:cubicBezTo>
                      <a:pt x="582" y="140"/>
                      <a:pt x="516" y="207"/>
                      <a:pt x="449" y="307"/>
                    </a:cubicBezTo>
                    <a:cubicBezTo>
                      <a:pt x="138" y="1178"/>
                      <a:pt x="1" y="3819"/>
                      <a:pt x="1391" y="3819"/>
                    </a:cubicBezTo>
                    <a:cubicBezTo>
                      <a:pt x="1491" y="3819"/>
                      <a:pt x="1600" y="3805"/>
                      <a:pt x="1716" y="3776"/>
                    </a:cubicBezTo>
                    <a:cubicBezTo>
                      <a:pt x="3051" y="3443"/>
                      <a:pt x="1616" y="574"/>
                      <a:pt x="1083" y="74"/>
                    </a:cubicBezTo>
                    <a:cubicBezTo>
                      <a:pt x="1019" y="23"/>
                      <a:pt x="955" y="1"/>
                      <a:pt x="89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701;p7"/>
              <p:cNvSpPr/>
              <p:nvPr/>
            </p:nvSpPr>
            <p:spPr>
              <a:xfrm>
                <a:off x="8357866" y="-21239"/>
                <a:ext cx="718531" cy="965410"/>
              </a:xfrm>
              <a:custGeom>
                <a:avLst/>
                <a:gdLst/>
                <a:ahLst/>
                <a:cxnLst/>
                <a:rect l="l" t="t" r="r" b="b"/>
                <a:pathLst>
                  <a:path w="23985" h="32226" extrusionOk="0">
                    <a:moveTo>
                      <a:pt x="22483" y="1"/>
                    </a:moveTo>
                    <a:cubicBezTo>
                      <a:pt x="22350" y="3136"/>
                      <a:pt x="19814" y="6072"/>
                      <a:pt x="17713" y="7940"/>
                    </a:cubicBezTo>
                    <a:cubicBezTo>
                      <a:pt x="12809" y="12143"/>
                      <a:pt x="6872" y="14711"/>
                      <a:pt x="2435" y="19581"/>
                    </a:cubicBezTo>
                    <a:cubicBezTo>
                      <a:pt x="1601" y="20515"/>
                      <a:pt x="0" y="22750"/>
                      <a:pt x="2302" y="23084"/>
                    </a:cubicBezTo>
                    <a:cubicBezTo>
                      <a:pt x="2370" y="23096"/>
                      <a:pt x="2440" y="23102"/>
                      <a:pt x="2514" y="23102"/>
                    </a:cubicBezTo>
                    <a:cubicBezTo>
                      <a:pt x="3843" y="23102"/>
                      <a:pt x="5987" y="21179"/>
                      <a:pt x="6872" y="20515"/>
                    </a:cubicBezTo>
                    <a:cubicBezTo>
                      <a:pt x="10341" y="17713"/>
                      <a:pt x="13143" y="13510"/>
                      <a:pt x="17112" y="11442"/>
                    </a:cubicBezTo>
                    <a:lnTo>
                      <a:pt x="17112" y="11442"/>
                    </a:lnTo>
                    <a:cubicBezTo>
                      <a:pt x="16779" y="12009"/>
                      <a:pt x="16312" y="12576"/>
                      <a:pt x="15945" y="13177"/>
                    </a:cubicBezTo>
                    <a:cubicBezTo>
                      <a:pt x="13843" y="15979"/>
                      <a:pt x="11875" y="18881"/>
                      <a:pt x="9774" y="21816"/>
                    </a:cubicBezTo>
                    <a:cubicBezTo>
                      <a:pt x="8606" y="23317"/>
                      <a:pt x="7572" y="25052"/>
                      <a:pt x="6405" y="26686"/>
                    </a:cubicBezTo>
                    <a:cubicBezTo>
                      <a:pt x="5683" y="27813"/>
                      <a:pt x="4710" y="29265"/>
                      <a:pt x="5980" y="29265"/>
                    </a:cubicBezTo>
                    <a:cubicBezTo>
                      <a:pt x="6176" y="29265"/>
                      <a:pt x="6426" y="29231"/>
                      <a:pt x="6738" y="29155"/>
                    </a:cubicBezTo>
                    <a:cubicBezTo>
                      <a:pt x="9073" y="28688"/>
                      <a:pt x="11408" y="24585"/>
                      <a:pt x="12676" y="22717"/>
                    </a:cubicBezTo>
                    <a:cubicBezTo>
                      <a:pt x="14444" y="19948"/>
                      <a:pt x="17613" y="15645"/>
                      <a:pt x="19448" y="13177"/>
                    </a:cubicBezTo>
                    <a:lnTo>
                      <a:pt x="19448" y="13177"/>
                    </a:lnTo>
                    <a:cubicBezTo>
                      <a:pt x="18647" y="16212"/>
                      <a:pt x="17112" y="19114"/>
                      <a:pt x="15845" y="21916"/>
                    </a:cubicBezTo>
                    <a:cubicBezTo>
                      <a:pt x="14911" y="23784"/>
                      <a:pt x="9874" y="30556"/>
                      <a:pt x="11742" y="32157"/>
                    </a:cubicBezTo>
                    <a:cubicBezTo>
                      <a:pt x="11854" y="32203"/>
                      <a:pt x="11970" y="32225"/>
                      <a:pt x="12088" y="32225"/>
                    </a:cubicBezTo>
                    <a:cubicBezTo>
                      <a:pt x="13756" y="32225"/>
                      <a:pt x="15929" y="27842"/>
                      <a:pt x="17112" y="25786"/>
                    </a:cubicBezTo>
                    <a:cubicBezTo>
                      <a:pt x="18647" y="22984"/>
                      <a:pt x="20115" y="20082"/>
                      <a:pt x="21049" y="17079"/>
                    </a:cubicBezTo>
                    <a:cubicBezTo>
                      <a:pt x="22316" y="12876"/>
                      <a:pt x="23984" y="5938"/>
                      <a:pt x="23284" y="1502"/>
                    </a:cubicBezTo>
                    <a:lnTo>
                      <a:pt x="22483" y="1"/>
                    </a:ln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702;p7"/>
              <p:cNvSpPr/>
              <p:nvPr/>
            </p:nvSpPr>
            <p:spPr>
              <a:xfrm>
                <a:off x="8957392" y="26354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703;p7"/>
              <p:cNvSpPr/>
              <p:nvPr/>
            </p:nvSpPr>
            <p:spPr>
              <a:xfrm>
                <a:off x="8920427" y="339484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704;p7"/>
              <p:cNvSpPr/>
              <p:nvPr/>
            </p:nvSpPr>
            <p:spPr>
              <a:xfrm>
                <a:off x="8871450" y="355480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705;p7"/>
              <p:cNvSpPr/>
              <p:nvPr/>
            </p:nvSpPr>
            <p:spPr>
              <a:xfrm>
                <a:off x="8829482" y="43342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706;p7"/>
              <p:cNvSpPr/>
              <p:nvPr/>
            </p:nvSpPr>
            <p:spPr>
              <a:xfrm>
                <a:off x="8787515" y="45139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34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707;p7"/>
              <p:cNvSpPr/>
              <p:nvPr/>
            </p:nvSpPr>
            <p:spPr>
              <a:xfrm>
                <a:off x="8776521" y="525327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708;p7"/>
              <p:cNvSpPr/>
              <p:nvPr/>
            </p:nvSpPr>
            <p:spPr>
              <a:xfrm>
                <a:off x="8729581" y="541324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709;p7"/>
              <p:cNvSpPr/>
              <p:nvPr/>
            </p:nvSpPr>
            <p:spPr>
              <a:xfrm>
                <a:off x="8721583" y="61426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710;p7"/>
              <p:cNvSpPr/>
              <p:nvPr/>
            </p:nvSpPr>
            <p:spPr>
              <a:xfrm>
                <a:off x="8677609" y="62226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711;p7"/>
              <p:cNvSpPr/>
              <p:nvPr/>
            </p:nvSpPr>
            <p:spPr>
              <a:xfrm>
                <a:off x="8679616" y="680227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712;p7"/>
              <p:cNvSpPr/>
              <p:nvPr/>
            </p:nvSpPr>
            <p:spPr>
              <a:xfrm>
                <a:off x="8627643" y="6902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713;p7"/>
              <p:cNvSpPr/>
              <p:nvPr/>
            </p:nvSpPr>
            <p:spPr>
              <a:xfrm>
                <a:off x="8627643" y="748166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714;p7"/>
              <p:cNvSpPr/>
              <p:nvPr/>
            </p:nvSpPr>
            <p:spPr>
              <a:xfrm>
                <a:off x="8582680" y="75316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715;p7"/>
              <p:cNvSpPr/>
              <p:nvPr/>
            </p:nvSpPr>
            <p:spPr>
              <a:xfrm>
                <a:off x="8569680" y="808137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716;p7"/>
              <p:cNvSpPr/>
              <p:nvPr/>
            </p:nvSpPr>
            <p:spPr>
              <a:xfrm>
                <a:off x="8530738" y="824103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717;p7"/>
              <p:cNvSpPr/>
              <p:nvPr/>
            </p:nvSpPr>
            <p:spPr>
              <a:xfrm>
                <a:off x="8889453" y="25255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718;p7"/>
              <p:cNvSpPr/>
              <p:nvPr/>
            </p:nvSpPr>
            <p:spPr>
              <a:xfrm>
                <a:off x="8829482" y="305514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719;p7"/>
              <p:cNvSpPr/>
              <p:nvPr/>
            </p:nvSpPr>
            <p:spPr>
              <a:xfrm>
                <a:off x="8771549" y="31051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720;p7"/>
              <p:cNvSpPr/>
              <p:nvPr/>
            </p:nvSpPr>
            <p:spPr>
              <a:xfrm>
                <a:off x="8750550" y="36048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721;p7"/>
              <p:cNvSpPr/>
              <p:nvPr/>
            </p:nvSpPr>
            <p:spPr>
              <a:xfrm>
                <a:off x="8682611" y="36845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722;p7"/>
              <p:cNvSpPr/>
              <p:nvPr/>
            </p:nvSpPr>
            <p:spPr>
              <a:xfrm>
                <a:off x="8674613" y="41742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723;p7"/>
              <p:cNvSpPr/>
              <p:nvPr/>
            </p:nvSpPr>
            <p:spPr>
              <a:xfrm>
                <a:off x="8619645" y="423419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724;p7"/>
              <p:cNvSpPr/>
              <p:nvPr/>
            </p:nvSpPr>
            <p:spPr>
              <a:xfrm>
                <a:off x="8616650" y="48336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725;p7"/>
              <p:cNvSpPr/>
              <p:nvPr/>
            </p:nvSpPr>
            <p:spPr>
              <a:xfrm>
                <a:off x="8559705" y="472396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726;p7"/>
              <p:cNvSpPr/>
              <p:nvPr/>
            </p:nvSpPr>
            <p:spPr>
              <a:xfrm>
                <a:off x="8553714" y="530330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727;p7"/>
              <p:cNvSpPr/>
              <p:nvPr/>
            </p:nvSpPr>
            <p:spPr>
              <a:xfrm>
                <a:off x="8493743" y="52733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728;p7"/>
              <p:cNvSpPr/>
              <p:nvPr/>
            </p:nvSpPr>
            <p:spPr>
              <a:xfrm>
                <a:off x="8501741" y="58529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729;p7"/>
              <p:cNvSpPr/>
              <p:nvPr/>
            </p:nvSpPr>
            <p:spPr>
              <a:xfrm>
                <a:off x="8446803" y="5693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730;p7"/>
              <p:cNvSpPr/>
              <p:nvPr/>
            </p:nvSpPr>
            <p:spPr>
              <a:xfrm>
                <a:off x="8422809" y="630261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701" y="501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731;p7"/>
              <p:cNvSpPr/>
              <p:nvPr/>
            </p:nvSpPr>
            <p:spPr>
              <a:xfrm>
                <a:off x="8947416" y="41242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732;p7"/>
              <p:cNvSpPr/>
              <p:nvPr/>
            </p:nvSpPr>
            <p:spPr>
              <a:xfrm>
                <a:off x="8952389" y="486385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0"/>
                      <a:pt x="334" y="500"/>
                    </a:cubicBezTo>
                    <a:cubicBezTo>
                      <a:pt x="668" y="500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733;p7"/>
              <p:cNvSpPr/>
              <p:nvPr/>
            </p:nvSpPr>
            <p:spPr>
              <a:xfrm>
                <a:off x="8902424" y="506366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34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734;p7"/>
              <p:cNvSpPr/>
              <p:nvPr/>
            </p:nvSpPr>
            <p:spPr>
              <a:xfrm>
                <a:off x="8912429" y="580296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1" y="1"/>
                      <a:pt x="1" y="534"/>
                      <a:pt x="367" y="534"/>
                    </a:cubicBezTo>
                    <a:cubicBezTo>
                      <a:pt x="701" y="534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735;p7"/>
              <p:cNvSpPr/>
              <p:nvPr/>
            </p:nvSpPr>
            <p:spPr>
              <a:xfrm>
                <a:off x="8863452" y="601294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736;p7"/>
              <p:cNvSpPr/>
              <p:nvPr/>
            </p:nvSpPr>
            <p:spPr>
              <a:xfrm>
                <a:off x="8876452" y="66123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37;p7"/>
              <p:cNvSpPr/>
              <p:nvPr/>
            </p:nvSpPr>
            <p:spPr>
              <a:xfrm>
                <a:off x="8821484" y="680227"/>
                <a:ext cx="2004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01" extrusionOk="0">
                    <a:moveTo>
                      <a:pt x="335" y="0"/>
                    </a:moveTo>
                    <a:cubicBezTo>
                      <a:pt x="1" y="0"/>
                      <a:pt x="1" y="501"/>
                      <a:pt x="335" y="501"/>
                    </a:cubicBezTo>
                    <a:cubicBezTo>
                      <a:pt x="668" y="501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38;p7"/>
              <p:cNvSpPr/>
              <p:nvPr/>
            </p:nvSpPr>
            <p:spPr>
              <a:xfrm>
                <a:off x="8831489" y="74217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39;p7"/>
              <p:cNvSpPr/>
              <p:nvPr/>
            </p:nvSpPr>
            <p:spPr>
              <a:xfrm>
                <a:off x="8781524" y="74517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1"/>
                    </a:moveTo>
                    <a:cubicBezTo>
                      <a:pt x="1" y="1"/>
                      <a:pt x="1" y="534"/>
                      <a:pt x="368" y="534"/>
                    </a:cubicBezTo>
                    <a:cubicBezTo>
                      <a:pt x="701" y="534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40;p7"/>
              <p:cNvSpPr/>
              <p:nvPr/>
            </p:nvSpPr>
            <p:spPr>
              <a:xfrm>
                <a:off x="8784519" y="82110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741;p7"/>
              <p:cNvSpPr/>
              <p:nvPr/>
            </p:nvSpPr>
            <p:spPr>
              <a:xfrm>
                <a:off x="8732577" y="826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742;p7"/>
              <p:cNvSpPr/>
              <p:nvPr/>
            </p:nvSpPr>
            <p:spPr>
              <a:xfrm>
                <a:off x="8718588" y="900040"/>
                <a:ext cx="21000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2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743;p7"/>
              <p:cNvSpPr/>
              <p:nvPr/>
            </p:nvSpPr>
            <p:spPr>
              <a:xfrm>
                <a:off x="8967397" y="357457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0" y="1"/>
                      <a:pt x="0" y="535"/>
                      <a:pt x="367" y="535"/>
                    </a:cubicBezTo>
                    <a:cubicBezTo>
                      <a:pt x="701" y="535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744;p7"/>
              <p:cNvSpPr/>
              <p:nvPr/>
            </p:nvSpPr>
            <p:spPr>
              <a:xfrm>
                <a:off x="8947416" y="195608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0"/>
                      <a:pt x="334" y="500"/>
                    </a:cubicBezTo>
                    <a:cubicBezTo>
                      <a:pt x="667" y="500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745;p7"/>
              <p:cNvSpPr/>
              <p:nvPr/>
            </p:nvSpPr>
            <p:spPr>
              <a:xfrm>
                <a:off x="9017362" y="226582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746;p7"/>
              <p:cNvSpPr/>
              <p:nvPr/>
            </p:nvSpPr>
            <p:spPr>
              <a:xfrm>
                <a:off x="8996363" y="147619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747;p7"/>
              <p:cNvSpPr/>
              <p:nvPr/>
            </p:nvSpPr>
            <p:spPr>
              <a:xfrm>
                <a:off x="9023353" y="11964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" name="Google Shape;1748;p7"/>
            <p:cNvGrpSpPr/>
            <p:nvPr/>
          </p:nvGrpSpPr>
          <p:grpSpPr>
            <a:xfrm rot="5400000" flipH="1">
              <a:off x="1525045" y="99716"/>
              <a:ext cx="117436" cy="105833"/>
              <a:chOff x="7737341" y="1046941"/>
              <a:chExt cx="161913" cy="145916"/>
            </a:xfrm>
          </p:grpSpPr>
          <p:sp>
            <p:nvSpPr>
              <p:cNvPr id="137" name="Google Shape;1749;p7"/>
              <p:cNvSpPr/>
              <p:nvPr/>
            </p:nvSpPr>
            <p:spPr>
              <a:xfrm>
                <a:off x="773734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5" y="0"/>
                    </a:moveTo>
                    <a:cubicBezTo>
                      <a:pt x="0" y="0"/>
                      <a:pt x="0" y="1735"/>
                      <a:pt x="1135" y="1735"/>
                    </a:cubicBezTo>
                    <a:cubicBezTo>
                      <a:pt x="2269" y="1735"/>
                      <a:pt x="2269" y="0"/>
                      <a:pt x="1135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750;p7"/>
              <p:cNvSpPr/>
              <p:nvPr/>
            </p:nvSpPr>
            <p:spPr>
              <a:xfrm>
                <a:off x="7789314" y="1046941"/>
                <a:ext cx="67974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6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751;p7"/>
              <p:cNvSpPr/>
              <p:nvPr/>
            </p:nvSpPr>
            <p:spPr>
              <a:xfrm>
                <a:off x="783128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1753;p7"/>
            <p:cNvGrpSpPr/>
            <p:nvPr/>
          </p:nvGrpSpPr>
          <p:grpSpPr>
            <a:xfrm>
              <a:off x="373741" y="-82046"/>
              <a:ext cx="687043" cy="689217"/>
              <a:chOff x="-566600" y="186057"/>
              <a:chExt cx="1240151" cy="1244074"/>
            </a:xfrm>
          </p:grpSpPr>
          <p:sp>
            <p:nvSpPr>
              <p:cNvPr id="141" name="Google Shape;1754;p7"/>
              <p:cNvSpPr/>
              <p:nvPr/>
            </p:nvSpPr>
            <p:spPr>
              <a:xfrm>
                <a:off x="-566600" y="204000"/>
                <a:ext cx="1240151" cy="1226131"/>
              </a:xfrm>
              <a:custGeom>
                <a:avLst/>
                <a:gdLst/>
                <a:ahLst/>
                <a:cxnLst/>
                <a:rect l="l" t="t" r="r" b="b"/>
                <a:pathLst>
                  <a:path w="41397" h="40929" extrusionOk="0">
                    <a:moveTo>
                      <a:pt x="7689" y="1"/>
                    </a:moveTo>
                    <a:cubicBezTo>
                      <a:pt x="7309" y="1"/>
                      <a:pt x="6925" y="11"/>
                      <a:pt x="6538" y="32"/>
                    </a:cubicBezTo>
                    <a:cubicBezTo>
                      <a:pt x="0" y="25317"/>
                      <a:pt x="37661" y="39661"/>
                      <a:pt x="41397" y="40928"/>
                    </a:cubicBezTo>
                    <a:lnTo>
                      <a:pt x="41397" y="40928"/>
                    </a:lnTo>
                    <a:cubicBezTo>
                      <a:pt x="40084" y="36336"/>
                      <a:pt x="30191" y="1"/>
                      <a:pt x="7689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755;p7"/>
              <p:cNvSpPr/>
              <p:nvPr/>
            </p:nvSpPr>
            <p:spPr>
              <a:xfrm>
                <a:off x="-400378" y="186057"/>
                <a:ext cx="958430" cy="1103125"/>
              </a:xfrm>
              <a:custGeom>
                <a:avLst/>
                <a:gdLst/>
                <a:ahLst/>
                <a:cxnLst/>
                <a:rect l="l" t="t" r="r" b="b"/>
                <a:pathLst>
                  <a:path w="31993" h="36823" extrusionOk="0">
                    <a:moveTo>
                      <a:pt x="506" y="1"/>
                    </a:moveTo>
                    <a:cubicBezTo>
                      <a:pt x="248" y="1"/>
                      <a:pt x="0" y="194"/>
                      <a:pt x="122" y="498"/>
                    </a:cubicBezTo>
                    <a:cubicBezTo>
                      <a:pt x="1056" y="2733"/>
                      <a:pt x="3324" y="4134"/>
                      <a:pt x="5126" y="5668"/>
                    </a:cubicBezTo>
                    <a:cubicBezTo>
                      <a:pt x="7394" y="7603"/>
                      <a:pt x="9062" y="10205"/>
                      <a:pt x="10863" y="12573"/>
                    </a:cubicBezTo>
                    <a:cubicBezTo>
                      <a:pt x="14899" y="17877"/>
                      <a:pt x="19069" y="23147"/>
                      <a:pt x="23439" y="28184"/>
                    </a:cubicBezTo>
                    <a:cubicBezTo>
                      <a:pt x="25940" y="31086"/>
                      <a:pt x="28476" y="33922"/>
                      <a:pt x="31111" y="36690"/>
                    </a:cubicBezTo>
                    <a:cubicBezTo>
                      <a:pt x="31197" y="36784"/>
                      <a:pt x="31295" y="36823"/>
                      <a:pt x="31391" y="36823"/>
                    </a:cubicBezTo>
                    <a:cubicBezTo>
                      <a:pt x="31706" y="36823"/>
                      <a:pt x="31992" y="36405"/>
                      <a:pt x="31711" y="36123"/>
                    </a:cubicBezTo>
                    <a:cubicBezTo>
                      <a:pt x="27108" y="31287"/>
                      <a:pt x="22772" y="26216"/>
                      <a:pt x="18569" y="21046"/>
                    </a:cubicBezTo>
                    <a:cubicBezTo>
                      <a:pt x="16467" y="18444"/>
                      <a:pt x="14399" y="15809"/>
                      <a:pt x="12364" y="13140"/>
                    </a:cubicBezTo>
                    <a:cubicBezTo>
                      <a:pt x="11430" y="11939"/>
                      <a:pt x="10529" y="10739"/>
                      <a:pt x="9595" y="9504"/>
                    </a:cubicBezTo>
                    <a:cubicBezTo>
                      <a:pt x="8695" y="8303"/>
                      <a:pt x="7761" y="7036"/>
                      <a:pt x="6693" y="5968"/>
                    </a:cubicBezTo>
                    <a:cubicBezTo>
                      <a:pt x="5726" y="5001"/>
                      <a:pt x="4592" y="4167"/>
                      <a:pt x="3558" y="3300"/>
                    </a:cubicBezTo>
                    <a:cubicBezTo>
                      <a:pt x="2557" y="2466"/>
                      <a:pt x="1456" y="1499"/>
                      <a:pt x="923" y="264"/>
                    </a:cubicBezTo>
                    <a:cubicBezTo>
                      <a:pt x="844" y="81"/>
                      <a:pt x="673" y="1"/>
                      <a:pt x="50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756;p7"/>
              <p:cNvSpPr/>
              <p:nvPr/>
            </p:nvSpPr>
            <p:spPr>
              <a:xfrm>
                <a:off x="359679" y="1074115"/>
                <a:ext cx="149698" cy="162190"/>
              </a:xfrm>
              <a:custGeom>
                <a:avLst/>
                <a:gdLst/>
                <a:ahLst/>
                <a:cxnLst/>
                <a:rect l="l" t="t" r="r" b="b"/>
                <a:pathLst>
                  <a:path w="4997" h="5414" extrusionOk="0">
                    <a:moveTo>
                      <a:pt x="2262" y="0"/>
                    </a:moveTo>
                    <a:cubicBezTo>
                      <a:pt x="1613" y="0"/>
                      <a:pt x="963" y="65"/>
                      <a:pt x="334" y="173"/>
                    </a:cubicBezTo>
                    <a:cubicBezTo>
                      <a:pt x="100" y="206"/>
                      <a:pt x="0" y="473"/>
                      <a:pt x="34" y="673"/>
                    </a:cubicBezTo>
                    <a:cubicBezTo>
                      <a:pt x="267" y="2108"/>
                      <a:pt x="367" y="3575"/>
                      <a:pt x="267" y="5010"/>
                    </a:cubicBezTo>
                    <a:cubicBezTo>
                      <a:pt x="234" y="5243"/>
                      <a:pt x="467" y="5410"/>
                      <a:pt x="668" y="5410"/>
                    </a:cubicBezTo>
                    <a:cubicBezTo>
                      <a:pt x="687" y="5412"/>
                      <a:pt x="706" y="5414"/>
                      <a:pt x="724" y="5414"/>
                    </a:cubicBezTo>
                    <a:cubicBezTo>
                      <a:pt x="954" y="5414"/>
                      <a:pt x="1070" y="5226"/>
                      <a:pt x="1101" y="5010"/>
                    </a:cubicBezTo>
                    <a:cubicBezTo>
                      <a:pt x="1191" y="3658"/>
                      <a:pt x="1119" y="2279"/>
                      <a:pt x="909" y="922"/>
                    </a:cubicBezTo>
                    <a:lnTo>
                      <a:pt x="909" y="922"/>
                    </a:lnTo>
                    <a:cubicBezTo>
                      <a:pt x="1351" y="861"/>
                      <a:pt x="1807" y="826"/>
                      <a:pt x="2265" y="826"/>
                    </a:cubicBezTo>
                    <a:cubicBezTo>
                      <a:pt x="2955" y="826"/>
                      <a:pt x="3649" y="907"/>
                      <a:pt x="4303" y="1107"/>
                    </a:cubicBezTo>
                    <a:cubicBezTo>
                      <a:pt x="4342" y="1117"/>
                      <a:pt x="4378" y="1122"/>
                      <a:pt x="4413" y="1122"/>
                    </a:cubicBezTo>
                    <a:cubicBezTo>
                      <a:pt x="4835" y="1122"/>
                      <a:pt x="4997" y="429"/>
                      <a:pt x="4504" y="306"/>
                    </a:cubicBezTo>
                    <a:cubicBezTo>
                      <a:pt x="3783" y="90"/>
                      <a:pt x="3023" y="0"/>
                      <a:pt x="2262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757;p7"/>
              <p:cNvSpPr/>
              <p:nvPr/>
            </p:nvSpPr>
            <p:spPr>
              <a:xfrm>
                <a:off x="236353" y="959656"/>
                <a:ext cx="203202" cy="189661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6331" extrusionOk="0">
                    <a:moveTo>
                      <a:pt x="3286" y="1"/>
                    </a:moveTo>
                    <a:cubicBezTo>
                      <a:pt x="2548" y="1"/>
                      <a:pt x="1812" y="24"/>
                      <a:pt x="1082" y="24"/>
                    </a:cubicBezTo>
                    <a:cubicBezTo>
                      <a:pt x="815" y="24"/>
                      <a:pt x="682" y="191"/>
                      <a:pt x="648" y="425"/>
                    </a:cubicBezTo>
                    <a:cubicBezTo>
                      <a:pt x="448" y="2226"/>
                      <a:pt x="548" y="4061"/>
                      <a:pt x="81" y="5795"/>
                    </a:cubicBezTo>
                    <a:cubicBezTo>
                      <a:pt x="0" y="6118"/>
                      <a:pt x="261" y="6331"/>
                      <a:pt x="510" y="6331"/>
                    </a:cubicBezTo>
                    <a:cubicBezTo>
                      <a:pt x="672" y="6331"/>
                      <a:pt x="829" y="6240"/>
                      <a:pt x="882" y="6029"/>
                    </a:cubicBezTo>
                    <a:cubicBezTo>
                      <a:pt x="1313" y="4335"/>
                      <a:pt x="1261" y="2585"/>
                      <a:pt x="1434" y="856"/>
                    </a:cubicBezTo>
                    <a:lnTo>
                      <a:pt x="1434" y="856"/>
                    </a:lnTo>
                    <a:cubicBezTo>
                      <a:pt x="2059" y="851"/>
                      <a:pt x="2689" y="832"/>
                      <a:pt x="3317" y="832"/>
                    </a:cubicBezTo>
                    <a:cubicBezTo>
                      <a:pt x="4249" y="832"/>
                      <a:pt x="5177" y="873"/>
                      <a:pt x="6085" y="1058"/>
                    </a:cubicBezTo>
                    <a:cubicBezTo>
                      <a:pt x="6125" y="1068"/>
                      <a:pt x="6162" y="1073"/>
                      <a:pt x="6198" y="1073"/>
                    </a:cubicBezTo>
                    <a:cubicBezTo>
                      <a:pt x="6645" y="1073"/>
                      <a:pt x="6782" y="351"/>
                      <a:pt x="6319" y="258"/>
                    </a:cubicBezTo>
                    <a:cubicBezTo>
                      <a:pt x="5315" y="45"/>
                      <a:pt x="4299" y="1"/>
                      <a:pt x="328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758;p7"/>
              <p:cNvSpPr/>
              <p:nvPr/>
            </p:nvSpPr>
            <p:spPr>
              <a:xfrm>
                <a:off x="102362" y="806493"/>
                <a:ext cx="241368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57" h="8507" extrusionOk="0">
                    <a:moveTo>
                      <a:pt x="7523" y="0"/>
                    </a:moveTo>
                    <a:cubicBezTo>
                      <a:pt x="5421" y="0"/>
                      <a:pt x="3320" y="134"/>
                      <a:pt x="1252" y="501"/>
                    </a:cubicBezTo>
                    <a:cubicBezTo>
                      <a:pt x="1052" y="534"/>
                      <a:pt x="952" y="701"/>
                      <a:pt x="952" y="901"/>
                    </a:cubicBezTo>
                    <a:cubicBezTo>
                      <a:pt x="685" y="3303"/>
                      <a:pt x="18" y="5671"/>
                      <a:pt x="18" y="8106"/>
                    </a:cubicBezTo>
                    <a:cubicBezTo>
                      <a:pt x="1" y="8373"/>
                      <a:pt x="201" y="8506"/>
                      <a:pt x="405" y="8506"/>
                    </a:cubicBezTo>
                    <a:cubicBezTo>
                      <a:pt x="610" y="8506"/>
                      <a:pt x="818" y="8373"/>
                      <a:pt x="818" y="8106"/>
                    </a:cubicBezTo>
                    <a:cubicBezTo>
                      <a:pt x="850" y="5791"/>
                      <a:pt x="1455" y="3535"/>
                      <a:pt x="1715" y="1255"/>
                    </a:cubicBezTo>
                    <a:lnTo>
                      <a:pt x="1715" y="1255"/>
                    </a:lnTo>
                    <a:cubicBezTo>
                      <a:pt x="3631" y="926"/>
                      <a:pt x="5577" y="834"/>
                      <a:pt x="7523" y="834"/>
                    </a:cubicBezTo>
                    <a:cubicBezTo>
                      <a:pt x="8057" y="834"/>
                      <a:pt x="8057" y="0"/>
                      <a:pt x="7523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759;p7"/>
              <p:cNvSpPr/>
              <p:nvPr/>
            </p:nvSpPr>
            <p:spPr>
              <a:xfrm>
                <a:off x="-43999" y="621638"/>
                <a:ext cx="282829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9908" extrusionOk="0">
                    <a:moveTo>
                      <a:pt x="8906" y="0"/>
                    </a:moveTo>
                    <a:cubicBezTo>
                      <a:pt x="6405" y="0"/>
                      <a:pt x="3936" y="234"/>
                      <a:pt x="1468" y="334"/>
                    </a:cubicBezTo>
                    <a:cubicBezTo>
                      <a:pt x="1301" y="367"/>
                      <a:pt x="1068" y="467"/>
                      <a:pt x="1068" y="667"/>
                    </a:cubicBezTo>
                    <a:cubicBezTo>
                      <a:pt x="567" y="3569"/>
                      <a:pt x="0" y="6538"/>
                      <a:pt x="100" y="9507"/>
                    </a:cubicBezTo>
                    <a:cubicBezTo>
                      <a:pt x="117" y="9774"/>
                      <a:pt x="334" y="9907"/>
                      <a:pt x="542" y="9907"/>
                    </a:cubicBezTo>
                    <a:cubicBezTo>
                      <a:pt x="751" y="9907"/>
                      <a:pt x="951" y="9774"/>
                      <a:pt x="934" y="9507"/>
                    </a:cubicBezTo>
                    <a:cubicBezTo>
                      <a:pt x="837" y="6701"/>
                      <a:pt x="1333" y="3926"/>
                      <a:pt x="1818" y="1153"/>
                    </a:cubicBezTo>
                    <a:lnTo>
                      <a:pt x="1818" y="1153"/>
                    </a:lnTo>
                    <a:cubicBezTo>
                      <a:pt x="4173" y="1046"/>
                      <a:pt x="6555" y="834"/>
                      <a:pt x="8906" y="834"/>
                    </a:cubicBezTo>
                    <a:cubicBezTo>
                      <a:pt x="9440" y="834"/>
                      <a:pt x="9440" y="0"/>
                      <a:pt x="8906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760;p7"/>
              <p:cNvSpPr/>
              <p:nvPr/>
            </p:nvSpPr>
            <p:spPr>
              <a:xfrm>
                <a:off x="-193896" y="415126"/>
                <a:ext cx="286783" cy="363444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2132" extrusionOk="0">
                    <a:moveTo>
                      <a:pt x="1719" y="0"/>
                    </a:moveTo>
                    <a:cubicBezTo>
                      <a:pt x="1514" y="0"/>
                      <a:pt x="1308" y="7"/>
                      <a:pt x="1101" y="23"/>
                    </a:cubicBezTo>
                    <a:cubicBezTo>
                      <a:pt x="868" y="23"/>
                      <a:pt x="668" y="189"/>
                      <a:pt x="668" y="423"/>
                    </a:cubicBezTo>
                    <a:cubicBezTo>
                      <a:pt x="534" y="4192"/>
                      <a:pt x="1" y="7962"/>
                      <a:pt x="201" y="11731"/>
                    </a:cubicBezTo>
                    <a:cubicBezTo>
                      <a:pt x="217" y="11998"/>
                      <a:pt x="434" y="12131"/>
                      <a:pt x="643" y="12131"/>
                    </a:cubicBezTo>
                    <a:cubicBezTo>
                      <a:pt x="851" y="12131"/>
                      <a:pt x="1051" y="11998"/>
                      <a:pt x="1035" y="11731"/>
                    </a:cubicBezTo>
                    <a:cubicBezTo>
                      <a:pt x="842" y="8100"/>
                      <a:pt x="1361" y="4468"/>
                      <a:pt x="1489" y="837"/>
                    </a:cubicBezTo>
                    <a:lnTo>
                      <a:pt x="1489" y="837"/>
                    </a:lnTo>
                    <a:cubicBezTo>
                      <a:pt x="1566" y="835"/>
                      <a:pt x="1643" y="834"/>
                      <a:pt x="1719" y="834"/>
                    </a:cubicBezTo>
                    <a:cubicBezTo>
                      <a:pt x="3963" y="834"/>
                      <a:pt x="6146" y="1680"/>
                      <a:pt x="8389" y="1680"/>
                    </a:cubicBezTo>
                    <a:cubicBezTo>
                      <a:pt x="8594" y="1680"/>
                      <a:pt x="8800" y="1673"/>
                      <a:pt x="9007" y="1657"/>
                    </a:cubicBezTo>
                    <a:cubicBezTo>
                      <a:pt x="9530" y="1624"/>
                      <a:pt x="9573" y="822"/>
                      <a:pt x="9040" y="822"/>
                    </a:cubicBezTo>
                    <a:cubicBezTo>
                      <a:pt x="9029" y="822"/>
                      <a:pt x="9018" y="823"/>
                      <a:pt x="9007" y="823"/>
                    </a:cubicBezTo>
                    <a:cubicBezTo>
                      <a:pt x="8800" y="839"/>
                      <a:pt x="8594" y="846"/>
                      <a:pt x="8389" y="846"/>
                    </a:cubicBezTo>
                    <a:cubicBezTo>
                      <a:pt x="6146" y="846"/>
                      <a:pt x="3963" y="0"/>
                      <a:pt x="1719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761;p7"/>
              <p:cNvSpPr/>
              <p:nvPr/>
            </p:nvSpPr>
            <p:spPr>
              <a:xfrm>
                <a:off x="174824" y="717556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762;p7"/>
              <p:cNvSpPr/>
              <p:nvPr/>
            </p:nvSpPr>
            <p:spPr>
              <a:xfrm>
                <a:off x="205798" y="66860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763;p7"/>
              <p:cNvSpPr/>
              <p:nvPr/>
            </p:nvSpPr>
            <p:spPr>
              <a:xfrm>
                <a:off x="233776" y="71057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764;p7"/>
              <p:cNvSpPr/>
              <p:nvPr/>
            </p:nvSpPr>
            <p:spPr>
              <a:xfrm>
                <a:off x="142832" y="108828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765;p7"/>
              <p:cNvSpPr/>
              <p:nvPr/>
            </p:nvSpPr>
            <p:spPr>
              <a:xfrm>
                <a:off x="167815" y="1028313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766;p7"/>
              <p:cNvSpPr/>
              <p:nvPr/>
            </p:nvSpPr>
            <p:spPr>
              <a:xfrm>
                <a:off x="195793" y="108828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1" y="0"/>
                      <a:pt x="1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767;p7"/>
              <p:cNvSpPr/>
              <p:nvPr/>
            </p:nvSpPr>
            <p:spPr>
              <a:xfrm>
                <a:off x="565502" y="122817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667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768;p7"/>
              <p:cNvSpPr/>
              <p:nvPr/>
            </p:nvSpPr>
            <p:spPr>
              <a:xfrm>
                <a:off x="583505" y="128311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769;p7"/>
              <p:cNvSpPr/>
              <p:nvPr/>
            </p:nvSpPr>
            <p:spPr>
              <a:xfrm>
                <a:off x="20944" y="550674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770;p7"/>
              <p:cNvSpPr/>
              <p:nvPr/>
            </p:nvSpPr>
            <p:spPr>
              <a:xfrm>
                <a:off x="37928" y="50472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771;p7"/>
              <p:cNvSpPr/>
              <p:nvPr/>
            </p:nvSpPr>
            <p:spPr>
              <a:xfrm>
                <a:off x="72886" y="539680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2" y="701"/>
                      <a:pt x="902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772;p7"/>
              <p:cNvSpPr/>
              <p:nvPr/>
            </p:nvSpPr>
            <p:spPr>
              <a:xfrm>
                <a:off x="-313807" y="536685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773;p7"/>
              <p:cNvSpPr/>
              <p:nvPr/>
            </p:nvSpPr>
            <p:spPr>
              <a:xfrm>
                <a:off x="-289813" y="469735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774;p7"/>
              <p:cNvSpPr/>
              <p:nvPr/>
            </p:nvSpPr>
            <p:spPr>
              <a:xfrm>
                <a:off x="-247845" y="522696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75;p7"/>
              <p:cNvSpPr/>
              <p:nvPr/>
            </p:nvSpPr>
            <p:spPr>
              <a:xfrm>
                <a:off x="-56011" y="340836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6;p7"/>
              <p:cNvSpPr/>
              <p:nvPr/>
            </p:nvSpPr>
            <p:spPr>
              <a:xfrm>
                <a:off x="-10030" y="32984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77;p7"/>
              <p:cNvSpPr/>
              <p:nvPr/>
            </p:nvSpPr>
            <p:spPr>
              <a:xfrm>
                <a:off x="-70001" y="69356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78;p7"/>
              <p:cNvSpPr/>
              <p:nvPr/>
            </p:nvSpPr>
            <p:spPr>
              <a:xfrm>
                <a:off x="258759" y="864457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779;p7"/>
              <p:cNvSpPr/>
              <p:nvPr/>
            </p:nvSpPr>
            <p:spPr>
              <a:xfrm>
                <a:off x="37928" y="89642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668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780;p7"/>
              <p:cNvSpPr/>
              <p:nvPr/>
            </p:nvSpPr>
            <p:spPr>
              <a:xfrm>
                <a:off x="460598" y="101432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781;p7"/>
            <p:cNvGrpSpPr/>
            <p:nvPr/>
          </p:nvGrpSpPr>
          <p:grpSpPr>
            <a:xfrm>
              <a:off x="817186" y="-108647"/>
              <a:ext cx="499188" cy="482707"/>
              <a:chOff x="-168381" y="-168706"/>
              <a:chExt cx="901061" cy="871312"/>
            </a:xfrm>
          </p:grpSpPr>
          <p:sp>
            <p:nvSpPr>
              <p:cNvPr id="169" name="Google Shape;1782;p7"/>
              <p:cNvSpPr/>
              <p:nvPr/>
            </p:nvSpPr>
            <p:spPr>
              <a:xfrm>
                <a:off x="-157717" y="-134796"/>
                <a:ext cx="890397" cy="837402"/>
              </a:xfrm>
              <a:custGeom>
                <a:avLst/>
                <a:gdLst/>
                <a:ahLst/>
                <a:cxnLst/>
                <a:rect l="l" t="t" r="r" b="b"/>
                <a:pathLst>
                  <a:path w="29722" h="27953" extrusionOk="0">
                    <a:moveTo>
                      <a:pt x="568" y="1"/>
                    </a:moveTo>
                    <a:cubicBezTo>
                      <a:pt x="334" y="3603"/>
                      <a:pt x="34" y="8507"/>
                      <a:pt x="101" y="10442"/>
                    </a:cubicBezTo>
                    <a:cubicBezTo>
                      <a:pt x="201" y="13444"/>
                      <a:pt x="1" y="14978"/>
                      <a:pt x="368" y="17880"/>
                    </a:cubicBezTo>
                    <a:cubicBezTo>
                      <a:pt x="609" y="19676"/>
                      <a:pt x="721" y="23022"/>
                      <a:pt x="2365" y="23022"/>
                    </a:cubicBezTo>
                    <a:cubicBezTo>
                      <a:pt x="2767" y="23022"/>
                      <a:pt x="3261" y="22822"/>
                      <a:pt x="3870" y="22350"/>
                    </a:cubicBezTo>
                    <a:cubicBezTo>
                      <a:pt x="4427" y="21877"/>
                      <a:pt x="5052" y="20848"/>
                      <a:pt x="5709" y="20848"/>
                    </a:cubicBezTo>
                    <a:cubicBezTo>
                      <a:pt x="5840" y="20848"/>
                      <a:pt x="5972" y="20888"/>
                      <a:pt x="6105" y="20983"/>
                    </a:cubicBezTo>
                    <a:cubicBezTo>
                      <a:pt x="6572" y="21383"/>
                      <a:pt x="6672" y="23217"/>
                      <a:pt x="6772" y="23718"/>
                    </a:cubicBezTo>
                    <a:cubicBezTo>
                      <a:pt x="7062" y="24907"/>
                      <a:pt x="7320" y="27398"/>
                      <a:pt x="8831" y="27398"/>
                    </a:cubicBezTo>
                    <a:cubicBezTo>
                      <a:pt x="8888" y="27398"/>
                      <a:pt x="8947" y="27394"/>
                      <a:pt x="9007" y="27387"/>
                    </a:cubicBezTo>
                    <a:cubicBezTo>
                      <a:pt x="10442" y="27187"/>
                      <a:pt x="11809" y="24285"/>
                      <a:pt x="13043" y="23518"/>
                    </a:cubicBezTo>
                    <a:cubicBezTo>
                      <a:pt x="14017" y="24583"/>
                      <a:pt x="15074" y="27952"/>
                      <a:pt x="16721" y="27952"/>
                    </a:cubicBezTo>
                    <a:cubicBezTo>
                      <a:pt x="16880" y="27952"/>
                      <a:pt x="17043" y="27921"/>
                      <a:pt x="17213" y="27854"/>
                    </a:cubicBezTo>
                    <a:cubicBezTo>
                      <a:pt x="18381" y="27387"/>
                      <a:pt x="18747" y="25452"/>
                      <a:pt x="20115" y="24085"/>
                    </a:cubicBezTo>
                    <a:cubicBezTo>
                      <a:pt x="21574" y="24241"/>
                      <a:pt x="24886" y="25639"/>
                      <a:pt x="26727" y="25639"/>
                    </a:cubicBezTo>
                    <a:cubicBezTo>
                      <a:pt x="27242" y="25639"/>
                      <a:pt x="27642" y="25530"/>
                      <a:pt x="27854" y="25252"/>
                    </a:cubicBezTo>
                    <a:cubicBezTo>
                      <a:pt x="28821" y="23985"/>
                      <a:pt x="26119" y="18681"/>
                      <a:pt x="25752" y="17513"/>
                    </a:cubicBezTo>
                    <a:cubicBezTo>
                      <a:pt x="27187" y="16813"/>
                      <a:pt x="29722" y="16246"/>
                      <a:pt x="28655" y="14311"/>
                    </a:cubicBezTo>
                    <a:cubicBezTo>
                      <a:pt x="27954" y="12943"/>
                      <a:pt x="26119" y="12176"/>
                      <a:pt x="25152" y="10909"/>
                    </a:cubicBezTo>
                    <a:cubicBezTo>
                      <a:pt x="26420" y="10141"/>
                      <a:pt x="29422" y="9774"/>
                      <a:pt x="28655" y="7906"/>
                    </a:cubicBezTo>
                    <a:cubicBezTo>
                      <a:pt x="28054" y="6472"/>
                      <a:pt x="25252" y="5705"/>
                      <a:pt x="23985" y="5104"/>
                    </a:cubicBezTo>
                    <a:cubicBezTo>
                      <a:pt x="25052" y="4137"/>
                      <a:pt x="26720" y="3670"/>
                      <a:pt x="25152" y="2302"/>
                    </a:cubicBezTo>
                    <a:cubicBezTo>
                      <a:pt x="24185" y="1335"/>
                      <a:pt x="22250" y="1035"/>
                      <a:pt x="20982" y="868"/>
                    </a:cubicBezTo>
                    <a:cubicBezTo>
                      <a:pt x="17413" y="268"/>
                      <a:pt x="4270" y="1"/>
                      <a:pt x="568" y="1"/>
                    </a:cubicBezTo>
                    <a:close/>
                  </a:path>
                </a:pathLst>
              </a:custGeom>
              <a:solidFill>
                <a:srgbClr val="C67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83;p7"/>
              <p:cNvSpPr/>
              <p:nvPr/>
            </p:nvSpPr>
            <p:spPr>
              <a:xfrm>
                <a:off x="-168381" y="-168706"/>
                <a:ext cx="804808" cy="754000"/>
              </a:xfrm>
              <a:custGeom>
                <a:avLst/>
                <a:gdLst/>
                <a:ahLst/>
                <a:cxnLst/>
                <a:rect l="l" t="t" r="r" b="b"/>
                <a:pathLst>
                  <a:path w="26865" h="25169" extrusionOk="0">
                    <a:moveTo>
                      <a:pt x="581" y="0"/>
                    </a:moveTo>
                    <a:cubicBezTo>
                      <a:pt x="295" y="0"/>
                      <a:pt x="1" y="425"/>
                      <a:pt x="257" y="733"/>
                    </a:cubicBezTo>
                    <a:cubicBezTo>
                      <a:pt x="2959" y="4202"/>
                      <a:pt x="6528" y="6870"/>
                      <a:pt x="9763" y="9772"/>
                    </a:cubicBezTo>
                    <a:cubicBezTo>
                      <a:pt x="13366" y="12975"/>
                      <a:pt x="16568" y="16577"/>
                      <a:pt x="20104" y="19846"/>
                    </a:cubicBezTo>
                    <a:cubicBezTo>
                      <a:pt x="22039" y="21648"/>
                      <a:pt x="23940" y="23549"/>
                      <a:pt x="26075" y="25083"/>
                    </a:cubicBezTo>
                    <a:cubicBezTo>
                      <a:pt x="26153" y="25143"/>
                      <a:pt x="26230" y="25168"/>
                      <a:pt x="26303" y="25168"/>
                    </a:cubicBezTo>
                    <a:cubicBezTo>
                      <a:pt x="26636" y="25168"/>
                      <a:pt x="26865" y="24629"/>
                      <a:pt x="26509" y="24383"/>
                    </a:cubicBezTo>
                    <a:cubicBezTo>
                      <a:pt x="24574" y="22982"/>
                      <a:pt x="22873" y="21247"/>
                      <a:pt x="21105" y="19646"/>
                    </a:cubicBezTo>
                    <a:cubicBezTo>
                      <a:pt x="19337" y="18045"/>
                      <a:pt x="17669" y="16310"/>
                      <a:pt x="16001" y="14609"/>
                    </a:cubicBezTo>
                    <a:cubicBezTo>
                      <a:pt x="14333" y="12941"/>
                      <a:pt x="12666" y="11273"/>
                      <a:pt x="10931" y="9706"/>
                    </a:cubicBezTo>
                    <a:cubicBezTo>
                      <a:pt x="9330" y="8238"/>
                      <a:pt x="7662" y="6870"/>
                      <a:pt x="6061" y="5436"/>
                    </a:cubicBezTo>
                    <a:cubicBezTo>
                      <a:pt x="4193" y="3801"/>
                      <a:pt x="2358" y="2100"/>
                      <a:pt x="824" y="132"/>
                    </a:cubicBezTo>
                    <a:cubicBezTo>
                      <a:pt x="754" y="39"/>
                      <a:pt x="668" y="0"/>
                      <a:pt x="5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84;p7"/>
              <p:cNvSpPr/>
              <p:nvPr/>
            </p:nvSpPr>
            <p:spPr>
              <a:xfrm>
                <a:off x="380880" y="342484"/>
                <a:ext cx="199876" cy="22423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7485" extrusionOk="0">
                    <a:moveTo>
                      <a:pt x="5644" y="1"/>
                    </a:moveTo>
                    <a:cubicBezTo>
                      <a:pt x="3868" y="1"/>
                      <a:pt x="2120" y="503"/>
                      <a:pt x="401" y="780"/>
                    </a:cubicBezTo>
                    <a:cubicBezTo>
                      <a:pt x="200" y="813"/>
                      <a:pt x="100" y="1013"/>
                      <a:pt x="100" y="1180"/>
                    </a:cubicBezTo>
                    <a:cubicBezTo>
                      <a:pt x="0" y="3148"/>
                      <a:pt x="100" y="5116"/>
                      <a:pt x="100" y="7084"/>
                    </a:cubicBezTo>
                    <a:cubicBezTo>
                      <a:pt x="100" y="7351"/>
                      <a:pt x="309" y="7485"/>
                      <a:pt x="517" y="7485"/>
                    </a:cubicBezTo>
                    <a:cubicBezTo>
                      <a:pt x="726" y="7485"/>
                      <a:pt x="934" y="7351"/>
                      <a:pt x="934" y="7084"/>
                    </a:cubicBezTo>
                    <a:cubicBezTo>
                      <a:pt x="903" y="5232"/>
                      <a:pt x="842" y="3379"/>
                      <a:pt x="918" y="1526"/>
                    </a:cubicBezTo>
                    <a:lnTo>
                      <a:pt x="918" y="1526"/>
                    </a:lnTo>
                    <a:cubicBezTo>
                      <a:pt x="2493" y="1248"/>
                      <a:pt x="4069" y="834"/>
                      <a:pt x="5644" y="834"/>
                    </a:cubicBezTo>
                    <a:cubicBezTo>
                      <a:pt x="5797" y="834"/>
                      <a:pt x="5951" y="838"/>
                      <a:pt x="6105" y="846"/>
                    </a:cubicBezTo>
                    <a:cubicBezTo>
                      <a:pt x="6672" y="846"/>
                      <a:pt x="6638" y="13"/>
                      <a:pt x="6105" y="13"/>
                    </a:cubicBezTo>
                    <a:cubicBezTo>
                      <a:pt x="5951" y="5"/>
                      <a:pt x="5798" y="1"/>
                      <a:pt x="56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85;p7"/>
              <p:cNvSpPr/>
              <p:nvPr/>
            </p:nvSpPr>
            <p:spPr>
              <a:xfrm>
                <a:off x="243984" y="203700"/>
                <a:ext cx="219978" cy="244124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8149" extrusionOk="0">
                    <a:moveTo>
                      <a:pt x="6692" y="1"/>
                    </a:moveTo>
                    <a:cubicBezTo>
                      <a:pt x="6664" y="1"/>
                      <a:pt x="6635" y="3"/>
                      <a:pt x="6605" y="9"/>
                    </a:cubicBezTo>
                    <a:cubicBezTo>
                      <a:pt x="4570" y="276"/>
                      <a:pt x="2569" y="576"/>
                      <a:pt x="534" y="676"/>
                    </a:cubicBezTo>
                    <a:cubicBezTo>
                      <a:pt x="301" y="676"/>
                      <a:pt x="100" y="843"/>
                      <a:pt x="100" y="1076"/>
                    </a:cubicBezTo>
                    <a:cubicBezTo>
                      <a:pt x="0" y="3311"/>
                      <a:pt x="100" y="5546"/>
                      <a:pt x="100" y="7748"/>
                    </a:cubicBezTo>
                    <a:cubicBezTo>
                      <a:pt x="100" y="8015"/>
                      <a:pt x="309" y="8148"/>
                      <a:pt x="517" y="8148"/>
                    </a:cubicBezTo>
                    <a:cubicBezTo>
                      <a:pt x="726" y="8148"/>
                      <a:pt x="934" y="8015"/>
                      <a:pt x="934" y="7748"/>
                    </a:cubicBezTo>
                    <a:cubicBezTo>
                      <a:pt x="934" y="5682"/>
                      <a:pt x="846" y="3587"/>
                      <a:pt x="918" y="1490"/>
                    </a:cubicBezTo>
                    <a:lnTo>
                      <a:pt x="918" y="1490"/>
                    </a:lnTo>
                    <a:cubicBezTo>
                      <a:pt x="2892" y="1373"/>
                      <a:pt x="4865" y="1091"/>
                      <a:pt x="6839" y="809"/>
                    </a:cubicBezTo>
                    <a:cubicBezTo>
                      <a:pt x="7342" y="747"/>
                      <a:pt x="7163" y="1"/>
                      <a:pt x="6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86;p7"/>
              <p:cNvSpPr/>
              <p:nvPr/>
            </p:nvSpPr>
            <p:spPr>
              <a:xfrm>
                <a:off x="73119" y="64048"/>
                <a:ext cx="303799" cy="33480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11176" extrusionOk="0">
                    <a:moveTo>
                      <a:pt x="9607" y="1"/>
                    </a:moveTo>
                    <a:cubicBezTo>
                      <a:pt x="6705" y="1"/>
                      <a:pt x="3803" y="101"/>
                      <a:pt x="901" y="301"/>
                    </a:cubicBezTo>
                    <a:cubicBezTo>
                      <a:pt x="667" y="301"/>
                      <a:pt x="501" y="468"/>
                      <a:pt x="501" y="701"/>
                    </a:cubicBezTo>
                    <a:cubicBezTo>
                      <a:pt x="200" y="4070"/>
                      <a:pt x="0" y="7406"/>
                      <a:pt x="0" y="10775"/>
                    </a:cubicBezTo>
                    <a:cubicBezTo>
                      <a:pt x="0" y="11042"/>
                      <a:pt x="209" y="11176"/>
                      <a:pt x="417" y="11176"/>
                    </a:cubicBezTo>
                    <a:cubicBezTo>
                      <a:pt x="626" y="11176"/>
                      <a:pt x="834" y="11042"/>
                      <a:pt x="834" y="10775"/>
                    </a:cubicBezTo>
                    <a:cubicBezTo>
                      <a:pt x="834" y="7542"/>
                      <a:pt x="1019" y="4339"/>
                      <a:pt x="1299" y="1108"/>
                    </a:cubicBezTo>
                    <a:lnTo>
                      <a:pt x="1299" y="1108"/>
                    </a:lnTo>
                    <a:cubicBezTo>
                      <a:pt x="4068" y="926"/>
                      <a:pt x="6838" y="835"/>
                      <a:pt x="9607" y="835"/>
                    </a:cubicBezTo>
                    <a:cubicBezTo>
                      <a:pt x="10141" y="835"/>
                      <a:pt x="10141" y="1"/>
                      <a:pt x="9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87;p7"/>
              <p:cNvSpPr/>
              <p:nvPr/>
            </p:nvSpPr>
            <p:spPr>
              <a:xfrm>
                <a:off x="-59793" y="-50082"/>
                <a:ext cx="283847" cy="333038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11117" extrusionOk="0">
                    <a:moveTo>
                      <a:pt x="4345" y="0"/>
                    </a:moveTo>
                    <a:cubicBezTo>
                      <a:pt x="3143" y="0"/>
                      <a:pt x="1946" y="77"/>
                      <a:pt x="768" y="342"/>
                    </a:cubicBezTo>
                    <a:cubicBezTo>
                      <a:pt x="601" y="375"/>
                      <a:pt x="501" y="575"/>
                      <a:pt x="468" y="742"/>
                    </a:cubicBezTo>
                    <a:cubicBezTo>
                      <a:pt x="168" y="4044"/>
                      <a:pt x="1" y="7380"/>
                      <a:pt x="1" y="10716"/>
                    </a:cubicBezTo>
                    <a:cubicBezTo>
                      <a:pt x="1" y="10983"/>
                      <a:pt x="209" y="11116"/>
                      <a:pt x="418" y="11116"/>
                    </a:cubicBezTo>
                    <a:cubicBezTo>
                      <a:pt x="626" y="11116"/>
                      <a:pt x="835" y="10983"/>
                      <a:pt x="835" y="10716"/>
                    </a:cubicBezTo>
                    <a:cubicBezTo>
                      <a:pt x="835" y="7495"/>
                      <a:pt x="990" y="4274"/>
                      <a:pt x="1271" y="1084"/>
                    </a:cubicBezTo>
                    <a:lnTo>
                      <a:pt x="1271" y="1084"/>
                    </a:lnTo>
                    <a:cubicBezTo>
                      <a:pt x="2280" y="878"/>
                      <a:pt x="3303" y="814"/>
                      <a:pt x="4328" y="814"/>
                    </a:cubicBezTo>
                    <a:cubicBezTo>
                      <a:pt x="5862" y="814"/>
                      <a:pt x="7401" y="956"/>
                      <a:pt x="8907" y="976"/>
                    </a:cubicBezTo>
                    <a:cubicBezTo>
                      <a:pt x="9474" y="976"/>
                      <a:pt x="9474" y="142"/>
                      <a:pt x="8907" y="142"/>
                    </a:cubicBezTo>
                    <a:cubicBezTo>
                      <a:pt x="7397" y="123"/>
                      <a:pt x="5867" y="0"/>
                      <a:pt x="43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88;p7"/>
              <p:cNvSpPr/>
              <p:nvPr/>
            </p:nvSpPr>
            <p:spPr>
              <a:xfrm>
                <a:off x="459812" y="66055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89;p7"/>
              <p:cNvSpPr/>
              <p:nvPr/>
            </p:nvSpPr>
            <p:spPr>
              <a:xfrm>
                <a:off x="471794" y="121023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90;p7"/>
              <p:cNvSpPr/>
              <p:nvPr/>
            </p:nvSpPr>
            <p:spPr>
              <a:xfrm>
                <a:off x="512773" y="8004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4"/>
                      <a:pt x="467" y="734"/>
                    </a:cubicBezTo>
                    <a:cubicBezTo>
                      <a:pt x="934" y="734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91;p7"/>
              <p:cNvSpPr/>
              <p:nvPr/>
            </p:nvSpPr>
            <p:spPr>
              <a:xfrm>
                <a:off x="89085" y="511702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cubicBezTo>
                      <a:pt x="935" y="735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2;p7"/>
              <p:cNvSpPr/>
              <p:nvPr/>
            </p:nvSpPr>
            <p:spPr>
              <a:xfrm>
                <a:off x="115086" y="451761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793;p7"/>
              <p:cNvSpPr/>
              <p:nvPr/>
            </p:nvSpPr>
            <p:spPr>
              <a:xfrm>
                <a:off x="147049" y="503734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794;p7"/>
              <p:cNvSpPr/>
              <p:nvPr/>
            </p:nvSpPr>
            <p:spPr>
              <a:xfrm>
                <a:off x="7943" y="20495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795;p7"/>
              <p:cNvSpPr/>
              <p:nvPr/>
            </p:nvSpPr>
            <p:spPr>
              <a:xfrm>
                <a:off x="13934" y="146995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796;p7"/>
              <p:cNvSpPr/>
              <p:nvPr/>
            </p:nvSpPr>
            <p:spPr>
              <a:xfrm>
                <a:off x="430845" y="28589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797;p7"/>
              <p:cNvSpPr/>
              <p:nvPr/>
            </p:nvSpPr>
            <p:spPr>
              <a:xfrm>
                <a:off x="462808" y="268913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798;p7"/>
              <p:cNvSpPr/>
              <p:nvPr/>
            </p:nvSpPr>
            <p:spPr>
              <a:xfrm>
                <a:off x="219990" y="5096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35" y="701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799;p7"/>
              <p:cNvSpPr/>
              <p:nvPr/>
            </p:nvSpPr>
            <p:spPr>
              <a:xfrm>
                <a:off x="578705" y="465750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00;p7"/>
              <p:cNvSpPr/>
              <p:nvPr/>
            </p:nvSpPr>
            <p:spPr>
              <a:xfrm>
                <a:off x="494770" y="52371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8" name="Google Shape;1801;p7"/>
            <p:cNvGrpSpPr/>
            <p:nvPr/>
          </p:nvGrpSpPr>
          <p:grpSpPr>
            <a:xfrm flipH="1">
              <a:off x="1744521" y="-90533"/>
              <a:ext cx="397610" cy="555774"/>
              <a:chOff x="1897495" y="-461400"/>
              <a:chExt cx="815443" cy="1139815"/>
            </a:xfrm>
          </p:grpSpPr>
          <p:sp>
            <p:nvSpPr>
              <p:cNvPr id="189" name="Google Shape;1802;p7"/>
              <p:cNvSpPr/>
              <p:nvPr/>
            </p:nvSpPr>
            <p:spPr>
              <a:xfrm>
                <a:off x="1897495" y="-345293"/>
                <a:ext cx="815443" cy="1023708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34172" extrusionOk="0">
                    <a:moveTo>
                      <a:pt x="7239" y="1"/>
                    </a:moveTo>
                    <a:cubicBezTo>
                      <a:pt x="7053" y="1"/>
                      <a:pt x="6874" y="8"/>
                      <a:pt x="6705" y="23"/>
                    </a:cubicBezTo>
                    <a:cubicBezTo>
                      <a:pt x="4470" y="3992"/>
                      <a:pt x="3536" y="8496"/>
                      <a:pt x="2035" y="12665"/>
                    </a:cubicBezTo>
                    <a:cubicBezTo>
                      <a:pt x="1607" y="13858"/>
                      <a:pt x="1" y="17770"/>
                      <a:pt x="1459" y="17770"/>
                    </a:cubicBezTo>
                    <a:cubicBezTo>
                      <a:pt x="1591" y="17770"/>
                      <a:pt x="1749" y="17738"/>
                      <a:pt x="1935" y="17669"/>
                    </a:cubicBezTo>
                    <a:cubicBezTo>
                      <a:pt x="3669" y="16968"/>
                      <a:pt x="4236" y="14433"/>
                      <a:pt x="6338" y="13833"/>
                    </a:cubicBezTo>
                    <a:lnTo>
                      <a:pt x="6338" y="13833"/>
                    </a:lnTo>
                    <a:cubicBezTo>
                      <a:pt x="7405" y="16401"/>
                      <a:pt x="2969" y="18503"/>
                      <a:pt x="3436" y="21071"/>
                    </a:cubicBezTo>
                    <a:cubicBezTo>
                      <a:pt x="3669" y="22806"/>
                      <a:pt x="7405" y="28276"/>
                      <a:pt x="9273" y="28510"/>
                    </a:cubicBezTo>
                    <a:cubicBezTo>
                      <a:pt x="9290" y="28511"/>
                      <a:pt x="9307" y="28512"/>
                      <a:pt x="9324" y="28512"/>
                    </a:cubicBezTo>
                    <a:cubicBezTo>
                      <a:pt x="10766" y="28512"/>
                      <a:pt x="12521" y="23463"/>
                      <a:pt x="13943" y="23463"/>
                    </a:cubicBezTo>
                    <a:cubicBezTo>
                      <a:pt x="14092" y="23463"/>
                      <a:pt x="14236" y="23518"/>
                      <a:pt x="14377" y="23640"/>
                    </a:cubicBezTo>
                    <a:cubicBezTo>
                      <a:pt x="16011" y="24907"/>
                      <a:pt x="12542" y="29110"/>
                      <a:pt x="13109" y="30611"/>
                    </a:cubicBezTo>
                    <a:cubicBezTo>
                      <a:pt x="13910" y="32846"/>
                      <a:pt x="20782" y="33780"/>
                      <a:pt x="22883" y="34114"/>
                    </a:cubicBezTo>
                    <a:cubicBezTo>
                      <a:pt x="23175" y="34153"/>
                      <a:pt x="23443" y="34172"/>
                      <a:pt x="23691" y="34172"/>
                    </a:cubicBezTo>
                    <a:cubicBezTo>
                      <a:pt x="26409" y="34172"/>
                      <a:pt x="26547" y="31901"/>
                      <a:pt x="26853" y="29210"/>
                    </a:cubicBezTo>
                    <a:cubicBezTo>
                      <a:pt x="27086" y="27009"/>
                      <a:pt x="27219" y="24674"/>
                      <a:pt x="27086" y="22339"/>
                    </a:cubicBezTo>
                    <a:cubicBezTo>
                      <a:pt x="26986" y="19070"/>
                      <a:pt x="24651" y="20004"/>
                      <a:pt x="22082" y="19303"/>
                    </a:cubicBezTo>
                    <a:cubicBezTo>
                      <a:pt x="17546" y="18036"/>
                      <a:pt x="23584" y="17802"/>
                      <a:pt x="25218" y="17569"/>
                    </a:cubicBezTo>
                    <a:cubicBezTo>
                      <a:pt x="27086" y="17335"/>
                      <a:pt x="26986" y="17102"/>
                      <a:pt x="26853" y="15234"/>
                    </a:cubicBezTo>
                    <a:cubicBezTo>
                      <a:pt x="26752" y="13733"/>
                      <a:pt x="26752" y="12432"/>
                      <a:pt x="26386" y="11031"/>
                    </a:cubicBezTo>
                    <a:cubicBezTo>
                      <a:pt x="25918" y="8781"/>
                      <a:pt x="24929" y="8033"/>
                      <a:pt x="23430" y="8033"/>
                    </a:cubicBezTo>
                    <a:cubicBezTo>
                      <a:pt x="22685" y="8033"/>
                      <a:pt x="21812" y="8218"/>
                      <a:pt x="20815" y="8496"/>
                    </a:cubicBezTo>
                    <a:cubicBezTo>
                      <a:pt x="20323" y="8660"/>
                      <a:pt x="19140" y="9169"/>
                      <a:pt x="18237" y="9169"/>
                    </a:cubicBezTo>
                    <a:cubicBezTo>
                      <a:pt x="17854" y="9169"/>
                      <a:pt x="17521" y="9077"/>
                      <a:pt x="17312" y="8829"/>
                    </a:cubicBezTo>
                    <a:cubicBezTo>
                      <a:pt x="15911" y="7428"/>
                      <a:pt x="19047" y="6728"/>
                      <a:pt x="19881" y="6394"/>
                    </a:cubicBezTo>
                    <a:cubicBezTo>
                      <a:pt x="21482" y="5794"/>
                      <a:pt x="23950" y="5227"/>
                      <a:pt x="21716" y="3459"/>
                    </a:cubicBezTo>
                    <a:cubicBezTo>
                      <a:pt x="20448" y="2658"/>
                      <a:pt x="18447" y="2525"/>
                      <a:pt x="17079" y="2191"/>
                    </a:cubicBezTo>
                    <a:cubicBezTo>
                      <a:pt x="14548" y="1535"/>
                      <a:pt x="9999" y="1"/>
                      <a:pt x="7239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803;p7"/>
              <p:cNvSpPr/>
              <p:nvPr/>
            </p:nvSpPr>
            <p:spPr>
              <a:xfrm>
                <a:off x="2063148" y="-461400"/>
                <a:ext cx="574974" cy="1048962"/>
              </a:xfrm>
              <a:custGeom>
                <a:avLst/>
                <a:gdLst/>
                <a:ahLst/>
                <a:cxnLst/>
                <a:rect l="l" t="t" r="r" b="b"/>
                <a:pathLst>
                  <a:path w="19193" h="35015" extrusionOk="0">
                    <a:moveTo>
                      <a:pt x="382" y="0"/>
                    </a:moveTo>
                    <a:cubicBezTo>
                      <a:pt x="201" y="0"/>
                      <a:pt x="1" y="156"/>
                      <a:pt x="41" y="396"/>
                    </a:cubicBezTo>
                    <a:cubicBezTo>
                      <a:pt x="574" y="2731"/>
                      <a:pt x="1742" y="4966"/>
                      <a:pt x="2876" y="7034"/>
                    </a:cubicBezTo>
                    <a:cubicBezTo>
                      <a:pt x="4110" y="9303"/>
                      <a:pt x="5344" y="11538"/>
                      <a:pt x="6579" y="13806"/>
                    </a:cubicBezTo>
                    <a:cubicBezTo>
                      <a:pt x="9014" y="18342"/>
                      <a:pt x="11516" y="22879"/>
                      <a:pt x="14051" y="27349"/>
                    </a:cubicBezTo>
                    <a:cubicBezTo>
                      <a:pt x="15518" y="29884"/>
                      <a:pt x="16986" y="32386"/>
                      <a:pt x="18521" y="34854"/>
                    </a:cubicBezTo>
                    <a:cubicBezTo>
                      <a:pt x="18583" y="34968"/>
                      <a:pt x="18677" y="35014"/>
                      <a:pt x="18771" y="35014"/>
                    </a:cubicBezTo>
                    <a:cubicBezTo>
                      <a:pt x="18981" y="35014"/>
                      <a:pt x="19192" y="34784"/>
                      <a:pt x="19054" y="34554"/>
                    </a:cubicBezTo>
                    <a:cubicBezTo>
                      <a:pt x="13717" y="25848"/>
                      <a:pt x="8947" y="16841"/>
                      <a:pt x="4044" y="7902"/>
                    </a:cubicBezTo>
                    <a:cubicBezTo>
                      <a:pt x="2709" y="5467"/>
                      <a:pt x="1275" y="2965"/>
                      <a:pt x="641" y="230"/>
                    </a:cubicBezTo>
                    <a:cubicBezTo>
                      <a:pt x="614" y="69"/>
                      <a:pt x="502" y="0"/>
                      <a:pt x="382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804;p7"/>
              <p:cNvSpPr/>
              <p:nvPr/>
            </p:nvSpPr>
            <p:spPr>
              <a:xfrm>
                <a:off x="2112814" y="-304284"/>
                <a:ext cx="166684" cy="157666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5263" extrusionOk="0">
                    <a:moveTo>
                      <a:pt x="1439" y="0"/>
                    </a:moveTo>
                    <a:cubicBezTo>
                      <a:pt x="1101" y="0"/>
                      <a:pt x="860" y="241"/>
                      <a:pt x="718" y="555"/>
                    </a:cubicBezTo>
                    <a:cubicBezTo>
                      <a:pt x="384" y="1156"/>
                      <a:pt x="217" y="1789"/>
                      <a:pt x="151" y="2457"/>
                    </a:cubicBezTo>
                    <a:cubicBezTo>
                      <a:pt x="84" y="3290"/>
                      <a:pt x="117" y="4124"/>
                      <a:pt x="17" y="4958"/>
                    </a:cubicBezTo>
                    <a:cubicBezTo>
                      <a:pt x="0" y="5163"/>
                      <a:pt x="149" y="5263"/>
                      <a:pt x="307" y="5263"/>
                    </a:cubicBezTo>
                    <a:cubicBezTo>
                      <a:pt x="458" y="5263"/>
                      <a:pt x="618" y="5171"/>
                      <a:pt x="651" y="4992"/>
                    </a:cubicBezTo>
                    <a:cubicBezTo>
                      <a:pt x="784" y="3691"/>
                      <a:pt x="584" y="2356"/>
                      <a:pt x="1085" y="1156"/>
                    </a:cubicBezTo>
                    <a:cubicBezTo>
                      <a:pt x="1151" y="989"/>
                      <a:pt x="1251" y="789"/>
                      <a:pt x="1351" y="689"/>
                    </a:cubicBezTo>
                    <a:cubicBezTo>
                      <a:pt x="1371" y="650"/>
                      <a:pt x="1379" y="633"/>
                      <a:pt x="1382" y="633"/>
                    </a:cubicBezTo>
                    <a:cubicBezTo>
                      <a:pt x="1385" y="633"/>
                      <a:pt x="1385" y="641"/>
                      <a:pt x="1385" y="655"/>
                    </a:cubicBezTo>
                    <a:cubicBezTo>
                      <a:pt x="1452" y="622"/>
                      <a:pt x="1385" y="622"/>
                      <a:pt x="1418" y="622"/>
                    </a:cubicBezTo>
                    <a:lnTo>
                      <a:pt x="1485" y="622"/>
                    </a:lnTo>
                    <a:cubicBezTo>
                      <a:pt x="1852" y="722"/>
                      <a:pt x="2252" y="1089"/>
                      <a:pt x="2619" y="1289"/>
                    </a:cubicBezTo>
                    <a:cubicBezTo>
                      <a:pt x="3019" y="1489"/>
                      <a:pt x="3420" y="1656"/>
                      <a:pt x="3787" y="1856"/>
                    </a:cubicBezTo>
                    <a:cubicBezTo>
                      <a:pt x="4187" y="2090"/>
                      <a:pt x="4587" y="2323"/>
                      <a:pt x="4954" y="2557"/>
                    </a:cubicBezTo>
                    <a:cubicBezTo>
                      <a:pt x="5012" y="2597"/>
                      <a:pt x="5069" y="2614"/>
                      <a:pt x="5124" y="2614"/>
                    </a:cubicBezTo>
                    <a:cubicBezTo>
                      <a:pt x="5383" y="2614"/>
                      <a:pt x="5563" y="2216"/>
                      <a:pt x="5288" y="2023"/>
                    </a:cubicBezTo>
                    <a:cubicBezTo>
                      <a:pt x="4554" y="1523"/>
                      <a:pt x="3787" y="1122"/>
                      <a:pt x="2986" y="755"/>
                    </a:cubicBezTo>
                    <a:cubicBezTo>
                      <a:pt x="2519" y="522"/>
                      <a:pt x="2119" y="155"/>
                      <a:pt x="1618" y="21"/>
                    </a:cubicBezTo>
                    <a:cubicBezTo>
                      <a:pt x="1556" y="7"/>
                      <a:pt x="1496" y="0"/>
                      <a:pt x="1439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805;p7"/>
              <p:cNvSpPr/>
              <p:nvPr/>
            </p:nvSpPr>
            <p:spPr>
              <a:xfrm>
                <a:off x="2178776" y="-133328"/>
                <a:ext cx="228696" cy="228396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7624" extrusionOk="0">
                    <a:moveTo>
                      <a:pt x="1506" y="1"/>
                    </a:moveTo>
                    <a:cubicBezTo>
                      <a:pt x="1383" y="1"/>
                      <a:pt x="1245" y="110"/>
                      <a:pt x="1218" y="219"/>
                    </a:cubicBezTo>
                    <a:cubicBezTo>
                      <a:pt x="717" y="2587"/>
                      <a:pt x="284" y="4922"/>
                      <a:pt x="17" y="7324"/>
                    </a:cubicBezTo>
                    <a:cubicBezTo>
                      <a:pt x="0" y="7524"/>
                      <a:pt x="150" y="7624"/>
                      <a:pt x="309" y="7624"/>
                    </a:cubicBezTo>
                    <a:cubicBezTo>
                      <a:pt x="467" y="7624"/>
                      <a:pt x="634" y="7524"/>
                      <a:pt x="651" y="7324"/>
                    </a:cubicBezTo>
                    <a:cubicBezTo>
                      <a:pt x="873" y="5096"/>
                      <a:pt x="1278" y="2899"/>
                      <a:pt x="1749" y="732"/>
                    </a:cubicBezTo>
                    <a:lnTo>
                      <a:pt x="1749" y="732"/>
                    </a:lnTo>
                    <a:cubicBezTo>
                      <a:pt x="3636" y="1390"/>
                      <a:pt x="5479" y="2290"/>
                      <a:pt x="7055" y="3488"/>
                    </a:cubicBezTo>
                    <a:cubicBezTo>
                      <a:pt x="7116" y="3537"/>
                      <a:pt x="7176" y="3558"/>
                      <a:pt x="7232" y="3558"/>
                    </a:cubicBezTo>
                    <a:cubicBezTo>
                      <a:pt x="7479" y="3558"/>
                      <a:pt x="7634" y="3145"/>
                      <a:pt x="7389" y="2954"/>
                    </a:cubicBezTo>
                    <a:cubicBezTo>
                      <a:pt x="5654" y="1653"/>
                      <a:pt x="3619" y="686"/>
                      <a:pt x="1585" y="19"/>
                    </a:cubicBezTo>
                    <a:cubicBezTo>
                      <a:pt x="1560" y="6"/>
                      <a:pt x="1533" y="1"/>
                      <a:pt x="150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806;p7"/>
              <p:cNvSpPr/>
              <p:nvPr/>
            </p:nvSpPr>
            <p:spPr>
              <a:xfrm>
                <a:off x="2245726" y="-14016"/>
                <a:ext cx="256676" cy="324949"/>
              </a:xfrm>
              <a:custGeom>
                <a:avLst/>
                <a:gdLst/>
                <a:ahLst/>
                <a:cxnLst/>
                <a:rect l="l" t="t" r="r" b="b"/>
                <a:pathLst>
                  <a:path w="8568" h="10847" extrusionOk="0">
                    <a:moveTo>
                      <a:pt x="1357" y="0"/>
                    </a:moveTo>
                    <a:cubicBezTo>
                      <a:pt x="1199" y="0"/>
                      <a:pt x="1051" y="107"/>
                      <a:pt x="1051" y="305"/>
                    </a:cubicBezTo>
                    <a:cubicBezTo>
                      <a:pt x="1151" y="3774"/>
                      <a:pt x="150" y="7110"/>
                      <a:pt x="17" y="10546"/>
                    </a:cubicBezTo>
                    <a:cubicBezTo>
                      <a:pt x="0" y="10746"/>
                      <a:pt x="150" y="10846"/>
                      <a:pt x="309" y="10846"/>
                    </a:cubicBezTo>
                    <a:cubicBezTo>
                      <a:pt x="467" y="10846"/>
                      <a:pt x="634" y="10746"/>
                      <a:pt x="650" y="10546"/>
                    </a:cubicBezTo>
                    <a:cubicBezTo>
                      <a:pt x="778" y="7272"/>
                      <a:pt x="1692" y="4088"/>
                      <a:pt x="1692" y="794"/>
                    </a:cubicBezTo>
                    <a:lnTo>
                      <a:pt x="1692" y="794"/>
                    </a:lnTo>
                    <a:cubicBezTo>
                      <a:pt x="3789" y="1755"/>
                      <a:pt x="6004" y="2529"/>
                      <a:pt x="7989" y="3708"/>
                    </a:cubicBezTo>
                    <a:cubicBezTo>
                      <a:pt x="8044" y="3746"/>
                      <a:pt x="8099" y="3763"/>
                      <a:pt x="8150" y="3763"/>
                    </a:cubicBezTo>
                    <a:cubicBezTo>
                      <a:pt x="8405" y="3763"/>
                      <a:pt x="8567" y="3341"/>
                      <a:pt x="8289" y="3174"/>
                    </a:cubicBezTo>
                    <a:cubicBezTo>
                      <a:pt x="6154" y="1873"/>
                      <a:pt x="3786" y="1106"/>
                      <a:pt x="1518" y="38"/>
                    </a:cubicBezTo>
                    <a:cubicBezTo>
                      <a:pt x="1467" y="13"/>
                      <a:pt x="1411" y="0"/>
                      <a:pt x="135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807;p7"/>
              <p:cNvSpPr/>
              <p:nvPr/>
            </p:nvSpPr>
            <p:spPr>
              <a:xfrm>
                <a:off x="2354134" y="146605"/>
                <a:ext cx="132532" cy="171297"/>
              </a:xfrm>
              <a:custGeom>
                <a:avLst/>
                <a:gdLst/>
                <a:ahLst/>
                <a:cxnLst/>
                <a:rect l="l" t="t" r="r" b="b"/>
                <a:pathLst>
                  <a:path w="4424" h="5718" extrusionOk="0">
                    <a:moveTo>
                      <a:pt x="760" y="1"/>
                    </a:moveTo>
                    <a:cubicBezTo>
                      <a:pt x="625" y="1"/>
                      <a:pt x="490" y="76"/>
                      <a:pt x="467" y="214"/>
                    </a:cubicBezTo>
                    <a:cubicBezTo>
                      <a:pt x="234" y="1948"/>
                      <a:pt x="0" y="3683"/>
                      <a:pt x="0" y="5417"/>
                    </a:cubicBezTo>
                    <a:cubicBezTo>
                      <a:pt x="0" y="5618"/>
                      <a:pt x="159" y="5718"/>
                      <a:pt x="317" y="5718"/>
                    </a:cubicBezTo>
                    <a:cubicBezTo>
                      <a:pt x="476" y="5718"/>
                      <a:pt x="634" y="5618"/>
                      <a:pt x="634" y="5417"/>
                    </a:cubicBezTo>
                    <a:cubicBezTo>
                      <a:pt x="634" y="3875"/>
                      <a:pt x="805" y="2304"/>
                      <a:pt x="1016" y="757"/>
                    </a:cubicBezTo>
                    <a:lnTo>
                      <a:pt x="1016" y="757"/>
                    </a:lnTo>
                    <a:cubicBezTo>
                      <a:pt x="1943" y="1205"/>
                      <a:pt x="2830" y="1775"/>
                      <a:pt x="3770" y="2215"/>
                    </a:cubicBezTo>
                    <a:cubicBezTo>
                      <a:pt x="3816" y="2236"/>
                      <a:pt x="3861" y="2245"/>
                      <a:pt x="3905" y="2245"/>
                    </a:cubicBezTo>
                    <a:cubicBezTo>
                      <a:pt x="4209" y="2245"/>
                      <a:pt x="4424" y="1794"/>
                      <a:pt x="4103" y="1648"/>
                    </a:cubicBezTo>
                    <a:cubicBezTo>
                      <a:pt x="3002" y="1181"/>
                      <a:pt x="2035" y="514"/>
                      <a:pt x="934" y="47"/>
                    </a:cubicBezTo>
                    <a:cubicBezTo>
                      <a:pt x="883" y="16"/>
                      <a:pt x="821" y="1"/>
                      <a:pt x="760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808;p7"/>
              <p:cNvSpPr/>
              <p:nvPr/>
            </p:nvSpPr>
            <p:spPr>
              <a:xfrm>
                <a:off x="2447056" y="299348"/>
                <a:ext cx="169589" cy="204310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6820" extrusionOk="0">
                    <a:moveTo>
                      <a:pt x="824" y="1"/>
                    </a:moveTo>
                    <a:cubicBezTo>
                      <a:pt x="701" y="1"/>
                      <a:pt x="562" y="115"/>
                      <a:pt x="534" y="252"/>
                    </a:cubicBezTo>
                    <a:cubicBezTo>
                      <a:pt x="0" y="2253"/>
                      <a:pt x="34" y="4455"/>
                      <a:pt x="167" y="6490"/>
                    </a:cubicBezTo>
                    <a:cubicBezTo>
                      <a:pt x="184" y="6711"/>
                      <a:pt x="349" y="6819"/>
                      <a:pt x="506" y="6819"/>
                    </a:cubicBezTo>
                    <a:cubicBezTo>
                      <a:pt x="657" y="6819"/>
                      <a:pt x="801" y="6719"/>
                      <a:pt x="801" y="6523"/>
                    </a:cubicBezTo>
                    <a:cubicBezTo>
                      <a:pt x="675" y="4632"/>
                      <a:pt x="638" y="2623"/>
                      <a:pt x="1056" y="748"/>
                    </a:cubicBezTo>
                    <a:lnTo>
                      <a:pt x="1056" y="748"/>
                    </a:lnTo>
                    <a:cubicBezTo>
                      <a:pt x="2421" y="1283"/>
                      <a:pt x="3810" y="1697"/>
                      <a:pt x="5171" y="2253"/>
                    </a:cubicBezTo>
                    <a:cubicBezTo>
                      <a:pt x="5215" y="2273"/>
                      <a:pt x="5256" y="2282"/>
                      <a:pt x="5294" y="2282"/>
                    </a:cubicBezTo>
                    <a:cubicBezTo>
                      <a:pt x="5570" y="2282"/>
                      <a:pt x="5661" y="1799"/>
                      <a:pt x="5338" y="1653"/>
                    </a:cubicBezTo>
                    <a:cubicBezTo>
                      <a:pt x="3870" y="1052"/>
                      <a:pt x="2369" y="619"/>
                      <a:pt x="901" y="18"/>
                    </a:cubicBezTo>
                    <a:cubicBezTo>
                      <a:pt x="877" y="6"/>
                      <a:pt x="851" y="1"/>
                      <a:pt x="824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809;p7"/>
              <p:cNvSpPr/>
              <p:nvPr/>
            </p:nvSpPr>
            <p:spPr>
              <a:xfrm>
                <a:off x="2522004" y="425790"/>
                <a:ext cx="120399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4700" extrusionOk="0">
                    <a:moveTo>
                      <a:pt x="534" y="0"/>
                    </a:moveTo>
                    <a:cubicBezTo>
                      <a:pt x="401" y="0"/>
                      <a:pt x="267" y="67"/>
                      <a:pt x="234" y="200"/>
                    </a:cubicBezTo>
                    <a:cubicBezTo>
                      <a:pt x="0" y="1601"/>
                      <a:pt x="0" y="3002"/>
                      <a:pt x="0" y="4370"/>
                    </a:cubicBezTo>
                    <a:cubicBezTo>
                      <a:pt x="0" y="4591"/>
                      <a:pt x="165" y="4700"/>
                      <a:pt x="327" y="4700"/>
                    </a:cubicBezTo>
                    <a:cubicBezTo>
                      <a:pt x="482" y="4700"/>
                      <a:pt x="634" y="4600"/>
                      <a:pt x="634" y="4403"/>
                    </a:cubicBezTo>
                    <a:cubicBezTo>
                      <a:pt x="634" y="3143"/>
                      <a:pt x="604" y="1853"/>
                      <a:pt x="798" y="618"/>
                    </a:cubicBezTo>
                    <a:lnTo>
                      <a:pt x="798" y="618"/>
                    </a:lnTo>
                    <a:cubicBezTo>
                      <a:pt x="1714" y="705"/>
                      <a:pt x="2642" y="1075"/>
                      <a:pt x="3403" y="1501"/>
                    </a:cubicBezTo>
                    <a:cubicBezTo>
                      <a:pt x="3459" y="1532"/>
                      <a:pt x="3514" y="1545"/>
                      <a:pt x="3565" y="1545"/>
                    </a:cubicBezTo>
                    <a:cubicBezTo>
                      <a:pt x="3847" y="1545"/>
                      <a:pt x="4019" y="1137"/>
                      <a:pt x="3736" y="968"/>
                    </a:cubicBezTo>
                    <a:cubicBezTo>
                      <a:pt x="2769" y="434"/>
                      <a:pt x="1635" y="0"/>
                      <a:pt x="534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810;p7"/>
              <p:cNvSpPr/>
              <p:nvPr/>
            </p:nvSpPr>
            <p:spPr>
              <a:xfrm>
                <a:off x="2081331" y="278888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811;p7"/>
              <p:cNvSpPr/>
              <p:nvPr/>
            </p:nvSpPr>
            <p:spPr>
              <a:xfrm>
                <a:off x="2116319" y="320856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812;p7"/>
              <p:cNvSpPr/>
              <p:nvPr/>
            </p:nvSpPr>
            <p:spPr>
              <a:xfrm>
                <a:off x="2130308" y="260915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813;p7"/>
              <p:cNvSpPr/>
              <p:nvPr/>
            </p:nvSpPr>
            <p:spPr>
              <a:xfrm>
                <a:off x="2604920" y="13094"/>
                <a:ext cx="3403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814;p7"/>
              <p:cNvSpPr/>
              <p:nvPr/>
            </p:nvSpPr>
            <p:spPr>
              <a:xfrm>
                <a:off x="2594945" y="69051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01" y="868"/>
                      <a:pt x="1101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815;p7"/>
              <p:cNvSpPr/>
              <p:nvPr/>
            </p:nvSpPr>
            <p:spPr>
              <a:xfrm>
                <a:off x="2538988" y="2708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816;p7"/>
              <p:cNvSpPr/>
              <p:nvPr/>
            </p:nvSpPr>
            <p:spPr>
              <a:xfrm>
                <a:off x="2455054" y="585662"/>
                <a:ext cx="34002" cy="2702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2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817;p7"/>
              <p:cNvSpPr/>
              <p:nvPr/>
            </p:nvSpPr>
            <p:spPr>
              <a:xfrm>
                <a:off x="2493007" y="603635"/>
                <a:ext cx="34032" cy="2603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9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818;p7"/>
              <p:cNvSpPr/>
              <p:nvPr/>
            </p:nvSpPr>
            <p:spPr>
              <a:xfrm>
                <a:off x="2639908" y="390802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5" y="868"/>
                      <a:pt x="1135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819;p7"/>
              <p:cNvSpPr/>
              <p:nvPr/>
            </p:nvSpPr>
            <p:spPr>
              <a:xfrm>
                <a:off x="2639908" y="355844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0"/>
                    </a:moveTo>
                    <a:cubicBezTo>
                      <a:pt x="0" y="0"/>
                      <a:pt x="0" y="867"/>
                      <a:pt x="567" y="867"/>
                    </a:cubicBezTo>
                    <a:cubicBezTo>
                      <a:pt x="1135" y="867"/>
                      <a:pt x="1135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820;p7"/>
              <p:cNvSpPr/>
              <p:nvPr/>
            </p:nvSpPr>
            <p:spPr>
              <a:xfrm>
                <a:off x="2116319" y="-49842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821;p7"/>
              <p:cNvSpPr/>
              <p:nvPr/>
            </p:nvSpPr>
            <p:spPr>
              <a:xfrm>
                <a:off x="2319146" y="-206719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02" y="867"/>
                      <a:pt x="1102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822;p7"/>
              <p:cNvSpPr/>
              <p:nvPr/>
            </p:nvSpPr>
            <p:spPr>
              <a:xfrm>
                <a:off x="2434055" y="10104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35" y="867"/>
                      <a:pt x="1135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823;p7"/>
              <p:cNvSpPr/>
              <p:nvPr/>
            </p:nvSpPr>
            <p:spPr>
              <a:xfrm>
                <a:off x="2172275" y="125007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" name="Google Shape;1824;p7"/>
          <p:cNvGrpSpPr/>
          <p:nvPr/>
        </p:nvGrpSpPr>
        <p:grpSpPr>
          <a:xfrm flipH="1">
            <a:off x="11769079" y="-110458"/>
            <a:ext cx="519193" cy="813144"/>
            <a:chOff x="1897495" y="-461400"/>
            <a:chExt cx="815443" cy="1139815"/>
          </a:xfrm>
        </p:grpSpPr>
        <p:sp>
          <p:nvSpPr>
            <p:cNvPr id="212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1847;p7"/>
          <p:cNvGrpSpPr/>
          <p:nvPr/>
        </p:nvGrpSpPr>
        <p:grpSpPr>
          <a:xfrm flipH="1">
            <a:off x="11663564" y="596897"/>
            <a:ext cx="880479" cy="667378"/>
            <a:chOff x="-320607" y="2105391"/>
            <a:chExt cx="1152762" cy="873760"/>
          </a:xfrm>
        </p:grpSpPr>
        <p:sp>
          <p:nvSpPr>
            <p:cNvPr id="235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8" name="Hộp Văn bản 10">
            <a:extLst>
              <a:ext uri="{FF2B5EF4-FFF2-40B4-BE49-F238E27FC236}">
                <a16:creationId xmlns:a16="http://schemas.microsoft.com/office/drawing/2014/main" id="{98856A29-6B56-CDC0-6893-4DF5A5270274}"/>
              </a:ext>
            </a:extLst>
          </p:cNvPr>
          <p:cNvSpPr txBox="1"/>
          <p:nvPr/>
        </p:nvSpPr>
        <p:spPr>
          <a:xfrm>
            <a:off x="3302448" y="77153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6377EAAA-E5BF-3C23-A550-3A0D3E818A1E}"/>
              </a:ext>
            </a:extLst>
          </p:cNvPr>
          <p:cNvSpPr txBox="1"/>
          <p:nvPr/>
        </p:nvSpPr>
        <p:spPr>
          <a:xfrm>
            <a:off x="684050" y="632655"/>
            <a:ext cx="10452100" cy="3254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3.</a:t>
            </a: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chiếc bút bi được bán với giá</a:t>
            </a:r>
            <a:r>
              <a:rPr lang="en-US" sz="28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(nghìn đồng). Mỗi kẹp tóc có giá đắt hơn mỗi chiếc bút bi là 7 nghìn đồng, mỗi quyển truyện tranh có giá đắt gấp 5 lần mỗi chiếc bút bi. Bạn Chi mua 4 chiếc kẹp tóc và 5 chiếc bút bi. Bạn Mai mua 1 quyển truyện tranh, 3 chiếc kẹp tóc và 10 chiếc bút bi.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A31A83E8-EC83-D70E-882B-EE4078D61EF3}"/>
              </a:ext>
            </a:extLst>
          </p:cNvPr>
          <p:cNvSpPr txBox="1"/>
          <p:nvPr/>
        </p:nvSpPr>
        <p:spPr>
          <a:xfrm>
            <a:off x="685729" y="3870999"/>
            <a:ext cx="6416040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Tính số tiền mỗi bạn phải trả theo </a:t>
            </a:r>
            <a:r>
              <a:rPr lang="en-US" sz="28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37C5DB3C-6464-3C3B-0ED4-980EFD31E791}"/>
              </a:ext>
            </a:extLst>
          </p:cNvPr>
          <p:cNvSpPr txBox="1"/>
          <p:nvPr/>
        </p:nvSpPr>
        <p:spPr>
          <a:xfrm>
            <a:off x="718953" y="4528539"/>
            <a:ext cx="11005555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Tính tổng số tiền mà cửa hàng nhận được từ hai bạn Chi và Mai theo </a:t>
            </a:r>
            <a:r>
              <a:rPr lang="en-US" sz="28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DBE422E1-979D-8C91-C318-85D54E94A8EB}"/>
              </a:ext>
            </a:extLst>
          </p:cNvPr>
          <p:cNvSpPr txBox="1"/>
          <p:nvPr/>
        </p:nvSpPr>
        <p:spPr>
          <a:xfrm>
            <a:off x="1853633" y="4662739"/>
            <a:ext cx="20040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 số tiền </a:t>
            </a:r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CBBB7398-A9F2-A17A-3178-9D0495D358ED}"/>
              </a:ext>
            </a:extLst>
          </p:cNvPr>
          <p:cNvCxnSpPr>
            <a:cxnSpLocks/>
          </p:cNvCxnSpPr>
          <p:nvPr/>
        </p:nvCxnSpPr>
        <p:spPr>
          <a:xfrm flipV="1">
            <a:off x="4196528" y="5185959"/>
            <a:ext cx="2905241" cy="121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9" name="TextBox 268">
            <a:extLst>
              <a:ext uri="{FF2B5EF4-FFF2-40B4-BE49-F238E27FC236}">
                <a16:creationId xmlns:a16="http://schemas.microsoft.com/office/drawing/2014/main" id="{A05A0E0A-EAFB-C2A2-68D3-43240ACCC028}"/>
              </a:ext>
            </a:extLst>
          </p:cNvPr>
          <p:cNvSpPr txBox="1"/>
          <p:nvPr/>
        </p:nvSpPr>
        <p:spPr>
          <a:xfrm>
            <a:off x="8159973" y="3229975"/>
            <a:ext cx="3554216" cy="587148"/>
          </a:xfrm>
          <a:custGeom>
            <a:avLst/>
            <a:gdLst>
              <a:gd name="connsiteX0" fmla="*/ 0 w 3554216"/>
              <a:gd name="connsiteY0" fmla="*/ 0 h 587148"/>
              <a:gd name="connsiteX1" fmla="*/ 485743 w 3554216"/>
              <a:gd name="connsiteY1" fmla="*/ 0 h 587148"/>
              <a:gd name="connsiteX2" fmla="*/ 1149197 w 3554216"/>
              <a:gd name="connsiteY2" fmla="*/ 0 h 587148"/>
              <a:gd name="connsiteX3" fmla="*/ 1706024 w 3554216"/>
              <a:gd name="connsiteY3" fmla="*/ 0 h 587148"/>
              <a:gd name="connsiteX4" fmla="*/ 2262851 w 3554216"/>
              <a:gd name="connsiteY4" fmla="*/ 0 h 587148"/>
              <a:gd name="connsiteX5" fmla="*/ 2784136 w 3554216"/>
              <a:gd name="connsiteY5" fmla="*/ 0 h 587148"/>
              <a:gd name="connsiteX6" fmla="*/ 3554216 w 3554216"/>
              <a:gd name="connsiteY6" fmla="*/ 0 h 587148"/>
              <a:gd name="connsiteX7" fmla="*/ 3554216 w 3554216"/>
              <a:gd name="connsiteY7" fmla="*/ 587148 h 587148"/>
              <a:gd name="connsiteX8" fmla="*/ 2890762 w 3554216"/>
              <a:gd name="connsiteY8" fmla="*/ 587148 h 587148"/>
              <a:gd name="connsiteX9" fmla="*/ 2227309 w 3554216"/>
              <a:gd name="connsiteY9" fmla="*/ 587148 h 587148"/>
              <a:gd name="connsiteX10" fmla="*/ 1706024 w 3554216"/>
              <a:gd name="connsiteY10" fmla="*/ 587148 h 587148"/>
              <a:gd name="connsiteX11" fmla="*/ 1149197 w 3554216"/>
              <a:gd name="connsiteY11" fmla="*/ 587148 h 587148"/>
              <a:gd name="connsiteX12" fmla="*/ 592369 w 3554216"/>
              <a:gd name="connsiteY12" fmla="*/ 587148 h 587148"/>
              <a:gd name="connsiteX13" fmla="*/ 0 w 3554216"/>
              <a:gd name="connsiteY13" fmla="*/ 587148 h 587148"/>
              <a:gd name="connsiteX14" fmla="*/ 0 w 3554216"/>
              <a:gd name="connsiteY14" fmla="*/ 0 h 58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54216" h="587148" fill="none" extrusionOk="0">
                <a:moveTo>
                  <a:pt x="0" y="0"/>
                </a:moveTo>
                <a:cubicBezTo>
                  <a:pt x="136193" y="22038"/>
                  <a:pt x="350041" y="19977"/>
                  <a:pt x="485743" y="0"/>
                </a:cubicBezTo>
                <a:cubicBezTo>
                  <a:pt x="621445" y="-19977"/>
                  <a:pt x="882508" y="495"/>
                  <a:pt x="1149197" y="0"/>
                </a:cubicBezTo>
                <a:cubicBezTo>
                  <a:pt x="1415886" y="-495"/>
                  <a:pt x="1429259" y="15969"/>
                  <a:pt x="1706024" y="0"/>
                </a:cubicBezTo>
                <a:cubicBezTo>
                  <a:pt x="1982789" y="-15969"/>
                  <a:pt x="2136703" y="10101"/>
                  <a:pt x="2262851" y="0"/>
                </a:cubicBezTo>
                <a:cubicBezTo>
                  <a:pt x="2388999" y="-10101"/>
                  <a:pt x="2610249" y="16016"/>
                  <a:pt x="2784136" y="0"/>
                </a:cubicBezTo>
                <a:cubicBezTo>
                  <a:pt x="2958024" y="-16016"/>
                  <a:pt x="3329993" y="-29042"/>
                  <a:pt x="3554216" y="0"/>
                </a:cubicBezTo>
                <a:cubicBezTo>
                  <a:pt x="3550837" y="187865"/>
                  <a:pt x="3564609" y="301180"/>
                  <a:pt x="3554216" y="587148"/>
                </a:cubicBezTo>
                <a:cubicBezTo>
                  <a:pt x="3387380" y="572839"/>
                  <a:pt x="3158308" y="559688"/>
                  <a:pt x="2890762" y="587148"/>
                </a:cubicBezTo>
                <a:cubicBezTo>
                  <a:pt x="2623216" y="614608"/>
                  <a:pt x="2546711" y="611139"/>
                  <a:pt x="2227309" y="587148"/>
                </a:cubicBezTo>
                <a:cubicBezTo>
                  <a:pt x="1907907" y="563157"/>
                  <a:pt x="1835821" y="582368"/>
                  <a:pt x="1706024" y="587148"/>
                </a:cubicBezTo>
                <a:cubicBezTo>
                  <a:pt x="1576228" y="591928"/>
                  <a:pt x="1416241" y="589389"/>
                  <a:pt x="1149197" y="587148"/>
                </a:cubicBezTo>
                <a:cubicBezTo>
                  <a:pt x="882153" y="584907"/>
                  <a:pt x="836074" y="565308"/>
                  <a:pt x="592369" y="587148"/>
                </a:cubicBezTo>
                <a:cubicBezTo>
                  <a:pt x="348664" y="608988"/>
                  <a:pt x="163097" y="591769"/>
                  <a:pt x="0" y="587148"/>
                </a:cubicBezTo>
                <a:cubicBezTo>
                  <a:pt x="14718" y="349001"/>
                  <a:pt x="23455" y="123513"/>
                  <a:pt x="0" y="0"/>
                </a:cubicBezTo>
                <a:close/>
              </a:path>
              <a:path w="3554216" h="587148" stroke="0" extrusionOk="0">
                <a:moveTo>
                  <a:pt x="0" y="0"/>
                </a:moveTo>
                <a:cubicBezTo>
                  <a:pt x="171116" y="22390"/>
                  <a:pt x="442314" y="-10726"/>
                  <a:pt x="627911" y="0"/>
                </a:cubicBezTo>
                <a:cubicBezTo>
                  <a:pt x="813508" y="10726"/>
                  <a:pt x="987909" y="12337"/>
                  <a:pt x="1184739" y="0"/>
                </a:cubicBezTo>
                <a:cubicBezTo>
                  <a:pt x="1381569" y="-12337"/>
                  <a:pt x="1620324" y="-13936"/>
                  <a:pt x="1777108" y="0"/>
                </a:cubicBezTo>
                <a:cubicBezTo>
                  <a:pt x="1933892" y="13936"/>
                  <a:pt x="2053985" y="-10182"/>
                  <a:pt x="2298393" y="0"/>
                </a:cubicBezTo>
                <a:cubicBezTo>
                  <a:pt x="2542802" y="10182"/>
                  <a:pt x="2717117" y="13590"/>
                  <a:pt x="2926305" y="0"/>
                </a:cubicBezTo>
                <a:cubicBezTo>
                  <a:pt x="3135493" y="-13590"/>
                  <a:pt x="3334818" y="-18504"/>
                  <a:pt x="3554216" y="0"/>
                </a:cubicBezTo>
                <a:cubicBezTo>
                  <a:pt x="3583295" y="136219"/>
                  <a:pt x="3550358" y="429555"/>
                  <a:pt x="3554216" y="587148"/>
                </a:cubicBezTo>
                <a:cubicBezTo>
                  <a:pt x="3321822" y="598957"/>
                  <a:pt x="3137714" y="573957"/>
                  <a:pt x="2961847" y="587148"/>
                </a:cubicBezTo>
                <a:cubicBezTo>
                  <a:pt x="2785980" y="600339"/>
                  <a:pt x="2628801" y="586244"/>
                  <a:pt x="2405019" y="587148"/>
                </a:cubicBezTo>
                <a:cubicBezTo>
                  <a:pt x="2181237" y="588052"/>
                  <a:pt x="1948963" y="563851"/>
                  <a:pt x="1812650" y="587148"/>
                </a:cubicBezTo>
                <a:cubicBezTo>
                  <a:pt x="1676337" y="610445"/>
                  <a:pt x="1541061" y="583914"/>
                  <a:pt x="1326907" y="587148"/>
                </a:cubicBezTo>
                <a:cubicBezTo>
                  <a:pt x="1112753" y="590382"/>
                  <a:pt x="974562" y="581427"/>
                  <a:pt x="663454" y="587148"/>
                </a:cubicBezTo>
                <a:cubicBezTo>
                  <a:pt x="352346" y="592869"/>
                  <a:pt x="157426" y="574738"/>
                  <a:pt x="0" y="587148"/>
                </a:cubicBezTo>
                <a:cubicBezTo>
                  <a:pt x="24774" y="398079"/>
                  <a:pt x="36" y="14713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369432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Chi: </a:t>
            </a: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sz="2400" b="1" i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+ 28 nghìn đồng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816BF02F-B72B-5F14-8E3A-CA2BF6E0EF02}"/>
              </a:ext>
            </a:extLst>
          </p:cNvPr>
          <p:cNvSpPr txBox="1"/>
          <p:nvPr/>
        </p:nvSpPr>
        <p:spPr>
          <a:xfrm>
            <a:off x="8114696" y="4027946"/>
            <a:ext cx="3689938" cy="461665"/>
          </a:xfrm>
          <a:custGeom>
            <a:avLst/>
            <a:gdLst>
              <a:gd name="connsiteX0" fmla="*/ 0 w 3689938"/>
              <a:gd name="connsiteY0" fmla="*/ 0 h 461665"/>
              <a:gd name="connsiteX1" fmla="*/ 527134 w 3689938"/>
              <a:gd name="connsiteY1" fmla="*/ 0 h 461665"/>
              <a:gd name="connsiteX2" fmla="*/ 943570 w 3689938"/>
              <a:gd name="connsiteY2" fmla="*/ 0 h 461665"/>
              <a:gd name="connsiteX3" fmla="*/ 1433804 w 3689938"/>
              <a:gd name="connsiteY3" fmla="*/ 0 h 461665"/>
              <a:gd name="connsiteX4" fmla="*/ 1997838 w 3689938"/>
              <a:gd name="connsiteY4" fmla="*/ 0 h 461665"/>
              <a:gd name="connsiteX5" fmla="*/ 2414274 w 3689938"/>
              <a:gd name="connsiteY5" fmla="*/ 0 h 461665"/>
              <a:gd name="connsiteX6" fmla="*/ 2941408 w 3689938"/>
              <a:gd name="connsiteY6" fmla="*/ 0 h 461665"/>
              <a:gd name="connsiteX7" fmla="*/ 3689938 w 3689938"/>
              <a:gd name="connsiteY7" fmla="*/ 0 h 461665"/>
              <a:gd name="connsiteX8" fmla="*/ 3689938 w 3689938"/>
              <a:gd name="connsiteY8" fmla="*/ 461665 h 461665"/>
              <a:gd name="connsiteX9" fmla="*/ 3236603 w 3689938"/>
              <a:gd name="connsiteY9" fmla="*/ 461665 h 461665"/>
              <a:gd name="connsiteX10" fmla="*/ 2635670 w 3689938"/>
              <a:gd name="connsiteY10" fmla="*/ 461665 h 461665"/>
              <a:gd name="connsiteX11" fmla="*/ 2219234 w 3689938"/>
              <a:gd name="connsiteY11" fmla="*/ 461665 h 461665"/>
              <a:gd name="connsiteX12" fmla="*/ 1729000 w 3689938"/>
              <a:gd name="connsiteY12" fmla="*/ 461665 h 461665"/>
              <a:gd name="connsiteX13" fmla="*/ 1164966 w 3689938"/>
              <a:gd name="connsiteY13" fmla="*/ 461665 h 461665"/>
              <a:gd name="connsiteX14" fmla="*/ 600933 w 3689938"/>
              <a:gd name="connsiteY14" fmla="*/ 461665 h 461665"/>
              <a:gd name="connsiteX15" fmla="*/ 0 w 3689938"/>
              <a:gd name="connsiteY15" fmla="*/ 461665 h 461665"/>
              <a:gd name="connsiteX16" fmla="*/ 0 w 3689938"/>
              <a:gd name="connsiteY1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89938" h="461665" fill="none" extrusionOk="0">
                <a:moveTo>
                  <a:pt x="0" y="0"/>
                </a:moveTo>
                <a:cubicBezTo>
                  <a:pt x="247535" y="-2680"/>
                  <a:pt x="356397" y="22010"/>
                  <a:pt x="527134" y="0"/>
                </a:cubicBezTo>
                <a:cubicBezTo>
                  <a:pt x="697871" y="-22010"/>
                  <a:pt x="837402" y="21217"/>
                  <a:pt x="943570" y="0"/>
                </a:cubicBezTo>
                <a:cubicBezTo>
                  <a:pt x="1049738" y="-21217"/>
                  <a:pt x="1324748" y="20448"/>
                  <a:pt x="1433804" y="0"/>
                </a:cubicBezTo>
                <a:cubicBezTo>
                  <a:pt x="1542860" y="-20448"/>
                  <a:pt x="1765798" y="65601"/>
                  <a:pt x="1997838" y="0"/>
                </a:cubicBezTo>
                <a:cubicBezTo>
                  <a:pt x="2229878" y="-65601"/>
                  <a:pt x="2210415" y="22949"/>
                  <a:pt x="2414274" y="0"/>
                </a:cubicBezTo>
                <a:cubicBezTo>
                  <a:pt x="2618133" y="-22949"/>
                  <a:pt x="2832591" y="6026"/>
                  <a:pt x="2941408" y="0"/>
                </a:cubicBezTo>
                <a:cubicBezTo>
                  <a:pt x="3050225" y="-6026"/>
                  <a:pt x="3503408" y="39644"/>
                  <a:pt x="3689938" y="0"/>
                </a:cubicBezTo>
                <a:cubicBezTo>
                  <a:pt x="3736969" y="118039"/>
                  <a:pt x="3678547" y="256371"/>
                  <a:pt x="3689938" y="461665"/>
                </a:cubicBezTo>
                <a:cubicBezTo>
                  <a:pt x="3523306" y="506604"/>
                  <a:pt x="3423695" y="456598"/>
                  <a:pt x="3236603" y="461665"/>
                </a:cubicBezTo>
                <a:cubicBezTo>
                  <a:pt x="3049511" y="466732"/>
                  <a:pt x="2836986" y="442876"/>
                  <a:pt x="2635670" y="461665"/>
                </a:cubicBezTo>
                <a:cubicBezTo>
                  <a:pt x="2434354" y="480454"/>
                  <a:pt x="2354453" y="437413"/>
                  <a:pt x="2219234" y="461665"/>
                </a:cubicBezTo>
                <a:cubicBezTo>
                  <a:pt x="2084015" y="485917"/>
                  <a:pt x="1853703" y="422736"/>
                  <a:pt x="1729000" y="461665"/>
                </a:cubicBezTo>
                <a:cubicBezTo>
                  <a:pt x="1604297" y="500594"/>
                  <a:pt x="1291626" y="449688"/>
                  <a:pt x="1164966" y="461665"/>
                </a:cubicBezTo>
                <a:cubicBezTo>
                  <a:pt x="1038306" y="473642"/>
                  <a:pt x="714623" y="417259"/>
                  <a:pt x="600933" y="461665"/>
                </a:cubicBezTo>
                <a:cubicBezTo>
                  <a:pt x="487243" y="506071"/>
                  <a:pt x="289645" y="442702"/>
                  <a:pt x="0" y="461665"/>
                </a:cubicBezTo>
                <a:cubicBezTo>
                  <a:pt x="-43895" y="348399"/>
                  <a:pt x="12133" y="178634"/>
                  <a:pt x="0" y="0"/>
                </a:cubicBezTo>
                <a:close/>
              </a:path>
              <a:path w="3689938" h="461665" stroke="0" extrusionOk="0">
                <a:moveTo>
                  <a:pt x="0" y="0"/>
                </a:moveTo>
                <a:cubicBezTo>
                  <a:pt x="268772" y="-64780"/>
                  <a:pt x="403819" y="39114"/>
                  <a:pt x="564033" y="0"/>
                </a:cubicBezTo>
                <a:cubicBezTo>
                  <a:pt x="724247" y="-39114"/>
                  <a:pt x="1019724" y="30413"/>
                  <a:pt x="1164966" y="0"/>
                </a:cubicBezTo>
                <a:cubicBezTo>
                  <a:pt x="1310208" y="-30413"/>
                  <a:pt x="1579367" y="55892"/>
                  <a:pt x="1729000" y="0"/>
                </a:cubicBezTo>
                <a:cubicBezTo>
                  <a:pt x="1878633" y="-55892"/>
                  <a:pt x="2062465" y="58414"/>
                  <a:pt x="2219234" y="0"/>
                </a:cubicBezTo>
                <a:cubicBezTo>
                  <a:pt x="2376003" y="-58414"/>
                  <a:pt x="2518631" y="6270"/>
                  <a:pt x="2783268" y="0"/>
                </a:cubicBezTo>
                <a:cubicBezTo>
                  <a:pt x="3047905" y="-6270"/>
                  <a:pt x="3261584" y="5458"/>
                  <a:pt x="3689938" y="0"/>
                </a:cubicBezTo>
                <a:cubicBezTo>
                  <a:pt x="3701211" y="143282"/>
                  <a:pt x="3689483" y="310026"/>
                  <a:pt x="3689938" y="461665"/>
                </a:cubicBezTo>
                <a:cubicBezTo>
                  <a:pt x="3511882" y="462671"/>
                  <a:pt x="3463977" y="455514"/>
                  <a:pt x="3273502" y="461665"/>
                </a:cubicBezTo>
                <a:cubicBezTo>
                  <a:pt x="3083027" y="467816"/>
                  <a:pt x="2985775" y="425779"/>
                  <a:pt x="2820167" y="461665"/>
                </a:cubicBezTo>
                <a:cubicBezTo>
                  <a:pt x="2654559" y="497551"/>
                  <a:pt x="2420449" y="427352"/>
                  <a:pt x="2219234" y="461665"/>
                </a:cubicBezTo>
                <a:cubicBezTo>
                  <a:pt x="2018019" y="495978"/>
                  <a:pt x="1867865" y="421491"/>
                  <a:pt x="1618301" y="461665"/>
                </a:cubicBezTo>
                <a:cubicBezTo>
                  <a:pt x="1368737" y="501839"/>
                  <a:pt x="1218095" y="405302"/>
                  <a:pt x="1017369" y="461665"/>
                </a:cubicBezTo>
                <a:cubicBezTo>
                  <a:pt x="816643" y="518028"/>
                  <a:pt x="631443" y="434098"/>
                  <a:pt x="527134" y="461665"/>
                </a:cubicBezTo>
                <a:cubicBezTo>
                  <a:pt x="422825" y="489232"/>
                  <a:pt x="164725" y="418821"/>
                  <a:pt x="0" y="461665"/>
                </a:cubicBezTo>
                <a:cubicBezTo>
                  <a:pt x="-13697" y="232593"/>
                  <a:pt x="8604" y="21220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7288075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</a:t>
            </a:r>
            <a:r>
              <a:rPr kumimoji="0" lang="en-US" sz="2400" b="1" i="1" u="none" strike="noStrike" kern="1200" cap="none" spc="0" normalizeH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+ 21 nghìn đồng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0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/>
      <p:bldP spid="266" grpId="0"/>
      <p:bldP spid="269" grpId="0" animBg="1"/>
      <p:bldP spid="27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2;p5"/>
          <p:cNvSpPr/>
          <p:nvPr/>
        </p:nvSpPr>
        <p:spPr>
          <a:xfrm rot="10800000">
            <a:off x="8149939" y="-25652"/>
            <a:ext cx="4071624" cy="68255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" name="Google Shape;988;p5"/>
          <p:cNvGrpSpPr/>
          <p:nvPr/>
        </p:nvGrpSpPr>
        <p:grpSpPr>
          <a:xfrm rot="5400000">
            <a:off x="11592945" y="5763287"/>
            <a:ext cx="585438" cy="262694"/>
            <a:chOff x="8502760" y="3542528"/>
            <a:chExt cx="711519" cy="319269"/>
          </a:xfrm>
        </p:grpSpPr>
        <p:sp>
          <p:nvSpPr>
            <p:cNvPr id="5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Google Shape;998;p5"/>
          <p:cNvSpPr/>
          <p:nvPr/>
        </p:nvSpPr>
        <p:spPr>
          <a:xfrm>
            <a:off x="8563617" y="6381993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999;p5"/>
          <p:cNvSpPr/>
          <p:nvPr/>
        </p:nvSpPr>
        <p:spPr>
          <a:xfrm rot="16200000">
            <a:off x="-1030505" y="108581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oogle Shape;1000;p5"/>
          <p:cNvGrpSpPr/>
          <p:nvPr/>
        </p:nvGrpSpPr>
        <p:grpSpPr>
          <a:xfrm rot="-8956076">
            <a:off x="-151133" y="248378"/>
            <a:ext cx="439072" cy="1138273"/>
            <a:chOff x="1823086" y="-208516"/>
            <a:chExt cx="433159" cy="1122944"/>
          </a:xfrm>
        </p:grpSpPr>
        <p:sp>
          <p:nvSpPr>
            <p:cNvPr id="17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1009;p5"/>
          <p:cNvGrpSpPr/>
          <p:nvPr/>
        </p:nvGrpSpPr>
        <p:grpSpPr>
          <a:xfrm rot="-8956076">
            <a:off x="80704" y="391216"/>
            <a:ext cx="444458" cy="1202932"/>
            <a:chOff x="904476" y="-243594"/>
            <a:chExt cx="438472" cy="1186732"/>
          </a:xfrm>
        </p:grpSpPr>
        <p:sp>
          <p:nvSpPr>
            <p:cNvPr id="26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oogle Shape;1037;p5"/>
          <p:cNvGrpSpPr/>
          <p:nvPr/>
        </p:nvGrpSpPr>
        <p:grpSpPr>
          <a:xfrm>
            <a:off x="11203356" y="6158825"/>
            <a:ext cx="876802" cy="561032"/>
            <a:chOff x="7750342" y="3926048"/>
            <a:chExt cx="1406709" cy="900099"/>
          </a:xfrm>
        </p:grpSpPr>
        <p:sp>
          <p:nvSpPr>
            <p:cNvPr id="54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1046;p5"/>
          <p:cNvGrpSpPr/>
          <p:nvPr/>
        </p:nvGrpSpPr>
        <p:grpSpPr>
          <a:xfrm>
            <a:off x="11584165" y="5861122"/>
            <a:ext cx="772370" cy="775893"/>
            <a:chOff x="8276926" y="3750868"/>
            <a:chExt cx="1239162" cy="1244814"/>
          </a:xfrm>
        </p:grpSpPr>
        <p:sp>
          <p:nvSpPr>
            <p:cNvPr id="63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" name="Google Shape;1074;p5"/>
          <p:cNvGrpSpPr/>
          <p:nvPr/>
        </p:nvGrpSpPr>
        <p:grpSpPr>
          <a:xfrm>
            <a:off x="11538066" y="6314571"/>
            <a:ext cx="561571" cy="543421"/>
            <a:chOff x="8202967" y="4478366"/>
            <a:chExt cx="900965" cy="871845"/>
          </a:xfrm>
        </p:grpSpPr>
        <p:sp>
          <p:nvSpPr>
            <p:cNvPr id="91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" name="Google Shape;1094;p5"/>
          <p:cNvGrpSpPr/>
          <p:nvPr/>
        </p:nvGrpSpPr>
        <p:grpSpPr>
          <a:xfrm rot="-5400000">
            <a:off x="11242287" y="6237151"/>
            <a:ext cx="273016" cy="739520"/>
            <a:chOff x="7607455" y="4238363"/>
            <a:chExt cx="438017" cy="1186459"/>
          </a:xfrm>
        </p:grpSpPr>
        <p:sp>
          <p:nvSpPr>
            <p:cNvPr id="111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1119;p5"/>
          <p:cNvGrpSpPr/>
          <p:nvPr/>
        </p:nvGrpSpPr>
        <p:grpSpPr>
          <a:xfrm>
            <a:off x="9387937" y="406923"/>
            <a:ext cx="908082" cy="545020"/>
            <a:chOff x="8365864" y="2993835"/>
            <a:chExt cx="933472" cy="547264"/>
          </a:xfrm>
        </p:grpSpPr>
        <p:sp>
          <p:nvSpPr>
            <p:cNvPr id="136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1127;p5"/>
          <p:cNvGrpSpPr/>
          <p:nvPr/>
        </p:nvGrpSpPr>
        <p:grpSpPr>
          <a:xfrm rot="-1533232">
            <a:off x="10335391" y="-109084"/>
            <a:ext cx="1147251" cy="849402"/>
            <a:chOff x="8118223" y="2202382"/>
            <a:chExt cx="1151949" cy="873156"/>
          </a:xfrm>
        </p:grpSpPr>
        <p:sp>
          <p:nvSpPr>
            <p:cNvPr id="144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7" name="Google Shape;1211;p5"/>
          <p:cNvGrpSpPr/>
          <p:nvPr/>
        </p:nvGrpSpPr>
        <p:grpSpPr>
          <a:xfrm rot="5400000">
            <a:off x="11229914" y="122368"/>
            <a:ext cx="1112171" cy="1114112"/>
            <a:chOff x="7973149" y="-201092"/>
            <a:chExt cx="1116750" cy="1145263"/>
          </a:xfrm>
        </p:grpSpPr>
        <p:sp>
          <p:nvSpPr>
            <p:cNvPr id="228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B83A87-1447-84F4-1C56-41755908B303}"/>
              </a:ext>
            </a:extLst>
          </p:cNvPr>
          <p:cNvGrpSpPr/>
          <p:nvPr/>
        </p:nvGrpSpPr>
        <p:grpSpPr>
          <a:xfrm>
            <a:off x="-106960" y="5636865"/>
            <a:ext cx="1331154" cy="1336668"/>
            <a:chOff x="120786" y="5413223"/>
            <a:chExt cx="1331154" cy="1336668"/>
          </a:xfrm>
        </p:grpSpPr>
        <p:grpSp>
          <p:nvGrpSpPr>
            <p:cNvPr id="164" name="Google Shape;1148;p5"/>
            <p:cNvGrpSpPr/>
            <p:nvPr/>
          </p:nvGrpSpPr>
          <p:grpSpPr>
            <a:xfrm>
              <a:off x="120786" y="5686088"/>
              <a:ext cx="1146207" cy="1063803"/>
              <a:chOff x="-181020" y="4253777"/>
              <a:chExt cx="1117161" cy="1087511"/>
            </a:xfrm>
          </p:grpSpPr>
          <p:sp>
            <p:nvSpPr>
              <p:cNvPr id="165" name="Google Shape;1149;p5"/>
              <p:cNvSpPr/>
              <p:nvPr/>
            </p:nvSpPr>
            <p:spPr>
              <a:xfrm>
                <a:off x="-181020" y="4348975"/>
                <a:ext cx="1040274" cy="992312"/>
              </a:xfrm>
              <a:custGeom>
                <a:avLst/>
                <a:gdLst/>
                <a:ahLst/>
                <a:cxnLst/>
                <a:rect l="l" t="t" r="r" b="b"/>
                <a:pathLst>
                  <a:path w="34725" h="33124" extrusionOk="0">
                    <a:moveTo>
                      <a:pt x="34408" y="0"/>
                    </a:moveTo>
                    <a:cubicBezTo>
                      <a:pt x="34250" y="0"/>
                      <a:pt x="34091" y="100"/>
                      <a:pt x="34091" y="300"/>
                    </a:cubicBezTo>
                    <a:cubicBezTo>
                      <a:pt x="34091" y="4103"/>
                      <a:pt x="33557" y="8006"/>
                      <a:pt x="31356" y="11208"/>
                    </a:cubicBezTo>
                    <a:cubicBezTo>
                      <a:pt x="29555" y="13844"/>
                      <a:pt x="26819" y="15645"/>
                      <a:pt x="23884" y="16912"/>
                    </a:cubicBezTo>
                    <a:cubicBezTo>
                      <a:pt x="17713" y="19548"/>
                      <a:pt x="10608" y="19648"/>
                      <a:pt x="5004" y="23717"/>
                    </a:cubicBezTo>
                    <a:cubicBezTo>
                      <a:pt x="3603" y="24718"/>
                      <a:pt x="2369" y="25952"/>
                      <a:pt x="1468" y="27453"/>
                    </a:cubicBezTo>
                    <a:cubicBezTo>
                      <a:pt x="501" y="29088"/>
                      <a:pt x="34" y="30922"/>
                      <a:pt x="0" y="32824"/>
                    </a:cubicBezTo>
                    <a:cubicBezTo>
                      <a:pt x="0" y="33024"/>
                      <a:pt x="150" y="33124"/>
                      <a:pt x="305" y="33124"/>
                    </a:cubicBezTo>
                    <a:cubicBezTo>
                      <a:pt x="459" y="33124"/>
                      <a:pt x="617" y="33024"/>
                      <a:pt x="634" y="32824"/>
                    </a:cubicBezTo>
                    <a:cubicBezTo>
                      <a:pt x="701" y="29355"/>
                      <a:pt x="2435" y="26419"/>
                      <a:pt x="5171" y="24351"/>
                    </a:cubicBezTo>
                    <a:cubicBezTo>
                      <a:pt x="7872" y="22350"/>
                      <a:pt x="11108" y="21215"/>
                      <a:pt x="14310" y="20348"/>
                    </a:cubicBezTo>
                    <a:cubicBezTo>
                      <a:pt x="17613" y="19481"/>
                      <a:pt x="20948" y="18847"/>
                      <a:pt x="24084" y="17479"/>
                    </a:cubicBezTo>
                    <a:cubicBezTo>
                      <a:pt x="26953" y="16279"/>
                      <a:pt x="29621" y="14544"/>
                      <a:pt x="31523" y="12042"/>
                    </a:cubicBezTo>
                    <a:cubicBezTo>
                      <a:pt x="34091" y="8673"/>
                      <a:pt x="34725" y="4403"/>
                      <a:pt x="34725" y="300"/>
                    </a:cubicBezTo>
                    <a:cubicBezTo>
                      <a:pt x="34725" y="100"/>
                      <a:pt x="34567" y="0"/>
                      <a:pt x="34408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150;p5"/>
              <p:cNvSpPr/>
              <p:nvPr/>
            </p:nvSpPr>
            <p:spPr>
              <a:xfrm>
                <a:off x="75757" y="4879546"/>
                <a:ext cx="68004" cy="129596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4326" extrusionOk="0">
                    <a:moveTo>
                      <a:pt x="1369" y="1"/>
                    </a:moveTo>
                    <a:cubicBezTo>
                      <a:pt x="701" y="1"/>
                      <a:pt x="468" y="1068"/>
                      <a:pt x="368" y="1502"/>
                    </a:cubicBezTo>
                    <a:cubicBezTo>
                      <a:pt x="168" y="2303"/>
                      <a:pt x="1" y="3270"/>
                      <a:pt x="101" y="4071"/>
                    </a:cubicBezTo>
                    <a:cubicBezTo>
                      <a:pt x="118" y="4242"/>
                      <a:pt x="258" y="4325"/>
                      <a:pt x="391" y="4325"/>
                    </a:cubicBezTo>
                    <a:cubicBezTo>
                      <a:pt x="516" y="4325"/>
                      <a:pt x="635" y="4250"/>
                      <a:pt x="635" y="4104"/>
                    </a:cubicBezTo>
                    <a:cubicBezTo>
                      <a:pt x="701" y="4104"/>
                      <a:pt x="735" y="4071"/>
                      <a:pt x="768" y="3970"/>
                    </a:cubicBezTo>
                    <a:cubicBezTo>
                      <a:pt x="1135" y="3137"/>
                      <a:pt x="1769" y="2436"/>
                      <a:pt x="2069" y="1569"/>
                    </a:cubicBezTo>
                    <a:cubicBezTo>
                      <a:pt x="2269" y="968"/>
                      <a:pt x="2169" y="1"/>
                      <a:pt x="1369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151;p5"/>
              <p:cNvSpPr/>
              <p:nvPr/>
            </p:nvSpPr>
            <p:spPr>
              <a:xfrm>
                <a:off x="165473" y="4973486"/>
                <a:ext cx="105181" cy="98380"/>
              </a:xfrm>
              <a:custGeom>
                <a:avLst/>
                <a:gdLst/>
                <a:ahLst/>
                <a:cxnLst/>
                <a:rect l="l" t="t" r="r" b="b"/>
                <a:pathLst>
                  <a:path w="3511" h="3284" extrusionOk="0">
                    <a:moveTo>
                      <a:pt x="328" y="0"/>
                    </a:moveTo>
                    <a:cubicBezTo>
                      <a:pt x="173" y="0"/>
                      <a:pt x="1" y="129"/>
                      <a:pt x="41" y="334"/>
                    </a:cubicBezTo>
                    <a:cubicBezTo>
                      <a:pt x="187" y="1149"/>
                      <a:pt x="1196" y="3284"/>
                      <a:pt x="2314" y="3284"/>
                    </a:cubicBezTo>
                    <a:cubicBezTo>
                      <a:pt x="2478" y="3284"/>
                      <a:pt x="2644" y="3238"/>
                      <a:pt x="2810" y="3136"/>
                    </a:cubicBezTo>
                    <a:cubicBezTo>
                      <a:pt x="3511" y="2669"/>
                      <a:pt x="3444" y="1768"/>
                      <a:pt x="2877" y="1235"/>
                    </a:cubicBezTo>
                    <a:cubicBezTo>
                      <a:pt x="2310" y="668"/>
                      <a:pt x="1442" y="468"/>
                      <a:pt x="709" y="167"/>
                    </a:cubicBezTo>
                    <a:cubicBezTo>
                      <a:pt x="686" y="156"/>
                      <a:pt x="664" y="152"/>
                      <a:pt x="643" y="152"/>
                    </a:cubicBezTo>
                    <a:cubicBezTo>
                      <a:pt x="601" y="152"/>
                      <a:pt x="564" y="167"/>
                      <a:pt x="542" y="167"/>
                    </a:cubicBezTo>
                    <a:cubicBezTo>
                      <a:pt x="516" y="51"/>
                      <a:pt x="426" y="0"/>
                      <a:pt x="328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1152;p5"/>
              <p:cNvSpPr/>
              <p:nvPr/>
            </p:nvSpPr>
            <p:spPr>
              <a:xfrm>
                <a:off x="262618" y="4842671"/>
                <a:ext cx="69981" cy="100807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3365" extrusionOk="0">
                    <a:moveTo>
                      <a:pt x="1353" y="1"/>
                    </a:moveTo>
                    <a:cubicBezTo>
                      <a:pt x="899" y="1"/>
                      <a:pt x="477" y="371"/>
                      <a:pt x="301" y="798"/>
                    </a:cubicBezTo>
                    <a:cubicBezTo>
                      <a:pt x="1" y="1532"/>
                      <a:pt x="1" y="2399"/>
                      <a:pt x="101" y="3167"/>
                    </a:cubicBezTo>
                    <a:cubicBezTo>
                      <a:pt x="124" y="3306"/>
                      <a:pt x="228" y="3365"/>
                      <a:pt x="335" y="3365"/>
                    </a:cubicBezTo>
                    <a:cubicBezTo>
                      <a:pt x="381" y="3365"/>
                      <a:pt x="427" y="3354"/>
                      <a:pt x="468" y="3333"/>
                    </a:cubicBezTo>
                    <a:cubicBezTo>
                      <a:pt x="534" y="3333"/>
                      <a:pt x="635" y="3333"/>
                      <a:pt x="735" y="3267"/>
                    </a:cubicBezTo>
                    <a:cubicBezTo>
                      <a:pt x="1168" y="2900"/>
                      <a:pt x="1502" y="2199"/>
                      <a:pt x="1769" y="1699"/>
                    </a:cubicBezTo>
                    <a:cubicBezTo>
                      <a:pt x="1969" y="1299"/>
                      <a:pt x="2336" y="431"/>
                      <a:pt x="1802" y="131"/>
                    </a:cubicBezTo>
                    <a:cubicBezTo>
                      <a:pt x="1654" y="41"/>
                      <a:pt x="1502" y="1"/>
                      <a:pt x="1353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1153;p5"/>
              <p:cNvSpPr/>
              <p:nvPr/>
            </p:nvSpPr>
            <p:spPr>
              <a:xfrm>
                <a:off x="393523" y="4912197"/>
                <a:ext cx="106948" cy="9191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3068" extrusionOk="0">
                    <a:moveTo>
                      <a:pt x="255" y="0"/>
                    </a:moveTo>
                    <a:cubicBezTo>
                      <a:pt x="131" y="0"/>
                      <a:pt x="1" y="82"/>
                      <a:pt x="1" y="245"/>
                    </a:cubicBezTo>
                    <a:cubicBezTo>
                      <a:pt x="1" y="1012"/>
                      <a:pt x="534" y="1713"/>
                      <a:pt x="1068" y="2213"/>
                    </a:cubicBezTo>
                    <a:cubicBezTo>
                      <a:pt x="1368" y="2540"/>
                      <a:pt x="1979" y="3068"/>
                      <a:pt x="2521" y="3068"/>
                    </a:cubicBezTo>
                    <a:cubicBezTo>
                      <a:pt x="2642" y="3068"/>
                      <a:pt x="2759" y="3042"/>
                      <a:pt x="2869" y="2981"/>
                    </a:cubicBezTo>
                    <a:cubicBezTo>
                      <a:pt x="3570" y="2580"/>
                      <a:pt x="3303" y="1580"/>
                      <a:pt x="2903" y="1079"/>
                    </a:cubicBezTo>
                    <a:cubicBezTo>
                      <a:pt x="2415" y="500"/>
                      <a:pt x="1454" y="32"/>
                      <a:pt x="655" y="32"/>
                    </a:cubicBezTo>
                    <a:cubicBezTo>
                      <a:pt x="580" y="32"/>
                      <a:pt x="506" y="36"/>
                      <a:pt x="434" y="45"/>
                    </a:cubicBezTo>
                    <a:lnTo>
                      <a:pt x="401" y="45"/>
                    </a:lnTo>
                    <a:cubicBezTo>
                      <a:pt x="361" y="15"/>
                      <a:pt x="309" y="0"/>
                      <a:pt x="25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1154;p5"/>
              <p:cNvSpPr/>
              <p:nvPr/>
            </p:nvSpPr>
            <p:spPr>
              <a:xfrm>
                <a:off x="452415" y="4773294"/>
                <a:ext cx="62042" cy="10931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649" extrusionOk="0">
                    <a:moveTo>
                      <a:pt x="1060" y="1"/>
                    </a:moveTo>
                    <a:cubicBezTo>
                      <a:pt x="0" y="1"/>
                      <a:pt x="456" y="2949"/>
                      <a:pt x="736" y="3448"/>
                    </a:cubicBezTo>
                    <a:cubicBezTo>
                      <a:pt x="770" y="3548"/>
                      <a:pt x="870" y="3581"/>
                      <a:pt x="970" y="3581"/>
                    </a:cubicBezTo>
                    <a:cubicBezTo>
                      <a:pt x="1003" y="3615"/>
                      <a:pt x="1037" y="3648"/>
                      <a:pt x="1137" y="3648"/>
                    </a:cubicBezTo>
                    <a:cubicBezTo>
                      <a:pt x="1737" y="3615"/>
                      <a:pt x="1837" y="2414"/>
                      <a:pt x="1904" y="2014"/>
                    </a:cubicBezTo>
                    <a:cubicBezTo>
                      <a:pt x="2004" y="1346"/>
                      <a:pt x="2071" y="312"/>
                      <a:pt x="1304" y="45"/>
                    </a:cubicBezTo>
                    <a:cubicBezTo>
                      <a:pt x="1215" y="15"/>
                      <a:pt x="1133" y="1"/>
                      <a:pt x="1060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1155;p5"/>
              <p:cNvSpPr/>
              <p:nvPr/>
            </p:nvSpPr>
            <p:spPr>
              <a:xfrm>
                <a:off x="559386" y="4847733"/>
                <a:ext cx="10197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475" extrusionOk="0">
                    <a:moveTo>
                      <a:pt x="312" y="0"/>
                    </a:moveTo>
                    <a:cubicBezTo>
                      <a:pt x="160" y="0"/>
                      <a:pt x="0" y="127"/>
                      <a:pt x="68" y="329"/>
                    </a:cubicBezTo>
                    <a:cubicBezTo>
                      <a:pt x="234" y="966"/>
                      <a:pt x="1433" y="2475"/>
                      <a:pt x="2351" y="2475"/>
                    </a:cubicBezTo>
                    <a:cubicBezTo>
                      <a:pt x="2540" y="2475"/>
                      <a:pt x="2716" y="2411"/>
                      <a:pt x="2870" y="2264"/>
                    </a:cubicBezTo>
                    <a:cubicBezTo>
                      <a:pt x="3403" y="1797"/>
                      <a:pt x="3203" y="996"/>
                      <a:pt x="2703" y="629"/>
                    </a:cubicBezTo>
                    <a:cubicBezTo>
                      <a:pt x="2136" y="229"/>
                      <a:pt x="1368" y="62"/>
                      <a:pt x="668" y="62"/>
                    </a:cubicBezTo>
                    <a:cubicBezTo>
                      <a:pt x="601" y="62"/>
                      <a:pt x="568" y="62"/>
                      <a:pt x="501" y="96"/>
                    </a:cubicBezTo>
                    <a:cubicBezTo>
                      <a:pt x="458" y="30"/>
                      <a:pt x="386" y="0"/>
                      <a:pt x="312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1156;p5"/>
              <p:cNvSpPr/>
              <p:nvPr/>
            </p:nvSpPr>
            <p:spPr>
              <a:xfrm>
                <a:off x="616361" y="4692145"/>
                <a:ext cx="58986" cy="11713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3910" extrusionOk="0">
                    <a:moveTo>
                      <a:pt x="1121" y="0"/>
                    </a:moveTo>
                    <a:cubicBezTo>
                      <a:pt x="597" y="0"/>
                      <a:pt x="190" y="706"/>
                      <a:pt x="134" y="1153"/>
                    </a:cubicBezTo>
                    <a:cubicBezTo>
                      <a:pt x="0" y="2021"/>
                      <a:pt x="300" y="2988"/>
                      <a:pt x="701" y="3789"/>
                    </a:cubicBezTo>
                    <a:cubicBezTo>
                      <a:pt x="736" y="3878"/>
                      <a:pt x="801" y="3910"/>
                      <a:pt x="874" y="3910"/>
                    </a:cubicBezTo>
                    <a:cubicBezTo>
                      <a:pt x="937" y="3910"/>
                      <a:pt x="1006" y="3886"/>
                      <a:pt x="1068" y="3855"/>
                    </a:cubicBezTo>
                    <a:cubicBezTo>
                      <a:pt x="1168" y="3855"/>
                      <a:pt x="1268" y="3822"/>
                      <a:pt x="1301" y="3722"/>
                    </a:cubicBezTo>
                    <a:cubicBezTo>
                      <a:pt x="1668" y="3188"/>
                      <a:pt x="1768" y="2454"/>
                      <a:pt x="1835" y="1820"/>
                    </a:cubicBezTo>
                    <a:cubicBezTo>
                      <a:pt x="1902" y="1287"/>
                      <a:pt x="1968" y="419"/>
                      <a:pt x="1435" y="86"/>
                    </a:cubicBezTo>
                    <a:cubicBezTo>
                      <a:pt x="1327" y="27"/>
                      <a:pt x="1222" y="0"/>
                      <a:pt x="1121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157;p5"/>
              <p:cNvSpPr/>
              <p:nvPr/>
            </p:nvSpPr>
            <p:spPr>
              <a:xfrm>
                <a:off x="711289" y="4724497"/>
                <a:ext cx="130195" cy="74085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2473" extrusionOk="0">
                    <a:moveTo>
                      <a:pt x="1526" y="1"/>
                    </a:moveTo>
                    <a:cubicBezTo>
                      <a:pt x="928" y="1"/>
                      <a:pt x="389" y="143"/>
                      <a:pt x="134" y="440"/>
                    </a:cubicBezTo>
                    <a:cubicBezTo>
                      <a:pt x="0" y="607"/>
                      <a:pt x="67" y="807"/>
                      <a:pt x="200" y="874"/>
                    </a:cubicBezTo>
                    <a:cubicBezTo>
                      <a:pt x="636" y="1563"/>
                      <a:pt x="1974" y="2473"/>
                      <a:pt x="2950" y="2473"/>
                    </a:cubicBezTo>
                    <a:cubicBezTo>
                      <a:pt x="3392" y="2473"/>
                      <a:pt x="3759" y="2286"/>
                      <a:pt x="3936" y="1808"/>
                    </a:cubicBezTo>
                    <a:cubicBezTo>
                      <a:pt x="4345" y="649"/>
                      <a:pt x="2803" y="1"/>
                      <a:pt x="1526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158;p5"/>
              <p:cNvSpPr/>
              <p:nvPr/>
            </p:nvSpPr>
            <p:spPr>
              <a:xfrm>
                <a:off x="719257" y="4548688"/>
                <a:ext cx="76991" cy="108266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3614" extrusionOk="0">
                    <a:moveTo>
                      <a:pt x="973" y="1"/>
                    </a:moveTo>
                    <a:cubicBezTo>
                      <a:pt x="949" y="1"/>
                      <a:pt x="926" y="2"/>
                      <a:pt x="902" y="5"/>
                    </a:cubicBezTo>
                    <a:cubicBezTo>
                      <a:pt x="101" y="71"/>
                      <a:pt x="1" y="972"/>
                      <a:pt x="234" y="1539"/>
                    </a:cubicBezTo>
                    <a:cubicBezTo>
                      <a:pt x="601" y="2340"/>
                      <a:pt x="1302" y="3207"/>
                      <a:pt x="2069" y="3574"/>
                    </a:cubicBezTo>
                    <a:cubicBezTo>
                      <a:pt x="2117" y="3601"/>
                      <a:pt x="2163" y="3613"/>
                      <a:pt x="2207" y="3613"/>
                    </a:cubicBezTo>
                    <a:cubicBezTo>
                      <a:pt x="2375" y="3613"/>
                      <a:pt x="2496" y="3433"/>
                      <a:pt x="2469" y="3274"/>
                    </a:cubicBezTo>
                    <a:cubicBezTo>
                      <a:pt x="2503" y="3240"/>
                      <a:pt x="2503" y="3174"/>
                      <a:pt x="2536" y="3140"/>
                    </a:cubicBezTo>
                    <a:cubicBezTo>
                      <a:pt x="2569" y="2540"/>
                      <a:pt x="2303" y="1806"/>
                      <a:pt x="2102" y="1239"/>
                    </a:cubicBezTo>
                    <a:cubicBezTo>
                      <a:pt x="1910" y="790"/>
                      <a:pt x="1563" y="1"/>
                      <a:pt x="973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159;p5"/>
              <p:cNvSpPr/>
              <p:nvPr/>
            </p:nvSpPr>
            <p:spPr>
              <a:xfrm>
                <a:off x="810681" y="4525563"/>
                <a:ext cx="103473" cy="71808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2397" extrusionOk="0">
                    <a:moveTo>
                      <a:pt x="2697" y="1"/>
                    </a:moveTo>
                    <a:cubicBezTo>
                      <a:pt x="1870" y="1"/>
                      <a:pt x="587" y="907"/>
                      <a:pt x="251" y="1377"/>
                    </a:cubicBezTo>
                    <a:cubicBezTo>
                      <a:pt x="151" y="1544"/>
                      <a:pt x="251" y="1677"/>
                      <a:pt x="385" y="1744"/>
                    </a:cubicBezTo>
                    <a:cubicBezTo>
                      <a:pt x="351" y="1744"/>
                      <a:pt x="285" y="1777"/>
                      <a:pt x="251" y="1844"/>
                    </a:cubicBezTo>
                    <a:cubicBezTo>
                      <a:pt x="0" y="2288"/>
                      <a:pt x="386" y="2397"/>
                      <a:pt x="814" y="2397"/>
                    </a:cubicBezTo>
                    <a:cubicBezTo>
                      <a:pt x="1125" y="2397"/>
                      <a:pt x="1459" y="2339"/>
                      <a:pt x="1586" y="2311"/>
                    </a:cubicBezTo>
                    <a:cubicBezTo>
                      <a:pt x="2386" y="2178"/>
                      <a:pt x="3454" y="1811"/>
                      <a:pt x="3420" y="810"/>
                    </a:cubicBezTo>
                    <a:cubicBezTo>
                      <a:pt x="3398" y="218"/>
                      <a:pt x="3102" y="1"/>
                      <a:pt x="269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160;p5"/>
              <p:cNvSpPr/>
              <p:nvPr/>
            </p:nvSpPr>
            <p:spPr>
              <a:xfrm>
                <a:off x="723691" y="4397893"/>
                <a:ext cx="124533" cy="86038"/>
              </a:xfrm>
              <a:custGeom>
                <a:avLst/>
                <a:gdLst/>
                <a:ahLst/>
                <a:cxnLst/>
                <a:rect l="l" t="t" r="r" b="b"/>
                <a:pathLst>
                  <a:path w="4157" h="2872" extrusionOk="0">
                    <a:moveTo>
                      <a:pt x="1799" y="1"/>
                    </a:moveTo>
                    <a:cubicBezTo>
                      <a:pt x="1617" y="1"/>
                      <a:pt x="1444" y="61"/>
                      <a:pt x="1287" y="202"/>
                    </a:cubicBezTo>
                    <a:cubicBezTo>
                      <a:pt x="1" y="1390"/>
                      <a:pt x="2695" y="2871"/>
                      <a:pt x="3722" y="2871"/>
                    </a:cubicBezTo>
                    <a:cubicBezTo>
                      <a:pt x="3734" y="2871"/>
                      <a:pt x="3745" y="2871"/>
                      <a:pt x="3756" y="2870"/>
                    </a:cubicBezTo>
                    <a:cubicBezTo>
                      <a:pt x="3923" y="2870"/>
                      <a:pt x="4023" y="2704"/>
                      <a:pt x="3989" y="2537"/>
                    </a:cubicBezTo>
                    <a:cubicBezTo>
                      <a:pt x="4089" y="2504"/>
                      <a:pt x="4156" y="2403"/>
                      <a:pt x="4123" y="2270"/>
                    </a:cubicBezTo>
                    <a:cubicBezTo>
                      <a:pt x="3899" y="1627"/>
                      <a:pt x="2739" y="1"/>
                      <a:pt x="1799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161;p5"/>
              <p:cNvSpPr/>
              <p:nvPr/>
            </p:nvSpPr>
            <p:spPr>
              <a:xfrm>
                <a:off x="842164" y="4366529"/>
                <a:ext cx="93977" cy="72947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435" extrusionOk="0">
                    <a:moveTo>
                      <a:pt x="2242" y="1"/>
                    </a:moveTo>
                    <a:cubicBezTo>
                      <a:pt x="2025" y="1"/>
                      <a:pt x="1803" y="50"/>
                      <a:pt x="1635" y="115"/>
                    </a:cubicBezTo>
                    <a:cubicBezTo>
                      <a:pt x="935" y="382"/>
                      <a:pt x="435" y="1015"/>
                      <a:pt x="201" y="1716"/>
                    </a:cubicBezTo>
                    <a:cubicBezTo>
                      <a:pt x="168" y="1749"/>
                      <a:pt x="101" y="1816"/>
                      <a:pt x="68" y="1849"/>
                    </a:cubicBezTo>
                    <a:cubicBezTo>
                      <a:pt x="1" y="1983"/>
                      <a:pt x="68" y="2150"/>
                      <a:pt x="201" y="2216"/>
                    </a:cubicBezTo>
                    <a:cubicBezTo>
                      <a:pt x="201" y="2325"/>
                      <a:pt x="268" y="2434"/>
                      <a:pt x="401" y="2434"/>
                    </a:cubicBezTo>
                    <a:cubicBezTo>
                      <a:pt x="431" y="2434"/>
                      <a:pt x="465" y="2429"/>
                      <a:pt x="501" y="2416"/>
                    </a:cubicBezTo>
                    <a:cubicBezTo>
                      <a:pt x="1035" y="2216"/>
                      <a:pt x="1602" y="2216"/>
                      <a:pt x="2102" y="1983"/>
                    </a:cubicBezTo>
                    <a:cubicBezTo>
                      <a:pt x="2669" y="1749"/>
                      <a:pt x="3136" y="1115"/>
                      <a:pt x="3003" y="515"/>
                    </a:cubicBezTo>
                    <a:cubicBezTo>
                      <a:pt x="2921" y="126"/>
                      <a:pt x="2588" y="1"/>
                      <a:pt x="2242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162;p5"/>
              <p:cNvSpPr/>
              <p:nvPr/>
            </p:nvSpPr>
            <p:spPr>
              <a:xfrm>
                <a:off x="781235" y="4253777"/>
                <a:ext cx="91400" cy="115396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3852" extrusionOk="0">
                    <a:moveTo>
                      <a:pt x="1657" y="0"/>
                    </a:moveTo>
                    <a:cubicBezTo>
                      <a:pt x="1557" y="0"/>
                      <a:pt x="1450" y="14"/>
                      <a:pt x="1334" y="43"/>
                    </a:cubicBezTo>
                    <a:cubicBezTo>
                      <a:pt x="0" y="376"/>
                      <a:pt x="1434" y="3245"/>
                      <a:pt x="1968" y="3779"/>
                    </a:cubicBezTo>
                    <a:cubicBezTo>
                      <a:pt x="2032" y="3830"/>
                      <a:pt x="2096" y="3851"/>
                      <a:pt x="2156" y="3851"/>
                    </a:cubicBezTo>
                    <a:cubicBezTo>
                      <a:pt x="2253" y="3851"/>
                      <a:pt x="2340" y="3794"/>
                      <a:pt x="2402" y="3712"/>
                    </a:cubicBezTo>
                    <a:cubicBezTo>
                      <a:pt x="2469" y="3679"/>
                      <a:pt x="2569" y="3645"/>
                      <a:pt x="2602" y="3545"/>
                    </a:cubicBezTo>
                    <a:cubicBezTo>
                      <a:pt x="2913" y="2673"/>
                      <a:pt x="3050" y="0"/>
                      <a:pt x="1657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79" name="Google Shape;1163;p5"/>
            <p:cNvGrpSpPr/>
            <p:nvPr/>
          </p:nvGrpSpPr>
          <p:grpSpPr>
            <a:xfrm>
              <a:off x="134115" y="5413223"/>
              <a:ext cx="906954" cy="1160207"/>
              <a:chOff x="-168050" y="4195214"/>
              <a:chExt cx="719519" cy="965231"/>
            </a:xfrm>
          </p:grpSpPr>
          <p:sp>
            <p:nvSpPr>
              <p:cNvPr id="180" name="Google Shape;1164;p5"/>
              <p:cNvSpPr/>
              <p:nvPr/>
            </p:nvSpPr>
            <p:spPr>
              <a:xfrm>
                <a:off x="-168050" y="4195214"/>
                <a:ext cx="719519" cy="965231"/>
              </a:xfrm>
              <a:custGeom>
                <a:avLst/>
                <a:gdLst/>
                <a:ahLst/>
                <a:cxnLst/>
                <a:rect l="l" t="t" r="r" b="b"/>
                <a:pathLst>
                  <a:path w="24018" h="32220" extrusionOk="0">
                    <a:moveTo>
                      <a:pt x="11911" y="0"/>
                    </a:moveTo>
                    <a:cubicBezTo>
                      <a:pt x="10245" y="0"/>
                      <a:pt x="8091" y="4375"/>
                      <a:pt x="6872" y="6468"/>
                    </a:cubicBezTo>
                    <a:cubicBezTo>
                      <a:pt x="5371" y="9236"/>
                      <a:pt x="3870" y="12138"/>
                      <a:pt x="2936" y="15174"/>
                    </a:cubicBezTo>
                    <a:cubicBezTo>
                      <a:pt x="1669" y="19377"/>
                      <a:pt x="1" y="26282"/>
                      <a:pt x="701" y="30718"/>
                    </a:cubicBezTo>
                    <a:lnTo>
                      <a:pt x="1502" y="32219"/>
                    </a:lnTo>
                    <a:cubicBezTo>
                      <a:pt x="1635" y="29084"/>
                      <a:pt x="4204" y="26182"/>
                      <a:pt x="6305" y="24314"/>
                    </a:cubicBezTo>
                    <a:cubicBezTo>
                      <a:pt x="11175" y="20111"/>
                      <a:pt x="17146" y="17542"/>
                      <a:pt x="21550" y="12639"/>
                    </a:cubicBezTo>
                    <a:cubicBezTo>
                      <a:pt x="22383" y="11705"/>
                      <a:pt x="24018" y="9503"/>
                      <a:pt x="21683" y="9136"/>
                    </a:cubicBezTo>
                    <a:cubicBezTo>
                      <a:pt x="21615" y="9124"/>
                      <a:pt x="21544" y="9118"/>
                      <a:pt x="21471" y="9118"/>
                    </a:cubicBezTo>
                    <a:cubicBezTo>
                      <a:pt x="20146" y="9118"/>
                      <a:pt x="18032" y="11041"/>
                      <a:pt x="17146" y="11705"/>
                    </a:cubicBezTo>
                    <a:cubicBezTo>
                      <a:pt x="13644" y="14507"/>
                      <a:pt x="10842" y="18710"/>
                      <a:pt x="6872" y="20811"/>
                    </a:cubicBezTo>
                    <a:cubicBezTo>
                      <a:pt x="7239" y="20211"/>
                      <a:pt x="7706" y="19644"/>
                      <a:pt x="8040" y="19043"/>
                    </a:cubicBezTo>
                    <a:cubicBezTo>
                      <a:pt x="10141" y="16275"/>
                      <a:pt x="12109" y="13339"/>
                      <a:pt x="14211" y="10437"/>
                    </a:cubicBezTo>
                    <a:cubicBezTo>
                      <a:pt x="15378" y="8903"/>
                      <a:pt x="16446" y="7168"/>
                      <a:pt x="17613" y="5534"/>
                    </a:cubicBezTo>
                    <a:cubicBezTo>
                      <a:pt x="18303" y="4441"/>
                      <a:pt x="19265" y="2978"/>
                      <a:pt x="18025" y="2978"/>
                    </a:cubicBezTo>
                    <a:cubicBezTo>
                      <a:pt x="17826" y="2978"/>
                      <a:pt x="17569" y="3015"/>
                      <a:pt x="17246" y="3098"/>
                    </a:cubicBezTo>
                    <a:cubicBezTo>
                      <a:pt x="14911" y="3565"/>
                      <a:pt x="12576" y="7635"/>
                      <a:pt x="11309" y="9503"/>
                    </a:cubicBezTo>
                    <a:cubicBezTo>
                      <a:pt x="9541" y="12305"/>
                      <a:pt x="6372" y="16575"/>
                      <a:pt x="4537" y="19077"/>
                    </a:cubicBezTo>
                    <a:cubicBezTo>
                      <a:pt x="5371" y="16041"/>
                      <a:pt x="6872" y="13106"/>
                      <a:pt x="8173" y="10304"/>
                    </a:cubicBezTo>
                    <a:cubicBezTo>
                      <a:pt x="9074" y="8469"/>
                      <a:pt x="14111" y="1697"/>
                      <a:pt x="12243" y="63"/>
                    </a:cubicBezTo>
                    <a:cubicBezTo>
                      <a:pt x="12135" y="21"/>
                      <a:pt x="12024" y="0"/>
                      <a:pt x="11911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165;p5"/>
              <p:cNvSpPr/>
              <p:nvPr/>
            </p:nvSpPr>
            <p:spPr>
              <a:xfrm>
                <a:off x="-69107" y="486058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166;p5"/>
              <p:cNvSpPr/>
              <p:nvPr/>
            </p:nvSpPr>
            <p:spPr>
              <a:xfrm>
                <a:off x="-32142" y="478464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167;p5"/>
              <p:cNvSpPr/>
              <p:nvPr/>
            </p:nvSpPr>
            <p:spPr>
              <a:xfrm>
                <a:off x="16805" y="4768651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0"/>
                    </a:moveTo>
                    <a:cubicBezTo>
                      <a:pt x="1" y="0"/>
                      <a:pt x="1" y="534"/>
                      <a:pt x="368" y="534"/>
                    </a:cubicBezTo>
                    <a:cubicBezTo>
                      <a:pt x="701" y="534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168;p5"/>
              <p:cNvSpPr/>
              <p:nvPr/>
            </p:nvSpPr>
            <p:spPr>
              <a:xfrm>
                <a:off x="58772" y="4690707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169;p5"/>
              <p:cNvSpPr/>
              <p:nvPr/>
            </p:nvSpPr>
            <p:spPr>
              <a:xfrm>
                <a:off x="100740" y="4671715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170;p5"/>
              <p:cNvSpPr/>
              <p:nvPr/>
            </p:nvSpPr>
            <p:spPr>
              <a:xfrm>
                <a:off x="111733" y="459877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171;p5"/>
              <p:cNvSpPr/>
              <p:nvPr/>
            </p:nvSpPr>
            <p:spPr>
              <a:xfrm>
                <a:off x="158703" y="458277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172;p5"/>
              <p:cNvSpPr/>
              <p:nvPr/>
            </p:nvSpPr>
            <p:spPr>
              <a:xfrm>
                <a:off x="166701" y="4509836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173;p5"/>
              <p:cNvSpPr/>
              <p:nvPr/>
            </p:nvSpPr>
            <p:spPr>
              <a:xfrm>
                <a:off x="210676" y="450183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701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174;p5"/>
              <p:cNvSpPr/>
              <p:nvPr/>
            </p:nvSpPr>
            <p:spPr>
              <a:xfrm>
                <a:off x="208669" y="444390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175;p5"/>
              <p:cNvSpPr/>
              <p:nvPr/>
            </p:nvSpPr>
            <p:spPr>
              <a:xfrm>
                <a:off x="260641" y="443389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176;p5"/>
              <p:cNvSpPr/>
              <p:nvPr/>
            </p:nvSpPr>
            <p:spPr>
              <a:xfrm>
                <a:off x="260641" y="437593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177;p5"/>
              <p:cNvSpPr/>
              <p:nvPr/>
            </p:nvSpPr>
            <p:spPr>
              <a:xfrm>
                <a:off x="305604" y="437096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178;p5"/>
              <p:cNvSpPr/>
              <p:nvPr/>
            </p:nvSpPr>
            <p:spPr>
              <a:xfrm>
                <a:off x="318700" y="430079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179;p5"/>
              <p:cNvSpPr/>
              <p:nvPr/>
            </p:nvSpPr>
            <p:spPr>
              <a:xfrm>
                <a:off x="357672" y="428479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180;p5"/>
              <p:cNvSpPr/>
              <p:nvPr/>
            </p:nvSpPr>
            <p:spPr>
              <a:xfrm>
                <a:off x="-1168" y="487055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181;p5"/>
              <p:cNvSpPr/>
              <p:nvPr/>
            </p:nvSpPr>
            <p:spPr>
              <a:xfrm>
                <a:off x="58772" y="4818617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182;p5"/>
              <p:cNvSpPr/>
              <p:nvPr/>
            </p:nvSpPr>
            <p:spPr>
              <a:xfrm>
                <a:off x="116736" y="481361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183;p5"/>
              <p:cNvSpPr/>
              <p:nvPr/>
            </p:nvSpPr>
            <p:spPr>
              <a:xfrm>
                <a:off x="137734" y="476364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184;p5"/>
              <p:cNvSpPr/>
              <p:nvPr/>
            </p:nvSpPr>
            <p:spPr>
              <a:xfrm>
                <a:off x="205673" y="475565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185;p5"/>
              <p:cNvSpPr/>
              <p:nvPr/>
            </p:nvSpPr>
            <p:spPr>
              <a:xfrm>
                <a:off x="213671" y="470568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186;p5"/>
              <p:cNvSpPr/>
              <p:nvPr/>
            </p:nvSpPr>
            <p:spPr>
              <a:xfrm>
                <a:off x="268609" y="4700712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187;p5"/>
              <p:cNvSpPr/>
              <p:nvPr/>
            </p:nvSpPr>
            <p:spPr>
              <a:xfrm>
                <a:off x="271605" y="4640741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5" y="1"/>
                    </a:moveTo>
                    <a:cubicBezTo>
                      <a:pt x="1" y="1"/>
                      <a:pt x="1" y="534"/>
                      <a:pt x="335" y="534"/>
                    </a:cubicBezTo>
                    <a:cubicBezTo>
                      <a:pt x="668" y="534"/>
                      <a:pt x="668" y="1"/>
                      <a:pt x="33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188;p5"/>
              <p:cNvSpPr/>
              <p:nvPr/>
            </p:nvSpPr>
            <p:spPr>
              <a:xfrm>
                <a:off x="328580" y="4650746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189;p5"/>
              <p:cNvSpPr/>
              <p:nvPr/>
            </p:nvSpPr>
            <p:spPr>
              <a:xfrm>
                <a:off x="334571" y="459377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190;p5"/>
              <p:cNvSpPr/>
              <p:nvPr/>
            </p:nvSpPr>
            <p:spPr>
              <a:xfrm>
                <a:off x="394511" y="4595778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191;p5"/>
              <p:cNvSpPr/>
              <p:nvPr/>
            </p:nvSpPr>
            <p:spPr>
              <a:xfrm>
                <a:off x="386543" y="4538833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192;p5"/>
              <p:cNvSpPr/>
              <p:nvPr/>
            </p:nvSpPr>
            <p:spPr>
              <a:xfrm>
                <a:off x="441481" y="4553811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193;p5"/>
              <p:cNvSpPr/>
              <p:nvPr/>
            </p:nvSpPr>
            <p:spPr>
              <a:xfrm>
                <a:off x="465476" y="4493870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194;p5"/>
              <p:cNvSpPr/>
              <p:nvPr/>
            </p:nvSpPr>
            <p:spPr>
              <a:xfrm>
                <a:off x="-59132" y="4711676"/>
                <a:ext cx="21030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2" extrusionOk="0">
                    <a:moveTo>
                      <a:pt x="368" y="1"/>
                    </a:moveTo>
                    <a:cubicBezTo>
                      <a:pt x="1" y="1"/>
                      <a:pt x="1" y="501"/>
                      <a:pt x="368" y="501"/>
                    </a:cubicBezTo>
                    <a:cubicBezTo>
                      <a:pt x="701" y="501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195;p5"/>
              <p:cNvSpPr/>
              <p:nvPr/>
            </p:nvSpPr>
            <p:spPr>
              <a:xfrm>
                <a:off x="-64135" y="4637746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5" y="1"/>
                    </a:moveTo>
                    <a:cubicBezTo>
                      <a:pt x="1" y="1"/>
                      <a:pt x="1" y="534"/>
                      <a:pt x="335" y="534"/>
                    </a:cubicBezTo>
                    <a:cubicBezTo>
                      <a:pt x="668" y="534"/>
                      <a:pt x="668" y="1"/>
                      <a:pt x="33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196;p5"/>
              <p:cNvSpPr/>
              <p:nvPr/>
            </p:nvSpPr>
            <p:spPr>
              <a:xfrm>
                <a:off x="-14169" y="461677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197;p5"/>
              <p:cNvSpPr/>
              <p:nvPr/>
            </p:nvSpPr>
            <p:spPr>
              <a:xfrm>
                <a:off x="-25163" y="4543805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1"/>
                    </a:moveTo>
                    <a:cubicBezTo>
                      <a:pt x="1" y="1"/>
                      <a:pt x="1" y="535"/>
                      <a:pt x="368" y="535"/>
                    </a:cubicBezTo>
                    <a:cubicBezTo>
                      <a:pt x="701" y="535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198;p5"/>
              <p:cNvSpPr/>
              <p:nvPr/>
            </p:nvSpPr>
            <p:spPr>
              <a:xfrm>
                <a:off x="24803" y="4522837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199;p5"/>
              <p:cNvSpPr/>
              <p:nvPr/>
            </p:nvSpPr>
            <p:spPr>
              <a:xfrm>
                <a:off x="11832" y="4462866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200;p5"/>
              <p:cNvSpPr/>
              <p:nvPr/>
            </p:nvSpPr>
            <p:spPr>
              <a:xfrm>
                <a:off x="66770" y="444390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201;p5"/>
              <p:cNvSpPr/>
              <p:nvPr/>
            </p:nvSpPr>
            <p:spPr>
              <a:xfrm>
                <a:off x="56795" y="438093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202;p5"/>
              <p:cNvSpPr/>
              <p:nvPr/>
            </p:nvSpPr>
            <p:spPr>
              <a:xfrm>
                <a:off x="106761" y="437893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1203;p5"/>
              <p:cNvSpPr/>
              <p:nvPr/>
            </p:nvSpPr>
            <p:spPr>
              <a:xfrm>
                <a:off x="103860" y="4287794"/>
                <a:ext cx="2004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02" extrusionOk="0">
                    <a:moveTo>
                      <a:pt x="335" y="1"/>
                    </a:moveTo>
                    <a:cubicBezTo>
                      <a:pt x="1" y="1"/>
                      <a:pt x="1" y="501"/>
                      <a:pt x="335" y="501"/>
                    </a:cubicBezTo>
                    <a:cubicBezTo>
                      <a:pt x="668" y="501"/>
                      <a:pt x="668" y="1"/>
                      <a:pt x="335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1204;p5"/>
              <p:cNvSpPr/>
              <p:nvPr/>
            </p:nvSpPr>
            <p:spPr>
              <a:xfrm>
                <a:off x="155833" y="4281803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1205;p5"/>
              <p:cNvSpPr/>
              <p:nvPr/>
            </p:nvSpPr>
            <p:spPr>
              <a:xfrm>
                <a:off x="168833" y="4208861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0" y="1"/>
                      <a:pt x="0" y="534"/>
                      <a:pt x="367" y="534"/>
                    </a:cubicBezTo>
                    <a:cubicBezTo>
                      <a:pt x="701" y="534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1206;p5"/>
              <p:cNvSpPr/>
              <p:nvPr/>
            </p:nvSpPr>
            <p:spPr>
              <a:xfrm>
                <a:off x="-80101" y="4766644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1207;p5"/>
              <p:cNvSpPr/>
              <p:nvPr/>
            </p:nvSpPr>
            <p:spPr>
              <a:xfrm>
                <a:off x="-59132" y="4928523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0"/>
                    </a:moveTo>
                    <a:cubicBezTo>
                      <a:pt x="1" y="0"/>
                      <a:pt x="1" y="534"/>
                      <a:pt x="368" y="534"/>
                    </a:cubicBezTo>
                    <a:cubicBezTo>
                      <a:pt x="701" y="534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1208;p5"/>
              <p:cNvSpPr/>
              <p:nvPr/>
            </p:nvSpPr>
            <p:spPr>
              <a:xfrm>
                <a:off x="-129078" y="4897549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1209;p5"/>
              <p:cNvSpPr/>
              <p:nvPr/>
            </p:nvSpPr>
            <p:spPr>
              <a:xfrm>
                <a:off x="-108079" y="497549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1210;p5"/>
              <p:cNvSpPr/>
              <p:nvPr/>
            </p:nvSpPr>
            <p:spPr>
              <a:xfrm>
                <a:off x="-135069" y="500446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89" name="Google Shape;1273;p5"/>
            <p:cNvGrpSpPr/>
            <p:nvPr/>
          </p:nvGrpSpPr>
          <p:grpSpPr>
            <a:xfrm rot="5400000">
              <a:off x="629053" y="5926827"/>
              <a:ext cx="428468" cy="1217307"/>
              <a:chOff x="7607455" y="4238363"/>
              <a:chExt cx="438017" cy="1186459"/>
            </a:xfrm>
          </p:grpSpPr>
          <p:sp>
            <p:nvSpPr>
              <p:cNvPr id="290" name="Google Shape;1274;p5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1275;p5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1276;p5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1277;p5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" name="Google Shape;1278;p5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5" name="Google Shape;1279;p5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1280;p5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7" name="Google Shape;1281;p5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8" name="Google Shape;1282;p5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9" name="Google Shape;1283;p5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1284;p5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1285;p5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1286;p5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1287;p5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1288;p5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5" name="Google Shape;1289;p5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6" name="Google Shape;1290;p5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7" name="Google Shape;1291;p5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1292;p5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1293;p5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1294;p5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1295;p5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1296;p5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1297;p5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B0962E77-AE82-4AC9-F122-AF04ACAE6804}"/>
                  </a:ext>
                </a:extLst>
              </p:cNvPr>
              <p:cNvSpPr txBox="1"/>
              <p:nvPr/>
            </p:nvSpPr>
            <p:spPr>
              <a:xfrm>
                <a:off x="1553941" y="1915656"/>
                <a:ext cx="10526217" cy="1418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Tổng số tiền mà cửa hàng nhận được là: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(9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28)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(18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21)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49</m:t>
                    </m:r>
                  </m:oMath>
                </a14:m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(nghìn đồng)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B0962E77-AE82-4AC9-F122-AF04ACAE6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941" y="1915656"/>
                <a:ext cx="10526217" cy="1418465"/>
              </a:xfrm>
              <a:prstGeom prst="rect">
                <a:avLst/>
              </a:prstGeom>
              <a:blipFill>
                <a:blip r:embed="rId2"/>
                <a:stretch>
                  <a:fillRect l="-1216" b="-10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8" name="Group 317">
            <a:extLst>
              <a:ext uri="{FF2B5EF4-FFF2-40B4-BE49-F238E27FC236}">
                <a16:creationId xmlns:a16="http://schemas.microsoft.com/office/drawing/2014/main" id="{9FFED893-6549-1430-FBE6-C42F1A25F4FF}"/>
              </a:ext>
            </a:extLst>
          </p:cNvPr>
          <p:cNvGrpSpPr/>
          <p:nvPr/>
        </p:nvGrpSpPr>
        <p:grpSpPr>
          <a:xfrm>
            <a:off x="1446415" y="810354"/>
            <a:ext cx="7696249" cy="587148"/>
            <a:chOff x="1446415" y="810354"/>
            <a:chExt cx="7696249" cy="587148"/>
          </a:xfrm>
        </p:grpSpPr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57722A90-B506-A4CF-4C4B-C4672F24F533}"/>
                </a:ext>
              </a:extLst>
            </p:cNvPr>
            <p:cNvSpPr txBox="1"/>
            <p:nvPr/>
          </p:nvSpPr>
          <p:spPr>
            <a:xfrm>
              <a:off x="1446415" y="810354"/>
              <a:ext cx="3554216" cy="587148"/>
            </a:xfrm>
            <a:custGeom>
              <a:avLst/>
              <a:gdLst>
                <a:gd name="connsiteX0" fmla="*/ 0 w 3554216"/>
                <a:gd name="connsiteY0" fmla="*/ 0 h 587148"/>
                <a:gd name="connsiteX1" fmla="*/ 485743 w 3554216"/>
                <a:gd name="connsiteY1" fmla="*/ 0 h 587148"/>
                <a:gd name="connsiteX2" fmla="*/ 1149197 w 3554216"/>
                <a:gd name="connsiteY2" fmla="*/ 0 h 587148"/>
                <a:gd name="connsiteX3" fmla="*/ 1706024 w 3554216"/>
                <a:gd name="connsiteY3" fmla="*/ 0 h 587148"/>
                <a:gd name="connsiteX4" fmla="*/ 2262851 w 3554216"/>
                <a:gd name="connsiteY4" fmla="*/ 0 h 587148"/>
                <a:gd name="connsiteX5" fmla="*/ 2784136 w 3554216"/>
                <a:gd name="connsiteY5" fmla="*/ 0 h 587148"/>
                <a:gd name="connsiteX6" fmla="*/ 3554216 w 3554216"/>
                <a:gd name="connsiteY6" fmla="*/ 0 h 587148"/>
                <a:gd name="connsiteX7" fmla="*/ 3554216 w 3554216"/>
                <a:gd name="connsiteY7" fmla="*/ 587148 h 587148"/>
                <a:gd name="connsiteX8" fmla="*/ 2890762 w 3554216"/>
                <a:gd name="connsiteY8" fmla="*/ 587148 h 587148"/>
                <a:gd name="connsiteX9" fmla="*/ 2227309 w 3554216"/>
                <a:gd name="connsiteY9" fmla="*/ 587148 h 587148"/>
                <a:gd name="connsiteX10" fmla="*/ 1706024 w 3554216"/>
                <a:gd name="connsiteY10" fmla="*/ 587148 h 587148"/>
                <a:gd name="connsiteX11" fmla="*/ 1149197 w 3554216"/>
                <a:gd name="connsiteY11" fmla="*/ 587148 h 587148"/>
                <a:gd name="connsiteX12" fmla="*/ 592369 w 3554216"/>
                <a:gd name="connsiteY12" fmla="*/ 587148 h 587148"/>
                <a:gd name="connsiteX13" fmla="*/ 0 w 3554216"/>
                <a:gd name="connsiteY13" fmla="*/ 587148 h 587148"/>
                <a:gd name="connsiteX14" fmla="*/ 0 w 3554216"/>
                <a:gd name="connsiteY14" fmla="*/ 0 h 58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4216" h="587148" fill="none" extrusionOk="0">
                  <a:moveTo>
                    <a:pt x="0" y="0"/>
                  </a:moveTo>
                  <a:cubicBezTo>
                    <a:pt x="136193" y="22038"/>
                    <a:pt x="350041" y="19977"/>
                    <a:pt x="485743" y="0"/>
                  </a:cubicBezTo>
                  <a:cubicBezTo>
                    <a:pt x="621445" y="-19977"/>
                    <a:pt x="882508" y="495"/>
                    <a:pt x="1149197" y="0"/>
                  </a:cubicBezTo>
                  <a:cubicBezTo>
                    <a:pt x="1415886" y="-495"/>
                    <a:pt x="1429259" y="15969"/>
                    <a:pt x="1706024" y="0"/>
                  </a:cubicBezTo>
                  <a:cubicBezTo>
                    <a:pt x="1982789" y="-15969"/>
                    <a:pt x="2136703" y="10101"/>
                    <a:pt x="2262851" y="0"/>
                  </a:cubicBezTo>
                  <a:cubicBezTo>
                    <a:pt x="2388999" y="-10101"/>
                    <a:pt x="2610249" y="16016"/>
                    <a:pt x="2784136" y="0"/>
                  </a:cubicBezTo>
                  <a:cubicBezTo>
                    <a:pt x="2958024" y="-16016"/>
                    <a:pt x="3329993" y="-29042"/>
                    <a:pt x="3554216" y="0"/>
                  </a:cubicBezTo>
                  <a:cubicBezTo>
                    <a:pt x="3550837" y="187865"/>
                    <a:pt x="3564609" y="301180"/>
                    <a:pt x="3554216" y="587148"/>
                  </a:cubicBezTo>
                  <a:cubicBezTo>
                    <a:pt x="3387380" y="572839"/>
                    <a:pt x="3158308" y="559688"/>
                    <a:pt x="2890762" y="587148"/>
                  </a:cubicBezTo>
                  <a:cubicBezTo>
                    <a:pt x="2623216" y="614608"/>
                    <a:pt x="2546711" y="611139"/>
                    <a:pt x="2227309" y="587148"/>
                  </a:cubicBezTo>
                  <a:cubicBezTo>
                    <a:pt x="1907907" y="563157"/>
                    <a:pt x="1835821" y="582368"/>
                    <a:pt x="1706024" y="587148"/>
                  </a:cubicBezTo>
                  <a:cubicBezTo>
                    <a:pt x="1576228" y="591928"/>
                    <a:pt x="1416241" y="589389"/>
                    <a:pt x="1149197" y="587148"/>
                  </a:cubicBezTo>
                  <a:cubicBezTo>
                    <a:pt x="882153" y="584907"/>
                    <a:pt x="836074" y="565308"/>
                    <a:pt x="592369" y="587148"/>
                  </a:cubicBezTo>
                  <a:cubicBezTo>
                    <a:pt x="348664" y="608988"/>
                    <a:pt x="163097" y="591769"/>
                    <a:pt x="0" y="587148"/>
                  </a:cubicBezTo>
                  <a:cubicBezTo>
                    <a:pt x="14718" y="349001"/>
                    <a:pt x="23455" y="123513"/>
                    <a:pt x="0" y="0"/>
                  </a:cubicBezTo>
                  <a:close/>
                </a:path>
                <a:path w="3554216" h="587148" stroke="0" extrusionOk="0">
                  <a:moveTo>
                    <a:pt x="0" y="0"/>
                  </a:moveTo>
                  <a:cubicBezTo>
                    <a:pt x="171116" y="22390"/>
                    <a:pt x="442314" y="-10726"/>
                    <a:pt x="627911" y="0"/>
                  </a:cubicBezTo>
                  <a:cubicBezTo>
                    <a:pt x="813508" y="10726"/>
                    <a:pt x="987909" y="12337"/>
                    <a:pt x="1184739" y="0"/>
                  </a:cubicBezTo>
                  <a:cubicBezTo>
                    <a:pt x="1381569" y="-12337"/>
                    <a:pt x="1620324" y="-13936"/>
                    <a:pt x="1777108" y="0"/>
                  </a:cubicBezTo>
                  <a:cubicBezTo>
                    <a:pt x="1933892" y="13936"/>
                    <a:pt x="2053985" y="-10182"/>
                    <a:pt x="2298393" y="0"/>
                  </a:cubicBezTo>
                  <a:cubicBezTo>
                    <a:pt x="2542802" y="10182"/>
                    <a:pt x="2717117" y="13590"/>
                    <a:pt x="2926305" y="0"/>
                  </a:cubicBezTo>
                  <a:cubicBezTo>
                    <a:pt x="3135493" y="-13590"/>
                    <a:pt x="3334818" y="-18504"/>
                    <a:pt x="3554216" y="0"/>
                  </a:cubicBezTo>
                  <a:cubicBezTo>
                    <a:pt x="3583295" y="136219"/>
                    <a:pt x="3550358" y="429555"/>
                    <a:pt x="3554216" y="587148"/>
                  </a:cubicBezTo>
                  <a:cubicBezTo>
                    <a:pt x="3321822" y="598957"/>
                    <a:pt x="3137714" y="573957"/>
                    <a:pt x="2961847" y="587148"/>
                  </a:cubicBezTo>
                  <a:cubicBezTo>
                    <a:pt x="2785980" y="600339"/>
                    <a:pt x="2628801" y="586244"/>
                    <a:pt x="2405019" y="587148"/>
                  </a:cubicBezTo>
                  <a:cubicBezTo>
                    <a:pt x="2181237" y="588052"/>
                    <a:pt x="1948963" y="563851"/>
                    <a:pt x="1812650" y="587148"/>
                  </a:cubicBezTo>
                  <a:cubicBezTo>
                    <a:pt x="1676337" y="610445"/>
                    <a:pt x="1541061" y="583914"/>
                    <a:pt x="1326907" y="587148"/>
                  </a:cubicBezTo>
                  <a:cubicBezTo>
                    <a:pt x="1112753" y="590382"/>
                    <a:pt x="974562" y="581427"/>
                    <a:pt x="663454" y="587148"/>
                  </a:cubicBezTo>
                  <a:cubicBezTo>
                    <a:pt x="352346" y="592869"/>
                    <a:pt x="157426" y="574738"/>
                    <a:pt x="0" y="587148"/>
                  </a:cubicBezTo>
                  <a:cubicBezTo>
                    <a:pt x="24774" y="398079"/>
                    <a:pt x="36" y="147132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FF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3694326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Chi: </a:t>
              </a: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r>
                <a:rPr lang="en-US" sz="2400" b="1" i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+ 28 nghìn đồng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40D1F4DC-4E55-CD9D-031F-16AE043E7F80}"/>
                </a:ext>
              </a:extLst>
            </p:cNvPr>
            <p:cNvSpPr txBox="1"/>
            <p:nvPr/>
          </p:nvSpPr>
          <p:spPr>
            <a:xfrm>
              <a:off x="5452726" y="867576"/>
              <a:ext cx="3689938" cy="461665"/>
            </a:xfrm>
            <a:custGeom>
              <a:avLst/>
              <a:gdLst>
                <a:gd name="connsiteX0" fmla="*/ 0 w 3689938"/>
                <a:gd name="connsiteY0" fmla="*/ 0 h 461665"/>
                <a:gd name="connsiteX1" fmla="*/ 527134 w 3689938"/>
                <a:gd name="connsiteY1" fmla="*/ 0 h 461665"/>
                <a:gd name="connsiteX2" fmla="*/ 943570 w 3689938"/>
                <a:gd name="connsiteY2" fmla="*/ 0 h 461665"/>
                <a:gd name="connsiteX3" fmla="*/ 1433804 w 3689938"/>
                <a:gd name="connsiteY3" fmla="*/ 0 h 461665"/>
                <a:gd name="connsiteX4" fmla="*/ 1997838 w 3689938"/>
                <a:gd name="connsiteY4" fmla="*/ 0 h 461665"/>
                <a:gd name="connsiteX5" fmla="*/ 2414274 w 3689938"/>
                <a:gd name="connsiteY5" fmla="*/ 0 h 461665"/>
                <a:gd name="connsiteX6" fmla="*/ 2941408 w 3689938"/>
                <a:gd name="connsiteY6" fmla="*/ 0 h 461665"/>
                <a:gd name="connsiteX7" fmla="*/ 3689938 w 3689938"/>
                <a:gd name="connsiteY7" fmla="*/ 0 h 461665"/>
                <a:gd name="connsiteX8" fmla="*/ 3689938 w 3689938"/>
                <a:gd name="connsiteY8" fmla="*/ 461665 h 461665"/>
                <a:gd name="connsiteX9" fmla="*/ 3236603 w 3689938"/>
                <a:gd name="connsiteY9" fmla="*/ 461665 h 461665"/>
                <a:gd name="connsiteX10" fmla="*/ 2635670 w 3689938"/>
                <a:gd name="connsiteY10" fmla="*/ 461665 h 461665"/>
                <a:gd name="connsiteX11" fmla="*/ 2219234 w 3689938"/>
                <a:gd name="connsiteY11" fmla="*/ 461665 h 461665"/>
                <a:gd name="connsiteX12" fmla="*/ 1729000 w 3689938"/>
                <a:gd name="connsiteY12" fmla="*/ 461665 h 461665"/>
                <a:gd name="connsiteX13" fmla="*/ 1164966 w 3689938"/>
                <a:gd name="connsiteY13" fmla="*/ 461665 h 461665"/>
                <a:gd name="connsiteX14" fmla="*/ 600933 w 3689938"/>
                <a:gd name="connsiteY14" fmla="*/ 461665 h 461665"/>
                <a:gd name="connsiteX15" fmla="*/ 0 w 3689938"/>
                <a:gd name="connsiteY15" fmla="*/ 461665 h 461665"/>
                <a:gd name="connsiteX16" fmla="*/ 0 w 3689938"/>
                <a:gd name="connsiteY1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89938" h="461665" fill="none" extrusionOk="0">
                  <a:moveTo>
                    <a:pt x="0" y="0"/>
                  </a:moveTo>
                  <a:cubicBezTo>
                    <a:pt x="247535" y="-2680"/>
                    <a:pt x="356397" y="22010"/>
                    <a:pt x="527134" y="0"/>
                  </a:cubicBezTo>
                  <a:cubicBezTo>
                    <a:pt x="697871" y="-22010"/>
                    <a:pt x="837402" y="21217"/>
                    <a:pt x="943570" y="0"/>
                  </a:cubicBezTo>
                  <a:cubicBezTo>
                    <a:pt x="1049738" y="-21217"/>
                    <a:pt x="1324748" y="20448"/>
                    <a:pt x="1433804" y="0"/>
                  </a:cubicBezTo>
                  <a:cubicBezTo>
                    <a:pt x="1542860" y="-20448"/>
                    <a:pt x="1765798" y="65601"/>
                    <a:pt x="1997838" y="0"/>
                  </a:cubicBezTo>
                  <a:cubicBezTo>
                    <a:pt x="2229878" y="-65601"/>
                    <a:pt x="2210415" y="22949"/>
                    <a:pt x="2414274" y="0"/>
                  </a:cubicBezTo>
                  <a:cubicBezTo>
                    <a:pt x="2618133" y="-22949"/>
                    <a:pt x="2832591" y="6026"/>
                    <a:pt x="2941408" y="0"/>
                  </a:cubicBezTo>
                  <a:cubicBezTo>
                    <a:pt x="3050225" y="-6026"/>
                    <a:pt x="3503408" y="39644"/>
                    <a:pt x="3689938" y="0"/>
                  </a:cubicBezTo>
                  <a:cubicBezTo>
                    <a:pt x="3736969" y="118039"/>
                    <a:pt x="3678547" y="256371"/>
                    <a:pt x="3689938" y="461665"/>
                  </a:cubicBezTo>
                  <a:cubicBezTo>
                    <a:pt x="3523306" y="506604"/>
                    <a:pt x="3423695" y="456598"/>
                    <a:pt x="3236603" y="461665"/>
                  </a:cubicBezTo>
                  <a:cubicBezTo>
                    <a:pt x="3049511" y="466732"/>
                    <a:pt x="2836986" y="442876"/>
                    <a:pt x="2635670" y="461665"/>
                  </a:cubicBezTo>
                  <a:cubicBezTo>
                    <a:pt x="2434354" y="480454"/>
                    <a:pt x="2354453" y="437413"/>
                    <a:pt x="2219234" y="461665"/>
                  </a:cubicBezTo>
                  <a:cubicBezTo>
                    <a:pt x="2084015" y="485917"/>
                    <a:pt x="1853703" y="422736"/>
                    <a:pt x="1729000" y="461665"/>
                  </a:cubicBezTo>
                  <a:cubicBezTo>
                    <a:pt x="1604297" y="500594"/>
                    <a:pt x="1291626" y="449688"/>
                    <a:pt x="1164966" y="461665"/>
                  </a:cubicBezTo>
                  <a:cubicBezTo>
                    <a:pt x="1038306" y="473642"/>
                    <a:pt x="714623" y="417259"/>
                    <a:pt x="600933" y="461665"/>
                  </a:cubicBezTo>
                  <a:cubicBezTo>
                    <a:pt x="487243" y="506071"/>
                    <a:pt x="289645" y="442702"/>
                    <a:pt x="0" y="461665"/>
                  </a:cubicBezTo>
                  <a:cubicBezTo>
                    <a:pt x="-43895" y="348399"/>
                    <a:pt x="12133" y="178634"/>
                    <a:pt x="0" y="0"/>
                  </a:cubicBezTo>
                  <a:close/>
                </a:path>
                <a:path w="3689938" h="461665" stroke="0" extrusionOk="0">
                  <a:moveTo>
                    <a:pt x="0" y="0"/>
                  </a:moveTo>
                  <a:cubicBezTo>
                    <a:pt x="268772" y="-64780"/>
                    <a:pt x="403819" y="39114"/>
                    <a:pt x="564033" y="0"/>
                  </a:cubicBezTo>
                  <a:cubicBezTo>
                    <a:pt x="724247" y="-39114"/>
                    <a:pt x="1019724" y="30413"/>
                    <a:pt x="1164966" y="0"/>
                  </a:cubicBezTo>
                  <a:cubicBezTo>
                    <a:pt x="1310208" y="-30413"/>
                    <a:pt x="1579367" y="55892"/>
                    <a:pt x="1729000" y="0"/>
                  </a:cubicBezTo>
                  <a:cubicBezTo>
                    <a:pt x="1878633" y="-55892"/>
                    <a:pt x="2062465" y="58414"/>
                    <a:pt x="2219234" y="0"/>
                  </a:cubicBezTo>
                  <a:cubicBezTo>
                    <a:pt x="2376003" y="-58414"/>
                    <a:pt x="2518631" y="6270"/>
                    <a:pt x="2783268" y="0"/>
                  </a:cubicBezTo>
                  <a:cubicBezTo>
                    <a:pt x="3047905" y="-6270"/>
                    <a:pt x="3261584" y="5458"/>
                    <a:pt x="3689938" y="0"/>
                  </a:cubicBezTo>
                  <a:cubicBezTo>
                    <a:pt x="3701211" y="143282"/>
                    <a:pt x="3689483" y="310026"/>
                    <a:pt x="3689938" y="461665"/>
                  </a:cubicBezTo>
                  <a:cubicBezTo>
                    <a:pt x="3511882" y="462671"/>
                    <a:pt x="3463977" y="455514"/>
                    <a:pt x="3273502" y="461665"/>
                  </a:cubicBezTo>
                  <a:cubicBezTo>
                    <a:pt x="3083027" y="467816"/>
                    <a:pt x="2985775" y="425779"/>
                    <a:pt x="2820167" y="461665"/>
                  </a:cubicBezTo>
                  <a:cubicBezTo>
                    <a:pt x="2654559" y="497551"/>
                    <a:pt x="2420449" y="427352"/>
                    <a:pt x="2219234" y="461665"/>
                  </a:cubicBezTo>
                  <a:cubicBezTo>
                    <a:pt x="2018019" y="495978"/>
                    <a:pt x="1867865" y="421491"/>
                    <a:pt x="1618301" y="461665"/>
                  </a:cubicBezTo>
                  <a:cubicBezTo>
                    <a:pt x="1368737" y="501839"/>
                    <a:pt x="1218095" y="405302"/>
                    <a:pt x="1017369" y="461665"/>
                  </a:cubicBezTo>
                  <a:cubicBezTo>
                    <a:pt x="816643" y="518028"/>
                    <a:pt x="631443" y="434098"/>
                    <a:pt x="527134" y="461665"/>
                  </a:cubicBezTo>
                  <a:cubicBezTo>
                    <a:pt x="422825" y="489232"/>
                    <a:pt x="164725" y="418821"/>
                    <a:pt x="0" y="461665"/>
                  </a:cubicBezTo>
                  <a:cubicBezTo>
                    <a:pt x="-13697" y="232593"/>
                    <a:pt x="8604" y="21220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72880757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Mai:</a:t>
              </a:r>
              <a:r>
                <a:rPr kumimoji="0" lang="en-US" sz="2400" b="1" i="0" u="none" strike="noStrike" kern="1200" cap="none" spc="0" normalizeH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18</a:t>
              </a:r>
              <a:r>
                <a:rPr kumimoji="0" lang="en-US" sz="2400" b="1" i="1" u="none" strike="noStrike" kern="1200" cap="none" spc="0" normalizeH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kumimoji="0" lang="en-US" sz="2400" b="1" i="0" u="none" strike="noStrike" kern="1200" cap="none" spc="0" normalizeH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+ 21 nghìn đồng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4" name="Arrow: Right 313">
            <a:extLst>
              <a:ext uri="{FF2B5EF4-FFF2-40B4-BE49-F238E27FC236}">
                <a16:creationId xmlns:a16="http://schemas.microsoft.com/office/drawing/2014/main" id="{79882970-7683-3C1A-0E20-775E352E85B7}"/>
              </a:ext>
            </a:extLst>
          </p:cNvPr>
          <p:cNvSpPr/>
          <p:nvPr/>
        </p:nvSpPr>
        <p:spPr>
          <a:xfrm>
            <a:off x="10710874" y="5601914"/>
            <a:ext cx="841954" cy="5550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" name="Google Shape;1616;p7"/>
          <p:cNvGrpSpPr/>
          <p:nvPr/>
        </p:nvGrpSpPr>
        <p:grpSpPr>
          <a:xfrm flipH="1">
            <a:off x="11273811" y="-444844"/>
            <a:ext cx="1074149" cy="686771"/>
            <a:chOff x="-206267" y="355694"/>
            <a:chExt cx="1406323" cy="899150"/>
          </a:xfrm>
        </p:grpSpPr>
        <p:sp>
          <p:nvSpPr>
            <p:cNvPr id="5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625;p7"/>
          <p:cNvGrpSpPr/>
          <p:nvPr/>
        </p:nvGrpSpPr>
        <p:grpSpPr>
          <a:xfrm>
            <a:off x="11032570" y="5539801"/>
            <a:ext cx="1289014" cy="1411882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9693DDD1-568D-63B3-D91D-EC0C47C00FAE}"/>
              </a:ext>
            </a:extLst>
          </p:cNvPr>
          <p:cNvGrpSpPr/>
          <p:nvPr/>
        </p:nvGrpSpPr>
        <p:grpSpPr>
          <a:xfrm>
            <a:off x="-288498" y="-197761"/>
            <a:ext cx="3377637" cy="950003"/>
            <a:chOff x="0" y="-108647"/>
            <a:chExt cx="3377637" cy="950003"/>
          </a:xfrm>
        </p:grpSpPr>
        <p:sp>
          <p:nvSpPr>
            <p:cNvPr id="3" name="Google Shape;1615;p7"/>
            <p:cNvSpPr/>
            <p:nvPr/>
          </p:nvSpPr>
          <p:spPr>
            <a:xfrm flipH="1">
              <a:off x="0" y="-2397"/>
              <a:ext cx="3377637" cy="527437"/>
            </a:xfrm>
            <a:custGeom>
              <a:avLst/>
              <a:gdLst/>
              <a:ahLst/>
              <a:cxnLst/>
              <a:rect l="l" t="t" r="r" b="b"/>
              <a:pathLst>
                <a:path w="97938" h="30032" extrusionOk="0">
                  <a:moveTo>
                    <a:pt x="97937" y="0"/>
                  </a:moveTo>
                  <a:lnTo>
                    <a:pt x="1" y="701"/>
                  </a:lnTo>
                  <a:cubicBezTo>
                    <a:pt x="1402" y="7005"/>
                    <a:pt x="3503" y="13643"/>
                    <a:pt x="8740" y="17846"/>
                  </a:cubicBezTo>
                  <a:cubicBezTo>
                    <a:pt x="11108" y="19687"/>
                    <a:pt x="13082" y="20384"/>
                    <a:pt x="14847" y="20384"/>
                  </a:cubicBezTo>
                  <a:cubicBezTo>
                    <a:pt x="20121" y="20384"/>
                    <a:pt x="23542" y="14168"/>
                    <a:pt x="30089" y="13643"/>
                  </a:cubicBezTo>
                  <a:cubicBezTo>
                    <a:pt x="30303" y="13627"/>
                    <a:pt x="30514" y="13620"/>
                    <a:pt x="30722" y="13620"/>
                  </a:cubicBezTo>
                  <a:cubicBezTo>
                    <a:pt x="39643" y="13620"/>
                    <a:pt x="42155" y="28026"/>
                    <a:pt x="50370" y="29722"/>
                  </a:cubicBezTo>
                  <a:cubicBezTo>
                    <a:pt x="51314" y="29934"/>
                    <a:pt x="52214" y="30032"/>
                    <a:pt x="53074" y="30032"/>
                  </a:cubicBezTo>
                  <a:cubicBezTo>
                    <a:pt x="62086" y="30032"/>
                    <a:pt x="66783" y="19247"/>
                    <a:pt x="73787" y="15745"/>
                  </a:cubicBezTo>
                  <a:cubicBezTo>
                    <a:pt x="74795" y="15220"/>
                    <a:pt x="75720" y="15001"/>
                    <a:pt x="76584" y="15001"/>
                  </a:cubicBezTo>
                  <a:cubicBezTo>
                    <a:pt x="81009" y="15001"/>
                    <a:pt x="83824" y="20764"/>
                    <a:pt x="87891" y="20764"/>
                  </a:cubicBezTo>
                  <a:cubicBezTo>
                    <a:pt x="89388" y="20764"/>
                    <a:pt x="91055" y="19983"/>
                    <a:pt x="93034" y="17846"/>
                  </a:cubicBezTo>
                  <a:cubicBezTo>
                    <a:pt x="97570" y="12943"/>
                    <a:pt x="97937" y="6638"/>
                    <a:pt x="97937" y="0"/>
                  </a:cubicBezTo>
                  <a:close/>
                </a:path>
              </a:pathLst>
            </a:custGeom>
            <a:solidFill>
              <a:srgbClr val="D6E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4" name="Google Shape;1686;p7"/>
            <p:cNvGrpSpPr/>
            <p:nvPr/>
          </p:nvGrpSpPr>
          <p:grpSpPr>
            <a:xfrm flipH="1">
              <a:off x="62967" y="10697"/>
              <a:ext cx="809979" cy="830659"/>
              <a:chOff x="7973149" y="-201092"/>
              <a:chExt cx="1116750" cy="1145263"/>
            </a:xfrm>
          </p:grpSpPr>
          <p:sp>
            <p:nvSpPr>
              <p:cNvPr id="75" name="Google Shape;1687;p7"/>
              <p:cNvSpPr/>
              <p:nvPr/>
            </p:nvSpPr>
            <p:spPr>
              <a:xfrm>
                <a:off x="8049086" y="-201092"/>
                <a:ext cx="1040813" cy="992342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33125" extrusionOk="0">
                    <a:moveTo>
                      <a:pt x="34434" y="0"/>
                    </a:moveTo>
                    <a:cubicBezTo>
                      <a:pt x="34275" y="0"/>
                      <a:pt x="34109" y="100"/>
                      <a:pt x="34092" y="301"/>
                    </a:cubicBezTo>
                    <a:cubicBezTo>
                      <a:pt x="34025" y="3770"/>
                      <a:pt x="32291" y="6705"/>
                      <a:pt x="29555" y="8740"/>
                    </a:cubicBezTo>
                    <a:cubicBezTo>
                      <a:pt x="26853" y="10741"/>
                      <a:pt x="23618" y="11909"/>
                      <a:pt x="20415" y="12743"/>
                    </a:cubicBezTo>
                    <a:cubicBezTo>
                      <a:pt x="17113" y="13610"/>
                      <a:pt x="13777" y="14277"/>
                      <a:pt x="10642" y="15611"/>
                    </a:cubicBezTo>
                    <a:cubicBezTo>
                      <a:pt x="7773" y="16846"/>
                      <a:pt x="5105" y="18580"/>
                      <a:pt x="3203" y="21049"/>
                    </a:cubicBezTo>
                    <a:cubicBezTo>
                      <a:pt x="635" y="24418"/>
                      <a:pt x="1" y="28688"/>
                      <a:pt x="1" y="32824"/>
                    </a:cubicBezTo>
                    <a:cubicBezTo>
                      <a:pt x="1" y="33024"/>
                      <a:pt x="159" y="33124"/>
                      <a:pt x="318" y="33124"/>
                    </a:cubicBezTo>
                    <a:cubicBezTo>
                      <a:pt x="476" y="33124"/>
                      <a:pt x="635" y="33024"/>
                      <a:pt x="635" y="32824"/>
                    </a:cubicBezTo>
                    <a:cubicBezTo>
                      <a:pt x="635" y="29021"/>
                      <a:pt x="1168" y="25118"/>
                      <a:pt x="3370" y="21916"/>
                    </a:cubicBezTo>
                    <a:cubicBezTo>
                      <a:pt x="5171" y="19247"/>
                      <a:pt x="7907" y="17446"/>
                      <a:pt x="10842" y="16212"/>
                    </a:cubicBezTo>
                    <a:cubicBezTo>
                      <a:pt x="17013" y="13543"/>
                      <a:pt x="24118" y="13443"/>
                      <a:pt x="29722" y="9407"/>
                    </a:cubicBezTo>
                    <a:cubicBezTo>
                      <a:pt x="31123" y="8373"/>
                      <a:pt x="32357" y="7139"/>
                      <a:pt x="33258" y="5671"/>
                    </a:cubicBezTo>
                    <a:cubicBezTo>
                      <a:pt x="34225" y="4037"/>
                      <a:pt x="34692" y="2169"/>
                      <a:pt x="34726" y="301"/>
                    </a:cubicBezTo>
                    <a:cubicBezTo>
                      <a:pt x="34742" y="100"/>
                      <a:pt x="34592" y="0"/>
                      <a:pt x="344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1688;p7"/>
              <p:cNvSpPr/>
              <p:nvPr/>
            </p:nvSpPr>
            <p:spPr>
              <a:xfrm>
                <a:off x="8764539" y="130006"/>
                <a:ext cx="67974" cy="13058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4359" extrusionOk="0">
                    <a:moveTo>
                      <a:pt x="1879" y="1"/>
                    </a:moveTo>
                    <a:cubicBezTo>
                      <a:pt x="1754" y="1"/>
                      <a:pt x="1635" y="76"/>
                      <a:pt x="1635" y="222"/>
                    </a:cubicBezTo>
                    <a:cubicBezTo>
                      <a:pt x="1602" y="255"/>
                      <a:pt x="1535" y="289"/>
                      <a:pt x="1502" y="355"/>
                    </a:cubicBezTo>
                    <a:cubicBezTo>
                      <a:pt x="1135" y="1189"/>
                      <a:pt x="534" y="1890"/>
                      <a:pt x="201" y="2791"/>
                    </a:cubicBezTo>
                    <a:cubicBezTo>
                      <a:pt x="1" y="3358"/>
                      <a:pt x="101" y="4325"/>
                      <a:pt x="901" y="4358"/>
                    </a:cubicBezTo>
                    <a:cubicBezTo>
                      <a:pt x="1568" y="4358"/>
                      <a:pt x="1802" y="3291"/>
                      <a:pt x="1935" y="2824"/>
                    </a:cubicBezTo>
                    <a:cubicBezTo>
                      <a:pt x="2135" y="2023"/>
                      <a:pt x="2269" y="1089"/>
                      <a:pt x="2169" y="255"/>
                    </a:cubicBezTo>
                    <a:cubicBezTo>
                      <a:pt x="2152" y="84"/>
                      <a:pt x="2012" y="1"/>
                      <a:pt x="1879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1689;p7"/>
              <p:cNvSpPr/>
              <p:nvPr/>
            </p:nvSpPr>
            <p:spPr>
              <a:xfrm>
                <a:off x="8637648" y="67938"/>
                <a:ext cx="105151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3288" extrusionOk="0">
                    <a:moveTo>
                      <a:pt x="1215" y="0"/>
                    </a:moveTo>
                    <a:cubicBezTo>
                      <a:pt x="1045" y="0"/>
                      <a:pt x="872" y="49"/>
                      <a:pt x="701" y="159"/>
                    </a:cubicBezTo>
                    <a:cubicBezTo>
                      <a:pt x="0" y="593"/>
                      <a:pt x="67" y="1527"/>
                      <a:pt x="634" y="2027"/>
                    </a:cubicBezTo>
                    <a:cubicBezTo>
                      <a:pt x="1201" y="2594"/>
                      <a:pt x="2068" y="2794"/>
                      <a:pt x="2802" y="3095"/>
                    </a:cubicBezTo>
                    <a:cubicBezTo>
                      <a:pt x="2836" y="3111"/>
                      <a:pt x="2869" y="3120"/>
                      <a:pt x="2898" y="3120"/>
                    </a:cubicBezTo>
                    <a:cubicBezTo>
                      <a:pt x="2927" y="3120"/>
                      <a:pt x="2952" y="3111"/>
                      <a:pt x="2969" y="3095"/>
                    </a:cubicBezTo>
                    <a:cubicBezTo>
                      <a:pt x="2996" y="3229"/>
                      <a:pt x="3094" y="3288"/>
                      <a:pt x="3196" y="3288"/>
                    </a:cubicBezTo>
                    <a:cubicBezTo>
                      <a:pt x="3347" y="3288"/>
                      <a:pt x="3509" y="3160"/>
                      <a:pt x="3469" y="2961"/>
                    </a:cubicBezTo>
                    <a:cubicBezTo>
                      <a:pt x="3354" y="2122"/>
                      <a:pt x="2333" y="0"/>
                      <a:pt x="121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1690;p7"/>
              <p:cNvSpPr/>
              <p:nvPr/>
            </p:nvSpPr>
            <p:spPr>
              <a:xfrm>
                <a:off x="8575701" y="196387"/>
                <a:ext cx="70969" cy="100657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360" extrusionOk="0">
                    <a:moveTo>
                      <a:pt x="2030" y="1"/>
                    </a:moveTo>
                    <a:cubicBezTo>
                      <a:pt x="1975" y="1"/>
                      <a:pt x="1917" y="16"/>
                      <a:pt x="1868" y="41"/>
                    </a:cubicBezTo>
                    <a:cubicBezTo>
                      <a:pt x="1841" y="27"/>
                      <a:pt x="1807" y="19"/>
                      <a:pt x="1770" y="19"/>
                    </a:cubicBezTo>
                    <a:cubicBezTo>
                      <a:pt x="1719" y="19"/>
                      <a:pt x="1660" y="35"/>
                      <a:pt x="1601" y="74"/>
                    </a:cubicBezTo>
                    <a:cubicBezTo>
                      <a:pt x="1168" y="441"/>
                      <a:pt x="834" y="1175"/>
                      <a:pt x="567" y="1675"/>
                    </a:cubicBezTo>
                    <a:cubicBezTo>
                      <a:pt x="367" y="2076"/>
                      <a:pt x="0" y="2943"/>
                      <a:pt x="534" y="3243"/>
                    </a:cubicBezTo>
                    <a:cubicBezTo>
                      <a:pt x="679" y="3324"/>
                      <a:pt x="828" y="3359"/>
                      <a:pt x="973" y="3359"/>
                    </a:cubicBezTo>
                    <a:cubicBezTo>
                      <a:pt x="1431" y="3359"/>
                      <a:pt x="1858" y="3006"/>
                      <a:pt x="2035" y="2576"/>
                    </a:cubicBezTo>
                    <a:cubicBezTo>
                      <a:pt x="2335" y="1842"/>
                      <a:pt x="2368" y="941"/>
                      <a:pt x="2235" y="174"/>
                    </a:cubicBezTo>
                    <a:cubicBezTo>
                      <a:pt x="2214" y="47"/>
                      <a:pt x="2126" y="1"/>
                      <a:pt x="2030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1691;p7"/>
              <p:cNvSpPr/>
              <p:nvPr/>
            </p:nvSpPr>
            <p:spPr>
              <a:xfrm>
                <a:off x="8407831" y="135937"/>
                <a:ext cx="107937" cy="91221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045" extrusionOk="0">
                    <a:moveTo>
                      <a:pt x="1062" y="0"/>
                    </a:moveTo>
                    <a:cubicBezTo>
                      <a:pt x="936" y="0"/>
                      <a:pt x="814" y="28"/>
                      <a:pt x="701" y="91"/>
                    </a:cubicBezTo>
                    <a:cubicBezTo>
                      <a:pt x="0" y="458"/>
                      <a:pt x="267" y="1492"/>
                      <a:pt x="701" y="1992"/>
                    </a:cubicBezTo>
                    <a:cubicBezTo>
                      <a:pt x="1186" y="2568"/>
                      <a:pt x="2139" y="3006"/>
                      <a:pt x="2935" y="3006"/>
                    </a:cubicBezTo>
                    <a:cubicBezTo>
                      <a:pt x="3015" y="3006"/>
                      <a:pt x="3093" y="3002"/>
                      <a:pt x="3169" y="2993"/>
                    </a:cubicBezTo>
                    <a:cubicBezTo>
                      <a:pt x="3214" y="3026"/>
                      <a:pt x="3277" y="3045"/>
                      <a:pt x="3341" y="3045"/>
                    </a:cubicBezTo>
                    <a:cubicBezTo>
                      <a:pt x="3469" y="3045"/>
                      <a:pt x="3603" y="2971"/>
                      <a:pt x="3603" y="2793"/>
                    </a:cubicBezTo>
                    <a:cubicBezTo>
                      <a:pt x="3603" y="2025"/>
                      <a:pt x="3036" y="1358"/>
                      <a:pt x="2535" y="825"/>
                    </a:cubicBezTo>
                    <a:cubicBezTo>
                      <a:pt x="2211" y="500"/>
                      <a:pt x="1601" y="0"/>
                      <a:pt x="1062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1692;p7"/>
              <p:cNvSpPr/>
              <p:nvPr/>
            </p:nvSpPr>
            <p:spPr>
              <a:xfrm>
                <a:off x="8393842" y="257556"/>
                <a:ext cx="62042" cy="10928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648" extrusionOk="0">
                    <a:moveTo>
                      <a:pt x="934" y="0"/>
                    </a:moveTo>
                    <a:cubicBezTo>
                      <a:pt x="367" y="34"/>
                      <a:pt x="234" y="1201"/>
                      <a:pt x="167" y="1635"/>
                    </a:cubicBezTo>
                    <a:cubicBezTo>
                      <a:pt x="100" y="2269"/>
                      <a:pt x="0" y="3336"/>
                      <a:pt x="767" y="3603"/>
                    </a:cubicBezTo>
                    <a:cubicBezTo>
                      <a:pt x="856" y="3633"/>
                      <a:pt x="937" y="3648"/>
                      <a:pt x="1011" y="3648"/>
                    </a:cubicBezTo>
                    <a:cubicBezTo>
                      <a:pt x="2071" y="3648"/>
                      <a:pt x="1615" y="697"/>
                      <a:pt x="1334" y="167"/>
                    </a:cubicBezTo>
                    <a:cubicBezTo>
                      <a:pt x="1309" y="92"/>
                      <a:pt x="1247" y="54"/>
                      <a:pt x="1189" y="54"/>
                    </a:cubicBezTo>
                    <a:cubicBezTo>
                      <a:pt x="1170" y="54"/>
                      <a:pt x="1151" y="59"/>
                      <a:pt x="1134" y="67"/>
                    </a:cubicBezTo>
                    <a:cubicBezTo>
                      <a:pt x="1068" y="0"/>
                      <a:pt x="1034" y="0"/>
                      <a:pt x="9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1693;p7"/>
              <p:cNvSpPr/>
              <p:nvPr/>
            </p:nvSpPr>
            <p:spPr>
              <a:xfrm>
                <a:off x="8247930" y="217326"/>
                <a:ext cx="101316" cy="7411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474" extrusionOk="0">
                    <a:moveTo>
                      <a:pt x="1013" y="0"/>
                    </a:moveTo>
                    <a:cubicBezTo>
                      <a:pt x="827" y="0"/>
                      <a:pt x="653" y="63"/>
                      <a:pt x="501" y="209"/>
                    </a:cubicBezTo>
                    <a:cubicBezTo>
                      <a:pt x="1" y="709"/>
                      <a:pt x="168" y="1477"/>
                      <a:pt x="668" y="1844"/>
                    </a:cubicBezTo>
                    <a:cubicBezTo>
                      <a:pt x="1235" y="2277"/>
                      <a:pt x="2036" y="2444"/>
                      <a:pt x="2703" y="2444"/>
                    </a:cubicBezTo>
                    <a:cubicBezTo>
                      <a:pt x="2770" y="2444"/>
                      <a:pt x="2836" y="2411"/>
                      <a:pt x="2870" y="2377"/>
                    </a:cubicBezTo>
                    <a:cubicBezTo>
                      <a:pt x="2914" y="2444"/>
                      <a:pt x="2988" y="2474"/>
                      <a:pt x="3065" y="2474"/>
                    </a:cubicBezTo>
                    <a:cubicBezTo>
                      <a:pt x="3218" y="2474"/>
                      <a:pt x="3381" y="2355"/>
                      <a:pt x="3337" y="2177"/>
                    </a:cubicBezTo>
                    <a:cubicBezTo>
                      <a:pt x="3142" y="1539"/>
                      <a:pt x="1933" y="0"/>
                      <a:pt x="1013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1694;p7"/>
              <p:cNvSpPr/>
              <p:nvPr/>
            </p:nvSpPr>
            <p:spPr>
              <a:xfrm>
                <a:off x="8232952" y="330437"/>
                <a:ext cx="58986" cy="11698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3905" extrusionOk="0">
                    <a:moveTo>
                      <a:pt x="1087" y="1"/>
                    </a:moveTo>
                    <a:cubicBezTo>
                      <a:pt x="1024" y="1"/>
                      <a:pt x="960" y="25"/>
                      <a:pt x="901" y="69"/>
                    </a:cubicBezTo>
                    <a:cubicBezTo>
                      <a:pt x="835" y="69"/>
                      <a:pt x="734" y="102"/>
                      <a:pt x="668" y="202"/>
                    </a:cubicBezTo>
                    <a:cubicBezTo>
                      <a:pt x="301" y="736"/>
                      <a:pt x="201" y="1470"/>
                      <a:pt x="134" y="2070"/>
                    </a:cubicBezTo>
                    <a:cubicBezTo>
                      <a:pt x="67" y="2604"/>
                      <a:pt x="1" y="3471"/>
                      <a:pt x="534" y="3805"/>
                    </a:cubicBezTo>
                    <a:cubicBezTo>
                      <a:pt x="650" y="3874"/>
                      <a:pt x="762" y="3905"/>
                      <a:pt x="870" y="3905"/>
                    </a:cubicBezTo>
                    <a:cubicBezTo>
                      <a:pt x="1383" y="3905"/>
                      <a:pt x="1780" y="3212"/>
                      <a:pt x="1835" y="2771"/>
                    </a:cubicBezTo>
                    <a:cubicBezTo>
                      <a:pt x="1969" y="1904"/>
                      <a:pt x="1668" y="903"/>
                      <a:pt x="1302" y="136"/>
                    </a:cubicBezTo>
                    <a:cubicBezTo>
                      <a:pt x="1245" y="42"/>
                      <a:pt x="1168" y="1"/>
                      <a:pt x="108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1695;p7"/>
              <p:cNvSpPr/>
              <p:nvPr/>
            </p:nvSpPr>
            <p:spPr>
              <a:xfrm>
                <a:off x="8067179" y="341311"/>
                <a:ext cx="129836" cy="7381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2464" extrusionOk="0">
                    <a:moveTo>
                      <a:pt x="1418" y="1"/>
                    </a:moveTo>
                    <a:cubicBezTo>
                      <a:pt x="970" y="1"/>
                      <a:pt x="599" y="189"/>
                      <a:pt x="431" y="673"/>
                    </a:cubicBezTo>
                    <a:cubicBezTo>
                      <a:pt x="0" y="1807"/>
                      <a:pt x="1527" y="2463"/>
                      <a:pt x="2811" y="2463"/>
                    </a:cubicBezTo>
                    <a:cubicBezTo>
                      <a:pt x="3416" y="2463"/>
                      <a:pt x="3967" y="2317"/>
                      <a:pt x="4234" y="2008"/>
                    </a:cubicBezTo>
                    <a:cubicBezTo>
                      <a:pt x="4334" y="1874"/>
                      <a:pt x="4267" y="1674"/>
                      <a:pt x="4134" y="1574"/>
                    </a:cubicBezTo>
                    <a:cubicBezTo>
                      <a:pt x="3723" y="889"/>
                      <a:pt x="2389" y="1"/>
                      <a:pt x="14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1696;p7"/>
              <p:cNvSpPr/>
              <p:nvPr/>
            </p:nvSpPr>
            <p:spPr>
              <a:xfrm>
                <a:off x="8112052" y="482671"/>
                <a:ext cx="76961" cy="108776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631" extrusionOk="0">
                    <a:moveTo>
                      <a:pt x="389" y="0"/>
                    </a:moveTo>
                    <a:cubicBezTo>
                      <a:pt x="208" y="0"/>
                      <a:pt x="73" y="190"/>
                      <a:pt x="100" y="358"/>
                    </a:cubicBezTo>
                    <a:cubicBezTo>
                      <a:pt x="67" y="391"/>
                      <a:pt x="67" y="424"/>
                      <a:pt x="34" y="491"/>
                    </a:cubicBezTo>
                    <a:cubicBezTo>
                      <a:pt x="0" y="1091"/>
                      <a:pt x="267" y="1825"/>
                      <a:pt x="501" y="2359"/>
                    </a:cubicBezTo>
                    <a:cubicBezTo>
                      <a:pt x="661" y="2840"/>
                      <a:pt x="1007" y="3630"/>
                      <a:pt x="1627" y="3630"/>
                    </a:cubicBezTo>
                    <a:cubicBezTo>
                      <a:pt x="1651" y="3630"/>
                      <a:pt x="1676" y="3629"/>
                      <a:pt x="1702" y="3627"/>
                    </a:cubicBezTo>
                    <a:cubicBezTo>
                      <a:pt x="2469" y="3560"/>
                      <a:pt x="2569" y="2659"/>
                      <a:pt x="2335" y="2059"/>
                    </a:cubicBezTo>
                    <a:cubicBezTo>
                      <a:pt x="1968" y="1292"/>
                      <a:pt x="1268" y="424"/>
                      <a:pt x="501" y="24"/>
                    </a:cubicBezTo>
                    <a:cubicBezTo>
                      <a:pt x="462" y="7"/>
                      <a:pt x="425" y="0"/>
                      <a:pt x="389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1697;p7"/>
              <p:cNvSpPr/>
              <p:nvPr/>
            </p:nvSpPr>
            <p:spPr>
              <a:xfrm>
                <a:off x="7994148" y="541833"/>
                <a:ext cx="103593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2411" extrusionOk="0">
                    <a:moveTo>
                      <a:pt x="2635" y="0"/>
                    </a:moveTo>
                    <a:cubicBezTo>
                      <a:pt x="2331" y="0"/>
                      <a:pt x="2006" y="56"/>
                      <a:pt x="1868" y="84"/>
                    </a:cubicBezTo>
                    <a:cubicBezTo>
                      <a:pt x="1068" y="251"/>
                      <a:pt x="0" y="617"/>
                      <a:pt x="34" y="1585"/>
                    </a:cubicBezTo>
                    <a:cubicBezTo>
                      <a:pt x="56" y="2190"/>
                      <a:pt x="357" y="2410"/>
                      <a:pt x="767" y="2410"/>
                    </a:cubicBezTo>
                    <a:cubicBezTo>
                      <a:pt x="1602" y="2410"/>
                      <a:pt x="2890" y="1498"/>
                      <a:pt x="3203" y="1051"/>
                    </a:cubicBezTo>
                    <a:cubicBezTo>
                      <a:pt x="3303" y="884"/>
                      <a:pt x="3203" y="718"/>
                      <a:pt x="3069" y="684"/>
                    </a:cubicBezTo>
                    <a:cubicBezTo>
                      <a:pt x="3136" y="651"/>
                      <a:pt x="3169" y="617"/>
                      <a:pt x="3203" y="584"/>
                    </a:cubicBezTo>
                    <a:cubicBezTo>
                      <a:pt x="3457" y="114"/>
                      <a:pt x="3067" y="0"/>
                      <a:pt x="26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1698;p7"/>
              <p:cNvSpPr/>
              <p:nvPr/>
            </p:nvSpPr>
            <p:spPr>
              <a:xfrm>
                <a:off x="8060080" y="655214"/>
                <a:ext cx="124533" cy="86367"/>
              </a:xfrm>
              <a:custGeom>
                <a:avLst/>
                <a:gdLst/>
                <a:ahLst/>
                <a:cxnLst/>
                <a:rect l="l" t="t" r="r" b="b"/>
                <a:pathLst>
                  <a:path w="4157" h="2883" extrusionOk="0">
                    <a:moveTo>
                      <a:pt x="466" y="1"/>
                    </a:moveTo>
                    <a:cubicBezTo>
                      <a:pt x="455" y="1"/>
                      <a:pt x="445" y="1"/>
                      <a:pt x="434" y="1"/>
                    </a:cubicBezTo>
                    <a:cubicBezTo>
                      <a:pt x="234" y="1"/>
                      <a:pt x="134" y="202"/>
                      <a:pt x="168" y="335"/>
                    </a:cubicBezTo>
                    <a:cubicBezTo>
                      <a:pt x="68" y="402"/>
                      <a:pt x="1" y="502"/>
                      <a:pt x="68" y="635"/>
                    </a:cubicBezTo>
                    <a:cubicBezTo>
                      <a:pt x="262" y="1248"/>
                      <a:pt x="1410" y="2883"/>
                      <a:pt x="2347" y="2883"/>
                    </a:cubicBezTo>
                    <a:cubicBezTo>
                      <a:pt x="2532" y="2883"/>
                      <a:pt x="2710" y="2819"/>
                      <a:pt x="2870" y="2670"/>
                    </a:cubicBezTo>
                    <a:cubicBezTo>
                      <a:pt x="4157" y="1515"/>
                      <a:pt x="1461" y="1"/>
                      <a:pt x="466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1699;p7"/>
              <p:cNvSpPr/>
              <p:nvPr/>
            </p:nvSpPr>
            <p:spPr>
              <a:xfrm>
                <a:off x="7973149" y="700567"/>
                <a:ext cx="92958" cy="72767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429" extrusionOk="0">
                    <a:moveTo>
                      <a:pt x="2718" y="1"/>
                    </a:moveTo>
                    <a:cubicBezTo>
                      <a:pt x="2684" y="1"/>
                      <a:pt x="2645" y="8"/>
                      <a:pt x="2603" y="22"/>
                    </a:cubicBezTo>
                    <a:cubicBezTo>
                      <a:pt x="2102" y="222"/>
                      <a:pt x="1502" y="189"/>
                      <a:pt x="1001" y="422"/>
                    </a:cubicBezTo>
                    <a:cubicBezTo>
                      <a:pt x="434" y="689"/>
                      <a:pt x="1" y="1323"/>
                      <a:pt x="101" y="1923"/>
                    </a:cubicBezTo>
                    <a:cubicBezTo>
                      <a:pt x="185" y="2302"/>
                      <a:pt x="535" y="2429"/>
                      <a:pt x="890" y="2429"/>
                    </a:cubicBezTo>
                    <a:cubicBezTo>
                      <a:pt x="1098" y="2429"/>
                      <a:pt x="1308" y="2385"/>
                      <a:pt x="1468" y="2324"/>
                    </a:cubicBezTo>
                    <a:cubicBezTo>
                      <a:pt x="2169" y="2057"/>
                      <a:pt x="2669" y="1423"/>
                      <a:pt x="2936" y="722"/>
                    </a:cubicBezTo>
                    <a:cubicBezTo>
                      <a:pt x="2970" y="656"/>
                      <a:pt x="3003" y="622"/>
                      <a:pt x="3036" y="589"/>
                    </a:cubicBezTo>
                    <a:cubicBezTo>
                      <a:pt x="3103" y="456"/>
                      <a:pt x="3036" y="289"/>
                      <a:pt x="2936" y="222"/>
                    </a:cubicBezTo>
                    <a:cubicBezTo>
                      <a:pt x="2910" y="91"/>
                      <a:pt x="2843" y="1"/>
                      <a:pt x="27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1700;p7"/>
              <p:cNvSpPr/>
              <p:nvPr/>
            </p:nvSpPr>
            <p:spPr>
              <a:xfrm>
                <a:off x="8035666" y="770962"/>
                <a:ext cx="91400" cy="114438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3820" extrusionOk="0">
                    <a:moveTo>
                      <a:pt x="897" y="1"/>
                    </a:moveTo>
                    <a:cubicBezTo>
                      <a:pt x="803" y="1"/>
                      <a:pt x="724" y="58"/>
                      <a:pt x="682" y="140"/>
                    </a:cubicBezTo>
                    <a:cubicBezTo>
                      <a:pt x="582" y="140"/>
                      <a:pt x="516" y="207"/>
                      <a:pt x="449" y="307"/>
                    </a:cubicBezTo>
                    <a:cubicBezTo>
                      <a:pt x="138" y="1178"/>
                      <a:pt x="1" y="3819"/>
                      <a:pt x="1391" y="3819"/>
                    </a:cubicBezTo>
                    <a:cubicBezTo>
                      <a:pt x="1491" y="3819"/>
                      <a:pt x="1600" y="3805"/>
                      <a:pt x="1716" y="3776"/>
                    </a:cubicBezTo>
                    <a:cubicBezTo>
                      <a:pt x="3051" y="3443"/>
                      <a:pt x="1616" y="574"/>
                      <a:pt x="1083" y="74"/>
                    </a:cubicBezTo>
                    <a:cubicBezTo>
                      <a:pt x="1019" y="23"/>
                      <a:pt x="955" y="1"/>
                      <a:pt x="89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1701;p7"/>
              <p:cNvSpPr/>
              <p:nvPr/>
            </p:nvSpPr>
            <p:spPr>
              <a:xfrm>
                <a:off x="8357866" y="-21239"/>
                <a:ext cx="718531" cy="965410"/>
              </a:xfrm>
              <a:custGeom>
                <a:avLst/>
                <a:gdLst/>
                <a:ahLst/>
                <a:cxnLst/>
                <a:rect l="l" t="t" r="r" b="b"/>
                <a:pathLst>
                  <a:path w="23985" h="32226" extrusionOk="0">
                    <a:moveTo>
                      <a:pt x="22483" y="1"/>
                    </a:moveTo>
                    <a:cubicBezTo>
                      <a:pt x="22350" y="3136"/>
                      <a:pt x="19814" y="6072"/>
                      <a:pt x="17713" y="7940"/>
                    </a:cubicBezTo>
                    <a:cubicBezTo>
                      <a:pt x="12809" y="12143"/>
                      <a:pt x="6872" y="14711"/>
                      <a:pt x="2435" y="19581"/>
                    </a:cubicBezTo>
                    <a:cubicBezTo>
                      <a:pt x="1601" y="20515"/>
                      <a:pt x="0" y="22750"/>
                      <a:pt x="2302" y="23084"/>
                    </a:cubicBezTo>
                    <a:cubicBezTo>
                      <a:pt x="2370" y="23096"/>
                      <a:pt x="2440" y="23102"/>
                      <a:pt x="2514" y="23102"/>
                    </a:cubicBezTo>
                    <a:cubicBezTo>
                      <a:pt x="3843" y="23102"/>
                      <a:pt x="5987" y="21179"/>
                      <a:pt x="6872" y="20515"/>
                    </a:cubicBezTo>
                    <a:cubicBezTo>
                      <a:pt x="10341" y="17713"/>
                      <a:pt x="13143" y="13510"/>
                      <a:pt x="17112" y="11442"/>
                    </a:cubicBezTo>
                    <a:lnTo>
                      <a:pt x="17112" y="11442"/>
                    </a:lnTo>
                    <a:cubicBezTo>
                      <a:pt x="16779" y="12009"/>
                      <a:pt x="16312" y="12576"/>
                      <a:pt x="15945" y="13177"/>
                    </a:cubicBezTo>
                    <a:cubicBezTo>
                      <a:pt x="13843" y="15979"/>
                      <a:pt x="11875" y="18881"/>
                      <a:pt x="9774" y="21816"/>
                    </a:cubicBezTo>
                    <a:cubicBezTo>
                      <a:pt x="8606" y="23317"/>
                      <a:pt x="7572" y="25052"/>
                      <a:pt x="6405" y="26686"/>
                    </a:cubicBezTo>
                    <a:cubicBezTo>
                      <a:pt x="5683" y="27813"/>
                      <a:pt x="4710" y="29265"/>
                      <a:pt x="5980" y="29265"/>
                    </a:cubicBezTo>
                    <a:cubicBezTo>
                      <a:pt x="6176" y="29265"/>
                      <a:pt x="6426" y="29231"/>
                      <a:pt x="6738" y="29155"/>
                    </a:cubicBezTo>
                    <a:cubicBezTo>
                      <a:pt x="9073" y="28688"/>
                      <a:pt x="11408" y="24585"/>
                      <a:pt x="12676" y="22717"/>
                    </a:cubicBezTo>
                    <a:cubicBezTo>
                      <a:pt x="14444" y="19948"/>
                      <a:pt x="17613" y="15645"/>
                      <a:pt x="19448" y="13177"/>
                    </a:cubicBezTo>
                    <a:lnTo>
                      <a:pt x="19448" y="13177"/>
                    </a:lnTo>
                    <a:cubicBezTo>
                      <a:pt x="18647" y="16212"/>
                      <a:pt x="17112" y="19114"/>
                      <a:pt x="15845" y="21916"/>
                    </a:cubicBezTo>
                    <a:cubicBezTo>
                      <a:pt x="14911" y="23784"/>
                      <a:pt x="9874" y="30556"/>
                      <a:pt x="11742" y="32157"/>
                    </a:cubicBezTo>
                    <a:cubicBezTo>
                      <a:pt x="11854" y="32203"/>
                      <a:pt x="11970" y="32225"/>
                      <a:pt x="12088" y="32225"/>
                    </a:cubicBezTo>
                    <a:cubicBezTo>
                      <a:pt x="13756" y="32225"/>
                      <a:pt x="15929" y="27842"/>
                      <a:pt x="17112" y="25786"/>
                    </a:cubicBezTo>
                    <a:cubicBezTo>
                      <a:pt x="18647" y="22984"/>
                      <a:pt x="20115" y="20082"/>
                      <a:pt x="21049" y="17079"/>
                    </a:cubicBezTo>
                    <a:cubicBezTo>
                      <a:pt x="22316" y="12876"/>
                      <a:pt x="23984" y="5938"/>
                      <a:pt x="23284" y="1502"/>
                    </a:cubicBezTo>
                    <a:lnTo>
                      <a:pt x="22483" y="1"/>
                    </a:ln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1702;p7"/>
              <p:cNvSpPr/>
              <p:nvPr/>
            </p:nvSpPr>
            <p:spPr>
              <a:xfrm>
                <a:off x="8957392" y="26354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1703;p7"/>
              <p:cNvSpPr/>
              <p:nvPr/>
            </p:nvSpPr>
            <p:spPr>
              <a:xfrm>
                <a:off x="8920427" y="339484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704;p7"/>
              <p:cNvSpPr/>
              <p:nvPr/>
            </p:nvSpPr>
            <p:spPr>
              <a:xfrm>
                <a:off x="8871450" y="355480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705;p7"/>
              <p:cNvSpPr/>
              <p:nvPr/>
            </p:nvSpPr>
            <p:spPr>
              <a:xfrm>
                <a:off x="8829482" y="43342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1706;p7"/>
              <p:cNvSpPr/>
              <p:nvPr/>
            </p:nvSpPr>
            <p:spPr>
              <a:xfrm>
                <a:off x="8787515" y="45139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34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1707;p7"/>
              <p:cNvSpPr/>
              <p:nvPr/>
            </p:nvSpPr>
            <p:spPr>
              <a:xfrm>
                <a:off x="8776521" y="525327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1708;p7"/>
              <p:cNvSpPr/>
              <p:nvPr/>
            </p:nvSpPr>
            <p:spPr>
              <a:xfrm>
                <a:off x="8729581" y="541324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1709;p7"/>
              <p:cNvSpPr/>
              <p:nvPr/>
            </p:nvSpPr>
            <p:spPr>
              <a:xfrm>
                <a:off x="8721583" y="61426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1710;p7"/>
              <p:cNvSpPr/>
              <p:nvPr/>
            </p:nvSpPr>
            <p:spPr>
              <a:xfrm>
                <a:off x="8677609" y="62226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711;p7"/>
              <p:cNvSpPr/>
              <p:nvPr/>
            </p:nvSpPr>
            <p:spPr>
              <a:xfrm>
                <a:off x="8679616" y="680227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712;p7"/>
              <p:cNvSpPr/>
              <p:nvPr/>
            </p:nvSpPr>
            <p:spPr>
              <a:xfrm>
                <a:off x="8627643" y="6902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713;p7"/>
              <p:cNvSpPr/>
              <p:nvPr/>
            </p:nvSpPr>
            <p:spPr>
              <a:xfrm>
                <a:off x="8627643" y="748166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714;p7"/>
              <p:cNvSpPr/>
              <p:nvPr/>
            </p:nvSpPr>
            <p:spPr>
              <a:xfrm>
                <a:off x="8582680" y="75316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715;p7"/>
              <p:cNvSpPr/>
              <p:nvPr/>
            </p:nvSpPr>
            <p:spPr>
              <a:xfrm>
                <a:off x="8569680" y="808137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716;p7"/>
              <p:cNvSpPr/>
              <p:nvPr/>
            </p:nvSpPr>
            <p:spPr>
              <a:xfrm>
                <a:off x="8530738" y="824103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717;p7"/>
              <p:cNvSpPr/>
              <p:nvPr/>
            </p:nvSpPr>
            <p:spPr>
              <a:xfrm>
                <a:off x="8889453" y="25255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718;p7"/>
              <p:cNvSpPr/>
              <p:nvPr/>
            </p:nvSpPr>
            <p:spPr>
              <a:xfrm>
                <a:off x="8829482" y="305514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719;p7"/>
              <p:cNvSpPr/>
              <p:nvPr/>
            </p:nvSpPr>
            <p:spPr>
              <a:xfrm>
                <a:off x="8771549" y="31051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720;p7"/>
              <p:cNvSpPr/>
              <p:nvPr/>
            </p:nvSpPr>
            <p:spPr>
              <a:xfrm>
                <a:off x="8750550" y="36048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721;p7"/>
              <p:cNvSpPr/>
              <p:nvPr/>
            </p:nvSpPr>
            <p:spPr>
              <a:xfrm>
                <a:off x="8682611" y="36845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722;p7"/>
              <p:cNvSpPr/>
              <p:nvPr/>
            </p:nvSpPr>
            <p:spPr>
              <a:xfrm>
                <a:off x="8674613" y="41742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723;p7"/>
              <p:cNvSpPr/>
              <p:nvPr/>
            </p:nvSpPr>
            <p:spPr>
              <a:xfrm>
                <a:off x="8619645" y="423419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724;p7"/>
              <p:cNvSpPr/>
              <p:nvPr/>
            </p:nvSpPr>
            <p:spPr>
              <a:xfrm>
                <a:off x="8616650" y="48336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725;p7"/>
              <p:cNvSpPr/>
              <p:nvPr/>
            </p:nvSpPr>
            <p:spPr>
              <a:xfrm>
                <a:off x="8559705" y="472396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726;p7"/>
              <p:cNvSpPr/>
              <p:nvPr/>
            </p:nvSpPr>
            <p:spPr>
              <a:xfrm>
                <a:off x="8553714" y="530330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727;p7"/>
              <p:cNvSpPr/>
              <p:nvPr/>
            </p:nvSpPr>
            <p:spPr>
              <a:xfrm>
                <a:off x="8493743" y="52733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728;p7"/>
              <p:cNvSpPr/>
              <p:nvPr/>
            </p:nvSpPr>
            <p:spPr>
              <a:xfrm>
                <a:off x="8501741" y="58529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729;p7"/>
              <p:cNvSpPr/>
              <p:nvPr/>
            </p:nvSpPr>
            <p:spPr>
              <a:xfrm>
                <a:off x="8446803" y="5693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730;p7"/>
              <p:cNvSpPr/>
              <p:nvPr/>
            </p:nvSpPr>
            <p:spPr>
              <a:xfrm>
                <a:off x="8422809" y="630261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701" y="501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731;p7"/>
              <p:cNvSpPr/>
              <p:nvPr/>
            </p:nvSpPr>
            <p:spPr>
              <a:xfrm>
                <a:off x="8947416" y="41242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732;p7"/>
              <p:cNvSpPr/>
              <p:nvPr/>
            </p:nvSpPr>
            <p:spPr>
              <a:xfrm>
                <a:off x="8952389" y="486385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0"/>
                      <a:pt x="334" y="500"/>
                    </a:cubicBezTo>
                    <a:cubicBezTo>
                      <a:pt x="668" y="500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733;p7"/>
              <p:cNvSpPr/>
              <p:nvPr/>
            </p:nvSpPr>
            <p:spPr>
              <a:xfrm>
                <a:off x="8902424" y="506366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34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734;p7"/>
              <p:cNvSpPr/>
              <p:nvPr/>
            </p:nvSpPr>
            <p:spPr>
              <a:xfrm>
                <a:off x="8912429" y="580296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1" y="1"/>
                      <a:pt x="1" y="534"/>
                      <a:pt x="367" y="534"/>
                    </a:cubicBezTo>
                    <a:cubicBezTo>
                      <a:pt x="701" y="534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735;p7"/>
              <p:cNvSpPr/>
              <p:nvPr/>
            </p:nvSpPr>
            <p:spPr>
              <a:xfrm>
                <a:off x="8863452" y="601294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1736;p7"/>
              <p:cNvSpPr/>
              <p:nvPr/>
            </p:nvSpPr>
            <p:spPr>
              <a:xfrm>
                <a:off x="8876452" y="66123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1737;p7"/>
              <p:cNvSpPr/>
              <p:nvPr/>
            </p:nvSpPr>
            <p:spPr>
              <a:xfrm>
                <a:off x="8821484" y="680227"/>
                <a:ext cx="2004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01" extrusionOk="0">
                    <a:moveTo>
                      <a:pt x="335" y="0"/>
                    </a:moveTo>
                    <a:cubicBezTo>
                      <a:pt x="1" y="0"/>
                      <a:pt x="1" y="501"/>
                      <a:pt x="335" y="501"/>
                    </a:cubicBezTo>
                    <a:cubicBezTo>
                      <a:pt x="668" y="501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1738;p7"/>
              <p:cNvSpPr/>
              <p:nvPr/>
            </p:nvSpPr>
            <p:spPr>
              <a:xfrm>
                <a:off x="8831489" y="74217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1739;p7"/>
              <p:cNvSpPr/>
              <p:nvPr/>
            </p:nvSpPr>
            <p:spPr>
              <a:xfrm>
                <a:off x="8781524" y="74517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1"/>
                    </a:moveTo>
                    <a:cubicBezTo>
                      <a:pt x="1" y="1"/>
                      <a:pt x="1" y="534"/>
                      <a:pt x="368" y="534"/>
                    </a:cubicBezTo>
                    <a:cubicBezTo>
                      <a:pt x="701" y="534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1740;p7"/>
              <p:cNvSpPr/>
              <p:nvPr/>
            </p:nvSpPr>
            <p:spPr>
              <a:xfrm>
                <a:off x="8784519" y="82110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1741;p7"/>
              <p:cNvSpPr/>
              <p:nvPr/>
            </p:nvSpPr>
            <p:spPr>
              <a:xfrm>
                <a:off x="8732577" y="826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1742;p7"/>
              <p:cNvSpPr/>
              <p:nvPr/>
            </p:nvSpPr>
            <p:spPr>
              <a:xfrm>
                <a:off x="8718588" y="900040"/>
                <a:ext cx="21000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2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1743;p7"/>
              <p:cNvSpPr/>
              <p:nvPr/>
            </p:nvSpPr>
            <p:spPr>
              <a:xfrm>
                <a:off x="8967397" y="357457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0" y="1"/>
                      <a:pt x="0" y="535"/>
                      <a:pt x="367" y="535"/>
                    </a:cubicBezTo>
                    <a:cubicBezTo>
                      <a:pt x="701" y="535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744;p7"/>
              <p:cNvSpPr/>
              <p:nvPr/>
            </p:nvSpPr>
            <p:spPr>
              <a:xfrm>
                <a:off x="8947416" y="195608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0"/>
                      <a:pt x="334" y="500"/>
                    </a:cubicBezTo>
                    <a:cubicBezTo>
                      <a:pt x="667" y="500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1745;p7"/>
              <p:cNvSpPr/>
              <p:nvPr/>
            </p:nvSpPr>
            <p:spPr>
              <a:xfrm>
                <a:off x="9017362" y="226582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1746;p7"/>
              <p:cNvSpPr/>
              <p:nvPr/>
            </p:nvSpPr>
            <p:spPr>
              <a:xfrm>
                <a:off x="8996363" y="147619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747;p7"/>
              <p:cNvSpPr/>
              <p:nvPr/>
            </p:nvSpPr>
            <p:spPr>
              <a:xfrm>
                <a:off x="9023353" y="11964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6" name="Google Shape;1748;p7"/>
            <p:cNvGrpSpPr/>
            <p:nvPr/>
          </p:nvGrpSpPr>
          <p:grpSpPr>
            <a:xfrm rot="5400000" flipH="1">
              <a:off x="1525045" y="99716"/>
              <a:ext cx="117436" cy="105833"/>
              <a:chOff x="7737341" y="1046941"/>
              <a:chExt cx="161913" cy="145916"/>
            </a:xfrm>
          </p:grpSpPr>
          <p:sp>
            <p:nvSpPr>
              <p:cNvPr id="137" name="Google Shape;1749;p7"/>
              <p:cNvSpPr/>
              <p:nvPr/>
            </p:nvSpPr>
            <p:spPr>
              <a:xfrm>
                <a:off x="773734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5" y="0"/>
                    </a:moveTo>
                    <a:cubicBezTo>
                      <a:pt x="0" y="0"/>
                      <a:pt x="0" y="1735"/>
                      <a:pt x="1135" y="1735"/>
                    </a:cubicBezTo>
                    <a:cubicBezTo>
                      <a:pt x="2269" y="1735"/>
                      <a:pt x="2269" y="0"/>
                      <a:pt x="1135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750;p7"/>
              <p:cNvSpPr/>
              <p:nvPr/>
            </p:nvSpPr>
            <p:spPr>
              <a:xfrm>
                <a:off x="7789314" y="1046941"/>
                <a:ext cx="67974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6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751;p7"/>
              <p:cNvSpPr/>
              <p:nvPr/>
            </p:nvSpPr>
            <p:spPr>
              <a:xfrm>
                <a:off x="783128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1753;p7"/>
            <p:cNvGrpSpPr/>
            <p:nvPr/>
          </p:nvGrpSpPr>
          <p:grpSpPr>
            <a:xfrm>
              <a:off x="373741" y="-82046"/>
              <a:ext cx="687043" cy="689217"/>
              <a:chOff x="-566600" y="186057"/>
              <a:chExt cx="1240151" cy="1244074"/>
            </a:xfrm>
          </p:grpSpPr>
          <p:sp>
            <p:nvSpPr>
              <p:cNvPr id="141" name="Google Shape;1754;p7"/>
              <p:cNvSpPr/>
              <p:nvPr/>
            </p:nvSpPr>
            <p:spPr>
              <a:xfrm>
                <a:off x="-566600" y="204000"/>
                <a:ext cx="1240151" cy="1226131"/>
              </a:xfrm>
              <a:custGeom>
                <a:avLst/>
                <a:gdLst/>
                <a:ahLst/>
                <a:cxnLst/>
                <a:rect l="l" t="t" r="r" b="b"/>
                <a:pathLst>
                  <a:path w="41397" h="40929" extrusionOk="0">
                    <a:moveTo>
                      <a:pt x="7689" y="1"/>
                    </a:moveTo>
                    <a:cubicBezTo>
                      <a:pt x="7309" y="1"/>
                      <a:pt x="6925" y="11"/>
                      <a:pt x="6538" y="32"/>
                    </a:cubicBezTo>
                    <a:cubicBezTo>
                      <a:pt x="0" y="25317"/>
                      <a:pt x="37661" y="39661"/>
                      <a:pt x="41397" y="40928"/>
                    </a:cubicBezTo>
                    <a:lnTo>
                      <a:pt x="41397" y="40928"/>
                    </a:lnTo>
                    <a:cubicBezTo>
                      <a:pt x="40084" y="36336"/>
                      <a:pt x="30191" y="1"/>
                      <a:pt x="7689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755;p7"/>
              <p:cNvSpPr/>
              <p:nvPr/>
            </p:nvSpPr>
            <p:spPr>
              <a:xfrm>
                <a:off x="-400378" y="186057"/>
                <a:ext cx="958430" cy="1103125"/>
              </a:xfrm>
              <a:custGeom>
                <a:avLst/>
                <a:gdLst/>
                <a:ahLst/>
                <a:cxnLst/>
                <a:rect l="l" t="t" r="r" b="b"/>
                <a:pathLst>
                  <a:path w="31993" h="36823" extrusionOk="0">
                    <a:moveTo>
                      <a:pt x="506" y="1"/>
                    </a:moveTo>
                    <a:cubicBezTo>
                      <a:pt x="248" y="1"/>
                      <a:pt x="0" y="194"/>
                      <a:pt x="122" y="498"/>
                    </a:cubicBezTo>
                    <a:cubicBezTo>
                      <a:pt x="1056" y="2733"/>
                      <a:pt x="3324" y="4134"/>
                      <a:pt x="5126" y="5668"/>
                    </a:cubicBezTo>
                    <a:cubicBezTo>
                      <a:pt x="7394" y="7603"/>
                      <a:pt x="9062" y="10205"/>
                      <a:pt x="10863" y="12573"/>
                    </a:cubicBezTo>
                    <a:cubicBezTo>
                      <a:pt x="14899" y="17877"/>
                      <a:pt x="19069" y="23147"/>
                      <a:pt x="23439" y="28184"/>
                    </a:cubicBezTo>
                    <a:cubicBezTo>
                      <a:pt x="25940" y="31086"/>
                      <a:pt x="28476" y="33922"/>
                      <a:pt x="31111" y="36690"/>
                    </a:cubicBezTo>
                    <a:cubicBezTo>
                      <a:pt x="31197" y="36784"/>
                      <a:pt x="31295" y="36823"/>
                      <a:pt x="31391" y="36823"/>
                    </a:cubicBezTo>
                    <a:cubicBezTo>
                      <a:pt x="31706" y="36823"/>
                      <a:pt x="31992" y="36405"/>
                      <a:pt x="31711" y="36123"/>
                    </a:cubicBezTo>
                    <a:cubicBezTo>
                      <a:pt x="27108" y="31287"/>
                      <a:pt x="22772" y="26216"/>
                      <a:pt x="18569" y="21046"/>
                    </a:cubicBezTo>
                    <a:cubicBezTo>
                      <a:pt x="16467" y="18444"/>
                      <a:pt x="14399" y="15809"/>
                      <a:pt x="12364" y="13140"/>
                    </a:cubicBezTo>
                    <a:cubicBezTo>
                      <a:pt x="11430" y="11939"/>
                      <a:pt x="10529" y="10739"/>
                      <a:pt x="9595" y="9504"/>
                    </a:cubicBezTo>
                    <a:cubicBezTo>
                      <a:pt x="8695" y="8303"/>
                      <a:pt x="7761" y="7036"/>
                      <a:pt x="6693" y="5968"/>
                    </a:cubicBezTo>
                    <a:cubicBezTo>
                      <a:pt x="5726" y="5001"/>
                      <a:pt x="4592" y="4167"/>
                      <a:pt x="3558" y="3300"/>
                    </a:cubicBezTo>
                    <a:cubicBezTo>
                      <a:pt x="2557" y="2466"/>
                      <a:pt x="1456" y="1499"/>
                      <a:pt x="923" y="264"/>
                    </a:cubicBezTo>
                    <a:cubicBezTo>
                      <a:pt x="844" y="81"/>
                      <a:pt x="673" y="1"/>
                      <a:pt x="50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756;p7"/>
              <p:cNvSpPr/>
              <p:nvPr/>
            </p:nvSpPr>
            <p:spPr>
              <a:xfrm>
                <a:off x="359679" y="1074115"/>
                <a:ext cx="149698" cy="162190"/>
              </a:xfrm>
              <a:custGeom>
                <a:avLst/>
                <a:gdLst/>
                <a:ahLst/>
                <a:cxnLst/>
                <a:rect l="l" t="t" r="r" b="b"/>
                <a:pathLst>
                  <a:path w="4997" h="5414" extrusionOk="0">
                    <a:moveTo>
                      <a:pt x="2262" y="0"/>
                    </a:moveTo>
                    <a:cubicBezTo>
                      <a:pt x="1613" y="0"/>
                      <a:pt x="963" y="65"/>
                      <a:pt x="334" y="173"/>
                    </a:cubicBezTo>
                    <a:cubicBezTo>
                      <a:pt x="100" y="206"/>
                      <a:pt x="0" y="473"/>
                      <a:pt x="34" y="673"/>
                    </a:cubicBezTo>
                    <a:cubicBezTo>
                      <a:pt x="267" y="2108"/>
                      <a:pt x="367" y="3575"/>
                      <a:pt x="267" y="5010"/>
                    </a:cubicBezTo>
                    <a:cubicBezTo>
                      <a:pt x="234" y="5243"/>
                      <a:pt x="467" y="5410"/>
                      <a:pt x="668" y="5410"/>
                    </a:cubicBezTo>
                    <a:cubicBezTo>
                      <a:pt x="687" y="5412"/>
                      <a:pt x="706" y="5414"/>
                      <a:pt x="724" y="5414"/>
                    </a:cubicBezTo>
                    <a:cubicBezTo>
                      <a:pt x="954" y="5414"/>
                      <a:pt x="1070" y="5226"/>
                      <a:pt x="1101" y="5010"/>
                    </a:cubicBezTo>
                    <a:cubicBezTo>
                      <a:pt x="1191" y="3658"/>
                      <a:pt x="1119" y="2279"/>
                      <a:pt x="909" y="922"/>
                    </a:cubicBezTo>
                    <a:lnTo>
                      <a:pt x="909" y="922"/>
                    </a:lnTo>
                    <a:cubicBezTo>
                      <a:pt x="1351" y="861"/>
                      <a:pt x="1807" y="826"/>
                      <a:pt x="2265" y="826"/>
                    </a:cubicBezTo>
                    <a:cubicBezTo>
                      <a:pt x="2955" y="826"/>
                      <a:pt x="3649" y="907"/>
                      <a:pt x="4303" y="1107"/>
                    </a:cubicBezTo>
                    <a:cubicBezTo>
                      <a:pt x="4342" y="1117"/>
                      <a:pt x="4378" y="1122"/>
                      <a:pt x="4413" y="1122"/>
                    </a:cubicBezTo>
                    <a:cubicBezTo>
                      <a:pt x="4835" y="1122"/>
                      <a:pt x="4997" y="429"/>
                      <a:pt x="4504" y="306"/>
                    </a:cubicBezTo>
                    <a:cubicBezTo>
                      <a:pt x="3783" y="90"/>
                      <a:pt x="3023" y="0"/>
                      <a:pt x="2262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1757;p7"/>
              <p:cNvSpPr/>
              <p:nvPr/>
            </p:nvSpPr>
            <p:spPr>
              <a:xfrm>
                <a:off x="236353" y="959656"/>
                <a:ext cx="203202" cy="189661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6331" extrusionOk="0">
                    <a:moveTo>
                      <a:pt x="3286" y="1"/>
                    </a:moveTo>
                    <a:cubicBezTo>
                      <a:pt x="2548" y="1"/>
                      <a:pt x="1812" y="24"/>
                      <a:pt x="1082" y="24"/>
                    </a:cubicBezTo>
                    <a:cubicBezTo>
                      <a:pt x="815" y="24"/>
                      <a:pt x="682" y="191"/>
                      <a:pt x="648" y="425"/>
                    </a:cubicBezTo>
                    <a:cubicBezTo>
                      <a:pt x="448" y="2226"/>
                      <a:pt x="548" y="4061"/>
                      <a:pt x="81" y="5795"/>
                    </a:cubicBezTo>
                    <a:cubicBezTo>
                      <a:pt x="0" y="6118"/>
                      <a:pt x="261" y="6331"/>
                      <a:pt x="510" y="6331"/>
                    </a:cubicBezTo>
                    <a:cubicBezTo>
                      <a:pt x="672" y="6331"/>
                      <a:pt x="829" y="6240"/>
                      <a:pt x="882" y="6029"/>
                    </a:cubicBezTo>
                    <a:cubicBezTo>
                      <a:pt x="1313" y="4335"/>
                      <a:pt x="1261" y="2585"/>
                      <a:pt x="1434" y="856"/>
                    </a:cubicBezTo>
                    <a:lnTo>
                      <a:pt x="1434" y="856"/>
                    </a:lnTo>
                    <a:cubicBezTo>
                      <a:pt x="2059" y="851"/>
                      <a:pt x="2689" y="832"/>
                      <a:pt x="3317" y="832"/>
                    </a:cubicBezTo>
                    <a:cubicBezTo>
                      <a:pt x="4249" y="832"/>
                      <a:pt x="5177" y="873"/>
                      <a:pt x="6085" y="1058"/>
                    </a:cubicBezTo>
                    <a:cubicBezTo>
                      <a:pt x="6125" y="1068"/>
                      <a:pt x="6162" y="1073"/>
                      <a:pt x="6198" y="1073"/>
                    </a:cubicBezTo>
                    <a:cubicBezTo>
                      <a:pt x="6645" y="1073"/>
                      <a:pt x="6782" y="351"/>
                      <a:pt x="6319" y="258"/>
                    </a:cubicBezTo>
                    <a:cubicBezTo>
                      <a:pt x="5315" y="45"/>
                      <a:pt x="4299" y="1"/>
                      <a:pt x="328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758;p7"/>
              <p:cNvSpPr/>
              <p:nvPr/>
            </p:nvSpPr>
            <p:spPr>
              <a:xfrm>
                <a:off x="102362" y="806493"/>
                <a:ext cx="241368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57" h="8507" extrusionOk="0">
                    <a:moveTo>
                      <a:pt x="7523" y="0"/>
                    </a:moveTo>
                    <a:cubicBezTo>
                      <a:pt x="5421" y="0"/>
                      <a:pt x="3320" y="134"/>
                      <a:pt x="1252" y="501"/>
                    </a:cubicBezTo>
                    <a:cubicBezTo>
                      <a:pt x="1052" y="534"/>
                      <a:pt x="952" y="701"/>
                      <a:pt x="952" y="901"/>
                    </a:cubicBezTo>
                    <a:cubicBezTo>
                      <a:pt x="685" y="3303"/>
                      <a:pt x="18" y="5671"/>
                      <a:pt x="18" y="8106"/>
                    </a:cubicBezTo>
                    <a:cubicBezTo>
                      <a:pt x="1" y="8373"/>
                      <a:pt x="201" y="8506"/>
                      <a:pt x="405" y="8506"/>
                    </a:cubicBezTo>
                    <a:cubicBezTo>
                      <a:pt x="610" y="8506"/>
                      <a:pt x="818" y="8373"/>
                      <a:pt x="818" y="8106"/>
                    </a:cubicBezTo>
                    <a:cubicBezTo>
                      <a:pt x="850" y="5791"/>
                      <a:pt x="1455" y="3535"/>
                      <a:pt x="1715" y="1255"/>
                    </a:cubicBezTo>
                    <a:lnTo>
                      <a:pt x="1715" y="1255"/>
                    </a:lnTo>
                    <a:cubicBezTo>
                      <a:pt x="3631" y="926"/>
                      <a:pt x="5577" y="834"/>
                      <a:pt x="7523" y="834"/>
                    </a:cubicBezTo>
                    <a:cubicBezTo>
                      <a:pt x="8057" y="834"/>
                      <a:pt x="8057" y="0"/>
                      <a:pt x="7523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759;p7"/>
              <p:cNvSpPr/>
              <p:nvPr/>
            </p:nvSpPr>
            <p:spPr>
              <a:xfrm>
                <a:off x="-43999" y="621638"/>
                <a:ext cx="282829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9908" extrusionOk="0">
                    <a:moveTo>
                      <a:pt x="8906" y="0"/>
                    </a:moveTo>
                    <a:cubicBezTo>
                      <a:pt x="6405" y="0"/>
                      <a:pt x="3936" y="234"/>
                      <a:pt x="1468" y="334"/>
                    </a:cubicBezTo>
                    <a:cubicBezTo>
                      <a:pt x="1301" y="367"/>
                      <a:pt x="1068" y="467"/>
                      <a:pt x="1068" y="667"/>
                    </a:cubicBezTo>
                    <a:cubicBezTo>
                      <a:pt x="567" y="3569"/>
                      <a:pt x="0" y="6538"/>
                      <a:pt x="100" y="9507"/>
                    </a:cubicBezTo>
                    <a:cubicBezTo>
                      <a:pt x="117" y="9774"/>
                      <a:pt x="334" y="9907"/>
                      <a:pt x="542" y="9907"/>
                    </a:cubicBezTo>
                    <a:cubicBezTo>
                      <a:pt x="751" y="9907"/>
                      <a:pt x="951" y="9774"/>
                      <a:pt x="934" y="9507"/>
                    </a:cubicBezTo>
                    <a:cubicBezTo>
                      <a:pt x="837" y="6701"/>
                      <a:pt x="1333" y="3926"/>
                      <a:pt x="1818" y="1153"/>
                    </a:cubicBezTo>
                    <a:lnTo>
                      <a:pt x="1818" y="1153"/>
                    </a:lnTo>
                    <a:cubicBezTo>
                      <a:pt x="4173" y="1046"/>
                      <a:pt x="6555" y="834"/>
                      <a:pt x="8906" y="834"/>
                    </a:cubicBezTo>
                    <a:cubicBezTo>
                      <a:pt x="9440" y="834"/>
                      <a:pt x="9440" y="0"/>
                      <a:pt x="8906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760;p7"/>
              <p:cNvSpPr/>
              <p:nvPr/>
            </p:nvSpPr>
            <p:spPr>
              <a:xfrm>
                <a:off x="-193896" y="415126"/>
                <a:ext cx="286783" cy="363444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2132" extrusionOk="0">
                    <a:moveTo>
                      <a:pt x="1719" y="0"/>
                    </a:moveTo>
                    <a:cubicBezTo>
                      <a:pt x="1514" y="0"/>
                      <a:pt x="1308" y="7"/>
                      <a:pt x="1101" y="23"/>
                    </a:cubicBezTo>
                    <a:cubicBezTo>
                      <a:pt x="868" y="23"/>
                      <a:pt x="668" y="189"/>
                      <a:pt x="668" y="423"/>
                    </a:cubicBezTo>
                    <a:cubicBezTo>
                      <a:pt x="534" y="4192"/>
                      <a:pt x="1" y="7962"/>
                      <a:pt x="201" y="11731"/>
                    </a:cubicBezTo>
                    <a:cubicBezTo>
                      <a:pt x="217" y="11998"/>
                      <a:pt x="434" y="12131"/>
                      <a:pt x="643" y="12131"/>
                    </a:cubicBezTo>
                    <a:cubicBezTo>
                      <a:pt x="851" y="12131"/>
                      <a:pt x="1051" y="11998"/>
                      <a:pt x="1035" y="11731"/>
                    </a:cubicBezTo>
                    <a:cubicBezTo>
                      <a:pt x="842" y="8100"/>
                      <a:pt x="1361" y="4468"/>
                      <a:pt x="1489" y="837"/>
                    </a:cubicBezTo>
                    <a:lnTo>
                      <a:pt x="1489" y="837"/>
                    </a:lnTo>
                    <a:cubicBezTo>
                      <a:pt x="1566" y="835"/>
                      <a:pt x="1643" y="834"/>
                      <a:pt x="1719" y="834"/>
                    </a:cubicBezTo>
                    <a:cubicBezTo>
                      <a:pt x="3963" y="834"/>
                      <a:pt x="6146" y="1680"/>
                      <a:pt x="8389" y="1680"/>
                    </a:cubicBezTo>
                    <a:cubicBezTo>
                      <a:pt x="8594" y="1680"/>
                      <a:pt x="8800" y="1673"/>
                      <a:pt x="9007" y="1657"/>
                    </a:cubicBezTo>
                    <a:cubicBezTo>
                      <a:pt x="9530" y="1624"/>
                      <a:pt x="9573" y="822"/>
                      <a:pt x="9040" y="822"/>
                    </a:cubicBezTo>
                    <a:cubicBezTo>
                      <a:pt x="9029" y="822"/>
                      <a:pt x="9018" y="823"/>
                      <a:pt x="9007" y="823"/>
                    </a:cubicBezTo>
                    <a:cubicBezTo>
                      <a:pt x="8800" y="839"/>
                      <a:pt x="8594" y="846"/>
                      <a:pt x="8389" y="846"/>
                    </a:cubicBezTo>
                    <a:cubicBezTo>
                      <a:pt x="6146" y="846"/>
                      <a:pt x="3963" y="0"/>
                      <a:pt x="1719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1761;p7"/>
              <p:cNvSpPr/>
              <p:nvPr/>
            </p:nvSpPr>
            <p:spPr>
              <a:xfrm>
                <a:off x="174824" y="717556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762;p7"/>
              <p:cNvSpPr/>
              <p:nvPr/>
            </p:nvSpPr>
            <p:spPr>
              <a:xfrm>
                <a:off x="205798" y="66860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1763;p7"/>
              <p:cNvSpPr/>
              <p:nvPr/>
            </p:nvSpPr>
            <p:spPr>
              <a:xfrm>
                <a:off x="233776" y="71057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764;p7"/>
              <p:cNvSpPr/>
              <p:nvPr/>
            </p:nvSpPr>
            <p:spPr>
              <a:xfrm>
                <a:off x="142832" y="108828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765;p7"/>
              <p:cNvSpPr/>
              <p:nvPr/>
            </p:nvSpPr>
            <p:spPr>
              <a:xfrm>
                <a:off x="167815" y="1028313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1766;p7"/>
              <p:cNvSpPr/>
              <p:nvPr/>
            </p:nvSpPr>
            <p:spPr>
              <a:xfrm>
                <a:off x="195793" y="108828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1" y="0"/>
                      <a:pt x="1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1767;p7"/>
              <p:cNvSpPr/>
              <p:nvPr/>
            </p:nvSpPr>
            <p:spPr>
              <a:xfrm>
                <a:off x="565502" y="122817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667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768;p7"/>
              <p:cNvSpPr/>
              <p:nvPr/>
            </p:nvSpPr>
            <p:spPr>
              <a:xfrm>
                <a:off x="583505" y="128311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1769;p7"/>
              <p:cNvSpPr/>
              <p:nvPr/>
            </p:nvSpPr>
            <p:spPr>
              <a:xfrm>
                <a:off x="20944" y="550674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1770;p7"/>
              <p:cNvSpPr/>
              <p:nvPr/>
            </p:nvSpPr>
            <p:spPr>
              <a:xfrm>
                <a:off x="37928" y="50472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771;p7"/>
              <p:cNvSpPr/>
              <p:nvPr/>
            </p:nvSpPr>
            <p:spPr>
              <a:xfrm>
                <a:off x="72886" y="539680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2" y="701"/>
                      <a:pt x="902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1772;p7"/>
              <p:cNvSpPr/>
              <p:nvPr/>
            </p:nvSpPr>
            <p:spPr>
              <a:xfrm>
                <a:off x="-313807" y="536685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1773;p7"/>
              <p:cNvSpPr/>
              <p:nvPr/>
            </p:nvSpPr>
            <p:spPr>
              <a:xfrm>
                <a:off x="-289813" y="469735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1774;p7"/>
              <p:cNvSpPr/>
              <p:nvPr/>
            </p:nvSpPr>
            <p:spPr>
              <a:xfrm>
                <a:off x="-247845" y="522696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1775;p7"/>
              <p:cNvSpPr/>
              <p:nvPr/>
            </p:nvSpPr>
            <p:spPr>
              <a:xfrm>
                <a:off x="-56011" y="340836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6;p7"/>
              <p:cNvSpPr/>
              <p:nvPr/>
            </p:nvSpPr>
            <p:spPr>
              <a:xfrm>
                <a:off x="-10030" y="32984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1777;p7"/>
              <p:cNvSpPr/>
              <p:nvPr/>
            </p:nvSpPr>
            <p:spPr>
              <a:xfrm>
                <a:off x="-70001" y="69356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1778;p7"/>
              <p:cNvSpPr/>
              <p:nvPr/>
            </p:nvSpPr>
            <p:spPr>
              <a:xfrm>
                <a:off x="258759" y="864457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779;p7"/>
              <p:cNvSpPr/>
              <p:nvPr/>
            </p:nvSpPr>
            <p:spPr>
              <a:xfrm>
                <a:off x="37928" y="89642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668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780;p7"/>
              <p:cNvSpPr/>
              <p:nvPr/>
            </p:nvSpPr>
            <p:spPr>
              <a:xfrm>
                <a:off x="460598" y="101432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781;p7"/>
            <p:cNvGrpSpPr/>
            <p:nvPr/>
          </p:nvGrpSpPr>
          <p:grpSpPr>
            <a:xfrm>
              <a:off x="817186" y="-108647"/>
              <a:ext cx="499188" cy="482707"/>
              <a:chOff x="-168381" y="-168706"/>
              <a:chExt cx="901061" cy="871312"/>
            </a:xfrm>
          </p:grpSpPr>
          <p:sp>
            <p:nvSpPr>
              <p:cNvPr id="169" name="Google Shape;1782;p7"/>
              <p:cNvSpPr/>
              <p:nvPr/>
            </p:nvSpPr>
            <p:spPr>
              <a:xfrm>
                <a:off x="-157717" y="-134796"/>
                <a:ext cx="890397" cy="837402"/>
              </a:xfrm>
              <a:custGeom>
                <a:avLst/>
                <a:gdLst/>
                <a:ahLst/>
                <a:cxnLst/>
                <a:rect l="l" t="t" r="r" b="b"/>
                <a:pathLst>
                  <a:path w="29722" h="27953" extrusionOk="0">
                    <a:moveTo>
                      <a:pt x="568" y="1"/>
                    </a:moveTo>
                    <a:cubicBezTo>
                      <a:pt x="334" y="3603"/>
                      <a:pt x="34" y="8507"/>
                      <a:pt x="101" y="10442"/>
                    </a:cubicBezTo>
                    <a:cubicBezTo>
                      <a:pt x="201" y="13444"/>
                      <a:pt x="1" y="14978"/>
                      <a:pt x="368" y="17880"/>
                    </a:cubicBezTo>
                    <a:cubicBezTo>
                      <a:pt x="609" y="19676"/>
                      <a:pt x="721" y="23022"/>
                      <a:pt x="2365" y="23022"/>
                    </a:cubicBezTo>
                    <a:cubicBezTo>
                      <a:pt x="2767" y="23022"/>
                      <a:pt x="3261" y="22822"/>
                      <a:pt x="3870" y="22350"/>
                    </a:cubicBezTo>
                    <a:cubicBezTo>
                      <a:pt x="4427" y="21877"/>
                      <a:pt x="5052" y="20848"/>
                      <a:pt x="5709" y="20848"/>
                    </a:cubicBezTo>
                    <a:cubicBezTo>
                      <a:pt x="5840" y="20848"/>
                      <a:pt x="5972" y="20888"/>
                      <a:pt x="6105" y="20983"/>
                    </a:cubicBezTo>
                    <a:cubicBezTo>
                      <a:pt x="6572" y="21383"/>
                      <a:pt x="6672" y="23217"/>
                      <a:pt x="6772" y="23718"/>
                    </a:cubicBezTo>
                    <a:cubicBezTo>
                      <a:pt x="7062" y="24907"/>
                      <a:pt x="7320" y="27398"/>
                      <a:pt x="8831" y="27398"/>
                    </a:cubicBezTo>
                    <a:cubicBezTo>
                      <a:pt x="8888" y="27398"/>
                      <a:pt x="8947" y="27394"/>
                      <a:pt x="9007" y="27387"/>
                    </a:cubicBezTo>
                    <a:cubicBezTo>
                      <a:pt x="10442" y="27187"/>
                      <a:pt x="11809" y="24285"/>
                      <a:pt x="13043" y="23518"/>
                    </a:cubicBezTo>
                    <a:cubicBezTo>
                      <a:pt x="14017" y="24583"/>
                      <a:pt x="15074" y="27952"/>
                      <a:pt x="16721" y="27952"/>
                    </a:cubicBezTo>
                    <a:cubicBezTo>
                      <a:pt x="16880" y="27952"/>
                      <a:pt x="17043" y="27921"/>
                      <a:pt x="17213" y="27854"/>
                    </a:cubicBezTo>
                    <a:cubicBezTo>
                      <a:pt x="18381" y="27387"/>
                      <a:pt x="18747" y="25452"/>
                      <a:pt x="20115" y="24085"/>
                    </a:cubicBezTo>
                    <a:cubicBezTo>
                      <a:pt x="21574" y="24241"/>
                      <a:pt x="24886" y="25639"/>
                      <a:pt x="26727" y="25639"/>
                    </a:cubicBezTo>
                    <a:cubicBezTo>
                      <a:pt x="27242" y="25639"/>
                      <a:pt x="27642" y="25530"/>
                      <a:pt x="27854" y="25252"/>
                    </a:cubicBezTo>
                    <a:cubicBezTo>
                      <a:pt x="28821" y="23985"/>
                      <a:pt x="26119" y="18681"/>
                      <a:pt x="25752" y="17513"/>
                    </a:cubicBezTo>
                    <a:cubicBezTo>
                      <a:pt x="27187" y="16813"/>
                      <a:pt x="29722" y="16246"/>
                      <a:pt x="28655" y="14311"/>
                    </a:cubicBezTo>
                    <a:cubicBezTo>
                      <a:pt x="27954" y="12943"/>
                      <a:pt x="26119" y="12176"/>
                      <a:pt x="25152" y="10909"/>
                    </a:cubicBezTo>
                    <a:cubicBezTo>
                      <a:pt x="26420" y="10141"/>
                      <a:pt x="29422" y="9774"/>
                      <a:pt x="28655" y="7906"/>
                    </a:cubicBezTo>
                    <a:cubicBezTo>
                      <a:pt x="28054" y="6472"/>
                      <a:pt x="25252" y="5705"/>
                      <a:pt x="23985" y="5104"/>
                    </a:cubicBezTo>
                    <a:cubicBezTo>
                      <a:pt x="25052" y="4137"/>
                      <a:pt x="26720" y="3670"/>
                      <a:pt x="25152" y="2302"/>
                    </a:cubicBezTo>
                    <a:cubicBezTo>
                      <a:pt x="24185" y="1335"/>
                      <a:pt x="22250" y="1035"/>
                      <a:pt x="20982" y="868"/>
                    </a:cubicBezTo>
                    <a:cubicBezTo>
                      <a:pt x="17413" y="268"/>
                      <a:pt x="4270" y="1"/>
                      <a:pt x="568" y="1"/>
                    </a:cubicBezTo>
                    <a:close/>
                  </a:path>
                </a:pathLst>
              </a:custGeom>
              <a:solidFill>
                <a:srgbClr val="C67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1783;p7"/>
              <p:cNvSpPr/>
              <p:nvPr/>
            </p:nvSpPr>
            <p:spPr>
              <a:xfrm>
                <a:off x="-168381" y="-168706"/>
                <a:ext cx="804808" cy="754000"/>
              </a:xfrm>
              <a:custGeom>
                <a:avLst/>
                <a:gdLst/>
                <a:ahLst/>
                <a:cxnLst/>
                <a:rect l="l" t="t" r="r" b="b"/>
                <a:pathLst>
                  <a:path w="26865" h="25169" extrusionOk="0">
                    <a:moveTo>
                      <a:pt x="581" y="0"/>
                    </a:moveTo>
                    <a:cubicBezTo>
                      <a:pt x="295" y="0"/>
                      <a:pt x="1" y="425"/>
                      <a:pt x="257" y="733"/>
                    </a:cubicBezTo>
                    <a:cubicBezTo>
                      <a:pt x="2959" y="4202"/>
                      <a:pt x="6528" y="6870"/>
                      <a:pt x="9763" y="9772"/>
                    </a:cubicBezTo>
                    <a:cubicBezTo>
                      <a:pt x="13366" y="12975"/>
                      <a:pt x="16568" y="16577"/>
                      <a:pt x="20104" y="19846"/>
                    </a:cubicBezTo>
                    <a:cubicBezTo>
                      <a:pt x="22039" y="21648"/>
                      <a:pt x="23940" y="23549"/>
                      <a:pt x="26075" y="25083"/>
                    </a:cubicBezTo>
                    <a:cubicBezTo>
                      <a:pt x="26153" y="25143"/>
                      <a:pt x="26230" y="25168"/>
                      <a:pt x="26303" y="25168"/>
                    </a:cubicBezTo>
                    <a:cubicBezTo>
                      <a:pt x="26636" y="25168"/>
                      <a:pt x="26865" y="24629"/>
                      <a:pt x="26509" y="24383"/>
                    </a:cubicBezTo>
                    <a:cubicBezTo>
                      <a:pt x="24574" y="22982"/>
                      <a:pt x="22873" y="21247"/>
                      <a:pt x="21105" y="19646"/>
                    </a:cubicBezTo>
                    <a:cubicBezTo>
                      <a:pt x="19337" y="18045"/>
                      <a:pt x="17669" y="16310"/>
                      <a:pt x="16001" y="14609"/>
                    </a:cubicBezTo>
                    <a:cubicBezTo>
                      <a:pt x="14333" y="12941"/>
                      <a:pt x="12666" y="11273"/>
                      <a:pt x="10931" y="9706"/>
                    </a:cubicBezTo>
                    <a:cubicBezTo>
                      <a:pt x="9330" y="8238"/>
                      <a:pt x="7662" y="6870"/>
                      <a:pt x="6061" y="5436"/>
                    </a:cubicBezTo>
                    <a:cubicBezTo>
                      <a:pt x="4193" y="3801"/>
                      <a:pt x="2358" y="2100"/>
                      <a:pt x="824" y="132"/>
                    </a:cubicBezTo>
                    <a:cubicBezTo>
                      <a:pt x="754" y="39"/>
                      <a:pt x="668" y="0"/>
                      <a:pt x="5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1784;p7"/>
              <p:cNvSpPr/>
              <p:nvPr/>
            </p:nvSpPr>
            <p:spPr>
              <a:xfrm>
                <a:off x="380880" y="342484"/>
                <a:ext cx="199876" cy="22423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7485" extrusionOk="0">
                    <a:moveTo>
                      <a:pt x="5644" y="1"/>
                    </a:moveTo>
                    <a:cubicBezTo>
                      <a:pt x="3868" y="1"/>
                      <a:pt x="2120" y="503"/>
                      <a:pt x="401" y="780"/>
                    </a:cubicBezTo>
                    <a:cubicBezTo>
                      <a:pt x="200" y="813"/>
                      <a:pt x="100" y="1013"/>
                      <a:pt x="100" y="1180"/>
                    </a:cubicBezTo>
                    <a:cubicBezTo>
                      <a:pt x="0" y="3148"/>
                      <a:pt x="100" y="5116"/>
                      <a:pt x="100" y="7084"/>
                    </a:cubicBezTo>
                    <a:cubicBezTo>
                      <a:pt x="100" y="7351"/>
                      <a:pt x="309" y="7485"/>
                      <a:pt x="517" y="7485"/>
                    </a:cubicBezTo>
                    <a:cubicBezTo>
                      <a:pt x="726" y="7485"/>
                      <a:pt x="934" y="7351"/>
                      <a:pt x="934" y="7084"/>
                    </a:cubicBezTo>
                    <a:cubicBezTo>
                      <a:pt x="903" y="5232"/>
                      <a:pt x="842" y="3379"/>
                      <a:pt x="918" y="1526"/>
                    </a:cubicBezTo>
                    <a:lnTo>
                      <a:pt x="918" y="1526"/>
                    </a:lnTo>
                    <a:cubicBezTo>
                      <a:pt x="2493" y="1248"/>
                      <a:pt x="4069" y="834"/>
                      <a:pt x="5644" y="834"/>
                    </a:cubicBezTo>
                    <a:cubicBezTo>
                      <a:pt x="5797" y="834"/>
                      <a:pt x="5951" y="838"/>
                      <a:pt x="6105" y="846"/>
                    </a:cubicBezTo>
                    <a:cubicBezTo>
                      <a:pt x="6672" y="846"/>
                      <a:pt x="6638" y="13"/>
                      <a:pt x="6105" y="13"/>
                    </a:cubicBezTo>
                    <a:cubicBezTo>
                      <a:pt x="5951" y="5"/>
                      <a:pt x="5798" y="1"/>
                      <a:pt x="56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1785;p7"/>
              <p:cNvSpPr/>
              <p:nvPr/>
            </p:nvSpPr>
            <p:spPr>
              <a:xfrm>
                <a:off x="243984" y="203700"/>
                <a:ext cx="219978" cy="244124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8149" extrusionOk="0">
                    <a:moveTo>
                      <a:pt x="6692" y="1"/>
                    </a:moveTo>
                    <a:cubicBezTo>
                      <a:pt x="6664" y="1"/>
                      <a:pt x="6635" y="3"/>
                      <a:pt x="6605" y="9"/>
                    </a:cubicBezTo>
                    <a:cubicBezTo>
                      <a:pt x="4570" y="276"/>
                      <a:pt x="2569" y="576"/>
                      <a:pt x="534" y="676"/>
                    </a:cubicBezTo>
                    <a:cubicBezTo>
                      <a:pt x="301" y="676"/>
                      <a:pt x="100" y="843"/>
                      <a:pt x="100" y="1076"/>
                    </a:cubicBezTo>
                    <a:cubicBezTo>
                      <a:pt x="0" y="3311"/>
                      <a:pt x="100" y="5546"/>
                      <a:pt x="100" y="7748"/>
                    </a:cubicBezTo>
                    <a:cubicBezTo>
                      <a:pt x="100" y="8015"/>
                      <a:pt x="309" y="8148"/>
                      <a:pt x="517" y="8148"/>
                    </a:cubicBezTo>
                    <a:cubicBezTo>
                      <a:pt x="726" y="8148"/>
                      <a:pt x="934" y="8015"/>
                      <a:pt x="934" y="7748"/>
                    </a:cubicBezTo>
                    <a:cubicBezTo>
                      <a:pt x="934" y="5682"/>
                      <a:pt x="846" y="3587"/>
                      <a:pt x="918" y="1490"/>
                    </a:cubicBezTo>
                    <a:lnTo>
                      <a:pt x="918" y="1490"/>
                    </a:lnTo>
                    <a:cubicBezTo>
                      <a:pt x="2892" y="1373"/>
                      <a:pt x="4865" y="1091"/>
                      <a:pt x="6839" y="809"/>
                    </a:cubicBezTo>
                    <a:cubicBezTo>
                      <a:pt x="7342" y="747"/>
                      <a:pt x="7163" y="1"/>
                      <a:pt x="6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786;p7"/>
              <p:cNvSpPr/>
              <p:nvPr/>
            </p:nvSpPr>
            <p:spPr>
              <a:xfrm>
                <a:off x="73119" y="64048"/>
                <a:ext cx="303799" cy="33480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11176" extrusionOk="0">
                    <a:moveTo>
                      <a:pt x="9607" y="1"/>
                    </a:moveTo>
                    <a:cubicBezTo>
                      <a:pt x="6705" y="1"/>
                      <a:pt x="3803" y="101"/>
                      <a:pt x="901" y="301"/>
                    </a:cubicBezTo>
                    <a:cubicBezTo>
                      <a:pt x="667" y="301"/>
                      <a:pt x="501" y="468"/>
                      <a:pt x="501" y="701"/>
                    </a:cubicBezTo>
                    <a:cubicBezTo>
                      <a:pt x="200" y="4070"/>
                      <a:pt x="0" y="7406"/>
                      <a:pt x="0" y="10775"/>
                    </a:cubicBezTo>
                    <a:cubicBezTo>
                      <a:pt x="0" y="11042"/>
                      <a:pt x="209" y="11176"/>
                      <a:pt x="417" y="11176"/>
                    </a:cubicBezTo>
                    <a:cubicBezTo>
                      <a:pt x="626" y="11176"/>
                      <a:pt x="834" y="11042"/>
                      <a:pt x="834" y="10775"/>
                    </a:cubicBezTo>
                    <a:cubicBezTo>
                      <a:pt x="834" y="7542"/>
                      <a:pt x="1019" y="4339"/>
                      <a:pt x="1299" y="1108"/>
                    </a:cubicBezTo>
                    <a:lnTo>
                      <a:pt x="1299" y="1108"/>
                    </a:lnTo>
                    <a:cubicBezTo>
                      <a:pt x="4068" y="926"/>
                      <a:pt x="6838" y="835"/>
                      <a:pt x="9607" y="835"/>
                    </a:cubicBezTo>
                    <a:cubicBezTo>
                      <a:pt x="10141" y="835"/>
                      <a:pt x="10141" y="1"/>
                      <a:pt x="9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787;p7"/>
              <p:cNvSpPr/>
              <p:nvPr/>
            </p:nvSpPr>
            <p:spPr>
              <a:xfrm>
                <a:off x="-59793" y="-50082"/>
                <a:ext cx="283847" cy="333038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11117" extrusionOk="0">
                    <a:moveTo>
                      <a:pt x="4345" y="0"/>
                    </a:moveTo>
                    <a:cubicBezTo>
                      <a:pt x="3143" y="0"/>
                      <a:pt x="1946" y="77"/>
                      <a:pt x="768" y="342"/>
                    </a:cubicBezTo>
                    <a:cubicBezTo>
                      <a:pt x="601" y="375"/>
                      <a:pt x="501" y="575"/>
                      <a:pt x="468" y="742"/>
                    </a:cubicBezTo>
                    <a:cubicBezTo>
                      <a:pt x="168" y="4044"/>
                      <a:pt x="1" y="7380"/>
                      <a:pt x="1" y="10716"/>
                    </a:cubicBezTo>
                    <a:cubicBezTo>
                      <a:pt x="1" y="10983"/>
                      <a:pt x="209" y="11116"/>
                      <a:pt x="418" y="11116"/>
                    </a:cubicBezTo>
                    <a:cubicBezTo>
                      <a:pt x="626" y="11116"/>
                      <a:pt x="835" y="10983"/>
                      <a:pt x="835" y="10716"/>
                    </a:cubicBezTo>
                    <a:cubicBezTo>
                      <a:pt x="835" y="7495"/>
                      <a:pt x="990" y="4274"/>
                      <a:pt x="1271" y="1084"/>
                    </a:cubicBezTo>
                    <a:lnTo>
                      <a:pt x="1271" y="1084"/>
                    </a:lnTo>
                    <a:cubicBezTo>
                      <a:pt x="2280" y="878"/>
                      <a:pt x="3303" y="814"/>
                      <a:pt x="4328" y="814"/>
                    </a:cubicBezTo>
                    <a:cubicBezTo>
                      <a:pt x="5862" y="814"/>
                      <a:pt x="7401" y="956"/>
                      <a:pt x="8907" y="976"/>
                    </a:cubicBezTo>
                    <a:cubicBezTo>
                      <a:pt x="9474" y="976"/>
                      <a:pt x="9474" y="142"/>
                      <a:pt x="8907" y="142"/>
                    </a:cubicBezTo>
                    <a:cubicBezTo>
                      <a:pt x="7397" y="123"/>
                      <a:pt x="5867" y="0"/>
                      <a:pt x="43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788;p7"/>
              <p:cNvSpPr/>
              <p:nvPr/>
            </p:nvSpPr>
            <p:spPr>
              <a:xfrm>
                <a:off x="459812" y="66055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789;p7"/>
              <p:cNvSpPr/>
              <p:nvPr/>
            </p:nvSpPr>
            <p:spPr>
              <a:xfrm>
                <a:off x="471794" y="121023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790;p7"/>
              <p:cNvSpPr/>
              <p:nvPr/>
            </p:nvSpPr>
            <p:spPr>
              <a:xfrm>
                <a:off x="512773" y="8004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4"/>
                      <a:pt x="467" y="734"/>
                    </a:cubicBezTo>
                    <a:cubicBezTo>
                      <a:pt x="934" y="734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791;p7"/>
              <p:cNvSpPr/>
              <p:nvPr/>
            </p:nvSpPr>
            <p:spPr>
              <a:xfrm>
                <a:off x="89085" y="511702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cubicBezTo>
                      <a:pt x="935" y="735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2;p7"/>
              <p:cNvSpPr/>
              <p:nvPr/>
            </p:nvSpPr>
            <p:spPr>
              <a:xfrm>
                <a:off x="115086" y="451761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793;p7"/>
              <p:cNvSpPr/>
              <p:nvPr/>
            </p:nvSpPr>
            <p:spPr>
              <a:xfrm>
                <a:off x="147049" y="503734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794;p7"/>
              <p:cNvSpPr/>
              <p:nvPr/>
            </p:nvSpPr>
            <p:spPr>
              <a:xfrm>
                <a:off x="7943" y="20495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795;p7"/>
              <p:cNvSpPr/>
              <p:nvPr/>
            </p:nvSpPr>
            <p:spPr>
              <a:xfrm>
                <a:off x="13934" y="146995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796;p7"/>
              <p:cNvSpPr/>
              <p:nvPr/>
            </p:nvSpPr>
            <p:spPr>
              <a:xfrm>
                <a:off x="430845" y="28589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797;p7"/>
              <p:cNvSpPr/>
              <p:nvPr/>
            </p:nvSpPr>
            <p:spPr>
              <a:xfrm>
                <a:off x="462808" y="268913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798;p7"/>
              <p:cNvSpPr/>
              <p:nvPr/>
            </p:nvSpPr>
            <p:spPr>
              <a:xfrm>
                <a:off x="219990" y="5096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35" y="701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799;p7"/>
              <p:cNvSpPr/>
              <p:nvPr/>
            </p:nvSpPr>
            <p:spPr>
              <a:xfrm>
                <a:off x="578705" y="465750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00;p7"/>
              <p:cNvSpPr/>
              <p:nvPr/>
            </p:nvSpPr>
            <p:spPr>
              <a:xfrm>
                <a:off x="494770" y="52371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8" name="Google Shape;1801;p7"/>
            <p:cNvGrpSpPr/>
            <p:nvPr/>
          </p:nvGrpSpPr>
          <p:grpSpPr>
            <a:xfrm flipH="1">
              <a:off x="1744521" y="-90533"/>
              <a:ext cx="397610" cy="555774"/>
              <a:chOff x="1897495" y="-461400"/>
              <a:chExt cx="815443" cy="1139815"/>
            </a:xfrm>
          </p:grpSpPr>
          <p:sp>
            <p:nvSpPr>
              <p:cNvPr id="189" name="Google Shape;1802;p7"/>
              <p:cNvSpPr/>
              <p:nvPr/>
            </p:nvSpPr>
            <p:spPr>
              <a:xfrm>
                <a:off x="1897495" y="-345293"/>
                <a:ext cx="815443" cy="1023708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34172" extrusionOk="0">
                    <a:moveTo>
                      <a:pt x="7239" y="1"/>
                    </a:moveTo>
                    <a:cubicBezTo>
                      <a:pt x="7053" y="1"/>
                      <a:pt x="6874" y="8"/>
                      <a:pt x="6705" y="23"/>
                    </a:cubicBezTo>
                    <a:cubicBezTo>
                      <a:pt x="4470" y="3992"/>
                      <a:pt x="3536" y="8496"/>
                      <a:pt x="2035" y="12665"/>
                    </a:cubicBezTo>
                    <a:cubicBezTo>
                      <a:pt x="1607" y="13858"/>
                      <a:pt x="1" y="17770"/>
                      <a:pt x="1459" y="17770"/>
                    </a:cubicBezTo>
                    <a:cubicBezTo>
                      <a:pt x="1591" y="17770"/>
                      <a:pt x="1749" y="17738"/>
                      <a:pt x="1935" y="17669"/>
                    </a:cubicBezTo>
                    <a:cubicBezTo>
                      <a:pt x="3669" y="16968"/>
                      <a:pt x="4236" y="14433"/>
                      <a:pt x="6338" y="13833"/>
                    </a:cubicBezTo>
                    <a:lnTo>
                      <a:pt x="6338" y="13833"/>
                    </a:lnTo>
                    <a:cubicBezTo>
                      <a:pt x="7405" y="16401"/>
                      <a:pt x="2969" y="18503"/>
                      <a:pt x="3436" y="21071"/>
                    </a:cubicBezTo>
                    <a:cubicBezTo>
                      <a:pt x="3669" y="22806"/>
                      <a:pt x="7405" y="28276"/>
                      <a:pt x="9273" y="28510"/>
                    </a:cubicBezTo>
                    <a:cubicBezTo>
                      <a:pt x="9290" y="28511"/>
                      <a:pt x="9307" y="28512"/>
                      <a:pt x="9324" y="28512"/>
                    </a:cubicBezTo>
                    <a:cubicBezTo>
                      <a:pt x="10766" y="28512"/>
                      <a:pt x="12521" y="23463"/>
                      <a:pt x="13943" y="23463"/>
                    </a:cubicBezTo>
                    <a:cubicBezTo>
                      <a:pt x="14092" y="23463"/>
                      <a:pt x="14236" y="23518"/>
                      <a:pt x="14377" y="23640"/>
                    </a:cubicBezTo>
                    <a:cubicBezTo>
                      <a:pt x="16011" y="24907"/>
                      <a:pt x="12542" y="29110"/>
                      <a:pt x="13109" y="30611"/>
                    </a:cubicBezTo>
                    <a:cubicBezTo>
                      <a:pt x="13910" y="32846"/>
                      <a:pt x="20782" y="33780"/>
                      <a:pt x="22883" y="34114"/>
                    </a:cubicBezTo>
                    <a:cubicBezTo>
                      <a:pt x="23175" y="34153"/>
                      <a:pt x="23443" y="34172"/>
                      <a:pt x="23691" y="34172"/>
                    </a:cubicBezTo>
                    <a:cubicBezTo>
                      <a:pt x="26409" y="34172"/>
                      <a:pt x="26547" y="31901"/>
                      <a:pt x="26853" y="29210"/>
                    </a:cubicBezTo>
                    <a:cubicBezTo>
                      <a:pt x="27086" y="27009"/>
                      <a:pt x="27219" y="24674"/>
                      <a:pt x="27086" y="22339"/>
                    </a:cubicBezTo>
                    <a:cubicBezTo>
                      <a:pt x="26986" y="19070"/>
                      <a:pt x="24651" y="20004"/>
                      <a:pt x="22082" y="19303"/>
                    </a:cubicBezTo>
                    <a:cubicBezTo>
                      <a:pt x="17546" y="18036"/>
                      <a:pt x="23584" y="17802"/>
                      <a:pt x="25218" y="17569"/>
                    </a:cubicBezTo>
                    <a:cubicBezTo>
                      <a:pt x="27086" y="17335"/>
                      <a:pt x="26986" y="17102"/>
                      <a:pt x="26853" y="15234"/>
                    </a:cubicBezTo>
                    <a:cubicBezTo>
                      <a:pt x="26752" y="13733"/>
                      <a:pt x="26752" y="12432"/>
                      <a:pt x="26386" y="11031"/>
                    </a:cubicBezTo>
                    <a:cubicBezTo>
                      <a:pt x="25918" y="8781"/>
                      <a:pt x="24929" y="8033"/>
                      <a:pt x="23430" y="8033"/>
                    </a:cubicBezTo>
                    <a:cubicBezTo>
                      <a:pt x="22685" y="8033"/>
                      <a:pt x="21812" y="8218"/>
                      <a:pt x="20815" y="8496"/>
                    </a:cubicBezTo>
                    <a:cubicBezTo>
                      <a:pt x="20323" y="8660"/>
                      <a:pt x="19140" y="9169"/>
                      <a:pt x="18237" y="9169"/>
                    </a:cubicBezTo>
                    <a:cubicBezTo>
                      <a:pt x="17854" y="9169"/>
                      <a:pt x="17521" y="9077"/>
                      <a:pt x="17312" y="8829"/>
                    </a:cubicBezTo>
                    <a:cubicBezTo>
                      <a:pt x="15911" y="7428"/>
                      <a:pt x="19047" y="6728"/>
                      <a:pt x="19881" y="6394"/>
                    </a:cubicBezTo>
                    <a:cubicBezTo>
                      <a:pt x="21482" y="5794"/>
                      <a:pt x="23950" y="5227"/>
                      <a:pt x="21716" y="3459"/>
                    </a:cubicBezTo>
                    <a:cubicBezTo>
                      <a:pt x="20448" y="2658"/>
                      <a:pt x="18447" y="2525"/>
                      <a:pt x="17079" y="2191"/>
                    </a:cubicBezTo>
                    <a:cubicBezTo>
                      <a:pt x="14548" y="1535"/>
                      <a:pt x="9999" y="1"/>
                      <a:pt x="7239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803;p7"/>
              <p:cNvSpPr/>
              <p:nvPr/>
            </p:nvSpPr>
            <p:spPr>
              <a:xfrm>
                <a:off x="2063148" y="-461400"/>
                <a:ext cx="574974" cy="1048962"/>
              </a:xfrm>
              <a:custGeom>
                <a:avLst/>
                <a:gdLst/>
                <a:ahLst/>
                <a:cxnLst/>
                <a:rect l="l" t="t" r="r" b="b"/>
                <a:pathLst>
                  <a:path w="19193" h="35015" extrusionOk="0">
                    <a:moveTo>
                      <a:pt x="382" y="0"/>
                    </a:moveTo>
                    <a:cubicBezTo>
                      <a:pt x="201" y="0"/>
                      <a:pt x="1" y="156"/>
                      <a:pt x="41" y="396"/>
                    </a:cubicBezTo>
                    <a:cubicBezTo>
                      <a:pt x="574" y="2731"/>
                      <a:pt x="1742" y="4966"/>
                      <a:pt x="2876" y="7034"/>
                    </a:cubicBezTo>
                    <a:cubicBezTo>
                      <a:pt x="4110" y="9303"/>
                      <a:pt x="5344" y="11538"/>
                      <a:pt x="6579" y="13806"/>
                    </a:cubicBezTo>
                    <a:cubicBezTo>
                      <a:pt x="9014" y="18342"/>
                      <a:pt x="11516" y="22879"/>
                      <a:pt x="14051" y="27349"/>
                    </a:cubicBezTo>
                    <a:cubicBezTo>
                      <a:pt x="15518" y="29884"/>
                      <a:pt x="16986" y="32386"/>
                      <a:pt x="18521" y="34854"/>
                    </a:cubicBezTo>
                    <a:cubicBezTo>
                      <a:pt x="18583" y="34968"/>
                      <a:pt x="18677" y="35014"/>
                      <a:pt x="18771" y="35014"/>
                    </a:cubicBezTo>
                    <a:cubicBezTo>
                      <a:pt x="18981" y="35014"/>
                      <a:pt x="19192" y="34784"/>
                      <a:pt x="19054" y="34554"/>
                    </a:cubicBezTo>
                    <a:cubicBezTo>
                      <a:pt x="13717" y="25848"/>
                      <a:pt x="8947" y="16841"/>
                      <a:pt x="4044" y="7902"/>
                    </a:cubicBezTo>
                    <a:cubicBezTo>
                      <a:pt x="2709" y="5467"/>
                      <a:pt x="1275" y="2965"/>
                      <a:pt x="641" y="230"/>
                    </a:cubicBezTo>
                    <a:cubicBezTo>
                      <a:pt x="614" y="69"/>
                      <a:pt x="502" y="0"/>
                      <a:pt x="382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804;p7"/>
              <p:cNvSpPr/>
              <p:nvPr/>
            </p:nvSpPr>
            <p:spPr>
              <a:xfrm>
                <a:off x="2112814" y="-304284"/>
                <a:ext cx="166684" cy="157666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5263" extrusionOk="0">
                    <a:moveTo>
                      <a:pt x="1439" y="0"/>
                    </a:moveTo>
                    <a:cubicBezTo>
                      <a:pt x="1101" y="0"/>
                      <a:pt x="860" y="241"/>
                      <a:pt x="718" y="555"/>
                    </a:cubicBezTo>
                    <a:cubicBezTo>
                      <a:pt x="384" y="1156"/>
                      <a:pt x="217" y="1789"/>
                      <a:pt x="151" y="2457"/>
                    </a:cubicBezTo>
                    <a:cubicBezTo>
                      <a:pt x="84" y="3290"/>
                      <a:pt x="117" y="4124"/>
                      <a:pt x="17" y="4958"/>
                    </a:cubicBezTo>
                    <a:cubicBezTo>
                      <a:pt x="0" y="5163"/>
                      <a:pt x="149" y="5263"/>
                      <a:pt x="307" y="5263"/>
                    </a:cubicBezTo>
                    <a:cubicBezTo>
                      <a:pt x="458" y="5263"/>
                      <a:pt x="618" y="5171"/>
                      <a:pt x="651" y="4992"/>
                    </a:cubicBezTo>
                    <a:cubicBezTo>
                      <a:pt x="784" y="3691"/>
                      <a:pt x="584" y="2356"/>
                      <a:pt x="1085" y="1156"/>
                    </a:cubicBezTo>
                    <a:cubicBezTo>
                      <a:pt x="1151" y="989"/>
                      <a:pt x="1251" y="789"/>
                      <a:pt x="1351" y="689"/>
                    </a:cubicBezTo>
                    <a:cubicBezTo>
                      <a:pt x="1371" y="650"/>
                      <a:pt x="1379" y="633"/>
                      <a:pt x="1382" y="633"/>
                    </a:cubicBezTo>
                    <a:cubicBezTo>
                      <a:pt x="1385" y="633"/>
                      <a:pt x="1385" y="641"/>
                      <a:pt x="1385" y="655"/>
                    </a:cubicBezTo>
                    <a:cubicBezTo>
                      <a:pt x="1452" y="622"/>
                      <a:pt x="1385" y="622"/>
                      <a:pt x="1418" y="622"/>
                    </a:cubicBezTo>
                    <a:lnTo>
                      <a:pt x="1485" y="622"/>
                    </a:lnTo>
                    <a:cubicBezTo>
                      <a:pt x="1852" y="722"/>
                      <a:pt x="2252" y="1089"/>
                      <a:pt x="2619" y="1289"/>
                    </a:cubicBezTo>
                    <a:cubicBezTo>
                      <a:pt x="3019" y="1489"/>
                      <a:pt x="3420" y="1656"/>
                      <a:pt x="3787" y="1856"/>
                    </a:cubicBezTo>
                    <a:cubicBezTo>
                      <a:pt x="4187" y="2090"/>
                      <a:pt x="4587" y="2323"/>
                      <a:pt x="4954" y="2557"/>
                    </a:cubicBezTo>
                    <a:cubicBezTo>
                      <a:pt x="5012" y="2597"/>
                      <a:pt x="5069" y="2614"/>
                      <a:pt x="5124" y="2614"/>
                    </a:cubicBezTo>
                    <a:cubicBezTo>
                      <a:pt x="5383" y="2614"/>
                      <a:pt x="5563" y="2216"/>
                      <a:pt x="5288" y="2023"/>
                    </a:cubicBezTo>
                    <a:cubicBezTo>
                      <a:pt x="4554" y="1523"/>
                      <a:pt x="3787" y="1122"/>
                      <a:pt x="2986" y="755"/>
                    </a:cubicBezTo>
                    <a:cubicBezTo>
                      <a:pt x="2519" y="522"/>
                      <a:pt x="2119" y="155"/>
                      <a:pt x="1618" y="21"/>
                    </a:cubicBezTo>
                    <a:cubicBezTo>
                      <a:pt x="1556" y="7"/>
                      <a:pt x="1496" y="0"/>
                      <a:pt x="1439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805;p7"/>
              <p:cNvSpPr/>
              <p:nvPr/>
            </p:nvSpPr>
            <p:spPr>
              <a:xfrm>
                <a:off x="2178776" y="-133328"/>
                <a:ext cx="228696" cy="228396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7624" extrusionOk="0">
                    <a:moveTo>
                      <a:pt x="1506" y="1"/>
                    </a:moveTo>
                    <a:cubicBezTo>
                      <a:pt x="1383" y="1"/>
                      <a:pt x="1245" y="110"/>
                      <a:pt x="1218" y="219"/>
                    </a:cubicBezTo>
                    <a:cubicBezTo>
                      <a:pt x="717" y="2587"/>
                      <a:pt x="284" y="4922"/>
                      <a:pt x="17" y="7324"/>
                    </a:cubicBezTo>
                    <a:cubicBezTo>
                      <a:pt x="0" y="7524"/>
                      <a:pt x="150" y="7624"/>
                      <a:pt x="309" y="7624"/>
                    </a:cubicBezTo>
                    <a:cubicBezTo>
                      <a:pt x="467" y="7624"/>
                      <a:pt x="634" y="7524"/>
                      <a:pt x="651" y="7324"/>
                    </a:cubicBezTo>
                    <a:cubicBezTo>
                      <a:pt x="873" y="5096"/>
                      <a:pt x="1278" y="2899"/>
                      <a:pt x="1749" y="732"/>
                    </a:cubicBezTo>
                    <a:lnTo>
                      <a:pt x="1749" y="732"/>
                    </a:lnTo>
                    <a:cubicBezTo>
                      <a:pt x="3636" y="1390"/>
                      <a:pt x="5479" y="2290"/>
                      <a:pt x="7055" y="3488"/>
                    </a:cubicBezTo>
                    <a:cubicBezTo>
                      <a:pt x="7116" y="3537"/>
                      <a:pt x="7176" y="3558"/>
                      <a:pt x="7232" y="3558"/>
                    </a:cubicBezTo>
                    <a:cubicBezTo>
                      <a:pt x="7479" y="3558"/>
                      <a:pt x="7634" y="3145"/>
                      <a:pt x="7389" y="2954"/>
                    </a:cubicBezTo>
                    <a:cubicBezTo>
                      <a:pt x="5654" y="1653"/>
                      <a:pt x="3619" y="686"/>
                      <a:pt x="1585" y="19"/>
                    </a:cubicBezTo>
                    <a:cubicBezTo>
                      <a:pt x="1560" y="6"/>
                      <a:pt x="1533" y="1"/>
                      <a:pt x="150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806;p7"/>
              <p:cNvSpPr/>
              <p:nvPr/>
            </p:nvSpPr>
            <p:spPr>
              <a:xfrm>
                <a:off x="2245726" y="-14016"/>
                <a:ext cx="256676" cy="324949"/>
              </a:xfrm>
              <a:custGeom>
                <a:avLst/>
                <a:gdLst/>
                <a:ahLst/>
                <a:cxnLst/>
                <a:rect l="l" t="t" r="r" b="b"/>
                <a:pathLst>
                  <a:path w="8568" h="10847" extrusionOk="0">
                    <a:moveTo>
                      <a:pt x="1357" y="0"/>
                    </a:moveTo>
                    <a:cubicBezTo>
                      <a:pt x="1199" y="0"/>
                      <a:pt x="1051" y="107"/>
                      <a:pt x="1051" y="305"/>
                    </a:cubicBezTo>
                    <a:cubicBezTo>
                      <a:pt x="1151" y="3774"/>
                      <a:pt x="150" y="7110"/>
                      <a:pt x="17" y="10546"/>
                    </a:cubicBezTo>
                    <a:cubicBezTo>
                      <a:pt x="0" y="10746"/>
                      <a:pt x="150" y="10846"/>
                      <a:pt x="309" y="10846"/>
                    </a:cubicBezTo>
                    <a:cubicBezTo>
                      <a:pt x="467" y="10846"/>
                      <a:pt x="634" y="10746"/>
                      <a:pt x="650" y="10546"/>
                    </a:cubicBezTo>
                    <a:cubicBezTo>
                      <a:pt x="778" y="7272"/>
                      <a:pt x="1692" y="4088"/>
                      <a:pt x="1692" y="794"/>
                    </a:cubicBezTo>
                    <a:lnTo>
                      <a:pt x="1692" y="794"/>
                    </a:lnTo>
                    <a:cubicBezTo>
                      <a:pt x="3789" y="1755"/>
                      <a:pt x="6004" y="2529"/>
                      <a:pt x="7989" y="3708"/>
                    </a:cubicBezTo>
                    <a:cubicBezTo>
                      <a:pt x="8044" y="3746"/>
                      <a:pt x="8099" y="3763"/>
                      <a:pt x="8150" y="3763"/>
                    </a:cubicBezTo>
                    <a:cubicBezTo>
                      <a:pt x="8405" y="3763"/>
                      <a:pt x="8567" y="3341"/>
                      <a:pt x="8289" y="3174"/>
                    </a:cubicBezTo>
                    <a:cubicBezTo>
                      <a:pt x="6154" y="1873"/>
                      <a:pt x="3786" y="1106"/>
                      <a:pt x="1518" y="38"/>
                    </a:cubicBezTo>
                    <a:cubicBezTo>
                      <a:pt x="1467" y="13"/>
                      <a:pt x="1411" y="0"/>
                      <a:pt x="135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807;p7"/>
              <p:cNvSpPr/>
              <p:nvPr/>
            </p:nvSpPr>
            <p:spPr>
              <a:xfrm>
                <a:off x="2354134" y="146605"/>
                <a:ext cx="132532" cy="171297"/>
              </a:xfrm>
              <a:custGeom>
                <a:avLst/>
                <a:gdLst/>
                <a:ahLst/>
                <a:cxnLst/>
                <a:rect l="l" t="t" r="r" b="b"/>
                <a:pathLst>
                  <a:path w="4424" h="5718" extrusionOk="0">
                    <a:moveTo>
                      <a:pt x="760" y="1"/>
                    </a:moveTo>
                    <a:cubicBezTo>
                      <a:pt x="625" y="1"/>
                      <a:pt x="490" y="76"/>
                      <a:pt x="467" y="214"/>
                    </a:cubicBezTo>
                    <a:cubicBezTo>
                      <a:pt x="234" y="1948"/>
                      <a:pt x="0" y="3683"/>
                      <a:pt x="0" y="5417"/>
                    </a:cubicBezTo>
                    <a:cubicBezTo>
                      <a:pt x="0" y="5618"/>
                      <a:pt x="159" y="5718"/>
                      <a:pt x="317" y="5718"/>
                    </a:cubicBezTo>
                    <a:cubicBezTo>
                      <a:pt x="476" y="5718"/>
                      <a:pt x="634" y="5618"/>
                      <a:pt x="634" y="5417"/>
                    </a:cubicBezTo>
                    <a:cubicBezTo>
                      <a:pt x="634" y="3875"/>
                      <a:pt x="805" y="2304"/>
                      <a:pt x="1016" y="757"/>
                    </a:cubicBezTo>
                    <a:lnTo>
                      <a:pt x="1016" y="757"/>
                    </a:lnTo>
                    <a:cubicBezTo>
                      <a:pt x="1943" y="1205"/>
                      <a:pt x="2830" y="1775"/>
                      <a:pt x="3770" y="2215"/>
                    </a:cubicBezTo>
                    <a:cubicBezTo>
                      <a:pt x="3816" y="2236"/>
                      <a:pt x="3861" y="2245"/>
                      <a:pt x="3905" y="2245"/>
                    </a:cubicBezTo>
                    <a:cubicBezTo>
                      <a:pt x="4209" y="2245"/>
                      <a:pt x="4424" y="1794"/>
                      <a:pt x="4103" y="1648"/>
                    </a:cubicBezTo>
                    <a:cubicBezTo>
                      <a:pt x="3002" y="1181"/>
                      <a:pt x="2035" y="514"/>
                      <a:pt x="934" y="47"/>
                    </a:cubicBezTo>
                    <a:cubicBezTo>
                      <a:pt x="883" y="16"/>
                      <a:pt x="821" y="1"/>
                      <a:pt x="760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808;p7"/>
              <p:cNvSpPr/>
              <p:nvPr/>
            </p:nvSpPr>
            <p:spPr>
              <a:xfrm>
                <a:off x="2447056" y="299348"/>
                <a:ext cx="169589" cy="204310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6820" extrusionOk="0">
                    <a:moveTo>
                      <a:pt x="824" y="1"/>
                    </a:moveTo>
                    <a:cubicBezTo>
                      <a:pt x="701" y="1"/>
                      <a:pt x="562" y="115"/>
                      <a:pt x="534" y="252"/>
                    </a:cubicBezTo>
                    <a:cubicBezTo>
                      <a:pt x="0" y="2253"/>
                      <a:pt x="34" y="4455"/>
                      <a:pt x="167" y="6490"/>
                    </a:cubicBezTo>
                    <a:cubicBezTo>
                      <a:pt x="184" y="6711"/>
                      <a:pt x="349" y="6819"/>
                      <a:pt x="506" y="6819"/>
                    </a:cubicBezTo>
                    <a:cubicBezTo>
                      <a:pt x="657" y="6819"/>
                      <a:pt x="801" y="6719"/>
                      <a:pt x="801" y="6523"/>
                    </a:cubicBezTo>
                    <a:cubicBezTo>
                      <a:pt x="675" y="4632"/>
                      <a:pt x="638" y="2623"/>
                      <a:pt x="1056" y="748"/>
                    </a:cubicBezTo>
                    <a:lnTo>
                      <a:pt x="1056" y="748"/>
                    </a:lnTo>
                    <a:cubicBezTo>
                      <a:pt x="2421" y="1283"/>
                      <a:pt x="3810" y="1697"/>
                      <a:pt x="5171" y="2253"/>
                    </a:cubicBezTo>
                    <a:cubicBezTo>
                      <a:pt x="5215" y="2273"/>
                      <a:pt x="5256" y="2282"/>
                      <a:pt x="5294" y="2282"/>
                    </a:cubicBezTo>
                    <a:cubicBezTo>
                      <a:pt x="5570" y="2282"/>
                      <a:pt x="5661" y="1799"/>
                      <a:pt x="5338" y="1653"/>
                    </a:cubicBezTo>
                    <a:cubicBezTo>
                      <a:pt x="3870" y="1052"/>
                      <a:pt x="2369" y="619"/>
                      <a:pt x="901" y="18"/>
                    </a:cubicBezTo>
                    <a:cubicBezTo>
                      <a:pt x="877" y="6"/>
                      <a:pt x="851" y="1"/>
                      <a:pt x="824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809;p7"/>
              <p:cNvSpPr/>
              <p:nvPr/>
            </p:nvSpPr>
            <p:spPr>
              <a:xfrm>
                <a:off x="2522004" y="425790"/>
                <a:ext cx="120399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4700" extrusionOk="0">
                    <a:moveTo>
                      <a:pt x="534" y="0"/>
                    </a:moveTo>
                    <a:cubicBezTo>
                      <a:pt x="401" y="0"/>
                      <a:pt x="267" y="67"/>
                      <a:pt x="234" y="200"/>
                    </a:cubicBezTo>
                    <a:cubicBezTo>
                      <a:pt x="0" y="1601"/>
                      <a:pt x="0" y="3002"/>
                      <a:pt x="0" y="4370"/>
                    </a:cubicBezTo>
                    <a:cubicBezTo>
                      <a:pt x="0" y="4591"/>
                      <a:pt x="165" y="4700"/>
                      <a:pt x="327" y="4700"/>
                    </a:cubicBezTo>
                    <a:cubicBezTo>
                      <a:pt x="482" y="4700"/>
                      <a:pt x="634" y="4600"/>
                      <a:pt x="634" y="4403"/>
                    </a:cubicBezTo>
                    <a:cubicBezTo>
                      <a:pt x="634" y="3143"/>
                      <a:pt x="604" y="1853"/>
                      <a:pt x="798" y="618"/>
                    </a:cubicBezTo>
                    <a:lnTo>
                      <a:pt x="798" y="618"/>
                    </a:lnTo>
                    <a:cubicBezTo>
                      <a:pt x="1714" y="705"/>
                      <a:pt x="2642" y="1075"/>
                      <a:pt x="3403" y="1501"/>
                    </a:cubicBezTo>
                    <a:cubicBezTo>
                      <a:pt x="3459" y="1532"/>
                      <a:pt x="3514" y="1545"/>
                      <a:pt x="3565" y="1545"/>
                    </a:cubicBezTo>
                    <a:cubicBezTo>
                      <a:pt x="3847" y="1545"/>
                      <a:pt x="4019" y="1137"/>
                      <a:pt x="3736" y="968"/>
                    </a:cubicBezTo>
                    <a:cubicBezTo>
                      <a:pt x="2769" y="434"/>
                      <a:pt x="1635" y="0"/>
                      <a:pt x="534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810;p7"/>
              <p:cNvSpPr/>
              <p:nvPr/>
            </p:nvSpPr>
            <p:spPr>
              <a:xfrm>
                <a:off x="2081331" y="278888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811;p7"/>
              <p:cNvSpPr/>
              <p:nvPr/>
            </p:nvSpPr>
            <p:spPr>
              <a:xfrm>
                <a:off x="2116319" y="320856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812;p7"/>
              <p:cNvSpPr/>
              <p:nvPr/>
            </p:nvSpPr>
            <p:spPr>
              <a:xfrm>
                <a:off x="2130308" y="260915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813;p7"/>
              <p:cNvSpPr/>
              <p:nvPr/>
            </p:nvSpPr>
            <p:spPr>
              <a:xfrm>
                <a:off x="2604920" y="13094"/>
                <a:ext cx="3403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814;p7"/>
              <p:cNvSpPr/>
              <p:nvPr/>
            </p:nvSpPr>
            <p:spPr>
              <a:xfrm>
                <a:off x="2594945" y="69051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01" y="868"/>
                      <a:pt x="1101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815;p7"/>
              <p:cNvSpPr/>
              <p:nvPr/>
            </p:nvSpPr>
            <p:spPr>
              <a:xfrm>
                <a:off x="2538988" y="2708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816;p7"/>
              <p:cNvSpPr/>
              <p:nvPr/>
            </p:nvSpPr>
            <p:spPr>
              <a:xfrm>
                <a:off x="2455054" y="585662"/>
                <a:ext cx="34002" cy="2702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2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817;p7"/>
              <p:cNvSpPr/>
              <p:nvPr/>
            </p:nvSpPr>
            <p:spPr>
              <a:xfrm>
                <a:off x="2493007" y="603635"/>
                <a:ext cx="34032" cy="2603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9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818;p7"/>
              <p:cNvSpPr/>
              <p:nvPr/>
            </p:nvSpPr>
            <p:spPr>
              <a:xfrm>
                <a:off x="2639908" y="390802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5" y="868"/>
                      <a:pt x="1135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819;p7"/>
              <p:cNvSpPr/>
              <p:nvPr/>
            </p:nvSpPr>
            <p:spPr>
              <a:xfrm>
                <a:off x="2639908" y="355844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0"/>
                    </a:moveTo>
                    <a:cubicBezTo>
                      <a:pt x="0" y="0"/>
                      <a:pt x="0" y="867"/>
                      <a:pt x="567" y="867"/>
                    </a:cubicBezTo>
                    <a:cubicBezTo>
                      <a:pt x="1135" y="867"/>
                      <a:pt x="1135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820;p7"/>
              <p:cNvSpPr/>
              <p:nvPr/>
            </p:nvSpPr>
            <p:spPr>
              <a:xfrm>
                <a:off x="2116319" y="-49842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821;p7"/>
              <p:cNvSpPr/>
              <p:nvPr/>
            </p:nvSpPr>
            <p:spPr>
              <a:xfrm>
                <a:off x="2319146" y="-206719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02" y="867"/>
                      <a:pt x="1102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822;p7"/>
              <p:cNvSpPr/>
              <p:nvPr/>
            </p:nvSpPr>
            <p:spPr>
              <a:xfrm>
                <a:off x="2434055" y="10104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35" y="867"/>
                      <a:pt x="1135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823;p7"/>
              <p:cNvSpPr/>
              <p:nvPr/>
            </p:nvSpPr>
            <p:spPr>
              <a:xfrm>
                <a:off x="2172275" y="125007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" name="Google Shape;1824;p7"/>
          <p:cNvGrpSpPr/>
          <p:nvPr/>
        </p:nvGrpSpPr>
        <p:grpSpPr>
          <a:xfrm flipH="1">
            <a:off x="11769079" y="-110458"/>
            <a:ext cx="519193" cy="813144"/>
            <a:chOff x="1897495" y="-461400"/>
            <a:chExt cx="815443" cy="1139815"/>
          </a:xfrm>
        </p:grpSpPr>
        <p:sp>
          <p:nvSpPr>
            <p:cNvPr id="212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" name="Google Shape;1847;p7"/>
          <p:cNvGrpSpPr/>
          <p:nvPr/>
        </p:nvGrpSpPr>
        <p:grpSpPr>
          <a:xfrm flipH="1">
            <a:off x="11663564" y="596897"/>
            <a:ext cx="880479" cy="667378"/>
            <a:chOff x="-320607" y="2105391"/>
            <a:chExt cx="1152762" cy="873760"/>
          </a:xfrm>
        </p:grpSpPr>
        <p:sp>
          <p:nvSpPr>
            <p:cNvPr id="235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8" name="Hộp Văn bản 10">
            <a:extLst>
              <a:ext uri="{FF2B5EF4-FFF2-40B4-BE49-F238E27FC236}">
                <a16:creationId xmlns:a16="http://schemas.microsoft.com/office/drawing/2014/main" id="{98856A29-6B56-CDC0-6893-4DF5A5270274}"/>
              </a:ext>
            </a:extLst>
          </p:cNvPr>
          <p:cNvSpPr txBox="1"/>
          <p:nvPr/>
        </p:nvSpPr>
        <p:spPr>
          <a:xfrm>
            <a:off x="3302448" y="77153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6377EAAA-E5BF-3C23-A550-3A0D3E818A1E}"/>
              </a:ext>
            </a:extLst>
          </p:cNvPr>
          <p:cNvSpPr txBox="1"/>
          <p:nvPr/>
        </p:nvSpPr>
        <p:spPr>
          <a:xfrm>
            <a:off x="684050" y="632655"/>
            <a:ext cx="10452100" cy="22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chiếc bút bi được bán với giá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(nghìn đồng). Mỗi kẹp tóc có giá đắt hơn mỗi chiếc bút bi là 7 nghìn đồng, mỗi quyển truyện tranh có giá đắt gấp 5 lần mỗi chiếc bút bi. Bạn Chi mua 4 chiếc kẹp tóc và 5 chiếc bút bi. Bạn Mai mua 1 quyển truyện tranh, 3 chiếc kẹp tóc và 10 chiếc bút bi.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A31A83E8-EC83-D70E-882B-EE4078D61EF3}"/>
              </a:ext>
            </a:extLst>
          </p:cNvPr>
          <p:cNvSpPr txBox="1"/>
          <p:nvPr/>
        </p:nvSpPr>
        <p:spPr>
          <a:xfrm>
            <a:off x="727397" y="2895648"/>
            <a:ext cx="6416040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Tính số tiền mỗi bạn phải trả theo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37C5DB3C-6464-3C3B-0ED4-980EFD31E791}"/>
              </a:ext>
            </a:extLst>
          </p:cNvPr>
          <p:cNvSpPr txBox="1"/>
          <p:nvPr/>
        </p:nvSpPr>
        <p:spPr>
          <a:xfrm>
            <a:off x="737371" y="3607760"/>
            <a:ext cx="11005555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Tính tổng số tiền mà cửa hàng nhận được từ hai bạn Chi và Mai theo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76F70140-A4C4-DF91-EE4C-66E62D4B38E2}"/>
              </a:ext>
            </a:extLst>
          </p:cNvPr>
          <p:cNvSpPr txBox="1"/>
          <p:nvPr/>
        </p:nvSpPr>
        <p:spPr>
          <a:xfrm>
            <a:off x="8153105" y="2397473"/>
            <a:ext cx="3554216" cy="587148"/>
          </a:xfrm>
          <a:custGeom>
            <a:avLst/>
            <a:gdLst>
              <a:gd name="connsiteX0" fmla="*/ 0 w 3554216"/>
              <a:gd name="connsiteY0" fmla="*/ 0 h 587148"/>
              <a:gd name="connsiteX1" fmla="*/ 485743 w 3554216"/>
              <a:gd name="connsiteY1" fmla="*/ 0 h 587148"/>
              <a:gd name="connsiteX2" fmla="*/ 1149197 w 3554216"/>
              <a:gd name="connsiteY2" fmla="*/ 0 h 587148"/>
              <a:gd name="connsiteX3" fmla="*/ 1706024 w 3554216"/>
              <a:gd name="connsiteY3" fmla="*/ 0 h 587148"/>
              <a:gd name="connsiteX4" fmla="*/ 2262851 w 3554216"/>
              <a:gd name="connsiteY4" fmla="*/ 0 h 587148"/>
              <a:gd name="connsiteX5" fmla="*/ 2784136 w 3554216"/>
              <a:gd name="connsiteY5" fmla="*/ 0 h 587148"/>
              <a:gd name="connsiteX6" fmla="*/ 3554216 w 3554216"/>
              <a:gd name="connsiteY6" fmla="*/ 0 h 587148"/>
              <a:gd name="connsiteX7" fmla="*/ 3554216 w 3554216"/>
              <a:gd name="connsiteY7" fmla="*/ 587148 h 587148"/>
              <a:gd name="connsiteX8" fmla="*/ 2890762 w 3554216"/>
              <a:gd name="connsiteY8" fmla="*/ 587148 h 587148"/>
              <a:gd name="connsiteX9" fmla="*/ 2227309 w 3554216"/>
              <a:gd name="connsiteY9" fmla="*/ 587148 h 587148"/>
              <a:gd name="connsiteX10" fmla="*/ 1706024 w 3554216"/>
              <a:gd name="connsiteY10" fmla="*/ 587148 h 587148"/>
              <a:gd name="connsiteX11" fmla="*/ 1149197 w 3554216"/>
              <a:gd name="connsiteY11" fmla="*/ 587148 h 587148"/>
              <a:gd name="connsiteX12" fmla="*/ 592369 w 3554216"/>
              <a:gd name="connsiteY12" fmla="*/ 587148 h 587148"/>
              <a:gd name="connsiteX13" fmla="*/ 0 w 3554216"/>
              <a:gd name="connsiteY13" fmla="*/ 587148 h 587148"/>
              <a:gd name="connsiteX14" fmla="*/ 0 w 3554216"/>
              <a:gd name="connsiteY14" fmla="*/ 0 h 58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54216" h="587148" fill="none" extrusionOk="0">
                <a:moveTo>
                  <a:pt x="0" y="0"/>
                </a:moveTo>
                <a:cubicBezTo>
                  <a:pt x="136193" y="22038"/>
                  <a:pt x="350041" y="19977"/>
                  <a:pt x="485743" y="0"/>
                </a:cubicBezTo>
                <a:cubicBezTo>
                  <a:pt x="621445" y="-19977"/>
                  <a:pt x="882508" y="495"/>
                  <a:pt x="1149197" y="0"/>
                </a:cubicBezTo>
                <a:cubicBezTo>
                  <a:pt x="1415886" y="-495"/>
                  <a:pt x="1429259" y="15969"/>
                  <a:pt x="1706024" y="0"/>
                </a:cubicBezTo>
                <a:cubicBezTo>
                  <a:pt x="1982789" y="-15969"/>
                  <a:pt x="2136703" y="10101"/>
                  <a:pt x="2262851" y="0"/>
                </a:cubicBezTo>
                <a:cubicBezTo>
                  <a:pt x="2388999" y="-10101"/>
                  <a:pt x="2610249" y="16016"/>
                  <a:pt x="2784136" y="0"/>
                </a:cubicBezTo>
                <a:cubicBezTo>
                  <a:pt x="2958024" y="-16016"/>
                  <a:pt x="3329993" y="-29042"/>
                  <a:pt x="3554216" y="0"/>
                </a:cubicBezTo>
                <a:cubicBezTo>
                  <a:pt x="3550837" y="187865"/>
                  <a:pt x="3564609" y="301180"/>
                  <a:pt x="3554216" y="587148"/>
                </a:cubicBezTo>
                <a:cubicBezTo>
                  <a:pt x="3387380" y="572839"/>
                  <a:pt x="3158308" y="559688"/>
                  <a:pt x="2890762" y="587148"/>
                </a:cubicBezTo>
                <a:cubicBezTo>
                  <a:pt x="2623216" y="614608"/>
                  <a:pt x="2546711" y="611139"/>
                  <a:pt x="2227309" y="587148"/>
                </a:cubicBezTo>
                <a:cubicBezTo>
                  <a:pt x="1907907" y="563157"/>
                  <a:pt x="1835821" y="582368"/>
                  <a:pt x="1706024" y="587148"/>
                </a:cubicBezTo>
                <a:cubicBezTo>
                  <a:pt x="1576228" y="591928"/>
                  <a:pt x="1416241" y="589389"/>
                  <a:pt x="1149197" y="587148"/>
                </a:cubicBezTo>
                <a:cubicBezTo>
                  <a:pt x="882153" y="584907"/>
                  <a:pt x="836074" y="565308"/>
                  <a:pt x="592369" y="587148"/>
                </a:cubicBezTo>
                <a:cubicBezTo>
                  <a:pt x="348664" y="608988"/>
                  <a:pt x="163097" y="591769"/>
                  <a:pt x="0" y="587148"/>
                </a:cubicBezTo>
                <a:cubicBezTo>
                  <a:pt x="14718" y="349001"/>
                  <a:pt x="23455" y="123513"/>
                  <a:pt x="0" y="0"/>
                </a:cubicBezTo>
                <a:close/>
              </a:path>
              <a:path w="3554216" h="587148" stroke="0" extrusionOk="0">
                <a:moveTo>
                  <a:pt x="0" y="0"/>
                </a:moveTo>
                <a:cubicBezTo>
                  <a:pt x="171116" y="22390"/>
                  <a:pt x="442314" y="-10726"/>
                  <a:pt x="627911" y="0"/>
                </a:cubicBezTo>
                <a:cubicBezTo>
                  <a:pt x="813508" y="10726"/>
                  <a:pt x="987909" y="12337"/>
                  <a:pt x="1184739" y="0"/>
                </a:cubicBezTo>
                <a:cubicBezTo>
                  <a:pt x="1381569" y="-12337"/>
                  <a:pt x="1620324" y="-13936"/>
                  <a:pt x="1777108" y="0"/>
                </a:cubicBezTo>
                <a:cubicBezTo>
                  <a:pt x="1933892" y="13936"/>
                  <a:pt x="2053985" y="-10182"/>
                  <a:pt x="2298393" y="0"/>
                </a:cubicBezTo>
                <a:cubicBezTo>
                  <a:pt x="2542802" y="10182"/>
                  <a:pt x="2717117" y="13590"/>
                  <a:pt x="2926305" y="0"/>
                </a:cubicBezTo>
                <a:cubicBezTo>
                  <a:pt x="3135493" y="-13590"/>
                  <a:pt x="3334818" y="-18504"/>
                  <a:pt x="3554216" y="0"/>
                </a:cubicBezTo>
                <a:cubicBezTo>
                  <a:pt x="3583295" y="136219"/>
                  <a:pt x="3550358" y="429555"/>
                  <a:pt x="3554216" y="587148"/>
                </a:cubicBezTo>
                <a:cubicBezTo>
                  <a:pt x="3321822" y="598957"/>
                  <a:pt x="3137714" y="573957"/>
                  <a:pt x="2961847" y="587148"/>
                </a:cubicBezTo>
                <a:cubicBezTo>
                  <a:pt x="2785980" y="600339"/>
                  <a:pt x="2628801" y="586244"/>
                  <a:pt x="2405019" y="587148"/>
                </a:cubicBezTo>
                <a:cubicBezTo>
                  <a:pt x="2181237" y="588052"/>
                  <a:pt x="1948963" y="563851"/>
                  <a:pt x="1812650" y="587148"/>
                </a:cubicBezTo>
                <a:cubicBezTo>
                  <a:pt x="1676337" y="610445"/>
                  <a:pt x="1541061" y="583914"/>
                  <a:pt x="1326907" y="587148"/>
                </a:cubicBezTo>
                <a:cubicBezTo>
                  <a:pt x="1112753" y="590382"/>
                  <a:pt x="974562" y="581427"/>
                  <a:pt x="663454" y="587148"/>
                </a:cubicBezTo>
                <a:cubicBezTo>
                  <a:pt x="352346" y="592869"/>
                  <a:pt x="157426" y="574738"/>
                  <a:pt x="0" y="587148"/>
                </a:cubicBezTo>
                <a:cubicBezTo>
                  <a:pt x="24774" y="398079"/>
                  <a:pt x="36" y="147132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369432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Chi: 9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+ 28 nghìn đồng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6DBB5927-81CE-2A75-7016-EF758F7A7C34}"/>
              </a:ext>
            </a:extLst>
          </p:cNvPr>
          <p:cNvSpPr txBox="1"/>
          <p:nvPr/>
        </p:nvSpPr>
        <p:spPr>
          <a:xfrm>
            <a:off x="8121536" y="3206466"/>
            <a:ext cx="3689938" cy="461665"/>
          </a:xfrm>
          <a:custGeom>
            <a:avLst/>
            <a:gdLst>
              <a:gd name="connsiteX0" fmla="*/ 0 w 3689938"/>
              <a:gd name="connsiteY0" fmla="*/ 0 h 461665"/>
              <a:gd name="connsiteX1" fmla="*/ 527134 w 3689938"/>
              <a:gd name="connsiteY1" fmla="*/ 0 h 461665"/>
              <a:gd name="connsiteX2" fmla="*/ 943570 w 3689938"/>
              <a:gd name="connsiteY2" fmla="*/ 0 h 461665"/>
              <a:gd name="connsiteX3" fmla="*/ 1433804 w 3689938"/>
              <a:gd name="connsiteY3" fmla="*/ 0 h 461665"/>
              <a:gd name="connsiteX4" fmla="*/ 1997838 w 3689938"/>
              <a:gd name="connsiteY4" fmla="*/ 0 h 461665"/>
              <a:gd name="connsiteX5" fmla="*/ 2414274 w 3689938"/>
              <a:gd name="connsiteY5" fmla="*/ 0 h 461665"/>
              <a:gd name="connsiteX6" fmla="*/ 2941408 w 3689938"/>
              <a:gd name="connsiteY6" fmla="*/ 0 h 461665"/>
              <a:gd name="connsiteX7" fmla="*/ 3689938 w 3689938"/>
              <a:gd name="connsiteY7" fmla="*/ 0 h 461665"/>
              <a:gd name="connsiteX8" fmla="*/ 3689938 w 3689938"/>
              <a:gd name="connsiteY8" fmla="*/ 461665 h 461665"/>
              <a:gd name="connsiteX9" fmla="*/ 3236603 w 3689938"/>
              <a:gd name="connsiteY9" fmla="*/ 461665 h 461665"/>
              <a:gd name="connsiteX10" fmla="*/ 2635670 w 3689938"/>
              <a:gd name="connsiteY10" fmla="*/ 461665 h 461665"/>
              <a:gd name="connsiteX11" fmla="*/ 2219234 w 3689938"/>
              <a:gd name="connsiteY11" fmla="*/ 461665 h 461665"/>
              <a:gd name="connsiteX12" fmla="*/ 1729000 w 3689938"/>
              <a:gd name="connsiteY12" fmla="*/ 461665 h 461665"/>
              <a:gd name="connsiteX13" fmla="*/ 1164966 w 3689938"/>
              <a:gd name="connsiteY13" fmla="*/ 461665 h 461665"/>
              <a:gd name="connsiteX14" fmla="*/ 600933 w 3689938"/>
              <a:gd name="connsiteY14" fmla="*/ 461665 h 461665"/>
              <a:gd name="connsiteX15" fmla="*/ 0 w 3689938"/>
              <a:gd name="connsiteY15" fmla="*/ 461665 h 461665"/>
              <a:gd name="connsiteX16" fmla="*/ 0 w 3689938"/>
              <a:gd name="connsiteY1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89938" h="461665" fill="none" extrusionOk="0">
                <a:moveTo>
                  <a:pt x="0" y="0"/>
                </a:moveTo>
                <a:cubicBezTo>
                  <a:pt x="247535" y="-2680"/>
                  <a:pt x="356397" y="22010"/>
                  <a:pt x="527134" y="0"/>
                </a:cubicBezTo>
                <a:cubicBezTo>
                  <a:pt x="697871" y="-22010"/>
                  <a:pt x="837402" y="21217"/>
                  <a:pt x="943570" y="0"/>
                </a:cubicBezTo>
                <a:cubicBezTo>
                  <a:pt x="1049738" y="-21217"/>
                  <a:pt x="1324748" y="20448"/>
                  <a:pt x="1433804" y="0"/>
                </a:cubicBezTo>
                <a:cubicBezTo>
                  <a:pt x="1542860" y="-20448"/>
                  <a:pt x="1765798" y="65601"/>
                  <a:pt x="1997838" y="0"/>
                </a:cubicBezTo>
                <a:cubicBezTo>
                  <a:pt x="2229878" y="-65601"/>
                  <a:pt x="2210415" y="22949"/>
                  <a:pt x="2414274" y="0"/>
                </a:cubicBezTo>
                <a:cubicBezTo>
                  <a:pt x="2618133" y="-22949"/>
                  <a:pt x="2832591" y="6026"/>
                  <a:pt x="2941408" y="0"/>
                </a:cubicBezTo>
                <a:cubicBezTo>
                  <a:pt x="3050225" y="-6026"/>
                  <a:pt x="3503408" y="39644"/>
                  <a:pt x="3689938" y="0"/>
                </a:cubicBezTo>
                <a:cubicBezTo>
                  <a:pt x="3736969" y="118039"/>
                  <a:pt x="3678547" y="256371"/>
                  <a:pt x="3689938" y="461665"/>
                </a:cubicBezTo>
                <a:cubicBezTo>
                  <a:pt x="3523306" y="506604"/>
                  <a:pt x="3423695" y="456598"/>
                  <a:pt x="3236603" y="461665"/>
                </a:cubicBezTo>
                <a:cubicBezTo>
                  <a:pt x="3049511" y="466732"/>
                  <a:pt x="2836986" y="442876"/>
                  <a:pt x="2635670" y="461665"/>
                </a:cubicBezTo>
                <a:cubicBezTo>
                  <a:pt x="2434354" y="480454"/>
                  <a:pt x="2354453" y="437413"/>
                  <a:pt x="2219234" y="461665"/>
                </a:cubicBezTo>
                <a:cubicBezTo>
                  <a:pt x="2084015" y="485917"/>
                  <a:pt x="1853703" y="422736"/>
                  <a:pt x="1729000" y="461665"/>
                </a:cubicBezTo>
                <a:cubicBezTo>
                  <a:pt x="1604297" y="500594"/>
                  <a:pt x="1291626" y="449688"/>
                  <a:pt x="1164966" y="461665"/>
                </a:cubicBezTo>
                <a:cubicBezTo>
                  <a:pt x="1038306" y="473642"/>
                  <a:pt x="714623" y="417259"/>
                  <a:pt x="600933" y="461665"/>
                </a:cubicBezTo>
                <a:cubicBezTo>
                  <a:pt x="487243" y="506071"/>
                  <a:pt x="289645" y="442702"/>
                  <a:pt x="0" y="461665"/>
                </a:cubicBezTo>
                <a:cubicBezTo>
                  <a:pt x="-43895" y="348399"/>
                  <a:pt x="12133" y="178634"/>
                  <a:pt x="0" y="0"/>
                </a:cubicBezTo>
                <a:close/>
              </a:path>
              <a:path w="3689938" h="461665" stroke="0" extrusionOk="0">
                <a:moveTo>
                  <a:pt x="0" y="0"/>
                </a:moveTo>
                <a:cubicBezTo>
                  <a:pt x="268772" y="-64780"/>
                  <a:pt x="403819" y="39114"/>
                  <a:pt x="564033" y="0"/>
                </a:cubicBezTo>
                <a:cubicBezTo>
                  <a:pt x="724247" y="-39114"/>
                  <a:pt x="1019724" y="30413"/>
                  <a:pt x="1164966" y="0"/>
                </a:cubicBezTo>
                <a:cubicBezTo>
                  <a:pt x="1310208" y="-30413"/>
                  <a:pt x="1579367" y="55892"/>
                  <a:pt x="1729000" y="0"/>
                </a:cubicBezTo>
                <a:cubicBezTo>
                  <a:pt x="1878633" y="-55892"/>
                  <a:pt x="2062465" y="58414"/>
                  <a:pt x="2219234" y="0"/>
                </a:cubicBezTo>
                <a:cubicBezTo>
                  <a:pt x="2376003" y="-58414"/>
                  <a:pt x="2518631" y="6270"/>
                  <a:pt x="2783268" y="0"/>
                </a:cubicBezTo>
                <a:cubicBezTo>
                  <a:pt x="3047905" y="-6270"/>
                  <a:pt x="3261584" y="5458"/>
                  <a:pt x="3689938" y="0"/>
                </a:cubicBezTo>
                <a:cubicBezTo>
                  <a:pt x="3701211" y="143282"/>
                  <a:pt x="3689483" y="310026"/>
                  <a:pt x="3689938" y="461665"/>
                </a:cubicBezTo>
                <a:cubicBezTo>
                  <a:pt x="3511882" y="462671"/>
                  <a:pt x="3463977" y="455514"/>
                  <a:pt x="3273502" y="461665"/>
                </a:cubicBezTo>
                <a:cubicBezTo>
                  <a:pt x="3083027" y="467816"/>
                  <a:pt x="2985775" y="425779"/>
                  <a:pt x="2820167" y="461665"/>
                </a:cubicBezTo>
                <a:cubicBezTo>
                  <a:pt x="2654559" y="497551"/>
                  <a:pt x="2420449" y="427352"/>
                  <a:pt x="2219234" y="461665"/>
                </a:cubicBezTo>
                <a:cubicBezTo>
                  <a:pt x="2018019" y="495978"/>
                  <a:pt x="1867865" y="421491"/>
                  <a:pt x="1618301" y="461665"/>
                </a:cubicBezTo>
                <a:cubicBezTo>
                  <a:pt x="1368737" y="501839"/>
                  <a:pt x="1218095" y="405302"/>
                  <a:pt x="1017369" y="461665"/>
                </a:cubicBezTo>
                <a:cubicBezTo>
                  <a:pt x="816643" y="518028"/>
                  <a:pt x="631443" y="434098"/>
                  <a:pt x="527134" y="461665"/>
                </a:cubicBezTo>
                <a:cubicBezTo>
                  <a:pt x="422825" y="489232"/>
                  <a:pt x="164725" y="418821"/>
                  <a:pt x="0" y="461665"/>
                </a:cubicBezTo>
                <a:cubicBezTo>
                  <a:pt x="-13697" y="232593"/>
                  <a:pt x="8604" y="21220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7288075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18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+ 21 nghìn đồng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89CCCE32-2CB3-6462-3E4F-6E066F72D54F}"/>
              </a:ext>
            </a:extLst>
          </p:cNvPr>
          <p:cNvSpPr txBox="1"/>
          <p:nvPr/>
        </p:nvSpPr>
        <p:spPr>
          <a:xfrm>
            <a:off x="759364" y="4271822"/>
            <a:ext cx="11069775" cy="1141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Nếu giá mỗi chiếc bút bi là 5 nghìn đồng thì bạn nào phải trả nhiều tiền hơn và nhiều hơn bao nhiêu nghìn đồng?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C537ED19-3EB9-CC3E-4AAB-4F941706883C}"/>
              </a:ext>
            </a:extLst>
          </p:cNvPr>
          <p:cNvSpPr txBox="1"/>
          <p:nvPr/>
        </p:nvSpPr>
        <p:spPr>
          <a:xfrm>
            <a:off x="2151848" y="4405605"/>
            <a:ext cx="26741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chiếc bút bi </a:t>
            </a:r>
            <a:endParaRPr lang="en-US">
              <a:highlight>
                <a:srgbClr val="FFFF00"/>
              </a:highlight>
            </a:endParaRPr>
          </a:p>
        </p:txBody>
      </p: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64CA4385-73FB-F779-35A5-ABD24DD2B1FC}"/>
              </a:ext>
            </a:extLst>
          </p:cNvPr>
          <p:cNvCxnSpPr>
            <a:cxnSpLocks/>
          </p:cNvCxnSpPr>
          <p:nvPr/>
        </p:nvCxnSpPr>
        <p:spPr>
          <a:xfrm>
            <a:off x="4562288" y="4867270"/>
            <a:ext cx="1757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E5097BCD-F42C-3883-2916-F0F7E209C828}"/>
              </a:ext>
            </a:extLst>
          </p:cNvPr>
          <p:cNvCxnSpPr>
            <a:cxnSpLocks/>
          </p:cNvCxnSpPr>
          <p:nvPr/>
        </p:nvCxnSpPr>
        <p:spPr>
          <a:xfrm>
            <a:off x="8374299" y="4857740"/>
            <a:ext cx="2212733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59CA59D8-A024-902B-82E0-17448D045FBA}"/>
              </a:ext>
            </a:extLst>
          </p:cNvPr>
          <p:cNvCxnSpPr>
            <a:cxnSpLocks/>
          </p:cNvCxnSpPr>
          <p:nvPr/>
        </p:nvCxnSpPr>
        <p:spPr>
          <a:xfrm>
            <a:off x="844918" y="5412968"/>
            <a:ext cx="1757232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9" name="TextBox 268">
            <a:extLst>
              <a:ext uri="{FF2B5EF4-FFF2-40B4-BE49-F238E27FC236}">
                <a16:creationId xmlns:a16="http://schemas.microsoft.com/office/drawing/2014/main" id="{E9122F89-001F-0547-EB7A-5727B7FFF264}"/>
              </a:ext>
            </a:extLst>
          </p:cNvPr>
          <p:cNvSpPr txBox="1"/>
          <p:nvPr/>
        </p:nvSpPr>
        <p:spPr>
          <a:xfrm>
            <a:off x="4835114" y="5113484"/>
            <a:ext cx="906798" cy="461665"/>
          </a:xfrm>
          <a:prstGeom prst="rect">
            <a:avLst/>
          </a:prstGeom>
          <a:solidFill>
            <a:srgbClr val="A5EB5F"/>
          </a:solidFill>
        </p:spPr>
        <p:txBody>
          <a:bodyPr wrap="square">
            <a:spAutoFit/>
          </a:bodyPr>
          <a:lstStyle/>
          <a:p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/>
      <p:bldP spid="262" grpId="0" animBg="1"/>
      <p:bldP spid="266" grpId="0"/>
      <p:bldP spid="267" grpId="0"/>
      <p:bldP spid="2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293;p41"/>
          <p:cNvGrpSpPr/>
          <p:nvPr/>
        </p:nvGrpSpPr>
        <p:grpSpPr>
          <a:xfrm rot="-5400000" flipH="1">
            <a:off x="97838" y="5789447"/>
            <a:ext cx="585438" cy="262694"/>
            <a:chOff x="8502760" y="3542528"/>
            <a:chExt cx="711519" cy="319269"/>
          </a:xfrm>
        </p:grpSpPr>
        <p:sp>
          <p:nvSpPr>
            <p:cNvPr id="3" name="Google Shape;12294;p4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12295;p4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2296;p4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2297;p4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2298;p4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2299;p4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2300;p4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2301;p4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2302;p4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" name="Google Shape;12303;p41"/>
          <p:cNvSpPr/>
          <p:nvPr/>
        </p:nvSpPr>
        <p:spPr>
          <a:xfrm flipH="1">
            <a:off x="194877" y="6408153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2304;p41"/>
          <p:cNvSpPr/>
          <p:nvPr/>
        </p:nvSpPr>
        <p:spPr>
          <a:xfrm rot="5400000" flipH="1">
            <a:off x="10531906" y="1062315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" name="Google Shape;12305;p41"/>
          <p:cNvGrpSpPr/>
          <p:nvPr/>
        </p:nvGrpSpPr>
        <p:grpSpPr>
          <a:xfrm rot="8956076" flipH="1">
            <a:off x="11905947" y="183549"/>
            <a:ext cx="439072" cy="1138273"/>
            <a:chOff x="1823086" y="-208516"/>
            <a:chExt cx="433159" cy="1122944"/>
          </a:xfrm>
        </p:grpSpPr>
        <p:sp>
          <p:nvSpPr>
            <p:cNvPr id="15" name="Google Shape;12306;p4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2307;p4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2308;p4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2309;p4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2310;p4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2311;p4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2312;p4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2313;p4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12314;p41"/>
          <p:cNvGrpSpPr/>
          <p:nvPr/>
        </p:nvGrpSpPr>
        <p:grpSpPr>
          <a:xfrm rot="8956076" flipH="1">
            <a:off x="11684226" y="367712"/>
            <a:ext cx="444458" cy="1202932"/>
            <a:chOff x="904476" y="-243594"/>
            <a:chExt cx="438472" cy="1186732"/>
          </a:xfrm>
        </p:grpSpPr>
        <p:sp>
          <p:nvSpPr>
            <p:cNvPr id="24" name="Google Shape;12315;p4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2316;p4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2317;p4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2318;p4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2319;p4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2320;p4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2321;p4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2322;p4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2323;p4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2324;p4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2325;p4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2326;p4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2327;p4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2328;p4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2329;p4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2330;p4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2331;p4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2332;p4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2333;p4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2334;p4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2335;p4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2336;p4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2337;p4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2338;p4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2339;p4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2340;p4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2341;p4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" name="Google Shape;12342;p41"/>
          <p:cNvGrpSpPr/>
          <p:nvPr/>
        </p:nvGrpSpPr>
        <p:grpSpPr>
          <a:xfrm flipH="1">
            <a:off x="196064" y="6184985"/>
            <a:ext cx="876802" cy="561032"/>
            <a:chOff x="7750342" y="3926048"/>
            <a:chExt cx="1406709" cy="900099"/>
          </a:xfrm>
        </p:grpSpPr>
        <p:sp>
          <p:nvSpPr>
            <p:cNvPr id="52" name="Google Shape;12343;p4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2344;p4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2345;p4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2346;p4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2347;p4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2348;p4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2349;p4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2350;p41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0" name="Google Shape;12351;p41"/>
          <p:cNvGrpSpPr/>
          <p:nvPr/>
        </p:nvGrpSpPr>
        <p:grpSpPr>
          <a:xfrm flipH="1">
            <a:off x="-80314" y="5887282"/>
            <a:ext cx="772370" cy="775893"/>
            <a:chOff x="8276926" y="3750868"/>
            <a:chExt cx="1239162" cy="1244814"/>
          </a:xfrm>
        </p:grpSpPr>
        <p:sp>
          <p:nvSpPr>
            <p:cNvPr id="61" name="Google Shape;12352;p4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2353;p4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2354;p4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2355;p4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2356;p4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2357;p4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2358;p4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2359;p4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2360;p4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2361;p4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2362;p4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2363;p4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2364;p4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2365;p4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2366;p4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2367;p4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2368;p4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2369;p4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2370;p4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371;p4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372;p4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373;p4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374;p4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2375;p41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2376;p4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2377;p4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378;p4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" name="Google Shape;12379;p41"/>
          <p:cNvGrpSpPr/>
          <p:nvPr/>
        </p:nvGrpSpPr>
        <p:grpSpPr>
          <a:xfrm flipH="1">
            <a:off x="176584" y="6340731"/>
            <a:ext cx="561571" cy="543421"/>
            <a:chOff x="8202967" y="4478366"/>
            <a:chExt cx="900965" cy="871845"/>
          </a:xfrm>
        </p:grpSpPr>
        <p:sp>
          <p:nvSpPr>
            <p:cNvPr id="89" name="Google Shape;12380;p41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2381;p41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382;p41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383;p41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2384;p41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385;p41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386;p41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387;p41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388;p41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389;p41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390;p41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391;p41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392;p41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393;p41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394;p41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395;p41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396;p41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397;p41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398;p41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8" name="Google Shape;12399;p41"/>
          <p:cNvGrpSpPr/>
          <p:nvPr/>
        </p:nvGrpSpPr>
        <p:grpSpPr>
          <a:xfrm rot="5400000" flipH="1">
            <a:off x="760918" y="6263311"/>
            <a:ext cx="273016" cy="739520"/>
            <a:chOff x="7607455" y="4238363"/>
            <a:chExt cx="438017" cy="1186459"/>
          </a:xfrm>
        </p:grpSpPr>
        <p:sp>
          <p:nvSpPr>
            <p:cNvPr id="109" name="Google Shape;12400;p4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401;p4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402;p4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403;p4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404;p4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2405;p4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2406;p4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2407;p4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2408;p4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2409;p4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2410;p4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411;p4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412;p4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413;p4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414;p4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15;p4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416;p4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417;p4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418;p4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419;p4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420;p4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2421;p4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2422;p4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2423;p4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3" name="Google Shape;12424;p41"/>
          <p:cNvGrpSpPr/>
          <p:nvPr/>
        </p:nvGrpSpPr>
        <p:grpSpPr>
          <a:xfrm flipH="1">
            <a:off x="11042333" y="5670462"/>
            <a:ext cx="1146207" cy="1063803"/>
            <a:chOff x="-181020" y="4253777"/>
            <a:chExt cx="1117161" cy="1087511"/>
          </a:xfrm>
        </p:grpSpPr>
        <p:sp>
          <p:nvSpPr>
            <p:cNvPr id="134" name="Google Shape;12425;p4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2426;p4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2427;p4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2428;p4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2429;p4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2430;p4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2431;p4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2432;p4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2433;p4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2434;p4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2435;p4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2436;p4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2437;p4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2438;p4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" name="Google Shape;12439;p41"/>
          <p:cNvGrpSpPr/>
          <p:nvPr/>
        </p:nvGrpSpPr>
        <p:grpSpPr>
          <a:xfrm flipH="1">
            <a:off x="11268257" y="5397597"/>
            <a:ext cx="906954" cy="1160207"/>
            <a:chOff x="-168050" y="4195214"/>
            <a:chExt cx="719519" cy="965231"/>
          </a:xfrm>
        </p:grpSpPr>
        <p:sp>
          <p:nvSpPr>
            <p:cNvPr id="149" name="Google Shape;12440;p4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441;p4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442;p4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443;p4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444;p4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445;p4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446;p4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447;p4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448;p4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449;p4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450;p4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451;p4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452;p4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453;p4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454;p4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455;p4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456;p4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457;p4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458;p4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459;p4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460;p4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461;p4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462;p4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463;p4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464;p4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465;p4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466;p4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467;p4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468;p4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2469;p4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2470;p4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2471;p4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2472;p4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2473;p4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2474;p4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2475;p4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2476;p4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2477;p4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2478;p4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2479;p4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2480;p4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2481;p4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2482;p4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2483;p4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2484;p4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2485;p4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2486;p4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6" name="Google Shape;12487;p41"/>
          <p:cNvGrpSpPr/>
          <p:nvPr/>
        </p:nvGrpSpPr>
        <p:grpSpPr>
          <a:xfrm rot="-3844303" flipH="1">
            <a:off x="104459" y="-158275"/>
            <a:ext cx="921248" cy="938203"/>
            <a:chOff x="7973149" y="-201092"/>
            <a:chExt cx="1116750" cy="1145263"/>
          </a:xfrm>
        </p:grpSpPr>
        <p:sp>
          <p:nvSpPr>
            <p:cNvPr id="197" name="Google Shape;12488;p4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2489;p4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2490;p4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2491;p4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2492;p4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2493;p4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2494;p4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2495;p4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2496;p4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2497;p4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2498;p4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2499;p4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2500;p4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2501;p4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12502;p4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12503;p4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12504;p4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12505;p4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12506;p4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12507;p4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12508;p4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12509;p4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12510;p4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12511;p4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12512;p4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12513;p4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12514;p4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12515;p4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12516;p4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12517;p4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12518;p4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12519;p4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12520;p4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12521;p4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12522;p4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12523;p4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12524;p4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12525;p4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12526;p4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12527;p4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12528;p4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12529;p4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12530;p4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12531;p4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12532;p4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12533;p4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12534;p4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12535;p4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12536;p4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12537;p4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12538;p4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12539;p4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12540;p4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12541;p4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12542;p4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12543;p4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12544;p4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12545;p4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12546;p4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12547;p4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12548;p4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8" name="Google Shape;12549;p41"/>
          <p:cNvGrpSpPr/>
          <p:nvPr/>
        </p:nvGrpSpPr>
        <p:grpSpPr>
          <a:xfrm rot="-5400000" flipH="1">
            <a:off x="11251806" y="5911201"/>
            <a:ext cx="428468" cy="1217307"/>
            <a:chOff x="7607455" y="4238363"/>
            <a:chExt cx="438017" cy="1186459"/>
          </a:xfrm>
        </p:grpSpPr>
        <p:sp>
          <p:nvSpPr>
            <p:cNvPr id="259" name="Google Shape;12550;p4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12551;p4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12552;p4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12553;p4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12554;p4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12555;p4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12556;p4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12557;p4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12558;p4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12559;p4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12560;p4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12561;p4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12562;p4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12563;p4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12564;p4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12565;p4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12566;p4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12567;p4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12568;p4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12569;p4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12570;p4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12571;p4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12572;p4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12573;p4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12574;p41"/>
          <p:cNvGrpSpPr/>
          <p:nvPr/>
        </p:nvGrpSpPr>
        <p:grpSpPr>
          <a:xfrm flipH="1">
            <a:off x="1192402" y="398178"/>
            <a:ext cx="633267" cy="380075"/>
            <a:chOff x="8365864" y="2993835"/>
            <a:chExt cx="933472" cy="547264"/>
          </a:xfrm>
        </p:grpSpPr>
        <p:sp>
          <p:nvSpPr>
            <p:cNvPr id="284" name="Google Shape;12575;p41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12576;p41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12577;p41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12578;p41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12579;p41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12580;p41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12581;p41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D1FCB210-5E4C-923E-041E-82F569EDF082}"/>
                  </a:ext>
                </a:extLst>
              </p:cNvPr>
              <p:cNvSpPr txBox="1"/>
              <p:nvPr/>
            </p:nvSpPr>
            <p:spPr>
              <a:xfrm>
                <a:off x="872208" y="1621509"/>
                <a:ext cx="10957905" cy="2813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Số tiền bạn Chi phải trả là:</a:t>
                </a:r>
                <a:r>
                  <a:rPr lang="en-US" sz="28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9.5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28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73</m:t>
                    </m:r>
                  </m:oMath>
                </a14:m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(nghìn đồng)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 tiền bạn Mai phải trả là:</a:t>
                </a:r>
                <a:r>
                  <a:rPr lang="en-US" sz="280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27.5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49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184</m:t>
                    </m:r>
                  </m:oMath>
                </a14:m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(nghìn đồng)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 vậy bạn Mai phải trả nhiều tiền hơn bạn Chi và nhiều hơn số tiền là: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184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73</m:t>
                    </m:r>
                    <m:r>
                      <a:rPr lang="en-US" sz="2800" i="1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solidFill>
                          <a:srgbClr val="0D0D0D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111</m:t>
                    </m:r>
                  </m:oMath>
                </a14:m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(nghìn đồng)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D1FCB210-5E4C-923E-041E-82F569EDF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208" y="1621509"/>
                <a:ext cx="10957905" cy="2813719"/>
              </a:xfrm>
              <a:prstGeom prst="rect">
                <a:avLst/>
              </a:prstGeom>
              <a:blipFill>
                <a:blip r:embed="rId2"/>
                <a:stretch>
                  <a:fillRect l="-1112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3" name="Group 292">
            <a:extLst>
              <a:ext uri="{FF2B5EF4-FFF2-40B4-BE49-F238E27FC236}">
                <a16:creationId xmlns:a16="http://schemas.microsoft.com/office/drawing/2014/main" id="{673330B6-0436-B856-E065-717A7556E64C}"/>
              </a:ext>
            </a:extLst>
          </p:cNvPr>
          <p:cNvGrpSpPr/>
          <p:nvPr/>
        </p:nvGrpSpPr>
        <p:grpSpPr>
          <a:xfrm>
            <a:off x="2155134" y="291911"/>
            <a:ext cx="7696249" cy="587148"/>
            <a:chOff x="1446415" y="810354"/>
            <a:chExt cx="7696249" cy="587148"/>
          </a:xfrm>
        </p:grpSpPr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6BAA2562-EF51-6C18-D2C8-FAA8F9A499BA}"/>
                </a:ext>
              </a:extLst>
            </p:cNvPr>
            <p:cNvSpPr txBox="1"/>
            <p:nvPr/>
          </p:nvSpPr>
          <p:spPr>
            <a:xfrm>
              <a:off x="1446415" y="810354"/>
              <a:ext cx="3554216" cy="587148"/>
            </a:xfrm>
            <a:custGeom>
              <a:avLst/>
              <a:gdLst>
                <a:gd name="connsiteX0" fmla="*/ 0 w 3554216"/>
                <a:gd name="connsiteY0" fmla="*/ 0 h 587148"/>
                <a:gd name="connsiteX1" fmla="*/ 485743 w 3554216"/>
                <a:gd name="connsiteY1" fmla="*/ 0 h 587148"/>
                <a:gd name="connsiteX2" fmla="*/ 1149197 w 3554216"/>
                <a:gd name="connsiteY2" fmla="*/ 0 h 587148"/>
                <a:gd name="connsiteX3" fmla="*/ 1706024 w 3554216"/>
                <a:gd name="connsiteY3" fmla="*/ 0 h 587148"/>
                <a:gd name="connsiteX4" fmla="*/ 2262851 w 3554216"/>
                <a:gd name="connsiteY4" fmla="*/ 0 h 587148"/>
                <a:gd name="connsiteX5" fmla="*/ 2784136 w 3554216"/>
                <a:gd name="connsiteY5" fmla="*/ 0 h 587148"/>
                <a:gd name="connsiteX6" fmla="*/ 3554216 w 3554216"/>
                <a:gd name="connsiteY6" fmla="*/ 0 h 587148"/>
                <a:gd name="connsiteX7" fmla="*/ 3554216 w 3554216"/>
                <a:gd name="connsiteY7" fmla="*/ 587148 h 587148"/>
                <a:gd name="connsiteX8" fmla="*/ 2890762 w 3554216"/>
                <a:gd name="connsiteY8" fmla="*/ 587148 h 587148"/>
                <a:gd name="connsiteX9" fmla="*/ 2227309 w 3554216"/>
                <a:gd name="connsiteY9" fmla="*/ 587148 h 587148"/>
                <a:gd name="connsiteX10" fmla="*/ 1706024 w 3554216"/>
                <a:gd name="connsiteY10" fmla="*/ 587148 h 587148"/>
                <a:gd name="connsiteX11" fmla="*/ 1149197 w 3554216"/>
                <a:gd name="connsiteY11" fmla="*/ 587148 h 587148"/>
                <a:gd name="connsiteX12" fmla="*/ 592369 w 3554216"/>
                <a:gd name="connsiteY12" fmla="*/ 587148 h 587148"/>
                <a:gd name="connsiteX13" fmla="*/ 0 w 3554216"/>
                <a:gd name="connsiteY13" fmla="*/ 587148 h 587148"/>
                <a:gd name="connsiteX14" fmla="*/ 0 w 3554216"/>
                <a:gd name="connsiteY14" fmla="*/ 0 h 58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54216" h="587148" fill="none" extrusionOk="0">
                  <a:moveTo>
                    <a:pt x="0" y="0"/>
                  </a:moveTo>
                  <a:cubicBezTo>
                    <a:pt x="136193" y="22038"/>
                    <a:pt x="350041" y="19977"/>
                    <a:pt x="485743" y="0"/>
                  </a:cubicBezTo>
                  <a:cubicBezTo>
                    <a:pt x="621445" y="-19977"/>
                    <a:pt x="882508" y="495"/>
                    <a:pt x="1149197" y="0"/>
                  </a:cubicBezTo>
                  <a:cubicBezTo>
                    <a:pt x="1415886" y="-495"/>
                    <a:pt x="1429259" y="15969"/>
                    <a:pt x="1706024" y="0"/>
                  </a:cubicBezTo>
                  <a:cubicBezTo>
                    <a:pt x="1982789" y="-15969"/>
                    <a:pt x="2136703" y="10101"/>
                    <a:pt x="2262851" y="0"/>
                  </a:cubicBezTo>
                  <a:cubicBezTo>
                    <a:pt x="2388999" y="-10101"/>
                    <a:pt x="2610249" y="16016"/>
                    <a:pt x="2784136" y="0"/>
                  </a:cubicBezTo>
                  <a:cubicBezTo>
                    <a:pt x="2958024" y="-16016"/>
                    <a:pt x="3329993" y="-29042"/>
                    <a:pt x="3554216" y="0"/>
                  </a:cubicBezTo>
                  <a:cubicBezTo>
                    <a:pt x="3550837" y="187865"/>
                    <a:pt x="3564609" y="301180"/>
                    <a:pt x="3554216" y="587148"/>
                  </a:cubicBezTo>
                  <a:cubicBezTo>
                    <a:pt x="3387380" y="572839"/>
                    <a:pt x="3158308" y="559688"/>
                    <a:pt x="2890762" y="587148"/>
                  </a:cubicBezTo>
                  <a:cubicBezTo>
                    <a:pt x="2623216" y="614608"/>
                    <a:pt x="2546711" y="611139"/>
                    <a:pt x="2227309" y="587148"/>
                  </a:cubicBezTo>
                  <a:cubicBezTo>
                    <a:pt x="1907907" y="563157"/>
                    <a:pt x="1835821" y="582368"/>
                    <a:pt x="1706024" y="587148"/>
                  </a:cubicBezTo>
                  <a:cubicBezTo>
                    <a:pt x="1576228" y="591928"/>
                    <a:pt x="1416241" y="589389"/>
                    <a:pt x="1149197" y="587148"/>
                  </a:cubicBezTo>
                  <a:cubicBezTo>
                    <a:pt x="882153" y="584907"/>
                    <a:pt x="836074" y="565308"/>
                    <a:pt x="592369" y="587148"/>
                  </a:cubicBezTo>
                  <a:cubicBezTo>
                    <a:pt x="348664" y="608988"/>
                    <a:pt x="163097" y="591769"/>
                    <a:pt x="0" y="587148"/>
                  </a:cubicBezTo>
                  <a:cubicBezTo>
                    <a:pt x="14718" y="349001"/>
                    <a:pt x="23455" y="123513"/>
                    <a:pt x="0" y="0"/>
                  </a:cubicBezTo>
                  <a:close/>
                </a:path>
                <a:path w="3554216" h="587148" stroke="0" extrusionOk="0">
                  <a:moveTo>
                    <a:pt x="0" y="0"/>
                  </a:moveTo>
                  <a:cubicBezTo>
                    <a:pt x="171116" y="22390"/>
                    <a:pt x="442314" y="-10726"/>
                    <a:pt x="627911" y="0"/>
                  </a:cubicBezTo>
                  <a:cubicBezTo>
                    <a:pt x="813508" y="10726"/>
                    <a:pt x="987909" y="12337"/>
                    <a:pt x="1184739" y="0"/>
                  </a:cubicBezTo>
                  <a:cubicBezTo>
                    <a:pt x="1381569" y="-12337"/>
                    <a:pt x="1620324" y="-13936"/>
                    <a:pt x="1777108" y="0"/>
                  </a:cubicBezTo>
                  <a:cubicBezTo>
                    <a:pt x="1933892" y="13936"/>
                    <a:pt x="2053985" y="-10182"/>
                    <a:pt x="2298393" y="0"/>
                  </a:cubicBezTo>
                  <a:cubicBezTo>
                    <a:pt x="2542802" y="10182"/>
                    <a:pt x="2717117" y="13590"/>
                    <a:pt x="2926305" y="0"/>
                  </a:cubicBezTo>
                  <a:cubicBezTo>
                    <a:pt x="3135493" y="-13590"/>
                    <a:pt x="3334818" y="-18504"/>
                    <a:pt x="3554216" y="0"/>
                  </a:cubicBezTo>
                  <a:cubicBezTo>
                    <a:pt x="3583295" y="136219"/>
                    <a:pt x="3550358" y="429555"/>
                    <a:pt x="3554216" y="587148"/>
                  </a:cubicBezTo>
                  <a:cubicBezTo>
                    <a:pt x="3321822" y="598957"/>
                    <a:pt x="3137714" y="573957"/>
                    <a:pt x="2961847" y="587148"/>
                  </a:cubicBezTo>
                  <a:cubicBezTo>
                    <a:pt x="2785980" y="600339"/>
                    <a:pt x="2628801" y="586244"/>
                    <a:pt x="2405019" y="587148"/>
                  </a:cubicBezTo>
                  <a:cubicBezTo>
                    <a:pt x="2181237" y="588052"/>
                    <a:pt x="1948963" y="563851"/>
                    <a:pt x="1812650" y="587148"/>
                  </a:cubicBezTo>
                  <a:cubicBezTo>
                    <a:pt x="1676337" y="610445"/>
                    <a:pt x="1541061" y="583914"/>
                    <a:pt x="1326907" y="587148"/>
                  </a:cubicBezTo>
                  <a:cubicBezTo>
                    <a:pt x="1112753" y="590382"/>
                    <a:pt x="974562" y="581427"/>
                    <a:pt x="663454" y="587148"/>
                  </a:cubicBezTo>
                  <a:cubicBezTo>
                    <a:pt x="352346" y="592869"/>
                    <a:pt x="157426" y="574738"/>
                    <a:pt x="0" y="587148"/>
                  </a:cubicBezTo>
                  <a:cubicBezTo>
                    <a:pt x="24774" y="398079"/>
                    <a:pt x="36" y="147132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FF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3694326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Chi: </a:t>
              </a: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r>
                <a:rPr lang="en-US" sz="2400" b="1" i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lang="en-US" sz="2400" b="1">
                  <a:solidFill>
                    <a:srgbClr val="0D0D0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+ 28 nghìn đồng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84746EFC-ACE8-82F2-1F12-BFA3BC6B4BA6}"/>
                </a:ext>
              </a:extLst>
            </p:cNvPr>
            <p:cNvSpPr txBox="1"/>
            <p:nvPr/>
          </p:nvSpPr>
          <p:spPr>
            <a:xfrm>
              <a:off x="5452726" y="867576"/>
              <a:ext cx="3689938" cy="461665"/>
            </a:xfrm>
            <a:custGeom>
              <a:avLst/>
              <a:gdLst>
                <a:gd name="connsiteX0" fmla="*/ 0 w 3689938"/>
                <a:gd name="connsiteY0" fmla="*/ 0 h 461665"/>
                <a:gd name="connsiteX1" fmla="*/ 527134 w 3689938"/>
                <a:gd name="connsiteY1" fmla="*/ 0 h 461665"/>
                <a:gd name="connsiteX2" fmla="*/ 943570 w 3689938"/>
                <a:gd name="connsiteY2" fmla="*/ 0 h 461665"/>
                <a:gd name="connsiteX3" fmla="*/ 1433804 w 3689938"/>
                <a:gd name="connsiteY3" fmla="*/ 0 h 461665"/>
                <a:gd name="connsiteX4" fmla="*/ 1997838 w 3689938"/>
                <a:gd name="connsiteY4" fmla="*/ 0 h 461665"/>
                <a:gd name="connsiteX5" fmla="*/ 2414274 w 3689938"/>
                <a:gd name="connsiteY5" fmla="*/ 0 h 461665"/>
                <a:gd name="connsiteX6" fmla="*/ 2941408 w 3689938"/>
                <a:gd name="connsiteY6" fmla="*/ 0 h 461665"/>
                <a:gd name="connsiteX7" fmla="*/ 3689938 w 3689938"/>
                <a:gd name="connsiteY7" fmla="*/ 0 h 461665"/>
                <a:gd name="connsiteX8" fmla="*/ 3689938 w 3689938"/>
                <a:gd name="connsiteY8" fmla="*/ 461665 h 461665"/>
                <a:gd name="connsiteX9" fmla="*/ 3236603 w 3689938"/>
                <a:gd name="connsiteY9" fmla="*/ 461665 h 461665"/>
                <a:gd name="connsiteX10" fmla="*/ 2635670 w 3689938"/>
                <a:gd name="connsiteY10" fmla="*/ 461665 h 461665"/>
                <a:gd name="connsiteX11" fmla="*/ 2219234 w 3689938"/>
                <a:gd name="connsiteY11" fmla="*/ 461665 h 461665"/>
                <a:gd name="connsiteX12" fmla="*/ 1729000 w 3689938"/>
                <a:gd name="connsiteY12" fmla="*/ 461665 h 461665"/>
                <a:gd name="connsiteX13" fmla="*/ 1164966 w 3689938"/>
                <a:gd name="connsiteY13" fmla="*/ 461665 h 461665"/>
                <a:gd name="connsiteX14" fmla="*/ 600933 w 3689938"/>
                <a:gd name="connsiteY14" fmla="*/ 461665 h 461665"/>
                <a:gd name="connsiteX15" fmla="*/ 0 w 3689938"/>
                <a:gd name="connsiteY15" fmla="*/ 461665 h 461665"/>
                <a:gd name="connsiteX16" fmla="*/ 0 w 3689938"/>
                <a:gd name="connsiteY16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89938" h="461665" fill="none" extrusionOk="0">
                  <a:moveTo>
                    <a:pt x="0" y="0"/>
                  </a:moveTo>
                  <a:cubicBezTo>
                    <a:pt x="247535" y="-2680"/>
                    <a:pt x="356397" y="22010"/>
                    <a:pt x="527134" y="0"/>
                  </a:cubicBezTo>
                  <a:cubicBezTo>
                    <a:pt x="697871" y="-22010"/>
                    <a:pt x="837402" y="21217"/>
                    <a:pt x="943570" y="0"/>
                  </a:cubicBezTo>
                  <a:cubicBezTo>
                    <a:pt x="1049738" y="-21217"/>
                    <a:pt x="1324748" y="20448"/>
                    <a:pt x="1433804" y="0"/>
                  </a:cubicBezTo>
                  <a:cubicBezTo>
                    <a:pt x="1542860" y="-20448"/>
                    <a:pt x="1765798" y="65601"/>
                    <a:pt x="1997838" y="0"/>
                  </a:cubicBezTo>
                  <a:cubicBezTo>
                    <a:pt x="2229878" y="-65601"/>
                    <a:pt x="2210415" y="22949"/>
                    <a:pt x="2414274" y="0"/>
                  </a:cubicBezTo>
                  <a:cubicBezTo>
                    <a:pt x="2618133" y="-22949"/>
                    <a:pt x="2832591" y="6026"/>
                    <a:pt x="2941408" y="0"/>
                  </a:cubicBezTo>
                  <a:cubicBezTo>
                    <a:pt x="3050225" y="-6026"/>
                    <a:pt x="3503408" y="39644"/>
                    <a:pt x="3689938" y="0"/>
                  </a:cubicBezTo>
                  <a:cubicBezTo>
                    <a:pt x="3736969" y="118039"/>
                    <a:pt x="3678547" y="256371"/>
                    <a:pt x="3689938" y="461665"/>
                  </a:cubicBezTo>
                  <a:cubicBezTo>
                    <a:pt x="3523306" y="506604"/>
                    <a:pt x="3423695" y="456598"/>
                    <a:pt x="3236603" y="461665"/>
                  </a:cubicBezTo>
                  <a:cubicBezTo>
                    <a:pt x="3049511" y="466732"/>
                    <a:pt x="2836986" y="442876"/>
                    <a:pt x="2635670" y="461665"/>
                  </a:cubicBezTo>
                  <a:cubicBezTo>
                    <a:pt x="2434354" y="480454"/>
                    <a:pt x="2354453" y="437413"/>
                    <a:pt x="2219234" y="461665"/>
                  </a:cubicBezTo>
                  <a:cubicBezTo>
                    <a:pt x="2084015" y="485917"/>
                    <a:pt x="1853703" y="422736"/>
                    <a:pt x="1729000" y="461665"/>
                  </a:cubicBezTo>
                  <a:cubicBezTo>
                    <a:pt x="1604297" y="500594"/>
                    <a:pt x="1291626" y="449688"/>
                    <a:pt x="1164966" y="461665"/>
                  </a:cubicBezTo>
                  <a:cubicBezTo>
                    <a:pt x="1038306" y="473642"/>
                    <a:pt x="714623" y="417259"/>
                    <a:pt x="600933" y="461665"/>
                  </a:cubicBezTo>
                  <a:cubicBezTo>
                    <a:pt x="487243" y="506071"/>
                    <a:pt x="289645" y="442702"/>
                    <a:pt x="0" y="461665"/>
                  </a:cubicBezTo>
                  <a:cubicBezTo>
                    <a:pt x="-43895" y="348399"/>
                    <a:pt x="12133" y="178634"/>
                    <a:pt x="0" y="0"/>
                  </a:cubicBezTo>
                  <a:close/>
                </a:path>
                <a:path w="3689938" h="461665" stroke="0" extrusionOk="0">
                  <a:moveTo>
                    <a:pt x="0" y="0"/>
                  </a:moveTo>
                  <a:cubicBezTo>
                    <a:pt x="268772" y="-64780"/>
                    <a:pt x="403819" y="39114"/>
                    <a:pt x="564033" y="0"/>
                  </a:cubicBezTo>
                  <a:cubicBezTo>
                    <a:pt x="724247" y="-39114"/>
                    <a:pt x="1019724" y="30413"/>
                    <a:pt x="1164966" y="0"/>
                  </a:cubicBezTo>
                  <a:cubicBezTo>
                    <a:pt x="1310208" y="-30413"/>
                    <a:pt x="1579367" y="55892"/>
                    <a:pt x="1729000" y="0"/>
                  </a:cubicBezTo>
                  <a:cubicBezTo>
                    <a:pt x="1878633" y="-55892"/>
                    <a:pt x="2062465" y="58414"/>
                    <a:pt x="2219234" y="0"/>
                  </a:cubicBezTo>
                  <a:cubicBezTo>
                    <a:pt x="2376003" y="-58414"/>
                    <a:pt x="2518631" y="6270"/>
                    <a:pt x="2783268" y="0"/>
                  </a:cubicBezTo>
                  <a:cubicBezTo>
                    <a:pt x="3047905" y="-6270"/>
                    <a:pt x="3261584" y="5458"/>
                    <a:pt x="3689938" y="0"/>
                  </a:cubicBezTo>
                  <a:cubicBezTo>
                    <a:pt x="3701211" y="143282"/>
                    <a:pt x="3689483" y="310026"/>
                    <a:pt x="3689938" y="461665"/>
                  </a:cubicBezTo>
                  <a:cubicBezTo>
                    <a:pt x="3511882" y="462671"/>
                    <a:pt x="3463977" y="455514"/>
                    <a:pt x="3273502" y="461665"/>
                  </a:cubicBezTo>
                  <a:cubicBezTo>
                    <a:pt x="3083027" y="467816"/>
                    <a:pt x="2985775" y="425779"/>
                    <a:pt x="2820167" y="461665"/>
                  </a:cubicBezTo>
                  <a:cubicBezTo>
                    <a:pt x="2654559" y="497551"/>
                    <a:pt x="2420449" y="427352"/>
                    <a:pt x="2219234" y="461665"/>
                  </a:cubicBezTo>
                  <a:cubicBezTo>
                    <a:pt x="2018019" y="495978"/>
                    <a:pt x="1867865" y="421491"/>
                    <a:pt x="1618301" y="461665"/>
                  </a:cubicBezTo>
                  <a:cubicBezTo>
                    <a:pt x="1368737" y="501839"/>
                    <a:pt x="1218095" y="405302"/>
                    <a:pt x="1017369" y="461665"/>
                  </a:cubicBezTo>
                  <a:cubicBezTo>
                    <a:pt x="816643" y="518028"/>
                    <a:pt x="631443" y="434098"/>
                    <a:pt x="527134" y="461665"/>
                  </a:cubicBezTo>
                  <a:cubicBezTo>
                    <a:pt x="422825" y="489232"/>
                    <a:pt x="164725" y="418821"/>
                    <a:pt x="0" y="461665"/>
                  </a:cubicBezTo>
                  <a:cubicBezTo>
                    <a:pt x="-13697" y="232593"/>
                    <a:pt x="8604" y="21220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FF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72880757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Mai:</a:t>
              </a:r>
              <a:r>
                <a:rPr kumimoji="0" lang="en-US" sz="2400" b="1" i="0" u="none" strike="noStrike" kern="1200" cap="none" spc="0" normalizeH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18</a:t>
              </a:r>
              <a:r>
                <a:rPr kumimoji="0" lang="en-US" sz="2400" b="1" i="1" u="none" strike="noStrike" kern="1200" cap="none" spc="0" normalizeH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 </a:t>
              </a:r>
              <a:r>
                <a:rPr kumimoji="0" lang="en-US" sz="2400" b="1" i="0" u="none" strike="noStrike" kern="1200" cap="none" spc="0" normalizeH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+ 21 nghìn đồng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BDCCB97E-CA05-3F1D-F2C5-E44DCB814911}"/>
                  </a:ext>
                </a:extLst>
              </p:cNvPr>
              <p:cNvSpPr txBox="1"/>
              <p:nvPr/>
            </p:nvSpPr>
            <p:spPr>
              <a:xfrm>
                <a:off x="5278582" y="1020017"/>
                <a:ext cx="1274617" cy="461665"/>
              </a:xfrm>
              <a:custGeom>
                <a:avLst/>
                <a:gdLst>
                  <a:gd name="connsiteX0" fmla="*/ 0 w 1274617"/>
                  <a:gd name="connsiteY0" fmla="*/ 0 h 461665"/>
                  <a:gd name="connsiteX1" fmla="*/ 599070 w 1274617"/>
                  <a:gd name="connsiteY1" fmla="*/ 0 h 461665"/>
                  <a:gd name="connsiteX2" fmla="*/ 1274617 w 1274617"/>
                  <a:gd name="connsiteY2" fmla="*/ 0 h 461665"/>
                  <a:gd name="connsiteX3" fmla="*/ 1274617 w 1274617"/>
                  <a:gd name="connsiteY3" fmla="*/ 461665 h 461665"/>
                  <a:gd name="connsiteX4" fmla="*/ 662801 w 1274617"/>
                  <a:gd name="connsiteY4" fmla="*/ 461665 h 461665"/>
                  <a:gd name="connsiteX5" fmla="*/ 0 w 1274617"/>
                  <a:gd name="connsiteY5" fmla="*/ 461665 h 461665"/>
                  <a:gd name="connsiteX6" fmla="*/ 0 w 1274617"/>
                  <a:gd name="connsiteY6" fmla="*/ 0 h 46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4617" h="461665" fill="none" extrusionOk="0">
                    <a:moveTo>
                      <a:pt x="0" y="0"/>
                    </a:moveTo>
                    <a:cubicBezTo>
                      <a:pt x="276735" y="-14091"/>
                      <a:pt x="348016" y="5519"/>
                      <a:pt x="599070" y="0"/>
                    </a:cubicBezTo>
                    <a:cubicBezTo>
                      <a:pt x="850124" y="-5519"/>
                      <a:pt x="1016739" y="-22732"/>
                      <a:pt x="1274617" y="0"/>
                    </a:cubicBezTo>
                    <a:cubicBezTo>
                      <a:pt x="1288171" y="171579"/>
                      <a:pt x="1285431" y="292812"/>
                      <a:pt x="1274617" y="461665"/>
                    </a:cubicBezTo>
                    <a:cubicBezTo>
                      <a:pt x="970897" y="478566"/>
                      <a:pt x="902805" y="465291"/>
                      <a:pt x="662801" y="461665"/>
                    </a:cubicBezTo>
                    <a:cubicBezTo>
                      <a:pt x="422797" y="458039"/>
                      <a:pt x="273837" y="481110"/>
                      <a:pt x="0" y="461665"/>
                    </a:cubicBezTo>
                    <a:cubicBezTo>
                      <a:pt x="13820" y="352847"/>
                      <a:pt x="2377" y="97553"/>
                      <a:pt x="0" y="0"/>
                    </a:cubicBezTo>
                    <a:close/>
                  </a:path>
                  <a:path w="1274617" h="461665" stroke="0" extrusionOk="0">
                    <a:moveTo>
                      <a:pt x="0" y="0"/>
                    </a:moveTo>
                    <a:cubicBezTo>
                      <a:pt x="293380" y="-10190"/>
                      <a:pt x="402226" y="-17423"/>
                      <a:pt x="650055" y="0"/>
                    </a:cubicBezTo>
                    <a:cubicBezTo>
                      <a:pt x="897884" y="17423"/>
                      <a:pt x="1024560" y="15155"/>
                      <a:pt x="1274617" y="0"/>
                    </a:cubicBezTo>
                    <a:cubicBezTo>
                      <a:pt x="1252734" y="170156"/>
                      <a:pt x="1261087" y="252268"/>
                      <a:pt x="1274617" y="461665"/>
                    </a:cubicBezTo>
                    <a:cubicBezTo>
                      <a:pt x="1016563" y="442729"/>
                      <a:pt x="794224" y="457649"/>
                      <a:pt x="662801" y="461665"/>
                    </a:cubicBezTo>
                    <a:cubicBezTo>
                      <a:pt x="531378" y="465681"/>
                      <a:pt x="331097" y="443586"/>
                      <a:pt x="0" y="461665"/>
                    </a:cubicBezTo>
                    <a:cubicBezTo>
                      <a:pt x="150" y="351226"/>
                      <a:pt x="-15097" y="140369"/>
                      <a:pt x="0" y="0"/>
                    </a:cubicBezTo>
                    <a:close/>
                  </a:path>
                </a:pathLst>
              </a:custGeom>
              <a:solidFill>
                <a:srgbClr val="A5EB5F"/>
              </a:solidFill>
              <a:ln w="28575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4105364065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D0D0D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0D0D0D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m:oMathPara>
                </a14:m>
                <a:endParaRPr lang="en-US" sz="2400" b="1" i="1"/>
              </a:p>
            </p:txBody>
          </p:sp>
        </mc:Choice>
        <mc:Fallback xmlns=""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BDCCB97E-CA05-3F1D-F2C5-E44DCB814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582" y="1020017"/>
                <a:ext cx="127461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4105364065">
                      <a:custGeom>
                        <a:avLst/>
                        <a:gdLst>
                          <a:gd name="connsiteX0" fmla="*/ 0 w 1274617"/>
                          <a:gd name="connsiteY0" fmla="*/ 0 h 461665"/>
                          <a:gd name="connsiteX1" fmla="*/ 599070 w 1274617"/>
                          <a:gd name="connsiteY1" fmla="*/ 0 h 461665"/>
                          <a:gd name="connsiteX2" fmla="*/ 1274617 w 1274617"/>
                          <a:gd name="connsiteY2" fmla="*/ 0 h 461665"/>
                          <a:gd name="connsiteX3" fmla="*/ 1274617 w 1274617"/>
                          <a:gd name="connsiteY3" fmla="*/ 461665 h 461665"/>
                          <a:gd name="connsiteX4" fmla="*/ 662801 w 1274617"/>
                          <a:gd name="connsiteY4" fmla="*/ 461665 h 461665"/>
                          <a:gd name="connsiteX5" fmla="*/ 0 w 1274617"/>
                          <a:gd name="connsiteY5" fmla="*/ 461665 h 461665"/>
                          <a:gd name="connsiteX6" fmla="*/ 0 w 1274617"/>
                          <a:gd name="connsiteY6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274617" h="461665" fill="none" extrusionOk="0">
                            <a:moveTo>
                              <a:pt x="0" y="0"/>
                            </a:moveTo>
                            <a:cubicBezTo>
                              <a:pt x="276735" y="-14091"/>
                              <a:pt x="348016" y="5519"/>
                              <a:pt x="599070" y="0"/>
                            </a:cubicBezTo>
                            <a:cubicBezTo>
                              <a:pt x="850124" y="-5519"/>
                              <a:pt x="1016739" y="-22732"/>
                              <a:pt x="1274617" y="0"/>
                            </a:cubicBezTo>
                            <a:cubicBezTo>
                              <a:pt x="1288171" y="171579"/>
                              <a:pt x="1285431" y="292812"/>
                              <a:pt x="1274617" y="461665"/>
                            </a:cubicBezTo>
                            <a:cubicBezTo>
                              <a:pt x="970897" y="478566"/>
                              <a:pt x="902805" y="465291"/>
                              <a:pt x="662801" y="461665"/>
                            </a:cubicBezTo>
                            <a:cubicBezTo>
                              <a:pt x="422797" y="458039"/>
                              <a:pt x="273837" y="481110"/>
                              <a:pt x="0" y="461665"/>
                            </a:cubicBezTo>
                            <a:cubicBezTo>
                              <a:pt x="13820" y="352847"/>
                              <a:pt x="2377" y="97553"/>
                              <a:pt x="0" y="0"/>
                            </a:cubicBezTo>
                            <a:close/>
                          </a:path>
                          <a:path w="1274617" h="461665" stroke="0" extrusionOk="0">
                            <a:moveTo>
                              <a:pt x="0" y="0"/>
                            </a:moveTo>
                            <a:cubicBezTo>
                              <a:pt x="293380" y="-10190"/>
                              <a:pt x="402226" y="-17423"/>
                              <a:pt x="650055" y="0"/>
                            </a:cubicBezTo>
                            <a:cubicBezTo>
                              <a:pt x="897884" y="17423"/>
                              <a:pt x="1024560" y="15155"/>
                              <a:pt x="1274617" y="0"/>
                            </a:cubicBezTo>
                            <a:cubicBezTo>
                              <a:pt x="1252734" y="170156"/>
                              <a:pt x="1261087" y="252268"/>
                              <a:pt x="1274617" y="461665"/>
                            </a:cubicBezTo>
                            <a:cubicBezTo>
                              <a:pt x="1016563" y="442729"/>
                              <a:pt x="794224" y="457649"/>
                              <a:pt x="662801" y="461665"/>
                            </a:cubicBezTo>
                            <a:cubicBezTo>
                              <a:pt x="531378" y="465681"/>
                              <a:pt x="331097" y="443586"/>
                              <a:pt x="0" y="461665"/>
                            </a:cubicBezTo>
                            <a:cubicBezTo>
                              <a:pt x="150" y="351226"/>
                              <a:pt x="-15097" y="14036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1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616;p7"/>
          <p:cNvGrpSpPr/>
          <p:nvPr/>
        </p:nvGrpSpPr>
        <p:grpSpPr>
          <a:xfrm flipH="1">
            <a:off x="10908590" y="62955"/>
            <a:ext cx="1074149" cy="686771"/>
            <a:chOff x="-206267" y="355694"/>
            <a:chExt cx="1406323" cy="899150"/>
          </a:xfrm>
        </p:grpSpPr>
        <p:sp>
          <p:nvSpPr>
            <p:cNvPr id="5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625;p7"/>
          <p:cNvGrpSpPr/>
          <p:nvPr/>
        </p:nvGrpSpPr>
        <p:grpSpPr>
          <a:xfrm>
            <a:off x="11032570" y="5539801"/>
            <a:ext cx="1289014" cy="1411882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1824;p7"/>
          <p:cNvGrpSpPr/>
          <p:nvPr/>
        </p:nvGrpSpPr>
        <p:grpSpPr>
          <a:xfrm flipH="1">
            <a:off x="11494744" y="164470"/>
            <a:ext cx="519193" cy="813144"/>
            <a:chOff x="1897495" y="-461400"/>
            <a:chExt cx="815443" cy="1139815"/>
          </a:xfrm>
        </p:grpSpPr>
        <p:sp>
          <p:nvSpPr>
            <p:cNvPr id="212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1847;p7"/>
          <p:cNvGrpSpPr/>
          <p:nvPr/>
        </p:nvGrpSpPr>
        <p:grpSpPr>
          <a:xfrm flipH="1">
            <a:off x="11237905" y="1115711"/>
            <a:ext cx="880479" cy="667378"/>
            <a:chOff x="-320607" y="2105391"/>
            <a:chExt cx="1152762" cy="873760"/>
          </a:xfrm>
        </p:grpSpPr>
        <p:sp>
          <p:nvSpPr>
            <p:cNvPr id="235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8" name="Hộp Văn bản 10">
            <a:extLst>
              <a:ext uri="{FF2B5EF4-FFF2-40B4-BE49-F238E27FC236}">
                <a16:creationId xmlns:a16="http://schemas.microsoft.com/office/drawing/2014/main" id="{98856A29-6B56-CDC0-6893-4DF5A5270274}"/>
              </a:ext>
            </a:extLst>
          </p:cNvPr>
          <p:cNvSpPr txBox="1"/>
          <p:nvPr/>
        </p:nvSpPr>
        <p:spPr>
          <a:xfrm>
            <a:off x="3169355" y="432897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Google Shape;2344;p39">
            <a:extLst>
              <a:ext uri="{FF2B5EF4-FFF2-40B4-BE49-F238E27FC236}">
                <a16:creationId xmlns:a16="http://schemas.microsoft.com/office/drawing/2014/main" id="{9BF650D2-3837-F437-098C-A3073674E72A}"/>
              </a:ext>
            </a:extLst>
          </p:cNvPr>
          <p:cNvSpPr txBox="1">
            <a:spLocks/>
          </p:cNvSpPr>
          <p:nvPr/>
        </p:nvSpPr>
        <p:spPr>
          <a:xfrm>
            <a:off x="1452213" y="1962509"/>
            <a:ext cx="1078711" cy="67476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b="1">
                <a:solidFill>
                  <a:srgbClr val="F357A9"/>
                </a:solidFill>
                <a:latin typeface="Algerian" panose="04020705040A02060702" pitchFamily="82" charset="0"/>
              </a:rPr>
              <a:t>01</a:t>
            </a:r>
          </a:p>
        </p:txBody>
      </p:sp>
      <p:sp>
        <p:nvSpPr>
          <p:cNvPr id="260" name="Rounded Rectangle 10">
            <a:extLst>
              <a:ext uri="{FF2B5EF4-FFF2-40B4-BE49-F238E27FC236}">
                <a16:creationId xmlns:a16="http://schemas.microsoft.com/office/drawing/2014/main" id="{F8F1F387-C3EC-38D3-88B0-5F51FA744D83}"/>
              </a:ext>
            </a:extLst>
          </p:cNvPr>
          <p:cNvSpPr/>
          <p:nvPr/>
        </p:nvSpPr>
        <p:spPr>
          <a:xfrm>
            <a:off x="749780" y="3071610"/>
            <a:ext cx="2777907" cy="9187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kiến thức trong bài</a:t>
            </a:r>
          </a:p>
        </p:txBody>
      </p:sp>
      <p:sp>
        <p:nvSpPr>
          <p:cNvPr id="261" name="Google Shape;2344;p39">
            <a:extLst>
              <a:ext uri="{FF2B5EF4-FFF2-40B4-BE49-F238E27FC236}">
                <a16:creationId xmlns:a16="http://schemas.microsoft.com/office/drawing/2014/main" id="{19E0A529-6DC6-C82B-034B-F05F94D0A8E1}"/>
              </a:ext>
            </a:extLst>
          </p:cNvPr>
          <p:cNvSpPr txBox="1">
            <a:spLocks/>
          </p:cNvSpPr>
          <p:nvPr/>
        </p:nvSpPr>
        <p:spPr>
          <a:xfrm>
            <a:off x="5397435" y="1846329"/>
            <a:ext cx="977193" cy="67476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b="1">
                <a:solidFill>
                  <a:srgbClr val="F357A9"/>
                </a:solidFill>
                <a:latin typeface="Algerian" panose="04020705040A02060702" pitchFamily="82" charset="0"/>
              </a:rPr>
              <a:t>02</a:t>
            </a:r>
          </a:p>
        </p:txBody>
      </p:sp>
      <p:sp>
        <p:nvSpPr>
          <p:cNvPr id="262" name="Rounded Rectangle 13">
            <a:extLst>
              <a:ext uri="{FF2B5EF4-FFF2-40B4-BE49-F238E27FC236}">
                <a16:creationId xmlns:a16="http://schemas.microsoft.com/office/drawing/2014/main" id="{3D9453FD-442F-6075-8911-4EE618AE2297}"/>
              </a:ext>
            </a:extLst>
          </p:cNvPr>
          <p:cNvSpPr/>
          <p:nvPr/>
        </p:nvSpPr>
        <p:spPr>
          <a:xfrm>
            <a:off x="4316938" y="3016562"/>
            <a:ext cx="3215937" cy="91874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2,4 (phiếu bài tập) </a:t>
            </a:r>
          </a:p>
        </p:txBody>
      </p:sp>
      <p:sp>
        <p:nvSpPr>
          <p:cNvPr id="263" name="Google Shape;2344;p39">
            <a:extLst>
              <a:ext uri="{FF2B5EF4-FFF2-40B4-BE49-F238E27FC236}">
                <a16:creationId xmlns:a16="http://schemas.microsoft.com/office/drawing/2014/main" id="{A4DF3294-F573-528C-FFED-BFE0ACAC4381}"/>
              </a:ext>
            </a:extLst>
          </p:cNvPr>
          <p:cNvSpPr txBox="1">
            <a:spLocks/>
          </p:cNvSpPr>
          <p:nvPr/>
        </p:nvSpPr>
        <p:spPr>
          <a:xfrm>
            <a:off x="9241139" y="1872615"/>
            <a:ext cx="977193" cy="67476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b="1">
                <a:solidFill>
                  <a:srgbClr val="F357A9"/>
                </a:solidFill>
                <a:latin typeface="Algerian" panose="04020705040A02060702" pitchFamily="82" charset="0"/>
              </a:rPr>
              <a:t>03</a:t>
            </a:r>
          </a:p>
        </p:txBody>
      </p:sp>
      <p:sp>
        <p:nvSpPr>
          <p:cNvPr id="264" name="Rounded Rectangle 1">
            <a:extLst>
              <a:ext uri="{FF2B5EF4-FFF2-40B4-BE49-F238E27FC236}">
                <a16:creationId xmlns:a16="http://schemas.microsoft.com/office/drawing/2014/main" id="{7C85D913-A012-356F-DBE1-146649E3C300}"/>
              </a:ext>
            </a:extLst>
          </p:cNvPr>
          <p:cNvSpPr/>
          <p:nvPr/>
        </p:nvSpPr>
        <p:spPr>
          <a:xfrm>
            <a:off x="8322126" y="2948899"/>
            <a:ext cx="3382194" cy="1225577"/>
          </a:xfrm>
          <a:prstGeom prst="round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tiết sau </a:t>
            </a:r>
          </a:p>
          <a:p>
            <a:pPr algn="ctr"/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“ Phép nhân đa thức một biến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31062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/>
      <p:bldP spid="260" grpId="0" animBg="1"/>
      <p:bldP spid="261" grpId="0"/>
      <p:bldP spid="262" grpId="0" animBg="1"/>
      <p:bldP spid="263" grpId="0"/>
      <p:bldP spid="2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11;p2"/>
          <p:cNvGrpSpPr/>
          <p:nvPr/>
        </p:nvGrpSpPr>
        <p:grpSpPr>
          <a:xfrm>
            <a:off x="11881220" y="859499"/>
            <a:ext cx="161913" cy="145916"/>
            <a:chOff x="7737341" y="1046941"/>
            <a:chExt cx="161913" cy="145916"/>
          </a:xfrm>
        </p:grpSpPr>
        <p:sp>
          <p:nvSpPr>
            <p:cNvPr id="445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8" name="Google Shape;15;p2"/>
          <p:cNvGrpSpPr/>
          <p:nvPr/>
        </p:nvGrpSpPr>
        <p:grpSpPr>
          <a:xfrm>
            <a:off x="324303" y="1137084"/>
            <a:ext cx="134340" cy="121912"/>
            <a:chOff x="737385" y="1492952"/>
            <a:chExt cx="161913" cy="146935"/>
          </a:xfrm>
        </p:grpSpPr>
        <p:sp>
          <p:nvSpPr>
            <p:cNvPr id="449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2" name="Google Shape;19;p2"/>
          <p:cNvSpPr/>
          <p:nvPr/>
        </p:nvSpPr>
        <p:spPr>
          <a:xfrm>
            <a:off x="-12390" y="6205689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3" name="Google Shape;20;p2"/>
          <p:cNvSpPr/>
          <p:nvPr/>
        </p:nvSpPr>
        <p:spPr>
          <a:xfrm>
            <a:off x="7524754" y="-4342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21;p2"/>
          <p:cNvGrpSpPr/>
          <p:nvPr/>
        </p:nvGrpSpPr>
        <p:grpSpPr>
          <a:xfrm>
            <a:off x="1619184" y="205475"/>
            <a:ext cx="359392" cy="931707"/>
            <a:chOff x="1823086" y="-208516"/>
            <a:chExt cx="433159" cy="1122944"/>
          </a:xfrm>
        </p:grpSpPr>
        <p:sp>
          <p:nvSpPr>
            <p:cNvPr id="455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3" name="Google Shape;30;p2"/>
          <p:cNvGrpSpPr/>
          <p:nvPr/>
        </p:nvGrpSpPr>
        <p:grpSpPr>
          <a:xfrm>
            <a:off x="-64571" y="673601"/>
            <a:ext cx="1166826" cy="746025"/>
            <a:chOff x="-206267" y="355694"/>
            <a:chExt cx="1406323" cy="899150"/>
          </a:xfrm>
        </p:grpSpPr>
        <p:sp>
          <p:nvSpPr>
            <p:cNvPr id="464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2" name="Google Shape;39;p2"/>
          <p:cNvGrpSpPr/>
          <p:nvPr/>
        </p:nvGrpSpPr>
        <p:grpSpPr>
          <a:xfrm>
            <a:off x="63906" y="286472"/>
            <a:ext cx="747610" cy="722927"/>
            <a:chOff x="-168381" y="-168706"/>
            <a:chExt cx="901061" cy="871312"/>
          </a:xfrm>
        </p:grpSpPr>
        <p:sp>
          <p:nvSpPr>
            <p:cNvPr id="473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2" name="Google Shape;59;p2"/>
          <p:cNvGrpSpPr/>
          <p:nvPr/>
        </p:nvGrpSpPr>
        <p:grpSpPr>
          <a:xfrm>
            <a:off x="857013" y="176371"/>
            <a:ext cx="363800" cy="984632"/>
            <a:chOff x="904476" y="-243594"/>
            <a:chExt cx="438472" cy="1186732"/>
          </a:xfrm>
        </p:grpSpPr>
        <p:sp>
          <p:nvSpPr>
            <p:cNvPr id="493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8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9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0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1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0" name="Google Shape;87;p2"/>
          <p:cNvGrpSpPr/>
          <p:nvPr/>
        </p:nvGrpSpPr>
        <p:grpSpPr>
          <a:xfrm>
            <a:off x="1314475" y="20884"/>
            <a:ext cx="548163" cy="942251"/>
            <a:chOff x="1455834" y="-430995"/>
            <a:chExt cx="660677" cy="1135653"/>
          </a:xfrm>
        </p:grpSpPr>
        <p:sp>
          <p:nvSpPr>
            <p:cNvPr id="521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1" name="Google Shape;108;p2"/>
          <p:cNvGrpSpPr/>
          <p:nvPr/>
        </p:nvGrpSpPr>
        <p:grpSpPr>
          <a:xfrm>
            <a:off x="1680921" y="-4342"/>
            <a:ext cx="676573" cy="945704"/>
            <a:chOff x="1897495" y="-461400"/>
            <a:chExt cx="815443" cy="1139815"/>
          </a:xfrm>
        </p:grpSpPr>
        <p:sp>
          <p:nvSpPr>
            <p:cNvPr id="542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4" name="Google Shape;131;p2"/>
          <p:cNvGrpSpPr/>
          <p:nvPr/>
        </p:nvGrpSpPr>
        <p:grpSpPr>
          <a:xfrm rot="10800000" flipH="1">
            <a:off x="642739" y="1834242"/>
            <a:ext cx="362172" cy="472552"/>
            <a:chOff x="1304140" y="978228"/>
            <a:chExt cx="436509" cy="569545"/>
          </a:xfrm>
        </p:grpSpPr>
        <p:sp>
          <p:nvSpPr>
            <p:cNvPr id="565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7" name="Google Shape;154;p2"/>
          <p:cNvGrpSpPr/>
          <p:nvPr/>
        </p:nvGrpSpPr>
        <p:grpSpPr>
          <a:xfrm>
            <a:off x="10984990" y="5138335"/>
            <a:ext cx="1190020" cy="757074"/>
            <a:chOff x="7742212" y="3926048"/>
            <a:chExt cx="1414838" cy="900099"/>
          </a:xfrm>
        </p:grpSpPr>
        <p:sp>
          <p:nvSpPr>
            <p:cNvPr id="588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6" name="Google Shape;163;p2"/>
          <p:cNvGrpSpPr/>
          <p:nvPr/>
        </p:nvGrpSpPr>
        <p:grpSpPr>
          <a:xfrm>
            <a:off x="11260823" y="5447380"/>
            <a:ext cx="1042259" cy="1047013"/>
            <a:chOff x="8276926" y="3750868"/>
            <a:chExt cx="1239162" cy="1244814"/>
          </a:xfrm>
        </p:grpSpPr>
        <p:sp>
          <p:nvSpPr>
            <p:cNvPr id="597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4" name="Google Shape;191;p2"/>
          <p:cNvGrpSpPr/>
          <p:nvPr/>
        </p:nvGrpSpPr>
        <p:grpSpPr>
          <a:xfrm>
            <a:off x="11199458" y="5961349"/>
            <a:ext cx="368416" cy="997931"/>
            <a:chOff x="7607455" y="4238363"/>
            <a:chExt cx="438017" cy="1186459"/>
          </a:xfrm>
        </p:grpSpPr>
        <p:sp>
          <p:nvSpPr>
            <p:cNvPr id="625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9" name="Google Shape;216;p2"/>
          <p:cNvGrpSpPr/>
          <p:nvPr/>
        </p:nvGrpSpPr>
        <p:grpSpPr>
          <a:xfrm rot="-5400000" flipH="1">
            <a:off x="10062561" y="5989170"/>
            <a:ext cx="364299" cy="944465"/>
            <a:chOff x="7916001" y="4222802"/>
            <a:chExt cx="364299" cy="944465"/>
          </a:xfrm>
        </p:grpSpPr>
        <p:sp>
          <p:nvSpPr>
            <p:cNvPr id="650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8" name="Google Shape;225;p2"/>
          <p:cNvSpPr/>
          <p:nvPr/>
        </p:nvSpPr>
        <p:spPr>
          <a:xfrm>
            <a:off x="10706100" y="5933769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rgbClr val="C67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9" name="Google Shape;226;p2"/>
          <p:cNvSpPr/>
          <p:nvPr/>
        </p:nvSpPr>
        <p:spPr>
          <a:xfrm>
            <a:off x="10698995" y="5997085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0" name="Google Shape;227;p2"/>
          <p:cNvSpPr/>
          <p:nvPr/>
        </p:nvSpPr>
        <p:spPr>
          <a:xfrm>
            <a:off x="11027443" y="6071689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1" name="Google Shape;228;p2"/>
          <p:cNvSpPr/>
          <p:nvPr/>
        </p:nvSpPr>
        <p:spPr>
          <a:xfrm>
            <a:off x="10962439" y="6150929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2" name="Google Shape;229;p2"/>
          <p:cNvSpPr/>
          <p:nvPr/>
        </p:nvSpPr>
        <p:spPr>
          <a:xfrm>
            <a:off x="10880075" y="6238332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3" name="Google Shape;230;p2"/>
          <p:cNvSpPr/>
          <p:nvPr/>
        </p:nvSpPr>
        <p:spPr>
          <a:xfrm>
            <a:off x="10814012" y="6405580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4" name="Google Shape;231;p2"/>
          <p:cNvSpPr/>
          <p:nvPr/>
        </p:nvSpPr>
        <p:spPr>
          <a:xfrm>
            <a:off x="10797308" y="6589130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5" name="Google Shape;232;p2"/>
          <p:cNvSpPr/>
          <p:nvPr/>
        </p:nvSpPr>
        <p:spPr>
          <a:xfrm>
            <a:off x="10838049" y="6322914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6" name="Google Shape;233;p2"/>
          <p:cNvSpPr/>
          <p:nvPr/>
        </p:nvSpPr>
        <p:spPr>
          <a:xfrm>
            <a:off x="10808646" y="6350629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7" name="Google Shape;234;p2"/>
          <p:cNvSpPr/>
          <p:nvPr/>
        </p:nvSpPr>
        <p:spPr>
          <a:xfrm>
            <a:off x="10796880" y="6301044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8" name="Google Shape;235;p2"/>
          <p:cNvSpPr/>
          <p:nvPr/>
        </p:nvSpPr>
        <p:spPr>
          <a:xfrm>
            <a:off x="11117920" y="6448967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9" name="Google Shape;236;p2"/>
          <p:cNvSpPr/>
          <p:nvPr/>
        </p:nvSpPr>
        <p:spPr>
          <a:xfrm>
            <a:off x="11085140" y="6474188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0" name="Google Shape;237;p2"/>
          <p:cNvSpPr/>
          <p:nvPr/>
        </p:nvSpPr>
        <p:spPr>
          <a:xfrm>
            <a:off x="10991842" y="6690189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1" name="Google Shape;238;p2"/>
          <p:cNvSpPr/>
          <p:nvPr/>
        </p:nvSpPr>
        <p:spPr>
          <a:xfrm>
            <a:off x="10956543" y="6717929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2" name="Google Shape;239;p2"/>
          <p:cNvSpPr/>
          <p:nvPr/>
        </p:nvSpPr>
        <p:spPr>
          <a:xfrm>
            <a:off x="10950672" y="628257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3" name="Google Shape;240;p2"/>
          <p:cNvSpPr/>
          <p:nvPr/>
        </p:nvSpPr>
        <p:spPr>
          <a:xfrm>
            <a:off x="10931348" y="6232966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4" name="Google Shape;241;p2"/>
          <p:cNvSpPr/>
          <p:nvPr/>
        </p:nvSpPr>
        <p:spPr>
          <a:xfrm>
            <a:off x="11170024" y="619431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5" name="Google Shape;242;p2"/>
          <p:cNvSpPr/>
          <p:nvPr/>
        </p:nvSpPr>
        <p:spPr>
          <a:xfrm>
            <a:off x="11128854" y="622457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6" name="Google Shape;243;p2"/>
          <p:cNvSpPr/>
          <p:nvPr/>
        </p:nvSpPr>
        <p:spPr>
          <a:xfrm>
            <a:off x="11079270" y="6046393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7" name="Google Shape;244;p2"/>
          <p:cNvSpPr/>
          <p:nvPr/>
        </p:nvSpPr>
        <p:spPr>
          <a:xfrm>
            <a:off x="11106985" y="6002704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8" name="Google Shape;245;p2"/>
          <p:cNvSpPr/>
          <p:nvPr/>
        </p:nvSpPr>
        <p:spPr>
          <a:xfrm>
            <a:off x="10197632" y="5955034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rgbClr val="83C4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9" name="Google Shape;246;p2"/>
          <p:cNvSpPr/>
          <p:nvPr/>
        </p:nvSpPr>
        <p:spPr>
          <a:xfrm>
            <a:off x="10260469" y="6031981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0" name="Google Shape;247;p2"/>
          <p:cNvSpPr/>
          <p:nvPr/>
        </p:nvSpPr>
        <p:spPr>
          <a:xfrm>
            <a:off x="10562159" y="6648994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1" name="Google Shape;248;p2"/>
          <p:cNvSpPr/>
          <p:nvPr/>
        </p:nvSpPr>
        <p:spPr>
          <a:xfrm>
            <a:off x="10453743" y="6446447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2" name="Google Shape;249;p2"/>
          <p:cNvSpPr/>
          <p:nvPr/>
        </p:nvSpPr>
        <p:spPr>
          <a:xfrm>
            <a:off x="10373874" y="6264082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3" name="Google Shape;250;p2"/>
          <p:cNvSpPr/>
          <p:nvPr/>
        </p:nvSpPr>
        <p:spPr>
          <a:xfrm>
            <a:off x="10387958" y="6258187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4" name="Google Shape;251;p2"/>
          <p:cNvSpPr/>
          <p:nvPr/>
        </p:nvSpPr>
        <p:spPr>
          <a:xfrm>
            <a:off x="10278383" y="6102705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5" name="Google Shape;252;p2"/>
          <p:cNvSpPr/>
          <p:nvPr/>
        </p:nvSpPr>
        <p:spPr>
          <a:xfrm>
            <a:off x="10256186" y="6049769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6" name="Google Shape;253;p2"/>
          <p:cNvSpPr/>
          <p:nvPr/>
        </p:nvSpPr>
        <p:spPr>
          <a:xfrm>
            <a:off x="10700205" y="6269953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7" name="Google Shape;254;p2"/>
          <p:cNvSpPr/>
          <p:nvPr/>
        </p:nvSpPr>
        <p:spPr>
          <a:xfrm>
            <a:off x="10670802" y="6234654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8" name="Google Shape;255;p2"/>
          <p:cNvSpPr/>
          <p:nvPr/>
        </p:nvSpPr>
        <p:spPr>
          <a:xfrm>
            <a:off x="10659035" y="6284239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9" name="Google Shape;256;p2"/>
          <p:cNvSpPr/>
          <p:nvPr/>
        </p:nvSpPr>
        <p:spPr>
          <a:xfrm>
            <a:off x="10259814" y="649268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0" name="Google Shape;257;p2"/>
          <p:cNvSpPr/>
          <p:nvPr/>
        </p:nvSpPr>
        <p:spPr>
          <a:xfrm>
            <a:off x="10268229" y="6445616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1" name="Google Shape;258;p2"/>
          <p:cNvSpPr/>
          <p:nvPr/>
        </p:nvSpPr>
        <p:spPr>
          <a:xfrm>
            <a:off x="10315294" y="6480915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2" name="Google Shape;259;p2"/>
          <p:cNvSpPr/>
          <p:nvPr/>
        </p:nvSpPr>
        <p:spPr>
          <a:xfrm>
            <a:off x="10385892" y="6011094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260;p2"/>
          <p:cNvSpPr/>
          <p:nvPr/>
        </p:nvSpPr>
        <p:spPr>
          <a:xfrm>
            <a:off x="10353944" y="5996808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261;p2"/>
          <p:cNvSpPr/>
          <p:nvPr/>
        </p:nvSpPr>
        <p:spPr>
          <a:xfrm>
            <a:off x="10230411" y="617582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5" name="Google Shape;262;p2"/>
          <p:cNvSpPr/>
          <p:nvPr/>
        </p:nvSpPr>
        <p:spPr>
          <a:xfrm>
            <a:off x="10230411" y="62052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6" name="Google Shape;263;p2"/>
          <p:cNvSpPr/>
          <p:nvPr/>
        </p:nvSpPr>
        <p:spPr>
          <a:xfrm>
            <a:off x="10670802" y="6545617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7" name="Google Shape;264;p2"/>
          <p:cNvSpPr/>
          <p:nvPr/>
        </p:nvSpPr>
        <p:spPr>
          <a:xfrm>
            <a:off x="10500178" y="6677566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8" name="Google Shape;265;p2"/>
          <p:cNvSpPr/>
          <p:nvPr/>
        </p:nvSpPr>
        <p:spPr>
          <a:xfrm>
            <a:off x="10403529" y="6419564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9" name="Google Shape;266;p2"/>
          <p:cNvSpPr/>
          <p:nvPr/>
        </p:nvSpPr>
        <p:spPr>
          <a:xfrm>
            <a:off x="10623737" y="6398551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00" name="Google Shape;267;p2"/>
          <p:cNvGrpSpPr/>
          <p:nvPr/>
        </p:nvGrpSpPr>
        <p:grpSpPr>
          <a:xfrm>
            <a:off x="10174591" y="290657"/>
            <a:ext cx="436502" cy="569243"/>
            <a:chOff x="3289399" y="3455662"/>
            <a:chExt cx="436502" cy="569243"/>
          </a:xfrm>
        </p:grpSpPr>
        <p:sp>
          <p:nvSpPr>
            <p:cNvPr id="701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841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3" name="Google Shape;290;p2"/>
          <p:cNvGrpSpPr/>
          <p:nvPr/>
        </p:nvGrpSpPr>
        <p:grpSpPr>
          <a:xfrm>
            <a:off x="-21885" y="5902842"/>
            <a:ext cx="1117161" cy="1087511"/>
            <a:chOff x="-181020" y="4253777"/>
            <a:chExt cx="1117161" cy="1087511"/>
          </a:xfrm>
        </p:grpSpPr>
        <p:sp>
          <p:nvSpPr>
            <p:cNvPr id="724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5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6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7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8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9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0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1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2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38" name="Google Shape;305;p2"/>
          <p:cNvGrpSpPr/>
          <p:nvPr/>
        </p:nvGrpSpPr>
        <p:grpSpPr>
          <a:xfrm>
            <a:off x="-48252" y="5528450"/>
            <a:ext cx="884073" cy="1185979"/>
            <a:chOff x="-168050" y="4195214"/>
            <a:chExt cx="719519" cy="965231"/>
          </a:xfrm>
        </p:grpSpPr>
        <p:sp>
          <p:nvSpPr>
            <p:cNvPr id="739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1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0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1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2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1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2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4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5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86" name="Google Shape;353;p2"/>
          <p:cNvGrpSpPr/>
          <p:nvPr/>
        </p:nvGrpSpPr>
        <p:grpSpPr>
          <a:xfrm>
            <a:off x="10926378" y="-158234"/>
            <a:ext cx="1116750" cy="1145263"/>
            <a:chOff x="7973149" y="-201092"/>
            <a:chExt cx="1116750" cy="1145263"/>
          </a:xfrm>
        </p:grpSpPr>
        <p:sp>
          <p:nvSpPr>
            <p:cNvPr id="787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1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2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5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9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2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8" name="Google Shape;415;p2"/>
          <p:cNvGrpSpPr/>
          <p:nvPr/>
        </p:nvGrpSpPr>
        <p:grpSpPr>
          <a:xfrm rot="-5400000" flipH="1">
            <a:off x="8565073" y="-174904"/>
            <a:ext cx="1007000" cy="841746"/>
            <a:chOff x="3579657" y="4246288"/>
            <a:chExt cx="1007000" cy="841746"/>
          </a:xfrm>
        </p:grpSpPr>
        <p:sp>
          <p:nvSpPr>
            <p:cNvPr id="849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0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1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0" name="Google Shape;447;p2"/>
          <p:cNvGrpSpPr/>
          <p:nvPr/>
        </p:nvGrpSpPr>
        <p:grpSpPr>
          <a:xfrm rot="-5400000">
            <a:off x="9917120" y="136737"/>
            <a:ext cx="161913" cy="145916"/>
            <a:chOff x="7737341" y="1046941"/>
            <a:chExt cx="161913" cy="145916"/>
          </a:xfrm>
        </p:grpSpPr>
        <p:sp>
          <p:nvSpPr>
            <p:cNvPr id="881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Hộp Văn bản 13">
            <a:extLst>
              <a:ext uri="{FF2B5EF4-FFF2-40B4-BE49-F238E27FC236}">
                <a16:creationId xmlns:a16="http://schemas.microsoft.com/office/drawing/2014/main" id="{204BA57E-9FE0-452A-86FB-4290252D314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02297" y="2018073"/>
            <a:ext cx="9144000" cy="121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rgbClr val="FF00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Cảm ơn các bạn đã lắng nghe !</a:t>
            </a:r>
            <a:endParaRPr lang="en-US" sz="5400" b="1" dirty="0">
              <a:solidFill>
                <a:srgbClr val="FF00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75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616;p7"/>
          <p:cNvGrpSpPr/>
          <p:nvPr/>
        </p:nvGrpSpPr>
        <p:grpSpPr>
          <a:xfrm flipH="1">
            <a:off x="10908590" y="62955"/>
            <a:ext cx="1074149" cy="686771"/>
            <a:chOff x="-206267" y="355694"/>
            <a:chExt cx="1406323" cy="899150"/>
          </a:xfrm>
        </p:grpSpPr>
        <p:sp>
          <p:nvSpPr>
            <p:cNvPr id="5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625;p7"/>
          <p:cNvGrpSpPr/>
          <p:nvPr/>
        </p:nvGrpSpPr>
        <p:grpSpPr>
          <a:xfrm>
            <a:off x="11032570" y="5539801"/>
            <a:ext cx="1289014" cy="1411882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1824;p7"/>
          <p:cNvGrpSpPr/>
          <p:nvPr/>
        </p:nvGrpSpPr>
        <p:grpSpPr>
          <a:xfrm flipH="1">
            <a:off x="11494744" y="164470"/>
            <a:ext cx="519193" cy="813144"/>
            <a:chOff x="1897495" y="-461400"/>
            <a:chExt cx="815443" cy="1139815"/>
          </a:xfrm>
        </p:grpSpPr>
        <p:sp>
          <p:nvSpPr>
            <p:cNvPr id="212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4" name="Google Shape;1847;p7"/>
          <p:cNvGrpSpPr/>
          <p:nvPr/>
        </p:nvGrpSpPr>
        <p:grpSpPr>
          <a:xfrm flipH="1">
            <a:off x="11237905" y="1115711"/>
            <a:ext cx="880479" cy="667378"/>
            <a:chOff x="-320607" y="2105391"/>
            <a:chExt cx="1152762" cy="873760"/>
          </a:xfrm>
        </p:grpSpPr>
        <p:sp>
          <p:nvSpPr>
            <p:cNvPr id="235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8" name="Hộp Văn bản 10">
            <a:extLst>
              <a:ext uri="{FF2B5EF4-FFF2-40B4-BE49-F238E27FC236}">
                <a16:creationId xmlns:a16="http://schemas.microsoft.com/office/drawing/2014/main" id="{98856A29-6B56-CDC0-6893-4DF5A5270274}"/>
              </a:ext>
            </a:extLst>
          </p:cNvPr>
          <p:cNvSpPr txBox="1"/>
          <p:nvPr/>
        </p:nvSpPr>
        <p:spPr>
          <a:xfrm>
            <a:off x="3567218" y="93758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1018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625;p7"/>
          <p:cNvGrpSpPr/>
          <p:nvPr/>
        </p:nvGrpSpPr>
        <p:grpSpPr>
          <a:xfrm>
            <a:off x="11032570" y="5539801"/>
            <a:ext cx="1289014" cy="1411882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EA511C98-05B0-794E-8D30-6ED5BAC4350F}"/>
              </a:ext>
            </a:extLst>
          </p:cNvPr>
          <p:cNvGrpSpPr/>
          <p:nvPr/>
        </p:nvGrpSpPr>
        <p:grpSpPr>
          <a:xfrm>
            <a:off x="-23474" y="-152090"/>
            <a:ext cx="3377637" cy="950003"/>
            <a:chOff x="0" y="-108647"/>
            <a:chExt cx="3377637" cy="950003"/>
          </a:xfrm>
        </p:grpSpPr>
        <p:sp>
          <p:nvSpPr>
            <p:cNvPr id="3" name="Google Shape;1615;p7"/>
            <p:cNvSpPr/>
            <p:nvPr/>
          </p:nvSpPr>
          <p:spPr>
            <a:xfrm flipH="1">
              <a:off x="0" y="-2397"/>
              <a:ext cx="3377637" cy="527437"/>
            </a:xfrm>
            <a:custGeom>
              <a:avLst/>
              <a:gdLst/>
              <a:ahLst/>
              <a:cxnLst/>
              <a:rect l="l" t="t" r="r" b="b"/>
              <a:pathLst>
                <a:path w="97938" h="30032" extrusionOk="0">
                  <a:moveTo>
                    <a:pt x="97937" y="0"/>
                  </a:moveTo>
                  <a:lnTo>
                    <a:pt x="1" y="701"/>
                  </a:lnTo>
                  <a:cubicBezTo>
                    <a:pt x="1402" y="7005"/>
                    <a:pt x="3503" y="13643"/>
                    <a:pt x="8740" y="17846"/>
                  </a:cubicBezTo>
                  <a:cubicBezTo>
                    <a:pt x="11108" y="19687"/>
                    <a:pt x="13082" y="20384"/>
                    <a:pt x="14847" y="20384"/>
                  </a:cubicBezTo>
                  <a:cubicBezTo>
                    <a:pt x="20121" y="20384"/>
                    <a:pt x="23542" y="14168"/>
                    <a:pt x="30089" y="13643"/>
                  </a:cubicBezTo>
                  <a:cubicBezTo>
                    <a:pt x="30303" y="13627"/>
                    <a:pt x="30514" y="13620"/>
                    <a:pt x="30722" y="13620"/>
                  </a:cubicBezTo>
                  <a:cubicBezTo>
                    <a:pt x="39643" y="13620"/>
                    <a:pt x="42155" y="28026"/>
                    <a:pt x="50370" y="29722"/>
                  </a:cubicBezTo>
                  <a:cubicBezTo>
                    <a:pt x="51314" y="29934"/>
                    <a:pt x="52214" y="30032"/>
                    <a:pt x="53074" y="30032"/>
                  </a:cubicBezTo>
                  <a:cubicBezTo>
                    <a:pt x="62086" y="30032"/>
                    <a:pt x="66783" y="19247"/>
                    <a:pt x="73787" y="15745"/>
                  </a:cubicBezTo>
                  <a:cubicBezTo>
                    <a:pt x="74795" y="15220"/>
                    <a:pt x="75720" y="15001"/>
                    <a:pt x="76584" y="15001"/>
                  </a:cubicBezTo>
                  <a:cubicBezTo>
                    <a:pt x="81009" y="15001"/>
                    <a:pt x="83824" y="20764"/>
                    <a:pt x="87891" y="20764"/>
                  </a:cubicBezTo>
                  <a:cubicBezTo>
                    <a:pt x="89388" y="20764"/>
                    <a:pt x="91055" y="19983"/>
                    <a:pt x="93034" y="17846"/>
                  </a:cubicBezTo>
                  <a:cubicBezTo>
                    <a:pt x="97570" y="12943"/>
                    <a:pt x="97937" y="6638"/>
                    <a:pt x="97937" y="0"/>
                  </a:cubicBezTo>
                  <a:close/>
                </a:path>
              </a:pathLst>
            </a:custGeom>
            <a:solidFill>
              <a:srgbClr val="D6ED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4" name="Google Shape;1686;p7"/>
            <p:cNvGrpSpPr/>
            <p:nvPr/>
          </p:nvGrpSpPr>
          <p:grpSpPr>
            <a:xfrm flipH="1">
              <a:off x="62967" y="10697"/>
              <a:ext cx="809979" cy="830659"/>
              <a:chOff x="7973149" y="-201092"/>
              <a:chExt cx="1116750" cy="1145263"/>
            </a:xfrm>
          </p:grpSpPr>
          <p:sp>
            <p:nvSpPr>
              <p:cNvPr id="75" name="Google Shape;1687;p7"/>
              <p:cNvSpPr/>
              <p:nvPr/>
            </p:nvSpPr>
            <p:spPr>
              <a:xfrm>
                <a:off x="8049086" y="-201092"/>
                <a:ext cx="1040813" cy="992342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33125" extrusionOk="0">
                    <a:moveTo>
                      <a:pt x="34434" y="0"/>
                    </a:moveTo>
                    <a:cubicBezTo>
                      <a:pt x="34275" y="0"/>
                      <a:pt x="34109" y="100"/>
                      <a:pt x="34092" y="301"/>
                    </a:cubicBezTo>
                    <a:cubicBezTo>
                      <a:pt x="34025" y="3770"/>
                      <a:pt x="32291" y="6705"/>
                      <a:pt x="29555" y="8740"/>
                    </a:cubicBezTo>
                    <a:cubicBezTo>
                      <a:pt x="26853" y="10741"/>
                      <a:pt x="23618" y="11909"/>
                      <a:pt x="20415" y="12743"/>
                    </a:cubicBezTo>
                    <a:cubicBezTo>
                      <a:pt x="17113" y="13610"/>
                      <a:pt x="13777" y="14277"/>
                      <a:pt x="10642" y="15611"/>
                    </a:cubicBezTo>
                    <a:cubicBezTo>
                      <a:pt x="7773" y="16846"/>
                      <a:pt x="5105" y="18580"/>
                      <a:pt x="3203" y="21049"/>
                    </a:cubicBezTo>
                    <a:cubicBezTo>
                      <a:pt x="635" y="24418"/>
                      <a:pt x="1" y="28688"/>
                      <a:pt x="1" y="32824"/>
                    </a:cubicBezTo>
                    <a:cubicBezTo>
                      <a:pt x="1" y="33024"/>
                      <a:pt x="159" y="33124"/>
                      <a:pt x="318" y="33124"/>
                    </a:cubicBezTo>
                    <a:cubicBezTo>
                      <a:pt x="476" y="33124"/>
                      <a:pt x="635" y="33024"/>
                      <a:pt x="635" y="32824"/>
                    </a:cubicBezTo>
                    <a:cubicBezTo>
                      <a:pt x="635" y="29021"/>
                      <a:pt x="1168" y="25118"/>
                      <a:pt x="3370" y="21916"/>
                    </a:cubicBezTo>
                    <a:cubicBezTo>
                      <a:pt x="5171" y="19247"/>
                      <a:pt x="7907" y="17446"/>
                      <a:pt x="10842" y="16212"/>
                    </a:cubicBezTo>
                    <a:cubicBezTo>
                      <a:pt x="17013" y="13543"/>
                      <a:pt x="24118" y="13443"/>
                      <a:pt x="29722" y="9407"/>
                    </a:cubicBezTo>
                    <a:cubicBezTo>
                      <a:pt x="31123" y="8373"/>
                      <a:pt x="32357" y="7139"/>
                      <a:pt x="33258" y="5671"/>
                    </a:cubicBezTo>
                    <a:cubicBezTo>
                      <a:pt x="34225" y="4037"/>
                      <a:pt x="34692" y="2169"/>
                      <a:pt x="34726" y="301"/>
                    </a:cubicBezTo>
                    <a:cubicBezTo>
                      <a:pt x="34742" y="100"/>
                      <a:pt x="34592" y="0"/>
                      <a:pt x="344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1688;p7"/>
              <p:cNvSpPr/>
              <p:nvPr/>
            </p:nvSpPr>
            <p:spPr>
              <a:xfrm>
                <a:off x="8764539" y="130006"/>
                <a:ext cx="67974" cy="13058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4359" extrusionOk="0">
                    <a:moveTo>
                      <a:pt x="1879" y="1"/>
                    </a:moveTo>
                    <a:cubicBezTo>
                      <a:pt x="1754" y="1"/>
                      <a:pt x="1635" y="76"/>
                      <a:pt x="1635" y="222"/>
                    </a:cubicBezTo>
                    <a:cubicBezTo>
                      <a:pt x="1602" y="255"/>
                      <a:pt x="1535" y="289"/>
                      <a:pt x="1502" y="355"/>
                    </a:cubicBezTo>
                    <a:cubicBezTo>
                      <a:pt x="1135" y="1189"/>
                      <a:pt x="534" y="1890"/>
                      <a:pt x="201" y="2791"/>
                    </a:cubicBezTo>
                    <a:cubicBezTo>
                      <a:pt x="1" y="3358"/>
                      <a:pt x="101" y="4325"/>
                      <a:pt x="901" y="4358"/>
                    </a:cubicBezTo>
                    <a:cubicBezTo>
                      <a:pt x="1568" y="4358"/>
                      <a:pt x="1802" y="3291"/>
                      <a:pt x="1935" y="2824"/>
                    </a:cubicBezTo>
                    <a:cubicBezTo>
                      <a:pt x="2135" y="2023"/>
                      <a:pt x="2269" y="1089"/>
                      <a:pt x="2169" y="255"/>
                    </a:cubicBezTo>
                    <a:cubicBezTo>
                      <a:pt x="2152" y="84"/>
                      <a:pt x="2012" y="1"/>
                      <a:pt x="1879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1689;p7"/>
              <p:cNvSpPr/>
              <p:nvPr/>
            </p:nvSpPr>
            <p:spPr>
              <a:xfrm>
                <a:off x="8637648" y="67938"/>
                <a:ext cx="105151" cy="9850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3288" extrusionOk="0">
                    <a:moveTo>
                      <a:pt x="1215" y="0"/>
                    </a:moveTo>
                    <a:cubicBezTo>
                      <a:pt x="1045" y="0"/>
                      <a:pt x="872" y="49"/>
                      <a:pt x="701" y="159"/>
                    </a:cubicBezTo>
                    <a:cubicBezTo>
                      <a:pt x="0" y="593"/>
                      <a:pt x="67" y="1527"/>
                      <a:pt x="634" y="2027"/>
                    </a:cubicBezTo>
                    <a:cubicBezTo>
                      <a:pt x="1201" y="2594"/>
                      <a:pt x="2068" y="2794"/>
                      <a:pt x="2802" y="3095"/>
                    </a:cubicBezTo>
                    <a:cubicBezTo>
                      <a:pt x="2836" y="3111"/>
                      <a:pt x="2869" y="3120"/>
                      <a:pt x="2898" y="3120"/>
                    </a:cubicBezTo>
                    <a:cubicBezTo>
                      <a:pt x="2927" y="3120"/>
                      <a:pt x="2952" y="3111"/>
                      <a:pt x="2969" y="3095"/>
                    </a:cubicBezTo>
                    <a:cubicBezTo>
                      <a:pt x="2996" y="3229"/>
                      <a:pt x="3094" y="3288"/>
                      <a:pt x="3196" y="3288"/>
                    </a:cubicBezTo>
                    <a:cubicBezTo>
                      <a:pt x="3347" y="3288"/>
                      <a:pt x="3509" y="3160"/>
                      <a:pt x="3469" y="2961"/>
                    </a:cubicBezTo>
                    <a:cubicBezTo>
                      <a:pt x="3354" y="2122"/>
                      <a:pt x="2333" y="0"/>
                      <a:pt x="121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1690;p7"/>
              <p:cNvSpPr/>
              <p:nvPr/>
            </p:nvSpPr>
            <p:spPr>
              <a:xfrm>
                <a:off x="8575701" y="196387"/>
                <a:ext cx="70969" cy="100657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360" extrusionOk="0">
                    <a:moveTo>
                      <a:pt x="2030" y="1"/>
                    </a:moveTo>
                    <a:cubicBezTo>
                      <a:pt x="1975" y="1"/>
                      <a:pt x="1917" y="16"/>
                      <a:pt x="1868" y="41"/>
                    </a:cubicBezTo>
                    <a:cubicBezTo>
                      <a:pt x="1841" y="27"/>
                      <a:pt x="1807" y="19"/>
                      <a:pt x="1770" y="19"/>
                    </a:cubicBezTo>
                    <a:cubicBezTo>
                      <a:pt x="1719" y="19"/>
                      <a:pt x="1660" y="35"/>
                      <a:pt x="1601" y="74"/>
                    </a:cubicBezTo>
                    <a:cubicBezTo>
                      <a:pt x="1168" y="441"/>
                      <a:pt x="834" y="1175"/>
                      <a:pt x="567" y="1675"/>
                    </a:cubicBezTo>
                    <a:cubicBezTo>
                      <a:pt x="367" y="2076"/>
                      <a:pt x="0" y="2943"/>
                      <a:pt x="534" y="3243"/>
                    </a:cubicBezTo>
                    <a:cubicBezTo>
                      <a:pt x="679" y="3324"/>
                      <a:pt x="828" y="3359"/>
                      <a:pt x="973" y="3359"/>
                    </a:cubicBezTo>
                    <a:cubicBezTo>
                      <a:pt x="1431" y="3359"/>
                      <a:pt x="1858" y="3006"/>
                      <a:pt x="2035" y="2576"/>
                    </a:cubicBezTo>
                    <a:cubicBezTo>
                      <a:pt x="2335" y="1842"/>
                      <a:pt x="2368" y="941"/>
                      <a:pt x="2235" y="174"/>
                    </a:cubicBezTo>
                    <a:cubicBezTo>
                      <a:pt x="2214" y="47"/>
                      <a:pt x="2126" y="1"/>
                      <a:pt x="2030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1691;p7"/>
              <p:cNvSpPr/>
              <p:nvPr/>
            </p:nvSpPr>
            <p:spPr>
              <a:xfrm>
                <a:off x="8407831" y="135937"/>
                <a:ext cx="107937" cy="91221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045" extrusionOk="0">
                    <a:moveTo>
                      <a:pt x="1062" y="0"/>
                    </a:moveTo>
                    <a:cubicBezTo>
                      <a:pt x="936" y="0"/>
                      <a:pt x="814" y="28"/>
                      <a:pt x="701" y="91"/>
                    </a:cubicBezTo>
                    <a:cubicBezTo>
                      <a:pt x="0" y="458"/>
                      <a:pt x="267" y="1492"/>
                      <a:pt x="701" y="1992"/>
                    </a:cubicBezTo>
                    <a:cubicBezTo>
                      <a:pt x="1186" y="2568"/>
                      <a:pt x="2139" y="3006"/>
                      <a:pt x="2935" y="3006"/>
                    </a:cubicBezTo>
                    <a:cubicBezTo>
                      <a:pt x="3015" y="3006"/>
                      <a:pt x="3093" y="3002"/>
                      <a:pt x="3169" y="2993"/>
                    </a:cubicBezTo>
                    <a:cubicBezTo>
                      <a:pt x="3214" y="3026"/>
                      <a:pt x="3277" y="3045"/>
                      <a:pt x="3341" y="3045"/>
                    </a:cubicBezTo>
                    <a:cubicBezTo>
                      <a:pt x="3469" y="3045"/>
                      <a:pt x="3603" y="2971"/>
                      <a:pt x="3603" y="2793"/>
                    </a:cubicBezTo>
                    <a:cubicBezTo>
                      <a:pt x="3603" y="2025"/>
                      <a:pt x="3036" y="1358"/>
                      <a:pt x="2535" y="825"/>
                    </a:cubicBezTo>
                    <a:cubicBezTo>
                      <a:pt x="2211" y="500"/>
                      <a:pt x="1601" y="0"/>
                      <a:pt x="1062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1692;p7"/>
              <p:cNvSpPr/>
              <p:nvPr/>
            </p:nvSpPr>
            <p:spPr>
              <a:xfrm>
                <a:off x="8393842" y="257556"/>
                <a:ext cx="62042" cy="109285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3648" extrusionOk="0">
                    <a:moveTo>
                      <a:pt x="934" y="0"/>
                    </a:moveTo>
                    <a:cubicBezTo>
                      <a:pt x="367" y="34"/>
                      <a:pt x="234" y="1201"/>
                      <a:pt x="167" y="1635"/>
                    </a:cubicBezTo>
                    <a:cubicBezTo>
                      <a:pt x="100" y="2269"/>
                      <a:pt x="0" y="3336"/>
                      <a:pt x="767" y="3603"/>
                    </a:cubicBezTo>
                    <a:cubicBezTo>
                      <a:pt x="856" y="3633"/>
                      <a:pt x="937" y="3648"/>
                      <a:pt x="1011" y="3648"/>
                    </a:cubicBezTo>
                    <a:cubicBezTo>
                      <a:pt x="2071" y="3648"/>
                      <a:pt x="1615" y="697"/>
                      <a:pt x="1334" y="167"/>
                    </a:cubicBezTo>
                    <a:cubicBezTo>
                      <a:pt x="1309" y="92"/>
                      <a:pt x="1247" y="54"/>
                      <a:pt x="1189" y="54"/>
                    </a:cubicBezTo>
                    <a:cubicBezTo>
                      <a:pt x="1170" y="54"/>
                      <a:pt x="1151" y="59"/>
                      <a:pt x="1134" y="67"/>
                    </a:cubicBezTo>
                    <a:cubicBezTo>
                      <a:pt x="1068" y="0"/>
                      <a:pt x="1034" y="0"/>
                      <a:pt x="9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1693;p7"/>
              <p:cNvSpPr/>
              <p:nvPr/>
            </p:nvSpPr>
            <p:spPr>
              <a:xfrm>
                <a:off x="8247930" y="217326"/>
                <a:ext cx="101316" cy="7411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474" extrusionOk="0">
                    <a:moveTo>
                      <a:pt x="1013" y="0"/>
                    </a:moveTo>
                    <a:cubicBezTo>
                      <a:pt x="827" y="0"/>
                      <a:pt x="653" y="63"/>
                      <a:pt x="501" y="209"/>
                    </a:cubicBezTo>
                    <a:cubicBezTo>
                      <a:pt x="1" y="709"/>
                      <a:pt x="168" y="1477"/>
                      <a:pt x="668" y="1844"/>
                    </a:cubicBezTo>
                    <a:cubicBezTo>
                      <a:pt x="1235" y="2277"/>
                      <a:pt x="2036" y="2444"/>
                      <a:pt x="2703" y="2444"/>
                    </a:cubicBezTo>
                    <a:cubicBezTo>
                      <a:pt x="2770" y="2444"/>
                      <a:pt x="2836" y="2411"/>
                      <a:pt x="2870" y="2377"/>
                    </a:cubicBezTo>
                    <a:cubicBezTo>
                      <a:pt x="2914" y="2444"/>
                      <a:pt x="2988" y="2474"/>
                      <a:pt x="3065" y="2474"/>
                    </a:cubicBezTo>
                    <a:cubicBezTo>
                      <a:pt x="3218" y="2474"/>
                      <a:pt x="3381" y="2355"/>
                      <a:pt x="3337" y="2177"/>
                    </a:cubicBezTo>
                    <a:cubicBezTo>
                      <a:pt x="3142" y="1539"/>
                      <a:pt x="1933" y="0"/>
                      <a:pt x="1013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1694;p7"/>
              <p:cNvSpPr/>
              <p:nvPr/>
            </p:nvSpPr>
            <p:spPr>
              <a:xfrm>
                <a:off x="8232952" y="330437"/>
                <a:ext cx="58986" cy="11698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3905" extrusionOk="0">
                    <a:moveTo>
                      <a:pt x="1087" y="1"/>
                    </a:moveTo>
                    <a:cubicBezTo>
                      <a:pt x="1024" y="1"/>
                      <a:pt x="960" y="25"/>
                      <a:pt x="901" y="69"/>
                    </a:cubicBezTo>
                    <a:cubicBezTo>
                      <a:pt x="835" y="69"/>
                      <a:pt x="734" y="102"/>
                      <a:pt x="668" y="202"/>
                    </a:cubicBezTo>
                    <a:cubicBezTo>
                      <a:pt x="301" y="736"/>
                      <a:pt x="201" y="1470"/>
                      <a:pt x="134" y="2070"/>
                    </a:cubicBezTo>
                    <a:cubicBezTo>
                      <a:pt x="67" y="2604"/>
                      <a:pt x="1" y="3471"/>
                      <a:pt x="534" y="3805"/>
                    </a:cubicBezTo>
                    <a:cubicBezTo>
                      <a:pt x="650" y="3874"/>
                      <a:pt x="762" y="3905"/>
                      <a:pt x="870" y="3905"/>
                    </a:cubicBezTo>
                    <a:cubicBezTo>
                      <a:pt x="1383" y="3905"/>
                      <a:pt x="1780" y="3212"/>
                      <a:pt x="1835" y="2771"/>
                    </a:cubicBezTo>
                    <a:cubicBezTo>
                      <a:pt x="1969" y="1904"/>
                      <a:pt x="1668" y="903"/>
                      <a:pt x="1302" y="136"/>
                    </a:cubicBezTo>
                    <a:cubicBezTo>
                      <a:pt x="1245" y="42"/>
                      <a:pt x="1168" y="1"/>
                      <a:pt x="108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1695;p7"/>
              <p:cNvSpPr/>
              <p:nvPr/>
            </p:nvSpPr>
            <p:spPr>
              <a:xfrm>
                <a:off x="8067179" y="341311"/>
                <a:ext cx="129836" cy="73815"/>
              </a:xfrm>
              <a:custGeom>
                <a:avLst/>
                <a:gdLst/>
                <a:ahLst/>
                <a:cxnLst/>
                <a:rect l="l" t="t" r="r" b="b"/>
                <a:pathLst>
                  <a:path w="4334" h="2464" extrusionOk="0">
                    <a:moveTo>
                      <a:pt x="1418" y="1"/>
                    </a:moveTo>
                    <a:cubicBezTo>
                      <a:pt x="970" y="1"/>
                      <a:pt x="599" y="189"/>
                      <a:pt x="431" y="673"/>
                    </a:cubicBezTo>
                    <a:cubicBezTo>
                      <a:pt x="0" y="1807"/>
                      <a:pt x="1527" y="2463"/>
                      <a:pt x="2811" y="2463"/>
                    </a:cubicBezTo>
                    <a:cubicBezTo>
                      <a:pt x="3416" y="2463"/>
                      <a:pt x="3967" y="2317"/>
                      <a:pt x="4234" y="2008"/>
                    </a:cubicBezTo>
                    <a:cubicBezTo>
                      <a:pt x="4334" y="1874"/>
                      <a:pt x="4267" y="1674"/>
                      <a:pt x="4134" y="1574"/>
                    </a:cubicBezTo>
                    <a:cubicBezTo>
                      <a:pt x="3723" y="889"/>
                      <a:pt x="2389" y="1"/>
                      <a:pt x="14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1696;p7"/>
              <p:cNvSpPr/>
              <p:nvPr/>
            </p:nvSpPr>
            <p:spPr>
              <a:xfrm>
                <a:off x="8112052" y="482671"/>
                <a:ext cx="76961" cy="108776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631" extrusionOk="0">
                    <a:moveTo>
                      <a:pt x="389" y="0"/>
                    </a:moveTo>
                    <a:cubicBezTo>
                      <a:pt x="208" y="0"/>
                      <a:pt x="73" y="190"/>
                      <a:pt x="100" y="358"/>
                    </a:cubicBezTo>
                    <a:cubicBezTo>
                      <a:pt x="67" y="391"/>
                      <a:pt x="67" y="424"/>
                      <a:pt x="34" y="491"/>
                    </a:cubicBezTo>
                    <a:cubicBezTo>
                      <a:pt x="0" y="1091"/>
                      <a:pt x="267" y="1825"/>
                      <a:pt x="501" y="2359"/>
                    </a:cubicBezTo>
                    <a:cubicBezTo>
                      <a:pt x="661" y="2840"/>
                      <a:pt x="1007" y="3630"/>
                      <a:pt x="1627" y="3630"/>
                    </a:cubicBezTo>
                    <a:cubicBezTo>
                      <a:pt x="1651" y="3630"/>
                      <a:pt x="1676" y="3629"/>
                      <a:pt x="1702" y="3627"/>
                    </a:cubicBezTo>
                    <a:cubicBezTo>
                      <a:pt x="2469" y="3560"/>
                      <a:pt x="2569" y="2659"/>
                      <a:pt x="2335" y="2059"/>
                    </a:cubicBezTo>
                    <a:cubicBezTo>
                      <a:pt x="1968" y="1292"/>
                      <a:pt x="1268" y="424"/>
                      <a:pt x="501" y="24"/>
                    </a:cubicBezTo>
                    <a:cubicBezTo>
                      <a:pt x="462" y="7"/>
                      <a:pt x="425" y="0"/>
                      <a:pt x="389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1697;p7"/>
              <p:cNvSpPr/>
              <p:nvPr/>
            </p:nvSpPr>
            <p:spPr>
              <a:xfrm>
                <a:off x="7994148" y="541833"/>
                <a:ext cx="103593" cy="72228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2411" extrusionOk="0">
                    <a:moveTo>
                      <a:pt x="2635" y="0"/>
                    </a:moveTo>
                    <a:cubicBezTo>
                      <a:pt x="2331" y="0"/>
                      <a:pt x="2006" y="56"/>
                      <a:pt x="1868" y="84"/>
                    </a:cubicBezTo>
                    <a:cubicBezTo>
                      <a:pt x="1068" y="251"/>
                      <a:pt x="0" y="617"/>
                      <a:pt x="34" y="1585"/>
                    </a:cubicBezTo>
                    <a:cubicBezTo>
                      <a:pt x="56" y="2190"/>
                      <a:pt x="357" y="2410"/>
                      <a:pt x="767" y="2410"/>
                    </a:cubicBezTo>
                    <a:cubicBezTo>
                      <a:pt x="1602" y="2410"/>
                      <a:pt x="2890" y="1498"/>
                      <a:pt x="3203" y="1051"/>
                    </a:cubicBezTo>
                    <a:cubicBezTo>
                      <a:pt x="3303" y="884"/>
                      <a:pt x="3203" y="718"/>
                      <a:pt x="3069" y="684"/>
                    </a:cubicBezTo>
                    <a:cubicBezTo>
                      <a:pt x="3136" y="651"/>
                      <a:pt x="3169" y="617"/>
                      <a:pt x="3203" y="584"/>
                    </a:cubicBezTo>
                    <a:cubicBezTo>
                      <a:pt x="3457" y="114"/>
                      <a:pt x="3067" y="0"/>
                      <a:pt x="26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1698;p7"/>
              <p:cNvSpPr/>
              <p:nvPr/>
            </p:nvSpPr>
            <p:spPr>
              <a:xfrm>
                <a:off x="8060080" y="655214"/>
                <a:ext cx="124533" cy="86367"/>
              </a:xfrm>
              <a:custGeom>
                <a:avLst/>
                <a:gdLst/>
                <a:ahLst/>
                <a:cxnLst/>
                <a:rect l="l" t="t" r="r" b="b"/>
                <a:pathLst>
                  <a:path w="4157" h="2883" extrusionOk="0">
                    <a:moveTo>
                      <a:pt x="466" y="1"/>
                    </a:moveTo>
                    <a:cubicBezTo>
                      <a:pt x="455" y="1"/>
                      <a:pt x="445" y="1"/>
                      <a:pt x="434" y="1"/>
                    </a:cubicBezTo>
                    <a:cubicBezTo>
                      <a:pt x="234" y="1"/>
                      <a:pt x="134" y="202"/>
                      <a:pt x="168" y="335"/>
                    </a:cubicBezTo>
                    <a:cubicBezTo>
                      <a:pt x="68" y="402"/>
                      <a:pt x="1" y="502"/>
                      <a:pt x="68" y="635"/>
                    </a:cubicBezTo>
                    <a:cubicBezTo>
                      <a:pt x="262" y="1248"/>
                      <a:pt x="1410" y="2883"/>
                      <a:pt x="2347" y="2883"/>
                    </a:cubicBezTo>
                    <a:cubicBezTo>
                      <a:pt x="2532" y="2883"/>
                      <a:pt x="2710" y="2819"/>
                      <a:pt x="2870" y="2670"/>
                    </a:cubicBezTo>
                    <a:cubicBezTo>
                      <a:pt x="4157" y="1515"/>
                      <a:pt x="1461" y="1"/>
                      <a:pt x="466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1699;p7"/>
              <p:cNvSpPr/>
              <p:nvPr/>
            </p:nvSpPr>
            <p:spPr>
              <a:xfrm>
                <a:off x="7973149" y="700567"/>
                <a:ext cx="92958" cy="72767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2429" extrusionOk="0">
                    <a:moveTo>
                      <a:pt x="2718" y="1"/>
                    </a:moveTo>
                    <a:cubicBezTo>
                      <a:pt x="2684" y="1"/>
                      <a:pt x="2645" y="8"/>
                      <a:pt x="2603" y="22"/>
                    </a:cubicBezTo>
                    <a:cubicBezTo>
                      <a:pt x="2102" y="222"/>
                      <a:pt x="1502" y="189"/>
                      <a:pt x="1001" y="422"/>
                    </a:cubicBezTo>
                    <a:cubicBezTo>
                      <a:pt x="434" y="689"/>
                      <a:pt x="1" y="1323"/>
                      <a:pt x="101" y="1923"/>
                    </a:cubicBezTo>
                    <a:cubicBezTo>
                      <a:pt x="185" y="2302"/>
                      <a:pt x="535" y="2429"/>
                      <a:pt x="890" y="2429"/>
                    </a:cubicBezTo>
                    <a:cubicBezTo>
                      <a:pt x="1098" y="2429"/>
                      <a:pt x="1308" y="2385"/>
                      <a:pt x="1468" y="2324"/>
                    </a:cubicBezTo>
                    <a:cubicBezTo>
                      <a:pt x="2169" y="2057"/>
                      <a:pt x="2669" y="1423"/>
                      <a:pt x="2936" y="722"/>
                    </a:cubicBezTo>
                    <a:cubicBezTo>
                      <a:pt x="2970" y="656"/>
                      <a:pt x="3003" y="622"/>
                      <a:pt x="3036" y="589"/>
                    </a:cubicBezTo>
                    <a:cubicBezTo>
                      <a:pt x="3103" y="456"/>
                      <a:pt x="3036" y="289"/>
                      <a:pt x="2936" y="222"/>
                    </a:cubicBezTo>
                    <a:cubicBezTo>
                      <a:pt x="2910" y="91"/>
                      <a:pt x="2843" y="1"/>
                      <a:pt x="271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1700;p7"/>
              <p:cNvSpPr/>
              <p:nvPr/>
            </p:nvSpPr>
            <p:spPr>
              <a:xfrm>
                <a:off x="8035666" y="770962"/>
                <a:ext cx="91400" cy="114438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3820" extrusionOk="0">
                    <a:moveTo>
                      <a:pt x="897" y="1"/>
                    </a:moveTo>
                    <a:cubicBezTo>
                      <a:pt x="803" y="1"/>
                      <a:pt x="724" y="58"/>
                      <a:pt x="682" y="140"/>
                    </a:cubicBezTo>
                    <a:cubicBezTo>
                      <a:pt x="582" y="140"/>
                      <a:pt x="516" y="207"/>
                      <a:pt x="449" y="307"/>
                    </a:cubicBezTo>
                    <a:cubicBezTo>
                      <a:pt x="138" y="1178"/>
                      <a:pt x="1" y="3819"/>
                      <a:pt x="1391" y="3819"/>
                    </a:cubicBezTo>
                    <a:cubicBezTo>
                      <a:pt x="1491" y="3819"/>
                      <a:pt x="1600" y="3805"/>
                      <a:pt x="1716" y="3776"/>
                    </a:cubicBezTo>
                    <a:cubicBezTo>
                      <a:pt x="3051" y="3443"/>
                      <a:pt x="1616" y="574"/>
                      <a:pt x="1083" y="74"/>
                    </a:cubicBezTo>
                    <a:cubicBezTo>
                      <a:pt x="1019" y="23"/>
                      <a:pt x="955" y="1"/>
                      <a:pt x="89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1701;p7"/>
              <p:cNvSpPr/>
              <p:nvPr/>
            </p:nvSpPr>
            <p:spPr>
              <a:xfrm>
                <a:off x="8357866" y="-21239"/>
                <a:ext cx="718531" cy="965410"/>
              </a:xfrm>
              <a:custGeom>
                <a:avLst/>
                <a:gdLst/>
                <a:ahLst/>
                <a:cxnLst/>
                <a:rect l="l" t="t" r="r" b="b"/>
                <a:pathLst>
                  <a:path w="23985" h="32226" extrusionOk="0">
                    <a:moveTo>
                      <a:pt x="22483" y="1"/>
                    </a:moveTo>
                    <a:cubicBezTo>
                      <a:pt x="22350" y="3136"/>
                      <a:pt x="19814" y="6072"/>
                      <a:pt x="17713" y="7940"/>
                    </a:cubicBezTo>
                    <a:cubicBezTo>
                      <a:pt x="12809" y="12143"/>
                      <a:pt x="6872" y="14711"/>
                      <a:pt x="2435" y="19581"/>
                    </a:cubicBezTo>
                    <a:cubicBezTo>
                      <a:pt x="1601" y="20515"/>
                      <a:pt x="0" y="22750"/>
                      <a:pt x="2302" y="23084"/>
                    </a:cubicBezTo>
                    <a:cubicBezTo>
                      <a:pt x="2370" y="23096"/>
                      <a:pt x="2440" y="23102"/>
                      <a:pt x="2514" y="23102"/>
                    </a:cubicBezTo>
                    <a:cubicBezTo>
                      <a:pt x="3843" y="23102"/>
                      <a:pt x="5987" y="21179"/>
                      <a:pt x="6872" y="20515"/>
                    </a:cubicBezTo>
                    <a:cubicBezTo>
                      <a:pt x="10341" y="17713"/>
                      <a:pt x="13143" y="13510"/>
                      <a:pt x="17112" y="11442"/>
                    </a:cubicBezTo>
                    <a:lnTo>
                      <a:pt x="17112" y="11442"/>
                    </a:lnTo>
                    <a:cubicBezTo>
                      <a:pt x="16779" y="12009"/>
                      <a:pt x="16312" y="12576"/>
                      <a:pt x="15945" y="13177"/>
                    </a:cubicBezTo>
                    <a:cubicBezTo>
                      <a:pt x="13843" y="15979"/>
                      <a:pt x="11875" y="18881"/>
                      <a:pt x="9774" y="21816"/>
                    </a:cubicBezTo>
                    <a:cubicBezTo>
                      <a:pt x="8606" y="23317"/>
                      <a:pt x="7572" y="25052"/>
                      <a:pt x="6405" y="26686"/>
                    </a:cubicBezTo>
                    <a:cubicBezTo>
                      <a:pt x="5683" y="27813"/>
                      <a:pt x="4710" y="29265"/>
                      <a:pt x="5980" y="29265"/>
                    </a:cubicBezTo>
                    <a:cubicBezTo>
                      <a:pt x="6176" y="29265"/>
                      <a:pt x="6426" y="29231"/>
                      <a:pt x="6738" y="29155"/>
                    </a:cubicBezTo>
                    <a:cubicBezTo>
                      <a:pt x="9073" y="28688"/>
                      <a:pt x="11408" y="24585"/>
                      <a:pt x="12676" y="22717"/>
                    </a:cubicBezTo>
                    <a:cubicBezTo>
                      <a:pt x="14444" y="19948"/>
                      <a:pt x="17613" y="15645"/>
                      <a:pt x="19448" y="13177"/>
                    </a:cubicBezTo>
                    <a:lnTo>
                      <a:pt x="19448" y="13177"/>
                    </a:lnTo>
                    <a:cubicBezTo>
                      <a:pt x="18647" y="16212"/>
                      <a:pt x="17112" y="19114"/>
                      <a:pt x="15845" y="21916"/>
                    </a:cubicBezTo>
                    <a:cubicBezTo>
                      <a:pt x="14911" y="23784"/>
                      <a:pt x="9874" y="30556"/>
                      <a:pt x="11742" y="32157"/>
                    </a:cubicBezTo>
                    <a:cubicBezTo>
                      <a:pt x="11854" y="32203"/>
                      <a:pt x="11970" y="32225"/>
                      <a:pt x="12088" y="32225"/>
                    </a:cubicBezTo>
                    <a:cubicBezTo>
                      <a:pt x="13756" y="32225"/>
                      <a:pt x="15929" y="27842"/>
                      <a:pt x="17112" y="25786"/>
                    </a:cubicBezTo>
                    <a:cubicBezTo>
                      <a:pt x="18647" y="22984"/>
                      <a:pt x="20115" y="20082"/>
                      <a:pt x="21049" y="17079"/>
                    </a:cubicBezTo>
                    <a:cubicBezTo>
                      <a:pt x="22316" y="12876"/>
                      <a:pt x="23984" y="5938"/>
                      <a:pt x="23284" y="1502"/>
                    </a:cubicBezTo>
                    <a:lnTo>
                      <a:pt x="22483" y="1"/>
                    </a:ln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1702;p7"/>
              <p:cNvSpPr/>
              <p:nvPr/>
            </p:nvSpPr>
            <p:spPr>
              <a:xfrm>
                <a:off x="8957392" y="26354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1703;p7"/>
              <p:cNvSpPr/>
              <p:nvPr/>
            </p:nvSpPr>
            <p:spPr>
              <a:xfrm>
                <a:off x="8920427" y="339484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1704;p7"/>
              <p:cNvSpPr/>
              <p:nvPr/>
            </p:nvSpPr>
            <p:spPr>
              <a:xfrm>
                <a:off x="8871450" y="355480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1705;p7"/>
              <p:cNvSpPr/>
              <p:nvPr/>
            </p:nvSpPr>
            <p:spPr>
              <a:xfrm>
                <a:off x="8829482" y="433424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1706;p7"/>
              <p:cNvSpPr/>
              <p:nvPr/>
            </p:nvSpPr>
            <p:spPr>
              <a:xfrm>
                <a:off x="8787515" y="45139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34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1707;p7"/>
              <p:cNvSpPr/>
              <p:nvPr/>
            </p:nvSpPr>
            <p:spPr>
              <a:xfrm>
                <a:off x="8776521" y="525327"/>
                <a:ext cx="2004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1708;p7"/>
              <p:cNvSpPr/>
              <p:nvPr/>
            </p:nvSpPr>
            <p:spPr>
              <a:xfrm>
                <a:off x="8729581" y="541324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1709;p7"/>
              <p:cNvSpPr/>
              <p:nvPr/>
            </p:nvSpPr>
            <p:spPr>
              <a:xfrm>
                <a:off x="8721583" y="61426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1710;p7"/>
              <p:cNvSpPr/>
              <p:nvPr/>
            </p:nvSpPr>
            <p:spPr>
              <a:xfrm>
                <a:off x="8677609" y="62226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1711;p7"/>
              <p:cNvSpPr/>
              <p:nvPr/>
            </p:nvSpPr>
            <p:spPr>
              <a:xfrm>
                <a:off x="8679616" y="680227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1712;p7"/>
              <p:cNvSpPr/>
              <p:nvPr/>
            </p:nvSpPr>
            <p:spPr>
              <a:xfrm>
                <a:off x="8627643" y="6902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668" y="535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1713;p7"/>
              <p:cNvSpPr/>
              <p:nvPr/>
            </p:nvSpPr>
            <p:spPr>
              <a:xfrm>
                <a:off x="8627643" y="748166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714;p7"/>
              <p:cNvSpPr/>
              <p:nvPr/>
            </p:nvSpPr>
            <p:spPr>
              <a:xfrm>
                <a:off x="8582680" y="75316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715;p7"/>
              <p:cNvSpPr/>
              <p:nvPr/>
            </p:nvSpPr>
            <p:spPr>
              <a:xfrm>
                <a:off x="8569680" y="808137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716;p7"/>
              <p:cNvSpPr/>
              <p:nvPr/>
            </p:nvSpPr>
            <p:spPr>
              <a:xfrm>
                <a:off x="8530738" y="824103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717;p7"/>
              <p:cNvSpPr/>
              <p:nvPr/>
            </p:nvSpPr>
            <p:spPr>
              <a:xfrm>
                <a:off x="8889453" y="252553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718;p7"/>
              <p:cNvSpPr/>
              <p:nvPr/>
            </p:nvSpPr>
            <p:spPr>
              <a:xfrm>
                <a:off x="8829482" y="305514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668" y="501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1719;p7"/>
              <p:cNvSpPr/>
              <p:nvPr/>
            </p:nvSpPr>
            <p:spPr>
              <a:xfrm>
                <a:off x="8771549" y="310517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7" y="534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720;p7"/>
              <p:cNvSpPr/>
              <p:nvPr/>
            </p:nvSpPr>
            <p:spPr>
              <a:xfrm>
                <a:off x="8750550" y="360483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721;p7"/>
              <p:cNvSpPr/>
              <p:nvPr/>
            </p:nvSpPr>
            <p:spPr>
              <a:xfrm>
                <a:off x="8682611" y="36845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722;p7"/>
              <p:cNvSpPr/>
              <p:nvPr/>
            </p:nvSpPr>
            <p:spPr>
              <a:xfrm>
                <a:off x="8674613" y="41742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1723;p7"/>
              <p:cNvSpPr/>
              <p:nvPr/>
            </p:nvSpPr>
            <p:spPr>
              <a:xfrm>
                <a:off x="8619645" y="423419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1"/>
                    </a:moveTo>
                    <a:cubicBezTo>
                      <a:pt x="1" y="1"/>
                      <a:pt x="1" y="501"/>
                      <a:pt x="334" y="501"/>
                    </a:cubicBezTo>
                    <a:cubicBezTo>
                      <a:pt x="668" y="501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1724;p7"/>
              <p:cNvSpPr/>
              <p:nvPr/>
            </p:nvSpPr>
            <p:spPr>
              <a:xfrm>
                <a:off x="8616650" y="48336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725;p7"/>
              <p:cNvSpPr/>
              <p:nvPr/>
            </p:nvSpPr>
            <p:spPr>
              <a:xfrm>
                <a:off x="8559705" y="472396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726;p7"/>
              <p:cNvSpPr/>
              <p:nvPr/>
            </p:nvSpPr>
            <p:spPr>
              <a:xfrm>
                <a:off x="8553714" y="530330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727;p7"/>
              <p:cNvSpPr/>
              <p:nvPr/>
            </p:nvSpPr>
            <p:spPr>
              <a:xfrm>
                <a:off x="8493743" y="527334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1728;p7"/>
              <p:cNvSpPr/>
              <p:nvPr/>
            </p:nvSpPr>
            <p:spPr>
              <a:xfrm>
                <a:off x="8501741" y="585298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1729;p7"/>
              <p:cNvSpPr/>
              <p:nvPr/>
            </p:nvSpPr>
            <p:spPr>
              <a:xfrm>
                <a:off x="8446803" y="569302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730;p7"/>
              <p:cNvSpPr/>
              <p:nvPr/>
            </p:nvSpPr>
            <p:spPr>
              <a:xfrm>
                <a:off x="8422809" y="630261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701" y="501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731;p7"/>
              <p:cNvSpPr/>
              <p:nvPr/>
            </p:nvSpPr>
            <p:spPr>
              <a:xfrm>
                <a:off x="8947416" y="41242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732;p7"/>
              <p:cNvSpPr/>
              <p:nvPr/>
            </p:nvSpPr>
            <p:spPr>
              <a:xfrm>
                <a:off x="8952389" y="486385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1" y="0"/>
                      <a:pt x="1" y="500"/>
                      <a:pt x="334" y="500"/>
                    </a:cubicBezTo>
                    <a:cubicBezTo>
                      <a:pt x="668" y="500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1733;p7"/>
              <p:cNvSpPr/>
              <p:nvPr/>
            </p:nvSpPr>
            <p:spPr>
              <a:xfrm>
                <a:off x="8902424" y="506366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34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1734;p7"/>
              <p:cNvSpPr/>
              <p:nvPr/>
            </p:nvSpPr>
            <p:spPr>
              <a:xfrm>
                <a:off x="8912429" y="580296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1" y="1"/>
                      <a:pt x="1" y="534"/>
                      <a:pt x="367" y="534"/>
                    </a:cubicBezTo>
                    <a:cubicBezTo>
                      <a:pt x="701" y="534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1735;p7"/>
              <p:cNvSpPr/>
              <p:nvPr/>
            </p:nvSpPr>
            <p:spPr>
              <a:xfrm>
                <a:off x="8863452" y="601294"/>
                <a:ext cx="2004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34" extrusionOk="0">
                    <a:moveTo>
                      <a:pt x="335" y="0"/>
                    </a:moveTo>
                    <a:cubicBezTo>
                      <a:pt x="1" y="0"/>
                      <a:pt x="1" y="534"/>
                      <a:pt x="335" y="534"/>
                    </a:cubicBezTo>
                    <a:cubicBezTo>
                      <a:pt x="668" y="534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1736;p7"/>
              <p:cNvSpPr/>
              <p:nvPr/>
            </p:nvSpPr>
            <p:spPr>
              <a:xfrm>
                <a:off x="8876452" y="66123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1737;p7"/>
              <p:cNvSpPr/>
              <p:nvPr/>
            </p:nvSpPr>
            <p:spPr>
              <a:xfrm>
                <a:off x="8821484" y="680227"/>
                <a:ext cx="2004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01" extrusionOk="0">
                    <a:moveTo>
                      <a:pt x="335" y="0"/>
                    </a:moveTo>
                    <a:cubicBezTo>
                      <a:pt x="1" y="0"/>
                      <a:pt x="1" y="501"/>
                      <a:pt x="335" y="501"/>
                    </a:cubicBezTo>
                    <a:cubicBezTo>
                      <a:pt x="668" y="501"/>
                      <a:pt x="668" y="0"/>
                      <a:pt x="335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1738;p7"/>
              <p:cNvSpPr/>
              <p:nvPr/>
            </p:nvSpPr>
            <p:spPr>
              <a:xfrm>
                <a:off x="8831489" y="74217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1739;p7"/>
              <p:cNvSpPr/>
              <p:nvPr/>
            </p:nvSpPr>
            <p:spPr>
              <a:xfrm>
                <a:off x="8781524" y="745170"/>
                <a:ext cx="2103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5" extrusionOk="0">
                    <a:moveTo>
                      <a:pt x="368" y="1"/>
                    </a:moveTo>
                    <a:cubicBezTo>
                      <a:pt x="1" y="1"/>
                      <a:pt x="1" y="534"/>
                      <a:pt x="368" y="534"/>
                    </a:cubicBezTo>
                    <a:cubicBezTo>
                      <a:pt x="701" y="534"/>
                      <a:pt x="701" y="1"/>
                      <a:pt x="368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1740;p7"/>
              <p:cNvSpPr/>
              <p:nvPr/>
            </p:nvSpPr>
            <p:spPr>
              <a:xfrm>
                <a:off x="8784519" y="821107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1741;p7"/>
              <p:cNvSpPr/>
              <p:nvPr/>
            </p:nvSpPr>
            <p:spPr>
              <a:xfrm>
                <a:off x="8732577" y="826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667" y="534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1742;p7"/>
              <p:cNvSpPr/>
              <p:nvPr/>
            </p:nvSpPr>
            <p:spPr>
              <a:xfrm>
                <a:off x="8718588" y="900040"/>
                <a:ext cx="21000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2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1743;p7"/>
              <p:cNvSpPr/>
              <p:nvPr/>
            </p:nvSpPr>
            <p:spPr>
              <a:xfrm>
                <a:off x="8967397" y="357457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67" y="1"/>
                    </a:moveTo>
                    <a:cubicBezTo>
                      <a:pt x="0" y="1"/>
                      <a:pt x="0" y="535"/>
                      <a:pt x="367" y="535"/>
                    </a:cubicBezTo>
                    <a:cubicBezTo>
                      <a:pt x="701" y="535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1744;p7"/>
              <p:cNvSpPr/>
              <p:nvPr/>
            </p:nvSpPr>
            <p:spPr>
              <a:xfrm>
                <a:off x="8947416" y="195608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0"/>
                      <a:pt x="334" y="500"/>
                    </a:cubicBezTo>
                    <a:cubicBezTo>
                      <a:pt x="667" y="500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1745;p7"/>
              <p:cNvSpPr/>
              <p:nvPr/>
            </p:nvSpPr>
            <p:spPr>
              <a:xfrm>
                <a:off x="9017362" y="226582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1746;p7"/>
              <p:cNvSpPr/>
              <p:nvPr/>
            </p:nvSpPr>
            <p:spPr>
              <a:xfrm>
                <a:off x="8996363" y="147619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1" y="1"/>
                      <a:pt x="1" y="535"/>
                      <a:pt x="334" y="535"/>
                    </a:cubicBezTo>
                    <a:cubicBezTo>
                      <a:pt x="701" y="535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747;p7"/>
              <p:cNvSpPr/>
              <p:nvPr/>
            </p:nvSpPr>
            <p:spPr>
              <a:xfrm>
                <a:off x="9023353" y="119641"/>
                <a:ext cx="20012" cy="1503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2" extrusionOk="0">
                    <a:moveTo>
                      <a:pt x="334" y="1"/>
                    </a:moveTo>
                    <a:cubicBezTo>
                      <a:pt x="0" y="1"/>
                      <a:pt x="0" y="501"/>
                      <a:pt x="334" y="501"/>
                    </a:cubicBezTo>
                    <a:cubicBezTo>
                      <a:pt x="667" y="501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6" name="Google Shape;1748;p7"/>
            <p:cNvGrpSpPr/>
            <p:nvPr/>
          </p:nvGrpSpPr>
          <p:grpSpPr>
            <a:xfrm rot="5400000" flipH="1">
              <a:off x="1525045" y="99716"/>
              <a:ext cx="117436" cy="105833"/>
              <a:chOff x="7737341" y="1046941"/>
              <a:chExt cx="161913" cy="145916"/>
            </a:xfrm>
          </p:grpSpPr>
          <p:sp>
            <p:nvSpPr>
              <p:cNvPr id="137" name="Google Shape;1749;p7"/>
              <p:cNvSpPr/>
              <p:nvPr/>
            </p:nvSpPr>
            <p:spPr>
              <a:xfrm>
                <a:off x="773734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5" y="0"/>
                    </a:moveTo>
                    <a:cubicBezTo>
                      <a:pt x="0" y="0"/>
                      <a:pt x="0" y="1735"/>
                      <a:pt x="1135" y="1735"/>
                    </a:cubicBezTo>
                    <a:cubicBezTo>
                      <a:pt x="2269" y="1735"/>
                      <a:pt x="2269" y="0"/>
                      <a:pt x="1135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750;p7"/>
              <p:cNvSpPr/>
              <p:nvPr/>
            </p:nvSpPr>
            <p:spPr>
              <a:xfrm>
                <a:off x="7789314" y="1046941"/>
                <a:ext cx="67974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6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751;p7"/>
              <p:cNvSpPr/>
              <p:nvPr/>
            </p:nvSpPr>
            <p:spPr>
              <a:xfrm>
                <a:off x="783128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1753;p7"/>
            <p:cNvGrpSpPr/>
            <p:nvPr/>
          </p:nvGrpSpPr>
          <p:grpSpPr>
            <a:xfrm>
              <a:off x="373741" y="-82046"/>
              <a:ext cx="687043" cy="689217"/>
              <a:chOff x="-566600" y="186057"/>
              <a:chExt cx="1240151" cy="1244074"/>
            </a:xfrm>
          </p:grpSpPr>
          <p:sp>
            <p:nvSpPr>
              <p:cNvPr id="141" name="Google Shape;1754;p7"/>
              <p:cNvSpPr/>
              <p:nvPr/>
            </p:nvSpPr>
            <p:spPr>
              <a:xfrm>
                <a:off x="-566600" y="204000"/>
                <a:ext cx="1240151" cy="1226131"/>
              </a:xfrm>
              <a:custGeom>
                <a:avLst/>
                <a:gdLst/>
                <a:ahLst/>
                <a:cxnLst/>
                <a:rect l="l" t="t" r="r" b="b"/>
                <a:pathLst>
                  <a:path w="41397" h="40929" extrusionOk="0">
                    <a:moveTo>
                      <a:pt x="7689" y="1"/>
                    </a:moveTo>
                    <a:cubicBezTo>
                      <a:pt x="7309" y="1"/>
                      <a:pt x="6925" y="11"/>
                      <a:pt x="6538" y="32"/>
                    </a:cubicBezTo>
                    <a:cubicBezTo>
                      <a:pt x="0" y="25317"/>
                      <a:pt x="37661" y="39661"/>
                      <a:pt x="41397" y="40928"/>
                    </a:cubicBezTo>
                    <a:lnTo>
                      <a:pt x="41397" y="40928"/>
                    </a:lnTo>
                    <a:cubicBezTo>
                      <a:pt x="40084" y="36336"/>
                      <a:pt x="30191" y="1"/>
                      <a:pt x="7689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755;p7"/>
              <p:cNvSpPr/>
              <p:nvPr/>
            </p:nvSpPr>
            <p:spPr>
              <a:xfrm>
                <a:off x="-400378" y="186057"/>
                <a:ext cx="958430" cy="1103125"/>
              </a:xfrm>
              <a:custGeom>
                <a:avLst/>
                <a:gdLst/>
                <a:ahLst/>
                <a:cxnLst/>
                <a:rect l="l" t="t" r="r" b="b"/>
                <a:pathLst>
                  <a:path w="31993" h="36823" extrusionOk="0">
                    <a:moveTo>
                      <a:pt x="506" y="1"/>
                    </a:moveTo>
                    <a:cubicBezTo>
                      <a:pt x="248" y="1"/>
                      <a:pt x="0" y="194"/>
                      <a:pt x="122" y="498"/>
                    </a:cubicBezTo>
                    <a:cubicBezTo>
                      <a:pt x="1056" y="2733"/>
                      <a:pt x="3324" y="4134"/>
                      <a:pt x="5126" y="5668"/>
                    </a:cubicBezTo>
                    <a:cubicBezTo>
                      <a:pt x="7394" y="7603"/>
                      <a:pt x="9062" y="10205"/>
                      <a:pt x="10863" y="12573"/>
                    </a:cubicBezTo>
                    <a:cubicBezTo>
                      <a:pt x="14899" y="17877"/>
                      <a:pt x="19069" y="23147"/>
                      <a:pt x="23439" y="28184"/>
                    </a:cubicBezTo>
                    <a:cubicBezTo>
                      <a:pt x="25940" y="31086"/>
                      <a:pt x="28476" y="33922"/>
                      <a:pt x="31111" y="36690"/>
                    </a:cubicBezTo>
                    <a:cubicBezTo>
                      <a:pt x="31197" y="36784"/>
                      <a:pt x="31295" y="36823"/>
                      <a:pt x="31391" y="36823"/>
                    </a:cubicBezTo>
                    <a:cubicBezTo>
                      <a:pt x="31706" y="36823"/>
                      <a:pt x="31992" y="36405"/>
                      <a:pt x="31711" y="36123"/>
                    </a:cubicBezTo>
                    <a:cubicBezTo>
                      <a:pt x="27108" y="31287"/>
                      <a:pt x="22772" y="26216"/>
                      <a:pt x="18569" y="21046"/>
                    </a:cubicBezTo>
                    <a:cubicBezTo>
                      <a:pt x="16467" y="18444"/>
                      <a:pt x="14399" y="15809"/>
                      <a:pt x="12364" y="13140"/>
                    </a:cubicBezTo>
                    <a:cubicBezTo>
                      <a:pt x="11430" y="11939"/>
                      <a:pt x="10529" y="10739"/>
                      <a:pt x="9595" y="9504"/>
                    </a:cubicBezTo>
                    <a:cubicBezTo>
                      <a:pt x="8695" y="8303"/>
                      <a:pt x="7761" y="7036"/>
                      <a:pt x="6693" y="5968"/>
                    </a:cubicBezTo>
                    <a:cubicBezTo>
                      <a:pt x="5726" y="5001"/>
                      <a:pt x="4592" y="4167"/>
                      <a:pt x="3558" y="3300"/>
                    </a:cubicBezTo>
                    <a:cubicBezTo>
                      <a:pt x="2557" y="2466"/>
                      <a:pt x="1456" y="1499"/>
                      <a:pt x="923" y="264"/>
                    </a:cubicBezTo>
                    <a:cubicBezTo>
                      <a:pt x="844" y="81"/>
                      <a:pt x="673" y="1"/>
                      <a:pt x="50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756;p7"/>
              <p:cNvSpPr/>
              <p:nvPr/>
            </p:nvSpPr>
            <p:spPr>
              <a:xfrm>
                <a:off x="359679" y="1074115"/>
                <a:ext cx="149698" cy="162190"/>
              </a:xfrm>
              <a:custGeom>
                <a:avLst/>
                <a:gdLst/>
                <a:ahLst/>
                <a:cxnLst/>
                <a:rect l="l" t="t" r="r" b="b"/>
                <a:pathLst>
                  <a:path w="4997" h="5414" extrusionOk="0">
                    <a:moveTo>
                      <a:pt x="2262" y="0"/>
                    </a:moveTo>
                    <a:cubicBezTo>
                      <a:pt x="1613" y="0"/>
                      <a:pt x="963" y="65"/>
                      <a:pt x="334" y="173"/>
                    </a:cubicBezTo>
                    <a:cubicBezTo>
                      <a:pt x="100" y="206"/>
                      <a:pt x="0" y="473"/>
                      <a:pt x="34" y="673"/>
                    </a:cubicBezTo>
                    <a:cubicBezTo>
                      <a:pt x="267" y="2108"/>
                      <a:pt x="367" y="3575"/>
                      <a:pt x="267" y="5010"/>
                    </a:cubicBezTo>
                    <a:cubicBezTo>
                      <a:pt x="234" y="5243"/>
                      <a:pt x="467" y="5410"/>
                      <a:pt x="668" y="5410"/>
                    </a:cubicBezTo>
                    <a:cubicBezTo>
                      <a:pt x="687" y="5412"/>
                      <a:pt x="706" y="5414"/>
                      <a:pt x="724" y="5414"/>
                    </a:cubicBezTo>
                    <a:cubicBezTo>
                      <a:pt x="954" y="5414"/>
                      <a:pt x="1070" y="5226"/>
                      <a:pt x="1101" y="5010"/>
                    </a:cubicBezTo>
                    <a:cubicBezTo>
                      <a:pt x="1191" y="3658"/>
                      <a:pt x="1119" y="2279"/>
                      <a:pt x="909" y="922"/>
                    </a:cubicBezTo>
                    <a:lnTo>
                      <a:pt x="909" y="922"/>
                    </a:lnTo>
                    <a:cubicBezTo>
                      <a:pt x="1351" y="861"/>
                      <a:pt x="1807" y="826"/>
                      <a:pt x="2265" y="826"/>
                    </a:cubicBezTo>
                    <a:cubicBezTo>
                      <a:pt x="2955" y="826"/>
                      <a:pt x="3649" y="907"/>
                      <a:pt x="4303" y="1107"/>
                    </a:cubicBezTo>
                    <a:cubicBezTo>
                      <a:pt x="4342" y="1117"/>
                      <a:pt x="4378" y="1122"/>
                      <a:pt x="4413" y="1122"/>
                    </a:cubicBezTo>
                    <a:cubicBezTo>
                      <a:pt x="4835" y="1122"/>
                      <a:pt x="4997" y="429"/>
                      <a:pt x="4504" y="306"/>
                    </a:cubicBezTo>
                    <a:cubicBezTo>
                      <a:pt x="3783" y="90"/>
                      <a:pt x="3023" y="0"/>
                      <a:pt x="2262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1757;p7"/>
              <p:cNvSpPr/>
              <p:nvPr/>
            </p:nvSpPr>
            <p:spPr>
              <a:xfrm>
                <a:off x="236353" y="959656"/>
                <a:ext cx="203202" cy="189661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6331" extrusionOk="0">
                    <a:moveTo>
                      <a:pt x="3286" y="1"/>
                    </a:moveTo>
                    <a:cubicBezTo>
                      <a:pt x="2548" y="1"/>
                      <a:pt x="1812" y="24"/>
                      <a:pt x="1082" y="24"/>
                    </a:cubicBezTo>
                    <a:cubicBezTo>
                      <a:pt x="815" y="24"/>
                      <a:pt x="682" y="191"/>
                      <a:pt x="648" y="425"/>
                    </a:cubicBezTo>
                    <a:cubicBezTo>
                      <a:pt x="448" y="2226"/>
                      <a:pt x="548" y="4061"/>
                      <a:pt x="81" y="5795"/>
                    </a:cubicBezTo>
                    <a:cubicBezTo>
                      <a:pt x="0" y="6118"/>
                      <a:pt x="261" y="6331"/>
                      <a:pt x="510" y="6331"/>
                    </a:cubicBezTo>
                    <a:cubicBezTo>
                      <a:pt x="672" y="6331"/>
                      <a:pt x="829" y="6240"/>
                      <a:pt x="882" y="6029"/>
                    </a:cubicBezTo>
                    <a:cubicBezTo>
                      <a:pt x="1313" y="4335"/>
                      <a:pt x="1261" y="2585"/>
                      <a:pt x="1434" y="856"/>
                    </a:cubicBezTo>
                    <a:lnTo>
                      <a:pt x="1434" y="856"/>
                    </a:lnTo>
                    <a:cubicBezTo>
                      <a:pt x="2059" y="851"/>
                      <a:pt x="2689" y="832"/>
                      <a:pt x="3317" y="832"/>
                    </a:cubicBezTo>
                    <a:cubicBezTo>
                      <a:pt x="4249" y="832"/>
                      <a:pt x="5177" y="873"/>
                      <a:pt x="6085" y="1058"/>
                    </a:cubicBezTo>
                    <a:cubicBezTo>
                      <a:pt x="6125" y="1068"/>
                      <a:pt x="6162" y="1073"/>
                      <a:pt x="6198" y="1073"/>
                    </a:cubicBezTo>
                    <a:cubicBezTo>
                      <a:pt x="6645" y="1073"/>
                      <a:pt x="6782" y="351"/>
                      <a:pt x="6319" y="258"/>
                    </a:cubicBezTo>
                    <a:cubicBezTo>
                      <a:pt x="5315" y="45"/>
                      <a:pt x="4299" y="1"/>
                      <a:pt x="328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758;p7"/>
              <p:cNvSpPr/>
              <p:nvPr/>
            </p:nvSpPr>
            <p:spPr>
              <a:xfrm>
                <a:off x="102362" y="806493"/>
                <a:ext cx="241368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57" h="8507" extrusionOk="0">
                    <a:moveTo>
                      <a:pt x="7523" y="0"/>
                    </a:moveTo>
                    <a:cubicBezTo>
                      <a:pt x="5421" y="0"/>
                      <a:pt x="3320" y="134"/>
                      <a:pt x="1252" y="501"/>
                    </a:cubicBezTo>
                    <a:cubicBezTo>
                      <a:pt x="1052" y="534"/>
                      <a:pt x="952" y="701"/>
                      <a:pt x="952" y="901"/>
                    </a:cubicBezTo>
                    <a:cubicBezTo>
                      <a:pt x="685" y="3303"/>
                      <a:pt x="18" y="5671"/>
                      <a:pt x="18" y="8106"/>
                    </a:cubicBezTo>
                    <a:cubicBezTo>
                      <a:pt x="1" y="8373"/>
                      <a:pt x="201" y="8506"/>
                      <a:pt x="405" y="8506"/>
                    </a:cubicBezTo>
                    <a:cubicBezTo>
                      <a:pt x="610" y="8506"/>
                      <a:pt x="818" y="8373"/>
                      <a:pt x="818" y="8106"/>
                    </a:cubicBezTo>
                    <a:cubicBezTo>
                      <a:pt x="850" y="5791"/>
                      <a:pt x="1455" y="3535"/>
                      <a:pt x="1715" y="1255"/>
                    </a:cubicBezTo>
                    <a:lnTo>
                      <a:pt x="1715" y="1255"/>
                    </a:lnTo>
                    <a:cubicBezTo>
                      <a:pt x="3631" y="926"/>
                      <a:pt x="5577" y="834"/>
                      <a:pt x="7523" y="834"/>
                    </a:cubicBezTo>
                    <a:cubicBezTo>
                      <a:pt x="8057" y="834"/>
                      <a:pt x="8057" y="0"/>
                      <a:pt x="7523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759;p7"/>
              <p:cNvSpPr/>
              <p:nvPr/>
            </p:nvSpPr>
            <p:spPr>
              <a:xfrm>
                <a:off x="-43999" y="621638"/>
                <a:ext cx="282829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9908" extrusionOk="0">
                    <a:moveTo>
                      <a:pt x="8906" y="0"/>
                    </a:moveTo>
                    <a:cubicBezTo>
                      <a:pt x="6405" y="0"/>
                      <a:pt x="3936" y="234"/>
                      <a:pt x="1468" y="334"/>
                    </a:cubicBezTo>
                    <a:cubicBezTo>
                      <a:pt x="1301" y="367"/>
                      <a:pt x="1068" y="467"/>
                      <a:pt x="1068" y="667"/>
                    </a:cubicBezTo>
                    <a:cubicBezTo>
                      <a:pt x="567" y="3569"/>
                      <a:pt x="0" y="6538"/>
                      <a:pt x="100" y="9507"/>
                    </a:cubicBezTo>
                    <a:cubicBezTo>
                      <a:pt x="117" y="9774"/>
                      <a:pt x="334" y="9907"/>
                      <a:pt x="542" y="9907"/>
                    </a:cubicBezTo>
                    <a:cubicBezTo>
                      <a:pt x="751" y="9907"/>
                      <a:pt x="951" y="9774"/>
                      <a:pt x="934" y="9507"/>
                    </a:cubicBezTo>
                    <a:cubicBezTo>
                      <a:pt x="837" y="6701"/>
                      <a:pt x="1333" y="3926"/>
                      <a:pt x="1818" y="1153"/>
                    </a:cubicBezTo>
                    <a:lnTo>
                      <a:pt x="1818" y="1153"/>
                    </a:lnTo>
                    <a:cubicBezTo>
                      <a:pt x="4173" y="1046"/>
                      <a:pt x="6555" y="834"/>
                      <a:pt x="8906" y="834"/>
                    </a:cubicBezTo>
                    <a:cubicBezTo>
                      <a:pt x="9440" y="834"/>
                      <a:pt x="9440" y="0"/>
                      <a:pt x="8906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760;p7"/>
              <p:cNvSpPr/>
              <p:nvPr/>
            </p:nvSpPr>
            <p:spPr>
              <a:xfrm>
                <a:off x="-193896" y="415126"/>
                <a:ext cx="286783" cy="363444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12132" extrusionOk="0">
                    <a:moveTo>
                      <a:pt x="1719" y="0"/>
                    </a:moveTo>
                    <a:cubicBezTo>
                      <a:pt x="1514" y="0"/>
                      <a:pt x="1308" y="7"/>
                      <a:pt x="1101" y="23"/>
                    </a:cubicBezTo>
                    <a:cubicBezTo>
                      <a:pt x="868" y="23"/>
                      <a:pt x="668" y="189"/>
                      <a:pt x="668" y="423"/>
                    </a:cubicBezTo>
                    <a:cubicBezTo>
                      <a:pt x="534" y="4192"/>
                      <a:pt x="1" y="7962"/>
                      <a:pt x="201" y="11731"/>
                    </a:cubicBezTo>
                    <a:cubicBezTo>
                      <a:pt x="217" y="11998"/>
                      <a:pt x="434" y="12131"/>
                      <a:pt x="643" y="12131"/>
                    </a:cubicBezTo>
                    <a:cubicBezTo>
                      <a:pt x="851" y="12131"/>
                      <a:pt x="1051" y="11998"/>
                      <a:pt x="1035" y="11731"/>
                    </a:cubicBezTo>
                    <a:cubicBezTo>
                      <a:pt x="842" y="8100"/>
                      <a:pt x="1361" y="4468"/>
                      <a:pt x="1489" y="837"/>
                    </a:cubicBezTo>
                    <a:lnTo>
                      <a:pt x="1489" y="837"/>
                    </a:lnTo>
                    <a:cubicBezTo>
                      <a:pt x="1566" y="835"/>
                      <a:pt x="1643" y="834"/>
                      <a:pt x="1719" y="834"/>
                    </a:cubicBezTo>
                    <a:cubicBezTo>
                      <a:pt x="3963" y="834"/>
                      <a:pt x="6146" y="1680"/>
                      <a:pt x="8389" y="1680"/>
                    </a:cubicBezTo>
                    <a:cubicBezTo>
                      <a:pt x="8594" y="1680"/>
                      <a:pt x="8800" y="1673"/>
                      <a:pt x="9007" y="1657"/>
                    </a:cubicBezTo>
                    <a:cubicBezTo>
                      <a:pt x="9530" y="1624"/>
                      <a:pt x="9573" y="822"/>
                      <a:pt x="9040" y="822"/>
                    </a:cubicBezTo>
                    <a:cubicBezTo>
                      <a:pt x="9029" y="822"/>
                      <a:pt x="9018" y="823"/>
                      <a:pt x="9007" y="823"/>
                    </a:cubicBezTo>
                    <a:cubicBezTo>
                      <a:pt x="8800" y="839"/>
                      <a:pt x="8594" y="846"/>
                      <a:pt x="8389" y="846"/>
                    </a:cubicBezTo>
                    <a:cubicBezTo>
                      <a:pt x="6146" y="846"/>
                      <a:pt x="3963" y="0"/>
                      <a:pt x="1719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1761;p7"/>
              <p:cNvSpPr/>
              <p:nvPr/>
            </p:nvSpPr>
            <p:spPr>
              <a:xfrm>
                <a:off x="174824" y="717556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762;p7"/>
              <p:cNvSpPr/>
              <p:nvPr/>
            </p:nvSpPr>
            <p:spPr>
              <a:xfrm>
                <a:off x="205798" y="66860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1763;p7"/>
              <p:cNvSpPr/>
              <p:nvPr/>
            </p:nvSpPr>
            <p:spPr>
              <a:xfrm>
                <a:off x="233776" y="71057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764;p7"/>
              <p:cNvSpPr/>
              <p:nvPr/>
            </p:nvSpPr>
            <p:spPr>
              <a:xfrm>
                <a:off x="142832" y="108828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765;p7"/>
              <p:cNvSpPr/>
              <p:nvPr/>
            </p:nvSpPr>
            <p:spPr>
              <a:xfrm>
                <a:off x="167815" y="1028313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1766;p7"/>
              <p:cNvSpPr/>
              <p:nvPr/>
            </p:nvSpPr>
            <p:spPr>
              <a:xfrm>
                <a:off x="195793" y="108828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1" y="0"/>
                      <a:pt x="1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1767;p7"/>
              <p:cNvSpPr/>
              <p:nvPr/>
            </p:nvSpPr>
            <p:spPr>
              <a:xfrm>
                <a:off x="565502" y="122817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667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768;p7"/>
              <p:cNvSpPr/>
              <p:nvPr/>
            </p:nvSpPr>
            <p:spPr>
              <a:xfrm>
                <a:off x="583505" y="128311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1769;p7"/>
              <p:cNvSpPr/>
              <p:nvPr/>
            </p:nvSpPr>
            <p:spPr>
              <a:xfrm>
                <a:off x="20944" y="550674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1770;p7"/>
              <p:cNvSpPr/>
              <p:nvPr/>
            </p:nvSpPr>
            <p:spPr>
              <a:xfrm>
                <a:off x="37928" y="50472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771;p7"/>
              <p:cNvSpPr/>
              <p:nvPr/>
            </p:nvSpPr>
            <p:spPr>
              <a:xfrm>
                <a:off x="72886" y="539680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2" y="701"/>
                      <a:pt x="902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1772;p7"/>
              <p:cNvSpPr/>
              <p:nvPr/>
            </p:nvSpPr>
            <p:spPr>
              <a:xfrm>
                <a:off x="-313807" y="536685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1773;p7"/>
              <p:cNvSpPr/>
              <p:nvPr/>
            </p:nvSpPr>
            <p:spPr>
              <a:xfrm>
                <a:off x="-289813" y="469735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1774;p7"/>
              <p:cNvSpPr/>
              <p:nvPr/>
            </p:nvSpPr>
            <p:spPr>
              <a:xfrm>
                <a:off x="-247845" y="522696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1775;p7"/>
              <p:cNvSpPr/>
              <p:nvPr/>
            </p:nvSpPr>
            <p:spPr>
              <a:xfrm>
                <a:off x="-56011" y="340836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6;p7"/>
              <p:cNvSpPr/>
              <p:nvPr/>
            </p:nvSpPr>
            <p:spPr>
              <a:xfrm>
                <a:off x="-10030" y="32984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1777;p7"/>
              <p:cNvSpPr/>
              <p:nvPr/>
            </p:nvSpPr>
            <p:spPr>
              <a:xfrm>
                <a:off x="-70001" y="69356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1778;p7"/>
              <p:cNvSpPr/>
              <p:nvPr/>
            </p:nvSpPr>
            <p:spPr>
              <a:xfrm>
                <a:off x="258759" y="864457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779;p7"/>
              <p:cNvSpPr/>
              <p:nvPr/>
            </p:nvSpPr>
            <p:spPr>
              <a:xfrm>
                <a:off x="37928" y="89642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668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780;p7"/>
              <p:cNvSpPr/>
              <p:nvPr/>
            </p:nvSpPr>
            <p:spPr>
              <a:xfrm>
                <a:off x="460598" y="101432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781;p7"/>
            <p:cNvGrpSpPr/>
            <p:nvPr/>
          </p:nvGrpSpPr>
          <p:grpSpPr>
            <a:xfrm>
              <a:off x="817186" y="-108647"/>
              <a:ext cx="499188" cy="482707"/>
              <a:chOff x="-168381" y="-168706"/>
              <a:chExt cx="901061" cy="871312"/>
            </a:xfrm>
          </p:grpSpPr>
          <p:sp>
            <p:nvSpPr>
              <p:cNvPr id="169" name="Google Shape;1782;p7"/>
              <p:cNvSpPr/>
              <p:nvPr/>
            </p:nvSpPr>
            <p:spPr>
              <a:xfrm>
                <a:off x="-157717" y="-134796"/>
                <a:ext cx="890397" cy="837402"/>
              </a:xfrm>
              <a:custGeom>
                <a:avLst/>
                <a:gdLst/>
                <a:ahLst/>
                <a:cxnLst/>
                <a:rect l="l" t="t" r="r" b="b"/>
                <a:pathLst>
                  <a:path w="29722" h="27953" extrusionOk="0">
                    <a:moveTo>
                      <a:pt x="568" y="1"/>
                    </a:moveTo>
                    <a:cubicBezTo>
                      <a:pt x="334" y="3603"/>
                      <a:pt x="34" y="8507"/>
                      <a:pt x="101" y="10442"/>
                    </a:cubicBezTo>
                    <a:cubicBezTo>
                      <a:pt x="201" y="13444"/>
                      <a:pt x="1" y="14978"/>
                      <a:pt x="368" y="17880"/>
                    </a:cubicBezTo>
                    <a:cubicBezTo>
                      <a:pt x="609" y="19676"/>
                      <a:pt x="721" y="23022"/>
                      <a:pt x="2365" y="23022"/>
                    </a:cubicBezTo>
                    <a:cubicBezTo>
                      <a:pt x="2767" y="23022"/>
                      <a:pt x="3261" y="22822"/>
                      <a:pt x="3870" y="22350"/>
                    </a:cubicBezTo>
                    <a:cubicBezTo>
                      <a:pt x="4427" y="21877"/>
                      <a:pt x="5052" y="20848"/>
                      <a:pt x="5709" y="20848"/>
                    </a:cubicBezTo>
                    <a:cubicBezTo>
                      <a:pt x="5840" y="20848"/>
                      <a:pt x="5972" y="20888"/>
                      <a:pt x="6105" y="20983"/>
                    </a:cubicBezTo>
                    <a:cubicBezTo>
                      <a:pt x="6572" y="21383"/>
                      <a:pt x="6672" y="23217"/>
                      <a:pt x="6772" y="23718"/>
                    </a:cubicBezTo>
                    <a:cubicBezTo>
                      <a:pt x="7062" y="24907"/>
                      <a:pt x="7320" y="27398"/>
                      <a:pt x="8831" y="27398"/>
                    </a:cubicBezTo>
                    <a:cubicBezTo>
                      <a:pt x="8888" y="27398"/>
                      <a:pt x="8947" y="27394"/>
                      <a:pt x="9007" y="27387"/>
                    </a:cubicBezTo>
                    <a:cubicBezTo>
                      <a:pt x="10442" y="27187"/>
                      <a:pt x="11809" y="24285"/>
                      <a:pt x="13043" y="23518"/>
                    </a:cubicBezTo>
                    <a:cubicBezTo>
                      <a:pt x="14017" y="24583"/>
                      <a:pt x="15074" y="27952"/>
                      <a:pt x="16721" y="27952"/>
                    </a:cubicBezTo>
                    <a:cubicBezTo>
                      <a:pt x="16880" y="27952"/>
                      <a:pt x="17043" y="27921"/>
                      <a:pt x="17213" y="27854"/>
                    </a:cubicBezTo>
                    <a:cubicBezTo>
                      <a:pt x="18381" y="27387"/>
                      <a:pt x="18747" y="25452"/>
                      <a:pt x="20115" y="24085"/>
                    </a:cubicBezTo>
                    <a:cubicBezTo>
                      <a:pt x="21574" y="24241"/>
                      <a:pt x="24886" y="25639"/>
                      <a:pt x="26727" y="25639"/>
                    </a:cubicBezTo>
                    <a:cubicBezTo>
                      <a:pt x="27242" y="25639"/>
                      <a:pt x="27642" y="25530"/>
                      <a:pt x="27854" y="25252"/>
                    </a:cubicBezTo>
                    <a:cubicBezTo>
                      <a:pt x="28821" y="23985"/>
                      <a:pt x="26119" y="18681"/>
                      <a:pt x="25752" y="17513"/>
                    </a:cubicBezTo>
                    <a:cubicBezTo>
                      <a:pt x="27187" y="16813"/>
                      <a:pt x="29722" y="16246"/>
                      <a:pt x="28655" y="14311"/>
                    </a:cubicBezTo>
                    <a:cubicBezTo>
                      <a:pt x="27954" y="12943"/>
                      <a:pt x="26119" y="12176"/>
                      <a:pt x="25152" y="10909"/>
                    </a:cubicBezTo>
                    <a:cubicBezTo>
                      <a:pt x="26420" y="10141"/>
                      <a:pt x="29422" y="9774"/>
                      <a:pt x="28655" y="7906"/>
                    </a:cubicBezTo>
                    <a:cubicBezTo>
                      <a:pt x="28054" y="6472"/>
                      <a:pt x="25252" y="5705"/>
                      <a:pt x="23985" y="5104"/>
                    </a:cubicBezTo>
                    <a:cubicBezTo>
                      <a:pt x="25052" y="4137"/>
                      <a:pt x="26720" y="3670"/>
                      <a:pt x="25152" y="2302"/>
                    </a:cubicBezTo>
                    <a:cubicBezTo>
                      <a:pt x="24185" y="1335"/>
                      <a:pt x="22250" y="1035"/>
                      <a:pt x="20982" y="868"/>
                    </a:cubicBezTo>
                    <a:cubicBezTo>
                      <a:pt x="17413" y="268"/>
                      <a:pt x="4270" y="1"/>
                      <a:pt x="568" y="1"/>
                    </a:cubicBezTo>
                    <a:close/>
                  </a:path>
                </a:pathLst>
              </a:custGeom>
              <a:solidFill>
                <a:srgbClr val="C67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1783;p7"/>
              <p:cNvSpPr/>
              <p:nvPr/>
            </p:nvSpPr>
            <p:spPr>
              <a:xfrm>
                <a:off x="-168381" y="-168706"/>
                <a:ext cx="804808" cy="754000"/>
              </a:xfrm>
              <a:custGeom>
                <a:avLst/>
                <a:gdLst/>
                <a:ahLst/>
                <a:cxnLst/>
                <a:rect l="l" t="t" r="r" b="b"/>
                <a:pathLst>
                  <a:path w="26865" h="25169" extrusionOk="0">
                    <a:moveTo>
                      <a:pt x="581" y="0"/>
                    </a:moveTo>
                    <a:cubicBezTo>
                      <a:pt x="295" y="0"/>
                      <a:pt x="1" y="425"/>
                      <a:pt x="257" y="733"/>
                    </a:cubicBezTo>
                    <a:cubicBezTo>
                      <a:pt x="2959" y="4202"/>
                      <a:pt x="6528" y="6870"/>
                      <a:pt x="9763" y="9772"/>
                    </a:cubicBezTo>
                    <a:cubicBezTo>
                      <a:pt x="13366" y="12975"/>
                      <a:pt x="16568" y="16577"/>
                      <a:pt x="20104" y="19846"/>
                    </a:cubicBezTo>
                    <a:cubicBezTo>
                      <a:pt x="22039" y="21648"/>
                      <a:pt x="23940" y="23549"/>
                      <a:pt x="26075" y="25083"/>
                    </a:cubicBezTo>
                    <a:cubicBezTo>
                      <a:pt x="26153" y="25143"/>
                      <a:pt x="26230" y="25168"/>
                      <a:pt x="26303" y="25168"/>
                    </a:cubicBezTo>
                    <a:cubicBezTo>
                      <a:pt x="26636" y="25168"/>
                      <a:pt x="26865" y="24629"/>
                      <a:pt x="26509" y="24383"/>
                    </a:cubicBezTo>
                    <a:cubicBezTo>
                      <a:pt x="24574" y="22982"/>
                      <a:pt x="22873" y="21247"/>
                      <a:pt x="21105" y="19646"/>
                    </a:cubicBezTo>
                    <a:cubicBezTo>
                      <a:pt x="19337" y="18045"/>
                      <a:pt x="17669" y="16310"/>
                      <a:pt x="16001" y="14609"/>
                    </a:cubicBezTo>
                    <a:cubicBezTo>
                      <a:pt x="14333" y="12941"/>
                      <a:pt x="12666" y="11273"/>
                      <a:pt x="10931" y="9706"/>
                    </a:cubicBezTo>
                    <a:cubicBezTo>
                      <a:pt x="9330" y="8238"/>
                      <a:pt x="7662" y="6870"/>
                      <a:pt x="6061" y="5436"/>
                    </a:cubicBezTo>
                    <a:cubicBezTo>
                      <a:pt x="4193" y="3801"/>
                      <a:pt x="2358" y="2100"/>
                      <a:pt x="824" y="132"/>
                    </a:cubicBezTo>
                    <a:cubicBezTo>
                      <a:pt x="754" y="39"/>
                      <a:pt x="668" y="0"/>
                      <a:pt x="5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1784;p7"/>
              <p:cNvSpPr/>
              <p:nvPr/>
            </p:nvSpPr>
            <p:spPr>
              <a:xfrm>
                <a:off x="380880" y="342484"/>
                <a:ext cx="199876" cy="22423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7485" extrusionOk="0">
                    <a:moveTo>
                      <a:pt x="5644" y="1"/>
                    </a:moveTo>
                    <a:cubicBezTo>
                      <a:pt x="3868" y="1"/>
                      <a:pt x="2120" y="503"/>
                      <a:pt x="401" y="780"/>
                    </a:cubicBezTo>
                    <a:cubicBezTo>
                      <a:pt x="200" y="813"/>
                      <a:pt x="100" y="1013"/>
                      <a:pt x="100" y="1180"/>
                    </a:cubicBezTo>
                    <a:cubicBezTo>
                      <a:pt x="0" y="3148"/>
                      <a:pt x="100" y="5116"/>
                      <a:pt x="100" y="7084"/>
                    </a:cubicBezTo>
                    <a:cubicBezTo>
                      <a:pt x="100" y="7351"/>
                      <a:pt x="309" y="7485"/>
                      <a:pt x="517" y="7485"/>
                    </a:cubicBezTo>
                    <a:cubicBezTo>
                      <a:pt x="726" y="7485"/>
                      <a:pt x="934" y="7351"/>
                      <a:pt x="934" y="7084"/>
                    </a:cubicBezTo>
                    <a:cubicBezTo>
                      <a:pt x="903" y="5232"/>
                      <a:pt x="842" y="3379"/>
                      <a:pt x="918" y="1526"/>
                    </a:cubicBezTo>
                    <a:lnTo>
                      <a:pt x="918" y="1526"/>
                    </a:lnTo>
                    <a:cubicBezTo>
                      <a:pt x="2493" y="1248"/>
                      <a:pt x="4069" y="834"/>
                      <a:pt x="5644" y="834"/>
                    </a:cubicBezTo>
                    <a:cubicBezTo>
                      <a:pt x="5797" y="834"/>
                      <a:pt x="5951" y="838"/>
                      <a:pt x="6105" y="846"/>
                    </a:cubicBezTo>
                    <a:cubicBezTo>
                      <a:pt x="6672" y="846"/>
                      <a:pt x="6638" y="13"/>
                      <a:pt x="6105" y="13"/>
                    </a:cubicBezTo>
                    <a:cubicBezTo>
                      <a:pt x="5951" y="5"/>
                      <a:pt x="5798" y="1"/>
                      <a:pt x="56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1785;p7"/>
              <p:cNvSpPr/>
              <p:nvPr/>
            </p:nvSpPr>
            <p:spPr>
              <a:xfrm>
                <a:off x="243984" y="203700"/>
                <a:ext cx="219978" cy="244124"/>
              </a:xfrm>
              <a:custGeom>
                <a:avLst/>
                <a:gdLst/>
                <a:ahLst/>
                <a:cxnLst/>
                <a:rect l="l" t="t" r="r" b="b"/>
                <a:pathLst>
                  <a:path w="7343" h="8149" extrusionOk="0">
                    <a:moveTo>
                      <a:pt x="6692" y="1"/>
                    </a:moveTo>
                    <a:cubicBezTo>
                      <a:pt x="6664" y="1"/>
                      <a:pt x="6635" y="3"/>
                      <a:pt x="6605" y="9"/>
                    </a:cubicBezTo>
                    <a:cubicBezTo>
                      <a:pt x="4570" y="276"/>
                      <a:pt x="2569" y="576"/>
                      <a:pt x="534" y="676"/>
                    </a:cubicBezTo>
                    <a:cubicBezTo>
                      <a:pt x="301" y="676"/>
                      <a:pt x="100" y="843"/>
                      <a:pt x="100" y="1076"/>
                    </a:cubicBezTo>
                    <a:cubicBezTo>
                      <a:pt x="0" y="3311"/>
                      <a:pt x="100" y="5546"/>
                      <a:pt x="100" y="7748"/>
                    </a:cubicBezTo>
                    <a:cubicBezTo>
                      <a:pt x="100" y="8015"/>
                      <a:pt x="309" y="8148"/>
                      <a:pt x="517" y="8148"/>
                    </a:cubicBezTo>
                    <a:cubicBezTo>
                      <a:pt x="726" y="8148"/>
                      <a:pt x="934" y="8015"/>
                      <a:pt x="934" y="7748"/>
                    </a:cubicBezTo>
                    <a:cubicBezTo>
                      <a:pt x="934" y="5682"/>
                      <a:pt x="846" y="3587"/>
                      <a:pt x="918" y="1490"/>
                    </a:cubicBezTo>
                    <a:lnTo>
                      <a:pt x="918" y="1490"/>
                    </a:lnTo>
                    <a:cubicBezTo>
                      <a:pt x="2892" y="1373"/>
                      <a:pt x="4865" y="1091"/>
                      <a:pt x="6839" y="809"/>
                    </a:cubicBezTo>
                    <a:cubicBezTo>
                      <a:pt x="7342" y="747"/>
                      <a:pt x="7163" y="1"/>
                      <a:pt x="6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786;p7"/>
              <p:cNvSpPr/>
              <p:nvPr/>
            </p:nvSpPr>
            <p:spPr>
              <a:xfrm>
                <a:off x="73119" y="64048"/>
                <a:ext cx="303799" cy="33480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11176" extrusionOk="0">
                    <a:moveTo>
                      <a:pt x="9607" y="1"/>
                    </a:moveTo>
                    <a:cubicBezTo>
                      <a:pt x="6705" y="1"/>
                      <a:pt x="3803" y="101"/>
                      <a:pt x="901" y="301"/>
                    </a:cubicBezTo>
                    <a:cubicBezTo>
                      <a:pt x="667" y="301"/>
                      <a:pt x="501" y="468"/>
                      <a:pt x="501" y="701"/>
                    </a:cubicBezTo>
                    <a:cubicBezTo>
                      <a:pt x="200" y="4070"/>
                      <a:pt x="0" y="7406"/>
                      <a:pt x="0" y="10775"/>
                    </a:cubicBezTo>
                    <a:cubicBezTo>
                      <a:pt x="0" y="11042"/>
                      <a:pt x="209" y="11176"/>
                      <a:pt x="417" y="11176"/>
                    </a:cubicBezTo>
                    <a:cubicBezTo>
                      <a:pt x="626" y="11176"/>
                      <a:pt x="834" y="11042"/>
                      <a:pt x="834" y="10775"/>
                    </a:cubicBezTo>
                    <a:cubicBezTo>
                      <a:pt x="834" y="7542"/>
                      <a:pt x="1019" y="4339"/>
                      <a:pt x="1299" y="1108"/>
                    </a:cubicBezTo>
                    <a:lnTo>
                      <a:pt x="1299" y="1108"/>
                    </a:lnTo>
                    <a:cubicBezTo>
                      <a:pt x="4068" y="926"/>
                      <a:pt x="6838" y="835"/>
                      <a:pt x="9607" y="835"/>
                    </a:cubicBezTo>
                    <a:cubicBezTo>
                      <a:pt x="10141" y="835"/>
                      <a:pt x="10141" y="1"/>
                      <a:pt x="9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787;p7"/>
              <p:cNvSpPr/>
              <p:nvPr/>
            </p:nvSpPr>
            <p:spPr>
              <a:xfrm>
                <a:off x="-59793" y="-50082"/>
                <a:ext cx="283847" cy="333038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11117" extrusionOk="0">
                    <a:moveTo>
                      <a:pt x="4345" y="0"/>
                    </a:moveTo>
                    <a:cubicBezTo>
                      <a:pt x="3143" y="0"/>
                      <a:pt x="1946" y="77"/>
                      <a:pt x="768" y="342"/>
                    </a:cubicBezTo>
                    <a:cubicBezTo>
                      <a:pt x="601" y="375"/>
                      <a:pt x="501" y="575"/>
                      <a:pt x="468" y="742"/>
                    </a:cubicBezTo>
                    <a:cubicBezTo>
                      <a:pt x="168" y="4044"/>
                      <a:pt x="1" y="7380"/>
                      <a:pt x="1" y="10716"/>
                    </a:cubicBezTo>
                    <a:cubicBezTo>
                      <a:pt x="1" y="10983"/>
                      <a:pt x="209" y="11116"/>
                      <a:pt x="418" y="11116"/>
                    </a:cubicBezTo>
                    <a:cubicBezTo>
                      <a:pt x="626" y="11116"/>
                      <a:pt x="835" y="10983"/>
                      <a:pt x="835" y="10716"/>
                    </a:cubicBezTo>
                    <a:cubicBezTo>
                      <a:pt x="835" y="7495"/>
                      <a:pt x="990" y="4274"/>
                      <a:pt x="1271" y="1084"/>
                    </a:cubicBezTo>
                    <a:lnTo>
                      <a:pt x="1271" y="1084"/>
                    </a:lnTo>
                    <a:cubicBezTo>
                      <a:pt x="2280" y="878"/>
                      <a:pt x="3303" y="814"/>
                      <a:pt x="4328" y="814"/>
                    </a:cubicBezTo>
                    <a:cubicBezTo>
                      <a:pt x="5862" y="814"/>
                      <a:pt x="7401" y="956"/>
                      <a:pt x="8907" y="976"/>
                    </a:cubicBezTo>
                    <a:cubicBezTo>
                      <a:pt x="9474" y="976"/>
                      <a:pt x="9474" y="142"/>
                      <a:pt x="8907" y="142"/>
                    </a:cubicBezTo>
                    <a:cubicBezTo>
                      <a:pt x="7397" y="123"/>
                      <a:pt x="5867" y="0"/>
                      <a:pt x="43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788;p7"/>
              <p:cNvSpPr/>
              <p:nvPr/>
            </p:nvSpPr>
            <p:spPr>
              <a:xfrm>
                <a:off x="459812" y="66055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789;p7"/>
              <p:cNvSpPr/>
              <p:nvPr/>
            </p:nvSpPr>
            <p:spPr>
              <a:xfrm>
                <a:off x="471794" y="121023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790;p7"/>
              <p:cNvSpPr/>
              <p:nvPr/>
            </p:nvSpPr>
            <p:spPr>
              <a:xfrm>
                <a:off x="512773" y="8004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1"/>
                    </a:moveTo>
                    <a:cubicBezTo>
                      <a:pt x="0" y="1"/>
                      <a:pt x="0" y="734"/>
                      <a:pt x="467" y="734"/>
                    </a:cubicBezTo>
                    <a:cubicBezTo>
                      <a:pt x="934" y="734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791;p7"/>
              <p:cNvSpPr/>
              <p:nvPr/>
            </p:nvSpPr>
            <p:spPr>
              <a:xfrm>
                <a:off x="89085" y="511702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5"/>
                      <a:pt x="468" y="735"/>
                    </a:cubicBezTo>
                    <a:cubicBezTo>
                      <a:pt x="935" y="735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2;p7"/>
              <p:cNvSpPr/>
              <p:nvPr/>
            </p:nvSpPr>
            <p:spPr>
              <a:xfrm>
                <a:off x="115086" y="451761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34" y="701"/>
                      <a:pt x="934" y="1"/>
                      <a:pt x="4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793;p7"/>
              <p:cNvSpPr/>
              <p:nvPr/>
            </p:nvSpPr>
            <p:spPr>
              <a:xfrm>
                <a:off x="147049" y="503734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794;p7"/>
              <p:cNvSpPr/>
              <p:nvPr/>
            </p:nvSpPr>
            <p:spPr>
              <a:xfrm>
                <a:off x="7943" y="20495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795;p7"/>
              <p:cNvSpPr/>
              <p:nvPr/>
            </p:nvSpPr>
            <p:spPr>
              <a:xfrm>
                <a:off x="13934" y="146995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796;p7"/>
              <p:cNvSpPr/>
              <p:nvPr/>
            </p:nvSpPr>
            <p:spPr>
              <a:xfrm>
                <a:off x="430845" y="285898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7" y="0"/>
                    </a:moveTo>
                    <a:cubicBezTo>
                      <a:pt x="0" y="0"/>
                      <a:pt x="0" y="734"/>
                      <a:pt x="467" y="734"/>
                    </a:cubicBezTo>
                    <a:cubicBezTo>
                      <a:pt x="934" y="734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797;p7"/>
              <p:cNvSpPr/>
              <p:nvPr/>
            </p:nvSpPr>
            <p:spPr>
              <a:xfrm>
                <a:off x="462808" y="268913"/>
                <a:ext cx="28010" cy="219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4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798;p7"/>
              <p:cNvSpPr/>
              <p:nvPr/>
            </p:nvSpPr>
            <p:spPr>
              <a:xfrm>
                <a:off x="219990" y="5096"/>
                <a:ext cx="28010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35" y="701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799;p7"/>
              <p:cNvSpPr/>
              <p:nvPr/>
            </p:nvSpPr>
            <p:spPr>
              <a:xfrm>
                <a:off x="578705" y="465750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1"/>
                    </a:moveTo>
                    <a:cubicBezTo>
                      <a:pt x="1" y="1"/>
                      <a:pt x="1" y="734"/>
                      <a:pt x="468" y="734"/>
                    </a:cubicBezTo>
                    <a:cubicBezTo>
                      <a:pt x="935" y="734"/>
                      <a:pt x="935" y="1"/>
                      <a:pt x="4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00;p7"/>
              <p:cNvSpPr/>
              <p:nvPr/>
            </p:nvSpPr>
            <p:spPr>
              <a:xfrm>
                <a:off x="494770" y="523714"/>
                <a:ext cx="28010" cy="2201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35" extrusionOk="0">
                    <a:moveTo>
                      <a:pt x="468" y="0"/>
                    </a:moveTo>
                    <a:cubicBezTo>
                      <a:pt x="1" y="0"/>
                      <a:pt x="1" y="734"/>
                      <a:pt x="468" y="734"/>
                    </a:cubicBezTo>
                    <a:cubicBezTo>
                      <a:pt x="935" y="734"/>
                      <a:pt x="935" y="0"/>
                      <a:pt x="4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8" name="Google Shape;1801;p7"/>
            <p:cNvGrpSpPr/>
            <p:nvPr/>
          </p:nvGrpSpPr>
          <p:grpSpPr>
            <a:xfrm flipH="1">
              <a:off x="1744521" y="-90533"/>
              <a:ext cx="397610" cy="555774"/>
              <a:chOff x="1897495" y="-461400"/>
              <a:chExt cx="815443" cy="1139815"/>
            </a:xfrm>
          </p:grpSpPr>
          <p:sp>
            <p:nvSpPr>
              <p:cNvPr id="189" name="Google Shape;1802;p7"/>
              <p:cNvSpPr/>
              <p:nvPr/>
            </p:nvSpPr>
            <p:spPr>
              <a:xfrm>
                <a:off x="1897495" y="-345293"/>
                <a:ext cx="815443" cy="1023708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34172" extrusionOk="0">
                    <a:moveTo>
                      <a:pt x="7239" y="1"/>
                    </a:moveTo>
                    <a:cubicBezTo>
                      <a:pt x="7053" y="1"/>
                      <a:pt x="6874" y="8"/>
                      <a:pt x="6705" y="23"/>
                    </a:cubicBezTo>
                    <a:cubicBezTo>
                      <a:pt x="4470" y="3992"/>
                      <a:pt x="3536" y="8496"/>
                      <a:pt x="2035" y="12665"/>
                    </a:cubicBezTo>
                    <a:cubicBezTo>
                      <a:pt x="1607" y="13858"/>
                      <a:pt x="1" y="17770"/>
                      <a:pt x="1459" y="17770"/>
                    </a:cubicBezTo>
                    <a:cubicBezTo>
                      <a:pt x="1591" y="17770"/>
                      <a:pt x="1749" y="17738"/>
                      <a:pt x="1935" y="17669"/>
                    </a:cubicBezTo>
                    <a:cubicBezTo>
                      <a:pt x="3669" y="16968"/>
                      <a:pt x="4236" y="14433"/>
                      <a:pt x="6338" y="13833"/>
                    </a:cubicBezTo>
                    <a:lnTo>
                      <a:pt x="6338" y="13833"/>
                    </a:lnTo>
                    <a:cubicBezTo>
                      <a:pt x="7405" y="16401"/>
                      <a:pt x="2969" y="18503"/>
                      <a:pt x="3436" y="21071"/>
                    </a:cubicBezTo>
                    <a:cubicBezTo>
                      <a:pt x="3669" y="22806"/>
                      <a:pt x="7405" y="28276"/>
                      <a:pt x="9273" y="28510"/>
                    </a:cubicBezTo>
                    <a:cubicBezTo>
                      <a:pt x="9290" y="28511"/>
                      <a:pt x="9307" y="28512"/>
                      <a:pt x="9324" y="28512"/>
                    </a:cubicBezTo>
                    <a:cubicBezTo>
                      <a:pt x="10766" y="28512"/>
                      <a:pt x="12521" y="23463"/>
                      <a:pt x="13943" y="23463"/>
                    </a:cubicBezTo>
                    <a:cubicBezTo>
                      <a:pt x="14092" y="23463"/>
                      <a:pt x="14236" y="23518"/>
                      <a:pt x="14377" y="23640"/>
                    </a:cubicBezTo>
                    <a:cubicBezTo>
                      <a:pt x="16011" y="24907"/>
                      <a:pt x="12542" y="29110"/>
                      <a:pt x="13109" y="30611"/>
                    </a:cubicBezTo>
                    <a:cubicBezTo>
                      <a:pt x="13910" y="32846"/>
                      <a:pt x="20782" y="33780"/>
                      <a:pt x="22883" y="34114"/>
                    </a:cubicBezTo>
                    <a:cubicBezTo>
                      <a:pt x="23175" y="34153"/>
                      <a:pt x="23443" y="34172"/>
                      <a:pt x="23691" y="34172"/>
                    </a:cubicBezTo>
                    <a:cubicBezTo>
                      <a:pt x="26409" y="34172"/>
                      <a:pt x="26547" y="31901"/>
                      <a:pt x="26853" y="29210"/>
                    </a:cubicBezTo>
                    <a:cubicBezTo>
                      <a:pt x="27086" y="27009"/>
                      <a:pt x="27219" y="24674"/>
                      <a:pt x="27086" y="22339"/>
                    </a:cubicBezTo>
                    <a:cubicBezTo>
                      <a:pt x="26986" y="19070"/>
                      <a:pt x="24651" y="20004"/>
                      <a:pt x="22082" y="19303"/>
                    </a:cubicBezTo>
                    <a:cubicBezTo>
                      <a:pt x="17546" y="18036"/>
                      <a:pt x="23584" y="17802"/>
                      <a:pt x="25218" y="17569"/>
                    </a:cubicBezTo>
                    <a:cubicBezTo>
                      <a:pt x="27086" y="17335"/>
                      <a:pt x="26986" y="17102"/>
                      <a:pt x="26853" y="15234"/>
                    </a:cubicBezTo>
                    <a:cubicBezTo>
                      <a:pt x="26752" y="13733"/>
                      <a:pt x="26752" y="12432"/>
                      <a:pt x="26386" y="11031"/>
                    </a:cubicBezTo>
                    <a:cubicBezTo>
                      <a:pt x="25918" y="8781"/>
                      <a:pt x="24929" y="8033"/>
                      <a:pt x="23430" y="8033"/>
                    </a:cubicBezTo>
                    <a:cubicBezTo>
                      <a:pt x="22685" y="8033"/>
                      <a:pt x="21812" y="8218"/>
                      <a:pt x="20815" y="8496"/>
                    </a:cubicBezTo>
                    <a:cubicBezTo>
                      <a:pt x="20323" y="8660"/>
                      <a:pt x="19140" y="9169"/>
                      <a:pt x="18237" y="9169"/>
                    </a:cubicBezTo>
                    <a:cubicBezTo>
                      <a:pt x="17854" y="9169"/>
                      <a:pt x="17521" y="9077"/>
                      <a:pt x="17312" y="8829"/>
                    </a:cubicBezTo>
                    <a:cubicBezTo>
                      <a:pt x="15911" y="7428"/>
                      <a:pt x="19047" y="6728"/>
                      <a:pt x="19881" y="6394"/>
                    </a:cubicBezTo>
                    <a:cubicBezTo>
                      <a:pt x="21482" y="5794"/>
                      <a:pt x="23950" y="5227"/>
                      <a:pt x="21716" y="3459"/>
                    </a:cubicBezTo>
                    <a:cubicBezTo>
                      <a:pt x="20448" y="2658"/>
                      <a:pt x="18447" y="2525"/>
                      <a:pt x="17079" y="2191"/>
                    </a:cubicBezTo>
                    <a:cubicBezTo>
                      <a:pt x="14548" y="1535"/>
                      <a:pt x="9999" y="1"/>
                      <a:pt x="7239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803;p7"/>
              <p:cNvSpPr/>
              <p:nvPr/>
            </p:nvSpPr>
            <p:spPr>
              <a:xfrm>
                <a:off x="2063148" y="-461400"/>
                <a:ext cx="574974" cy="1048962"/>
              </a:xfrm>
              <a:custGeom>
                <a:avLst/>
                <a:gdLst/>
                <a:ahLst/>
                <a:cxnLst/>
                <a:rect l="l" t="t" r="r" b="b"/>
                <a:pathLst>
                  <a:path w="19193" h="35015" extrusionOk="0">
                    <a:moveTo>
                      <a:pt x="382" y="0"/>
                    </a:moveTo>
                    <a:cubicBezTo>
                      <a:pt x="201" y="0"/>
                      <a:pt x="1" y="156"/>
                      <a:pt x="41" y="396"/>
                    </a:cubicBezTo>
                    <a:cubicBezTo>
                      <a:pt x="574" y="2731"/>
                      <a:pt x="1742" y="4966"/>
                      <a:pt x="2876" y="7034"/>
                    </a:cubicBezTo>
                    <a:cubicBezTo>
                      <a:pt x="4110" y="9303"/>
                      <a:pt x="5344" y="11538"/>
                      <a:pt x="6579" y="13806"/>
                    </a:cubicBezTo>
                    <a:cubicBezTo>
                      <a:pt x="9014" y="18342"/>
                      <a:pt x="11516" y="22879"/>
                      <a:pt x="14051" y="27349"/>
                    </a:cubicBezTo>
                    <a:cubicBezTo>
                      <a:pt x="15518" y="29884"/>
                      <a:pt x="16986" y="32386"/>
                      <a:pt x="18521" y="34854"/>
                    </a:cubicBezTo>
                    <a:cubicBezTo>
                      <a:pt x="18583" y="34968"/>
                      <a:pt x="18677" y="35014"/>
                      <a:pt x="18771" y="35014"/>
                    </a:cubicBezTo>
                    <a:cubicBezTo>
                      <a:pt x="18981" y="35014"/>
                      <a:pt x="19192" y="34784"/>
                      <a:pt x="19054" y="34554"/>
                    </a:cubicBezTo>
                    <a:cubicBezTo>
                      <a:pt x="13717" y="25848"/>
                      <a:pt x="8947" y="16841"/>
                      <a:pt x="4044" y="7902"/>
                    </a:cubicBezTo>
                    <a:cubicBezTo>
                      <a:pt x="2709" y="5467"/>
                      <a:pt x="1275" y="2965"/>
                      <a:pt x="641" y="230"/>
                    </a:cubicBezTo>
                    <a:cubicBezTo>
                      <a:pt x="614" y="69"/>
                      <a:pt x="502" y="0"/>
                      <a:pt x="382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804;p7"/>
              <p:cNvSpPr/>
              <p:nvPr/>
            </p:nvSpPr>
            <p:spPr>
              <a:xfrm>
                <a:off x="2112814" y="-304284"/>
                <a:ext cx="166684" cy="157666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5263" extrusionOk="0">
                    <a:moveTo>
                      <a:pt x="1439" y="0"/>
                    </a:moveTo>
                    <a:cubicBezTo>
                      <a:pt x="1101" y="0"/>
                      <a:pt x="860" y="241"/>
                      <a:pt x="718" y="555"/>
                    </a:cubicBezTo>
                    <a:cubicBezTo>
                      <a:pt x="384" y="1156"/>
                      <a:pt x="217" y="1789"/>
                      <a:pt x="151" y="2457"/>
                    </a:cubicBezTo>
                    <a:cubicBezTo>
                      <a:pt x="84" y="3290"/>
                      <a:pt x="117" y="4124"/>
                      <a:pt x="17" y="4958"/>
                    </a:cubicBezTo>
                    <a:cubicBezTo>
                      <a:pt x="0" y="5163"/>
                      <a:pt x="149" y="5263"/>
                      <a:pt x="307" y="5263"/>
                    </a:cubicBezTo>
                    <a:cubicBezTo>
                      <a:pt x="458" y="5263"/>
                      <a:pt x="618" y="5171"/>
                      <a:pt x="651" y="4992"/>
                    </a:cubicBezTo>
                    <a:cubicBezTo>
                      <a:pt x="784" y="3691"/>
                      <a:pt x="584" y="2356"/>
                      <a:pt x="1085" y="1156"/>
                    </a:cubicBezTo>
                    <a:cubicBezTo>
                      <a:pt x="1151" y="989"/>
                      <a:pt x="1251" y="789"/>
                      <a:pt x="1351" y="689"/>
                    </a:cubicBezTo>
                    <a:cubicBezTo>
                      <a:pt x="1371" y="650"/>
                      <a:pt x="1379" y="633"/>
                      <a:pt x="1382" y="633"/>
                    </a:cubicBezTo>
                    <a:cubicBezTo>
                      <a:pt x="1385" y="633"/>
                      <a:pt x="1385" y="641"/>
                      <a:pt x="1385" y="655"/>
                    </a:cubicBezTo>
                    <a:cubicBezTo>
                      <a:pt x="1452" y="622"/>
                      <a:pt x="1385" y="622"/>
                      <a:pt x="1418" y="622"/>
                    </a:cubicBezTo>
                    <a:lnTo>
                      <a:pt x="1485" y="622"/>
                    </a:lnTo>
                    <a:cubicBezTo>
                      <a:pt x="1852" y="722"/>
                      <a:pt x="2252" y="1089"/>
                      <a:pt x="2619" y="1289"/>
                    </a:cubicBezTo>
                    <a:cubicBezTo>
                      <a:pt x="3019" y="1489"/>
                      <a:pt x="3420" y="1656"/>
                      <a:pt x="3787" y="1856"/>
                    </a:cubicBezTo>
                    <a:cubicBezTo>
                      <a:pt x="4187" y="2090"/>
                      <a:pt x="4587" y="2323"/>
                      <a:pt x="4954" y="2557"/>
                    </a:cubicBezTo>
                    <a:cubicBezTo>
                      <a:pt x="5012" y="2597"/>
                      <a:pt x="5069" y="2614"/>
                      <a:pt x="5124" y="2614"/>
                    </a:cubicBezTo>
                    <a:cubicBezTo>
                      <a:pt x="5383" y="2614"/>
                      <a:pt x="5563" y="2216"/>
                      <a:pt x="5288" y="2023"/>
                    </a:cubicBezTo>
                    <a:cubicBezTo>
                      <a:pt x="4554" y="1523"/>
                      <a:pt x="3787" y="1122"/>
                      <a:pt x="2986" y="755"/>
                    </a:cubicBezTo>
                    <a:cubicBezTo>
                      <a:pt x="2519" y="522"/>
                      <a:pt x="2119" y="155"/>
                      <a:pt x="1618" y="21"/>
                    </a:cubicBezTo>
                    <a:cubicBezTo>
                      <a:pt x="1556" y="7"/>
                      <a:pt x="1496" y="0"/>
                      <a:pt x="1439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805;p7"/>
              <p:cNvSpPr/>
              <p:nvPr/>
            </p:nvSpPr>
            <p:spPr>
              <a:xfrm>
                <a:off x="2178776" y="-133328"/>
                <a:ext cx="228696" cy="228396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7624" extrusionOk="0">
                    <a:moveTo>
                      <a:pt x="1506" y="1"/>
                    </a:moveTo>
                    <a:cubicBezTo>
                      <a:pt x="1383" y="1"/>
                      <a:pt x="1245" y="110"/>
                      <a:pt x="1218" y="219"/>
                    </a:cubicBezTo>
                    <a:cubicBezTo>
                      <a:pt x="717" y="2587"/>
                      <a:pt x="284" y="4922"/>
                      <a:pt x="17" y="7324"/>
                    </a:cubicBezTo>
                    <a:cubicBezTo>
                      <a:pt x="0" y="7524"/>
                      <a:pt x="150" y="7624"/>
                      <a:pt x="309" y="7624"/>
                    </a:cubicBezTo>
                    <a:cubicBezTo>
                      <a:pt x="467" y="7624"/>
                      <a:pt x="634" y="7524"/>
                      <a:pt x="651" y="7324"/>
                    </a:cubicBezTo>
                    <a:cubicBezTo>
                      <a:pt x="873" y="5096"/>
                      <a:pt x="1278" y="2899"/>
                      <a:pt x="1749" y="732"/>
                    </a:cubicBezTo>
                    <a:lnTo>
                      <a:pt x="1749" y="732"/>
                    </a:lnTo>
                    <a:cubicBezTo>
                      <a:pt x="3636" y="1390"/>
                      <a:pt x="5479" y="2290"/>
                      <a:pt x="7055" y="3488"/>
                    </a:cubicBezTo>
                    <a:cubicBezTo>
                      <a:pt x="7116" y="3537"/>
                      <a:pt x="7176" y="3558"/>
                      <a:pt x="7232" y="3558"/>
                    </a:cubicBezTo>
                    <a:cubicBezTo>
                      <a:pt x="7479" y="3558"/>
                      <a:pt x="7634" y="3145"/>
                      <a:pt x="7389" y="2954"/>
                    </a:cubicBezTo>
                    <a:cubicBezTo>
                      <a:pt x="5654" y="1653"/>
                      <a:pt x="3619" y="686"/>
                      <a:pt x="1585" y="19"/>
                    </a:cubicBezTo>
                    <a:cubicBezTo>
                      <a:pt x="1560" y="6"/>
                      <a:pt x="1533" y="1"/>
                      <a:pt x="150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806;p7"/>
              <p:cNvSpPr/>
              <p:nvPr/>
            </p:nvSpPr>
            <p:spPr>
              <a:xfrm>
                <a:off x="2245726" y="-14016"/>
                <a:ext cx="256676" cy="324949"/>
              </a:xfrm>
              <a:custGeom>
                <a:avLst/>
                <a:gdLst/>
                <a:ahLst/>
                <a:cxnLst/>
                <a:rect l="l" t="t" r="r" b="b"/>
                <a:pathLst>
                  <a:path w="8568" h="10847" extrusionOk="0">
                    <a:moveTo>
                      <a:pt x="1357" y="0"/>
                    </a:moveTo>
                    <a:cubicBezTo>
                      <a:pt x="1199" y="0"/>
                      <a:pt x="1051" y="107"/>
                      <a:pt x="1051" y="305"/>
                    </a:cubicBezTo>
                    <a:cubicBezTo>
                      <a:pt x="1151" y="3774"/>
                      <a:pt x="150" y="7110"/>
                      <a:pt x="17" y="10546"/>
                    </a:cubicBezTo>
                    <a:cubicBezTo>
                      <a:pt x="0" y="10746"/>
                      <a:pt x="150" y="10846"/>
                      <a:pt x="309" y="10846"/>
                    </a:cubicBezTo>
                    <a:cubicBezTo>
                      <a:pt x="467" y="10846"/>
                      <a:pt x="634" y="10746"/>
                      <a:pt x="650" y="10546"/>
                    </a:cubicBezTo>
                    <a:cubicBezTo>
                      <a:pt x="778" y="7272"/>
                      <a:pt x="1692" y="4088"/>
                      <a:pt x="1692" y="794"/>
                    </a:cubicBezTo>
                    <a:lnTo>
                      <a:pt x="1692" y="794"/>
                    </a:lnTo>
                    <a:cubicBezTo>
                      <a:pt x="3789" y="1755"/>
                      <a:pt x="6004" y="2529"/>
                      <a:pt x="7989" y="3708"/>
                    </a:cubicBezTo>
                    <a:cubicBezTo>
                      <a:pt x="8044" y="3746"/>
                      <a:pt x="8099" y="3763"/>
                      <a:pt x="8150" y="3763"/>
                    </a:cubicBezTo>
                    <a:cubicBezTo>
                      <a:pt x="8405" y="3763"/>
                      <a:pt x="8567" y="3341"/>
                      <a:pt x="8289" y="3174"/>
                    </a:cubicBezTo>
                    <a:cubicBezTo>
                      <a:pt x="6154" y="1873"/>
                      <a:pt x="3786" y="1106"/>
                      <a:pt x="1518" y="38"/>
                    </a:cubicBezTo>
                    <a:cubicBezTo>
                      <a:pt x="1467" y="13"/>
                      <a:pt x="1411" y="0"/>
                      <a:pt x="135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807;p7"/>
              <p:cNvSpPr/>
              <p:nvPr/>
            </p:nvSpPr>
            <p:spPr>
              <a:xfrm>
                <a:off x="2354134" y="146605"/>
                <a:ext cx="132532" cy="171297"/>
              </a:xfrm>
              <a:custGeom>
                <a:avLst/>
                <a:gdLst/>
                <a:ahLst/>
                <a:cxnLst/>
                <a:rect l="l" t="t" r="r" b="b"/>
                <a:pathLst>
                  <a:path w="4424" h="5718" extrusionOk="0">
                    <a:moveTo>
                      <a:pt x="760" y="1"/>
                    </a:moveTo>
                    <a:cubicBezTo>
                      <a:pt x="625" y="1"/>
                      <a:pt x="490" y="76"/>
                      <a:pt x="467" y="214"/>
                    </a:cubicBezTo>
                    <a:cubicBezTo>
                      <a:pt x="234" y="1948"/>
                      <a:pt x="0" y="3683"/>
                      <a:pt x="0" y="5417"/>
                    </a:cubicBezTo>
                    <a:cubicBezTo>
                      <a:pt x="0" y="5618"/>
                      <a:pt x="159" y="5718"/>
                      <a:pt x="317" y="5718"/>
                    </a:cubicBezTo>
                    <a:cubicBezTo>
                      <a:pt x="476" y="5718"/>
                      <a:pt x="634" y="5618"/>
                      <a:pt x="634" y="5417"/>
                    </a:cubicBezTo>
                    <a:cubicBezTo>
                      <a:pt x="634" y="3875"/>
                      <a:pt x="805" y="2304"/>
                      <a:pt x="1016" y="757"/>
                    </a:cubicBezTo>
                    <a:lnTo>
                      <a:pt x="1016" y="757"/>
                    </a:lnTo>
                    <a:cubicBezTo>
                      <a:pt x="1943" y="1205"/>
                      <a:pt x="2830" y="1775"/>
                      <a:pt x="3770" y="2215"/>
                    </a:cubicBezTo>
                    <a:cubicBezTo>
                      <a:pt x="3816" y="2236"/>
                      <a:pt x="3861" y="2245"/>
                      <a:pt x="3905" y="2245"/>
                    </a:cubicBezTo>
                    <a:cubicBezTo>
                      <a:pt x="4209" y="2245"/>
                      <a:pt x="4424" y="1794"/>
                      <a:pt x="4103" y="1648"/>
                    </a:cubicBezTo>
                    <a:cubicBezTo>
                      <a:pt x="3002" y="1181"/>
                      <a:pt x="2035" y="514"/>
                      <a:pt x="934" y="47"/>
                    </a:cubicBezTo>
                    <a:cubicBezTo>
                      <a:pt x="883" y="16"/>
                      <a:pt x="821" y="1"/>
                      <a:pt x="760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808;p7"/>
              <p:cNvSpPr/>
              <p:nvPr/>
            </p:nvSpPr>
            <p:spPr>
              <a:xfrm>
                <a:off x="2447056" y="299348"/>
                <a:ext cx="169589" cy="204310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6820" extrusionOk="0">
                    <a:moveTo>
                      <a:pt x="824" y="1"/>
                    </a:moveTo>
                    <a:cubicBezTo>
                      <a:pt x="701" y="1"/>
                      <a:pt x="562" y="115"/>
                      <a:pt x="534" y="252"/>
                    </a:cubicBezTo>
                    <a:cubicBezTo>
                      <a:pt x="0" y="2253"/>
                      <a:pt x="34" y="4455"/>
                      <a:pt x="167" y="6490"/>
                    </a:cubicBezTo>
                    <a:cubicBezTo>
                      <a:pt x="184" y="6711"/>
                      <a:pt x="349" y="6819"/>
                      <a:pt x="506" y="6819"/>
                    </a:cubicBezTo>
                    <a:cubicBezTo>
                      <a:pt x="657" y="6819"/>
                      <a:pt x="801" y="6719"/>
                      <a:pt x="801" y="6523"/>
                    </a:cubicBezTo>
                    <a:cubicBezTo>
                      <a:pt x="675" y="4632"/>
                      <a:pt x="638" y="2623"/>
                      <a:pt x="1056" y="748"/>
                    </a:cubicBezTo>
                    <a:lnTo>
                      <a:pt x="1056" y="748"/>
                    </a:lnTo>
                    <a:cubicBezTo>
                      <a:pt x="2421" y="1283"/>
                      <a:pt x="3810" y="1697"/>
                      <a:pt x="5171" y="2253"/>
                    </a:cubicBezTo>
                    <a:cubicBezTo>
                      <a:pt x="5215" y="2273"/>
                      <a:pt x="5256" y="2282"/>
                      <a:pt x="5294" y="2282"/>
                    </a:cubicBezTo>
                    <a:cubicBezTo>
                      <a:pt x="5570" y="2282"/>
                      <a:pt x="5661" y="1799"/>
                      <a:pt x="5338" y="1653"/>
                    </a:cubicBezTo>
                    <a:cubicBezTo>
                      <a:pt x="3870" y="1052"/>
                      <a:pt x="2369" y="619"/>
                      <a:pt x="901" y="18"/>
                    </a:cubicBezTo>
                    <a:cubicBezTo>
                      <a:pt x="877" y="6"/>
                      <a:pt x="851" y="1"/>
                      <a:pt x="824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809;p7"/>
              <p:cNvSpPr/>
              <p:nvPr/>
            </p:nvSpPr>
            <p:spPr>
              <a:xfrm>
                <a:off x="2522004" y="425790"/>
                <a:ext cx="120399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4700" extrusionOk="0">
                    <a:moveTo>
                      <a:pt x="534" y="0"/>
                    </a:moveTo>
                    <a:cubicBezTo>
                      <a:pt x="401" y="0"/>
                      <a:pt x="267" y="67"/>
                      <a:pt x="234" y="200"/>
                    </a:cubicBezTo>
                    <a:cubicBezTo>
                      <a:pt x="0" y="1601"/>
                      <a:pt x="0" y="3002"/>
                      <a:pt x="0" y="4370"/>
                    </a:cubicBezTo>
                    <a:cubicBezTo>
                      <a:pt x="0" y="4591"/>
                      <a:pt x="165" y="4700"/>
                      <a:pt x="327" y="4700"/>
                    </a:cubicBezTo>
                    <a:cubicBezTo>
                      <a:pt x="482" y="4700"/>
                      <a:pt x="634" y="4600"/>
                      <a:pt x="634" y="4403"/>
                    </a:cubicBezTo>
                    <a:cubicBezTo>
                      <a:pt x="634" y="3143"/>
                      <a:pt x="604" y="1853"/>
                      <a:pt x="798" y="618"/>
                    </a:cubicBezTo>
                    <a:lnTo>
                      <a:pt x="798" y="618"/>
                    </a:lnTo>
                    <a:cubicBezTo>
                      <a:pt x="1714" y="705"/>
                      <a:pt x="2642" y="1075"/>
                      <a:pt x="3403" y="1501"/>
                    </a:cubicBezTo>
                    <a:cubicBezTo>
                      <a:pt x="3459" y="1532"/>
                      <a:pt x="3514" y="1545"/>
                      <a:pt x="3565" y="1545"/>
                    </a:cubicBezTo>
                    <a:cubicBezTo>
                      <a:pt x="3847" y="1545"/>
                      <a:pt x="4019" y="1137"/>
                      <a:pt x="3736" y="968"/>
                    </a:cubicBezTo>
                    <a:cubicBezTo>
                      <a:pt x="2769" y="434"/>
                      <a:pt x="1635" y="0"/>
                      <a:pt x="534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810;p7"/>
              <p:cNvSpPr/>
              <p:nvPr/>
            </p:nvSpPr>
            <p:spPr>
              <a:xfrm>
                <a:off x="2081331" y="278888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811;p7"/>
              <p:cNvSpPr/>
              <p:nvPr/>
            </p:nvSpPr>
            <p:spPr>
              <a:xfrm>
                <a:off x="2116319" y="320856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812;p7"/>
              <p:cNvSpPr/>
              <p:nvPr/>
            </p:nvSpPr>
            <p:spPr>
              <a:xfrm>
                <a:off x="2130308" y="260915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813;p7"/>
              <p:cNvSpPr/>
              <p:nvPr/>
            </p:nvSpPr>
            <p:spPr>
              <a:xfrm>
                <a:off x="2604920" y="13094"/>
                <a:ext cx="3403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814;p7"/>
              <p:cNvSpPr/>
              <p:nvPr/>
            </p:nvSpPr>
            <p:spPr>
              <a:xfrm>
                <a:off x="2594945" y="69051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01" y="868"/>
                      <a:pt x="1101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815;p7"/>
              <p:cNvSpPr/>
              <p:nvPr/>
            </p:nvSpPr>
            <p:spPr>
              <a:xfrm>
                <a:off x="2538988" y="2708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816;p7"/>
              <p:cNvSpPr/>
              <p:nvPr/>
            </p:nvSpPr>
            <p:spPr>
              <a:xfrm>
                <a:off x="2455054" y="585662"/>
                <a:ext cx="34002" cy="2702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2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817;p7"/>
              <p:cNvSpPr/>
              <p:nvPr/>
            </p:nvSpPr>
            <p:spPr>
              <a:xfrm>
                <a:off x="2493007" y="603635"/>
                <a:ext cx="34032" cy="2603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9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818;p7"/>
              <p:cNvSpPr/>
              <p:nvPr/>
            </p:nvSpPr>
            <p:spPr>
              <a:xfrm>
                <a:off x="2639908" y="390802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5" y="868"/>
                      <a:pt x="1135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819;p7"/>
              <p:cNvSpPr/>
              <p:nvPr/>
            </p:nvSpPr>
            <p:spPr>
              <a:xfrm>
                <a:off x="2639908" y="355844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0"/>
                    </a:moveTo>
                    <a:cubicBezTo>
                      <a:pt x="0" y="0"/>
                      <a:pt x="0" y="867"/>
                      <a:pt x="567" y="867"/>
                    </a:cubicBezTo>
                    <a:cubicBezTo>
                      <a:pt x="1135" y="867"/>
                      <a:pt x="1135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820;p7"/>
              <p:cNvSpPr/>
              <p:nvPr/>
            </p:nvSpPr>
            <p:spPr>
              <a:xfrm>
                <a:off x="2116319" y="-49842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821;p7"/>
              <p:cNvSpPr/>
              <p:nvPr/>
            </p:nvSpPr>
            <p:spPr>
              <a:xfrm>
                <a:off x="2319146" y="-206719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02" y="867"/>
                      <a:pt x="1102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822;p7"/>
              <p:cNvSpPr/>
              <p:nvPr/>
            </p:nvSpPr>
            <p:spPr>
              <a:xfrm>
                <a:off x="2434055" y="10104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35" y="867"/>
                      <a:pt x="1135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823;p7"/>
              <p:cNvSpPr/>
              <p:nvPr/>
            </p:nvSpPr>
            <p:spPr>
              <a:xfrm>
                <a:off x="2172275" y="125007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E9B7B824-AF67-619E-7A79-613FCBCFF29F}"/>
              </a:ext>
            </a:extLst>
          </p:cNvPr>
          <p:cNvGrpSpPr/>
          <p:nvPr/>
        </p:nvGrpSpPr>
        <p:grpSpPr>
          <a:xfrm>
            <a:off x="11143330" y="-86372"/>
            <a:ext cx="1209794" cy="1720134"/>
            <a:chOff x="10908590" y="62955"/>
            <a:chExt cx="1209794" cy="1720134"/>
          </a:xfrm>
        </p:grpSpPr>
        <p:grpSp>
          <p:nvGrpSpPr>
            <p:cNvPr id="4" name="Google Shape;1616;p7"/>
            <p:cNvGrpSpPr/>
            <p:nvPr/>
          </p:nvGrpSpPr>
          <p:grpSpPr>
            <a:xfrm flipH="1">
              <a:off x="10908590" y="62955"/>
              <a:ext cx="1074149" cy="686771"/>
              <a:chOff x="-206267" y="355694"/>
              <a:chExt cx="1406323" cy="899150"/>
            </a:xfrm>
          </p:grpSpPr>
          <p:sp>
            <p:nvSpPr>
              <p:cNvPr id="5" name="Google Shape;1617;p7"/>
              <p:cNvSpPr/>
              <p:nvPr/>
            </p:nvSpPr>
            <p:spPr>
              <a:xfrm>
                <a:off x="-206267" y="355694"/>
                <a:ext cx="1329334" cy="847138"/>
              </a:xfrm>
              <a:custGeom>
                <a:avLst/>
                <a:gdLst/>
                <a:ahLst/>
                <a:cxnLst/>
                <a:rect l="l" t="t" r="r" b="b"/>
                <a:pathLst>
                  <a:path w="44374" h="28278" extrusionOk="0">
                    <a:moveTo>
                      <a:pt x="486" y="0"/>
                    </a:moveTo>
                    <a:cubicBezTo>
                      <a:pt x="131" y="0"/>
                      <a:pt x="1" y="542"/>
                      <a:pt x="380" y="606"/>
                    </a:cubicBezTo>
                    <a:cubicBezTo>
                      <a:pt x="7585" y="1873"/>
                      <a:pt x="13723" y="6143"/>
                      <a:pt x="19227" y="10713"/>
                    </a:cubicBezTo>
                    <a:cubicBezTo>
                      <a:pt x="21862" y="12914"/>
                      <a:pt x="24397" y="15149"/>
                      <a:pt x="26832" y="17518"/>
                    </a:cubicBezTo>
                    <a:cubicBezTo>
                      <a:pt x="29134" y="19786"/>
                      <a:pt x="31436" y="22021"/>
                      <a:pt x="34038" y="23956"/>
                    </a:cubicBezTo>
                    <a:cubicBezTo>
                      <a:pt x="35472" y="24990"/>
                      <a:pt x="37006" y="25957"/>
                      <a:pt x="38641" y="26658"/>
                    </a:cubicBezTo>
                    <a:cubicBezTo>
                      <a:pt x="39408" y="27025"/>
                      <a:pt x="40242" y="27325"/>
                      <a:pt x="41076" y="27592"/>
                    </a:cubicBezTo>
                    <a:cubicBezTo>
                      <a:pt x="42010" y="27858"/>
                      <a:pt x="42944" y="27925"/>
                      <a:pt x="43845" y="28259"/>
                    </a:cubicBezTo>
                    <a:cubicBezTo>
                      <a:pt x="43882" y="28271"/>
                      <a:pt x="43918" y="28277"/>
                      <a:pt x="43951" y="28277"/>
                    </a:cubicBezTo>
                    <a:cubicBezTo>
                      <a:pt x="44271" y="28277"/>
                      <a:pt x="44374" y="27746"/>
                      <a:pt x="44011" y="27625"/>
                    </a:cubicBezTo>
                    <a:cubicBezTo>
                      <a:pt x="43211" y="27358"/>
                      <a:pt x="42377" y="27291"/>
                      <a:pt x="41543" y="27058"/>
                    </a:cubicBezTo>
                    <a:cubicBezTo>
                      <a:pt x="40776" y="26858"/>
                      <a:pt x="40008" y="26591"/>
                      <a:pt x="39241" y="26257"/>
                    </a:cubicBezTo>
                    <a:cubicBezTo>
                      <a:pt x="37774" y="25624"/>
                      <a:pt x="36373" y="24823"/>
                      <a:pt x="35038" y="23889"/>
                    </a:cubicBezTo>
                    <a:cubicBezTo>
                      <a:pt x="32370" y="22054"/>
                      <a:pt x="30035" y="19786"/>
                      <a:pt x="27733" y="17518"/>
                    </a:cubicBezTo>
                    <a:cubicBezTo>
                      <a:pt x="25298" y="15183"/>
                      <a:pt x="22796" y="12914"/>
                      <a:pt x="20194" y="10713"/>
                    </a:cubicBezTo>
                    <a:cubicBezTo>
                      <a:pt x="17492" y="8445"/>
                      <a:pt x="14657" y="6243"/>
                      <a:pt x="11622" y="4375"/>
                    </a:cubicBezTo>
                    <a:cubicBezTo>
                      <a:pt x="8219" y="2307"/>
                      <a:pt x="4483" y="706"/>
                      <a:pt x="547" y="5"/>
                    </a:cubicBezTo>
                    <a:cubicBezTo>
                      <a:pt x="526" y="2"/>
                      <a:pt x="506" y="0"/>
                      <a:pt x="486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Google Shape;1618;p7"/>
              <p:cNvSpPr/>
              <p:nvPr/>
            </p:nvSpPr>
            <p:spPr>
              <a:xfrm>
                <a:off x="597494" y="885935"/>
                <a:ext cx="69981" cy="15901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08" extrusionOk="0">
                    <a:moveTo>
                      <a:pt x="793" y="0"/>
                    </a:moveTo>
                    <a:cubicBezTo>
                      <a:pt x="659" y="0"/>
                      <a:pt x="517" y="84"/>
                      <a:pt x="501" y="250"/>
                    </a:cubicBezTo>
                    <a:cubicBezTo>
                      <a:pt x="401" y="1385"/>
                      <a:pt x="0" y="2419"/>
                      <a:pt x="267" y="3553"/>
                    </a:cubicBezTo>
                    <a:cubicBezTo>
                      <a:pt x="401" y="4020"/>
                      <a:pt x="601" y="5020"/>
                      <a:pt x="1101" y="5254"/>
                    </a:cubicBezTo>
                    <a:cubicBezTo>
                      <a:pt x="1185" y="5291"/>
                      <a:pt x="1261" y="5308"/>
                      <a:pt x="1330" y="5308"/>
                    </a:cubicBezTo>
                    <a:cubicBezTo>
                      <a:pt x="1508" y="5308"/>
                      <a:pt x="1639" y="5198"/>
                      <a:pt x="1735" y="5054"/>
                    </a:cubicBezTo>
                    <a:cubicBezTo>
                      <a:pt x="1768" y="5020"/>
                      <a:pt x="1802" y="4987"/>
                      <a:pt x="1802" y="4954"/>
                    </a:cubicBezTo>
                    <a:cubicBezTo>
                      <a:pt x="1902" y="4754"/>
                      <a:pt x="1968" y="4553"/>
                      <a:pt x="2035" y="4353"/>
                    </a:cubicBezTo>
                    <a:cubicBezTo>
                      <a:pt x="2335" y="3119"/>
                      <a:pt x="1535" y="1818"/>
                      <a:pt x="1235" y="651"/>
                    </a:cubicBezTo>
                    <a:cubicBezTo>
                      <a:pt x="1201" y="517"/>
                      <a:pt x="1101" y="484"/>
                      <a:pt x="1001" y="484"/>
                    </a:cubicBezTo>
                    <a:cubicBezTo>
                      <a:pt x="1001" y="384"/>
                      <a:pt x="1034" y="317"/>
                      <a:pt x="1034" y="250"/>
                    </a:cubicBezTo>
                    <a:cubicBezTo>
                      <a:pt x="1051" y="84"/>
                      <a:pt x="926" y="0"/>
                      <a:pt x="793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1619;p7"/>
              <p:cNvSpPr/>
              <p:nvPr/>
            </p:nvSpPr>
            <p:spPr>
              <a:xfrm>
                <a:off x="702218" y="915411"/>
                <a:ext cx="138134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369" extrusionOk="0">
                    <a:moveTo>
                      <a:pt x="3670" y="0"/>
                    </a:moveTo>
                    <a:cubicBezTo>
                      <a:pt x="3399" y="0"/>
                      <a:pt x="3117" y="57"/>
                      <a:pt x="2942" y="100"/>
                    </a:cubicBezTo>
                    <a:cubicBezTo>
                      <a:pt x="1875" y="300"/>
                      <a:pt x="974" y="1034"/>
                      <a:pt x="207" y="1735"/>
                    </a:cubicBezTo>
                    <a:cubicBezTo>
                      <a:pt x="0" y="1916"/>
                      <a:pt x="174" y="2177"/>
                      <a:pt x="387" y="2177"/>
                    </a:cubicBezTo>
                    <a:cubicBezTo>
                      <a:pt x="448" y="2177"/>
                      <a:pt x="514" y="2154"/>
                      <a:pt x="574" y="2102"/>
                    </a:cubicBezTo>
                    <a:cubicBezTo>
                      <a:pt x="607" y="2202"/>
                      <a:pt x="674" y="2269"/>
                      <a:pt x="774" y="2269"/>
                    </a:cubicBezTo>
                    <a:cubicBezTo>
                      <a:pt x="807" y="2302"/>
                      <a:pt x="841" y="2302"/>
                      <a:pt x="874" y="2302"/>
                    </a:cubicBezTo>
                    <a:cubicBezTo>
                      <a:pt x="908" y="2302"/>
                      <a:pt x="941" y="2335"/>
                      <a:pt x="1008" y="2335"/>
                    </a:cubicBezTo>
                    <a:cubicBezTo>
                      <a:pt x="1041" y="2369"/>
                      <a:pt x="1108" y="2369"/>
                      <a:pt x="1174" y="2369"/>
                    </a:cubicBezTo>
                    <a:cubicBezTo>
                      <a:pt x="1241" y="2335"/>
                      <a:pt x="1308" y="2335"/>
                      <a:pt x="1375" y="2302"/>
                    </a:cubicBezTo>
                    <a:cubicBezTo>
                      <a:pt x="1508" y="2302"/>
                      <a:pt x="1675" y="2269"/>
                      <a:pt x="1842" y="2202"/>
                    </a:cubicBezTo>
                    <a:cubicBezTo>
                      <a:pt x="3076" y="2068"/>
                      <a:pt x="4610" y="1635"/>
                      <a:pt x="4410" y="434"/>
                    </a:cubicBezTo>
                    <a:cubicBezTo>
                      <a:pt x="4354" y="95"/>
                      <a:pt x="4021" y="0"/>
                      <a:pt x="3670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1620;p7"/>
              <p:cNvSpPr/>
              <p:nvPr/>
            </p:nvSpPr>
            <p:spPr>
              <a:xfrm>
                <a:off x="751374" y="1028883"/>
                <a:ext cx="62971" cy="125642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4194" extrusionOk="0">
                    <a:moveTo>
                      <a:pt x="680" y="0"/>
                    </a:moveTo>
                    <a:cubicBezTo>
                      <a:pt x="571" y="0"/>
                      <a:pt x="457" y="56"/>
                      <a:pt x="401" y="182"/>
                    </a:cubicBezTo>
                    <a:cubicBezTo>
                      <a:pt x="0" y="1116"/>
                      <a:pt x="34" y="2283"/>
                      <a:pt x="367" y="3251"/>
                    </a:cubicBezTo>
                    <a:cubicBezTo>
                      <a:pt x="491" y="3621"/>
                      <a:pt x="816" y="4194"/>
                      <a:pt x="1207" y="4194"/>
                    </a:cubicBezTo>
                    <a:cubicBezTo>
                      <a:pt x="1343" y="4194"/>
                      <a:pt x="1488" y="4124"/>
                      <a:pt x="1635" y="3951"/>
                    </a:cubicBezTo>
                    <a:cubicBezTo>
                      <a:pt x="2102" y="3351"/>
                      <a:pt x="1868" y="2450"/>
                      <a:pt x="1735" y="1783"/>
                    </a:cubicBezTo>
                    <a:cubicBezTo>
                      <a:pt x="1635" y="1416"/>
                      <a:pt x="1435" y="349"/>
                      <a:pt x="934" y="282"/>
                    </a:cubicBezTo>
                    <a:cubicBezTo>
                      <a:pt x="973" y="107"/>
                      <a:pt x="832" y="0"/>
                      <a:pt x="680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1621;p7"/>
              <p:cNvSpPr/>
              <p:nvPr/>
            </p:nvSpPr>
            <p:spPr>
              <a:xfrm>
                <a:off x="853402" y="1015612"/>
                <a:ext cx="117823" cy="84001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2804" extrusionOk="0">
                    <a:moveTo>
                      <a:pt x="2844" y="0"/>
                    </a:moveTo>
                    <a:cubicBezTo>
                      <a:pt x="2375" y="0"/>
                      <a:pt x="1847" y="391"/>
                      <a:pt x="1531" y="658"/>
                    </a:cubicBezTo>
                    <a:cubicBezTo>
                      <a:pt x="964" y="1092"/>
                      <a:pt x="297" y="1759"/>
                      <a:pt x="64" y="2493"/>
                    </a:cubicBezTo>
                    <a:cubicBezTo>
                      <a:pt x="1" y="2681"/>
                      <a:pt x="160" y="2803"/>
                      <a:pt x="321" y="2803"/>
                    </a:cubicBezTo>
                    <a:cubicBezTo>
                      <a:pt x="417" y="2803"/>
                      <a:pt x="514" y="2759"/>
                      <a:pt x="564" y="2660"/>
                    </a:cubicBezTo>
                    <a:cubicBezTo>
                      <a:pt x="588" y="2708"/>
                      <a:pt x="631" y="2739"/>
                      <a:pt x="691" y="2739"/>
                    </a:cubicBezTo>
                    <a:cubicBezTo>
                      <a:pt x="713" y="2739"/>
                      <a:pt x="737" y="2735"/>
                      <a:pt x="764" y="2726"/>
                    </a:cubicBezTo>
                    <a:cubicBezTo>
                      <a:pt x="1565" y="2626"/>
                      <a:pt x="2465" y="2459"/>
                      <a:pt x="3132" y="1959"/>
                    </a:cubicBezTo>
                    <a:cubicBezTo>
                      <a:pt x="3666" y="1559"/>
                      <a:pt x="3933" y="691"/>
                      <a:pt x="3333" y="191"/>
                    </a:cubicBezTo>
                    <a:cubicBezTo>
                      <a:pt x="3187" y="55"/>
                      <a:pt x="3020" y="0"/>
                      <a:pt x="2844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1622;p7"/>
              <p:cNvSpPr/>
              <p:nvPr/>
            </p:nvSpPr>
            <p:spPr>
              <a:xfrm>
                <a:off x="921251" y="1139478"/>
                <a:ext cx="62971" cy="11536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51" extrusionOk="0">
                    <a:moveTo>
                      <a:pt x="388" y="1"/>
                    </a:moveTo>
                    <a:cubicBezTo>
                      <a:pt x="284" y="1"/>
                      <a:pt x="184" y="59"/>
                      <a:pt x="167" y="192"/>
                    </a:cubicBezTo>
                    <a:cubicBezTo>
                      <a:pt x="0" y="1193"/>
                      <a:pt x="67" y="2127"/>
                      <a:pt x="467" y="3028"/>
                    </a:cubicBezTo>
                    <a:cubicBezTo>
                      <a:pt x="597" y="3288"/>
                      <a:pt x="929" y="3851"/>
                      <a:pt x="1291" y="3851"/>
                    </a:cubicBezTo>
                    <a:cubicBezTo>
                      <a:pt x="1393" y="3851"/>
                      <a:pt x="1498" y="3806"/>
                      <a:pt x="1601" y="3695"/>
                    </a:cubicBezTo>
                    <a:cubicBezTo>
                      <a:pt x="2102" y="3161"/>
                      <a:pt x="1968" y="2394"/>
                      <a:pt x="1768" y="1760"/>
                    </a:cubicBezTo>
                    <a:cubicBezTo>
                      <a:pt x="1601" y="1193"/>
                      <a:pt x="1301" y="393"/>
                      <a:pt x="701" y="192"/>
                    </a:cubicBezTo>
                    <a:cubicBezTo>
                      <a:pt x="684" y="176"/>
                      <a:pt x="676" y="176"/>
                      <a:pt x="667" y="176"/>
                    </a:cubicBezTo>
                    <a:cubicBezTo>
                      <a:pt x="659" y="176"/>
                      <a:pt x="651" y="176"/>
                      <a:pt x="634" y="159"/>
                    </a:cubicBezTo>
                    <a:cubicBezTo>
                      <a:pt x="601" y="59"/>
                      <a:pt x="492" y="1"/>
                      <a:pt x="388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1623;p7"/>
              <p:cNvSpPr/>
              <p:nvPr/>
            </p:nvSpPr>
            <p:spPr>
              <a:xfrm>
                <a:off x="999165" y="1094485"/>
                <a:ext cx="88974" cy="73576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456" extrusionOk="0">
                    <a:moveTo>
                      <a:pt x="2122" y="1"/>
                    </a:moveTo>
                    <a:cubicBezTo>
                      <a:pt x="1736" y="1"/>
                      <a:pt x="1337" y="359"/>
                      <a:pt x="1102" y="594"/>
                    </a:cubicBezTo>
                    <a:cubicBezTo>
                      <a:pt x="668" y="961"/>
                      <a:pt x="201" y="1494"/>
                      <a:pt x="34" y="2028"/>
                    </a:cubicBezTo>
                    <a:cubicBezTo>
                      <a:pt x="1" y="2228"/>
                      <a:pt x="101" y="2328"/>
                      <a:pt x="234" y="2362"/>
                    </a:cubicBezTo>
                    <a:cubicBezTo>
                      <a:pt x="305" y="2409"/>
                      <a:pt x="376" y="2456"/>
                      <a:pt x="459" y="2456"/>
                    </a:cubicBezTo>
                    <a:cubicBezTo>
                      <a:pt x="493" y="2456"/>
                      <a:pt x="529" y="2448"/>
                      <a:pt x="568" y="2428"/>
                    </a:cubicBezTo>
                    <a:cubicBezTo>
                      <a:pt x="1168" y="2161"/>
                      <a:pt x="1769" y="2061"/>
                      <a:pt x="2303" y="1628"/>
                    </a:cubicBezTo>
                    <a:cubicBezTo>
                      <a:pt x="2670" y="1327"/>
                      <a:pt x="2970" y="427"/>
                      <a:pt x="2436" y="93"/>
                    </a:cubicBezTo>
                    <a:cubicBezTo>
                      <a:pt x="2335" y="28"/>
                      <a:pt x="2229" y="1"/>
                      <a:pt x="2122" y="1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1624;p7"/>
              <p:cNvSpPr/>
              <p:nvPr/>
            </p:nvSpPr>
            <p:spPr>
              <a:xfrm>
                <a:off x="1060693" y="1176263"/>
                <a:ext cx="139362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2551" extrusionOk="0">
                    <a:moveTo>
                      <a:pt x="368" y="0"/>
                    </a:moveTo>
                    <a:cubicBezTo>
                      <a:pt x="187" y="0"/>
                      <a:pt x="0" y="192"/>
                      <a:pt x="115" y="399"/>
                    </a:cubicBezTo>
                    <a:cubicBezTo>
                      <a:pt x="482" y="1099"/>
                      <a:pt x="1383" y="1633"/>
                      <a:pt x="2050" y="2033"/>
                    </a:cubicBezTo>
                    <a:cubicBezTo>
                      <a:pt x="2413" y="2238"/>
                      <a:pt x="2977" y="2550"/>
                      <a:pt x="3458" y="2550"/>
                    </a:cubicBezTo>
                    <a:cubicBezTo>
                      <a:pt x="3684" y="2550"/>
                      <a:pt x="3891" y="2481"/>
                      <a:pt x="4051" y="2300"/>
                    </a:cubicBezTo>
                    <a:cubicBezTo>
                      <a:pt x="4652" y="1666"/>
                      <a:pt x="3885" y="966"/>
                      <a:pt x="3351" y="732"/>
                    </a:cubicBezTo>
                    <a:cubicBezTo>
                      <a:pt x="2484" y="365"/>
                      <a:pt x="1516" y="299"/>
                      <a:pt x="616" y="165"/>
                    </a:cubicBezTo>
                    <a:cubicBezTo>
                      <a:pt x="582" y="165"/>
                      <a:pt x="582" y="132"/>
                      <a:pt x="582" y="132"/>
                    </a:cubicBezTo>
                    <a:cubicBezTo>
                      <a:pt x="530" y="39"/>
                      <a:pt x="450" y="0"/>
                      <a:pt x="368" y="0"/>
                    </a:cubicBezTo>
                    <a:close/>
                  </a:path>
                </a:pathLst>
              </a:custGeom>
              <a:solidFill>
                <a:srgbClr val="83C4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11" name="Google Shape;1824;p7"/>
            <p:cNvGrpSpPr/>
            <p:nvPr/>
          </p:nvGrpSpPr>
          <p:grpSpPr>
            <a:xfrm flipH="1">
              <a:off x="11494744" y="164470"/>
              <a:ext cx="519193" cy="813144"/>
              <a:chOff x="1897495" y="-461400"/>
              <a:chExt cx="815443" cy="1139815"/>
            </a:xfrm>
          </p:grpSpPr>
          <p:sp>
            <p:nvSpPr>
              <p:cNvPr id="212" name="Google Shape;1825;p7"/>
              <p:cNvSpPr/>
              <p:nvPr/>
            </p:nvSpPr>
            <p:spPr>
              <a:xfrm>
                <a:off x="1897495" y="-345293"/>
                <a:ext cx="815443" cy="1023708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34172" extrusionOk="0">
                    <a:moveTo>
                      <a:pt x="7239" y="1"/>
                    </a:moveTo>
                    <a:cubicBezTo>
                      <a:pt x="7053" y="1"/>
                      <a:pt x="6874" y="8"/>
                      <a:pt x="6705" y="23"/>
                    </a:cubicBezTo>
                    <a:cubicBezTo>
                      <a:pt x="4470" y="3992"/>
                      <a:pt x="3536" y="8496"/>
                      <a:pt x="2035" y="12665"/>
                    </a:cubicBezTo>
                    <a:cubicBezTo>
                      <a:pt x="1607" y="13858"/>
                      <a:pt x="1" y="17770"/>
                      <a:pt x="1459" y="17770"/>
                    </a:cubicBezTo>
                    <a:cubicBezTo>
                      <a:pt x="1591" y="17770"/>
                      <a:pt x="1749" y="17738"/>
                      <a:pt x="1935" y="17669"/>
                    </a:cubicBezTo>
                    <a:cubicBezTo>
                      <a:pt x="3669" y="16968"/>
                      <a:pt x="4236" y="14433"/>
                      <a:pt x="6338" y="13833"/>
                    </a:cubicBezTo>
                    <a:lnTo>
                      <a:pt x="6338" y="13833"/>
                    </a:lnTo>
                    <a:cubicBezTo>
                      <a:pt x="7405" y="16401"/>
                      <a:pt x="2969" y="18503"/>
                      <a:pt x="3436" y="21071"/>
                    </a:cubicBezTo>
                    <a:cubicBezTo>
                      <a:pt x="3669" y="22806"/>
                      <a:pt x="7405" y="28276"/>
                      <a:pt x="9273" y="28510"/>
                    </a:cubicBezTo>
                    <a:cubicBezTo>
                      <a:pt x="9290" y="28511"/>
                      <a:pt x="9307" y="28512"/>
                      <a:pt x="9324" y="28512"/>
                    </a:cubicBezTo>
                    <a:cubicBezTo>
                      <a:pt x="10766" y="28512"/>
                      <a:pt x="12521" y="23463"/>
                      <a:pt x="13943" y="23463"/>
                    </a:cubicBezTo>
                    <a:cubicBezTo>
                      <a:pt x="14092" y="23463"/>
                      <a:pt x="14236" y="23518"/>
                      <a:pt x="14377" y="23640"/>
                    </a:cubicBezTo>
                    <a:cubicBezTo>
                      <a:pt x="16011" y="24907"/>
                      <a:pt x="12542" y="29110"/>
                      <a:pt x="13109" y="30611"/>
                    </a:cubicBezTo>
                    <a:cubicBezTo>
                      <a:pt x="13910" y="32846"/>
                      <a:pt x="20782" y="33780"/>
                      <a:pt x="22883" y="34114"/>
                    </a:cubicBezTo>
                    <a:cubicBezTo>
                      <a:pt x="23175" y="34153"/>
                      <a:pt x="23443" y="34172"/>
                      <a:pt x="23691" y="34172"/>
                    </a:cubicBezTo>
                    <a:cubicBezTo>
                      <a:pt x="26409" y="34172"/>
                      <a:pt x="26547" y="31901"/>
                      <a:pt x="26853" y="29210"/>
                    </a:cubicBezTo>
                    <a:cubicBezTo>
                      <a:pt x="27086" y="27009"/>
                      <a:pt x="27219" y="24674"/>
                      <a:pt x="27086" y="22339"/>
                    </a:cubicBezTo>
                    <a:cubicBezTo>
                      <a:pt x="26986" y="19070"/>
                      <a:pt x="24651" y="20004"/>
                      <a:pt x="22082" y="19303"/>
                    </a:cubicBezTo>
                    <a:cubicBezTo>
                      <a:pt x="17546" y="18036"/>
                      <a:pt x="23584" y="17802"/>
                      <a:pt x="25218" y="17569"/>
                    </a:cubicBezTo>
                    <a:cubicBezTo>
                      <a:pt x="27086" y="17335"/>
                      <a:pt x="26986" y="17102"/>
                      <a:pt x="26853" y="15234"/>
                    </a:cubicBezTo>
                    <a:cubicBezTo>
                      <a:pt x="26752" y="13733"/>
                      <a:pt x="26752" y="12432"/>
                      <a:pt x="26386" y="11031"/>
                    </a:cubicBezTo>
                    <a:cubicBezTo>
                      <a:pt x="25918" y="8781"/>
                      <a:pt x="24929" y="8033"/>
                      <a:pt x="23430" y="8033"/>
                    </a:cubicBezTo>
                    <a:cubicBezTo>
                      <a:pt x="22685" y="8033"/>
                      <a:pt x="21812" y="8218"/>
                      <a:pt x="20815" y="8496"/>
                    </a:cubicBezTo>
                    <a:cubicBezTo>
                      <a:pt x="20323" y="8660"/>
                      <a:pt x="19140" y="9169"/>
                      <a:pt x="18237" y="9169"/>
                    </a:cubicBezTo>
                    <a:cubicBezTo>
                      <a:pt x="17854" y="9169"/>
                      <a:pt x="17521" y="9077"/>
                      <a:pt x="17312" y="8829"/>
                    </a:cubicBezTo>
                    <a:cubicBezTo>
                      <a:pt x="15911" y="7428"/>
                      <a:pt x="19047" y="6728"/>
                      <a:pt x="19881" y="6394"/>
                    </a:cubicBezTo>
                    <a:cubicBezTo>
                      <a:pt x="21482" y="5794"/>
                      <a:pt x="23950" y="5227"/>
                      <a:pt x="21716" y="3459"/>
                    </a:cubicBezTo>
                    <a:cubicBezTo>
                      <a:pt x="20448" y="2658"/>
                      <a:pt x="18447" y="2525"/>
                      <a:pt x="17079" y="2191"/>
                    </a:cubicBezTo>
                    <a:cubicBezTo>
                      <a:pt x="14548" y="1535"/>
                      <a:pt x="9999" y="1"/>
                      <a:pt x="7239" y="1"/>
                    </a:cubicBezTo>
                    <a:close/>
                  </a:path>
                </a:pathLst>
              </a:custGeom>
              <a:solidFill>
                <a:srgbClr val="1F68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826;p7"/>
              <p:cNvSpPr/>
              <p:nvPr/>
            </p:nvSpPr>
            <p:spPr>
              <a:xfrm>
                <a:off x="2063148" y="-461400"/>
                <a:ext cx="574974" cy="1048962"/>
              </a:xfrm>
              <a:custGeom>
                <a:avLst/>
                <a:gdLst/>
                <a:ahLst/>
                <a:cxnLst/>
                <a:rect l="l" t="t" r="r" b="b"/>
                <a:pathLst>
                  <a:path w="19193" h="35015" extrusionOk="0">
                    <a:moveTo>
                      <a:pt x="382" y="0"/>
                    </a:moveTo>
                    <a:cubicBezTo>
                      <a:pt x="201" y="0"/>
                      <a:pt x="1" y="156"/>
                      <a:pt x="41" y="396"/>
                    </a:cubicBezTo>
                    <a:cubicBezTo>
                      <a:pt x="574" y="2731"/>
                      <a:pt x="1742" y="4966"/>
                      <a:pt x="2876" y="7034"/>
                    </a:cubicBezTo>
                    <a:cubicBezTo>
                      <a:pt x="4110" y="9303"/>
                      <a:pt x="5344" y="11538"/>
                      <a:pt x="6579" y="13806"/>
                    </a:cubicBezTo>
                    <a:cubicBezTo>
                      <a:pt x="9014" y="18342"/>
                      <a:pt x="11516" y="22879"/>
                      <a:pt x="14051" y="27349"/>
                    </a:cubicBezTo>
                    <a:cubicBezTo>
                      <a:pt x="15518" y="29884"/>
                      <a:pt x="16986" y="32386"/>
                      <a:pt x="18521" y="34854"/>
                    </a:cubicBezTo>
                    <a:cubicBezTo>
                      <a:pt x="18583" y="34968"/>
                      <a:pt x="18677" y="35014"/>
                      <a:pt x="18771" y="35014"/>
                    </a:cubicBezTo>
                    <a:cubicBezTo>
                      <a:pt x="18981" y="35014"/>
                      <a:pt x="19192" y="34784"/>
                      <a:pt x="19054" y="34554"/>
                    </a:cubicBezTo>
                    <a:cubicBezTo>
                      <a:pt x="13717" y="25848"/>
                      <a:pt x="8947" y="16841"/>
                      <a:pt x="4044" y="7902"/>
                    </a:cubicBezTo>
                    <a:cubicBezTo>
                      <a:pt x="2709" y="5467"/>
                      <a:pt x="1275" y="2965"/>
                      <a:pt x="641" y="230"/>
                    </a:cubicBezTo>
                    <a:cubicBezTo>
                      <a:pt x="614" y="69"/>
                      <a:pt x="502" y="0"/>
                      <a:pt x="382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827;p7"/>
              <p:cNvSpPr/>
              <p:nvPr/>
            </p:nvSpPr>
            <p:spPr>
              <a:xfrm>
                <a:off x="2112814" y="-304284"/>
                <a:ext cx="166684" cy="157666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5263" extrusionOk="0">
                    <a:moveTo>
                      <a:pt x="1439" y="0"/>
                    </a:moveTo>
                    <a:cubicBezTo>
                      <a:pt x="1101" y="0"/>
                      <a:pt x="860" y="241"/>
                      <a:pt x="718" y="555"/>
                    </a:cubicBezTo>
                    <a:cubicBezTo>
                      <a:pt x="384" y="1156"/>
                      <a:pt x="217" y="1789"/>
                      <a:pt x="151" y="2457"/>
                    </a:cubicBezTo>
                    <a:cubicBezTo>
                      <a:pt x="84" y="3290"/>
                      <a:pt x="117" y="4124"/>
                      <a:pt x="17" y="4958"/>
                    </a:cubicBezTo>
                    <a:cubicBezTo>
                      <a:pt x="0" y="5163"/>
                      <a:pt x="149" y="5263"/>
                      <a:pt x="307" y="5263"/>
                    </a:cubicBezTo>
                    <a:cubicBezTo>
                      <a:pt x="458" y="5263"/>
                      <a:pt x="618" y="5171"/>
                      <a:pt x="651" y="4992"/>
                    </a:cubicBezTo>
                    <a:cubicBezTo>
                      <a:pt x="784" y="3691"/>
                      <a:pt x="584" y="2356"/>
                      <a:pt x="1085" y="1156"/>
                    </a:cubicBezTo>
                    <a:cubicBezTo>
                      <a:pt x="1151" y="989"/>
                      <a:pt x="1251" y="789"/>
                      <a:pt x="1351" y="689"/>
                    </a:cubicBezTo>
                    <a:cubicBezTo>
                      <a:pt x="1371" y="650"/>
                      <a:pt x="1379" y="633"/>
                      <a:pt x="1382" y="633"/>
                    </a:cubicBezTo>
                    <a:cubicBezTo>
                      <a:pt x="1385" y="633"/>
                      <a:pt x="1385" y="641"/>
                      <a:pt x="1385" y="655"/>
                    </a:cubicBezTo>
                    <a:cubicBezTo>
                      <a:pt x="1452" y="622"/>
                      <a:pt x="1385" y="622"/>
                      <a:pt x="1418" y="622"/>
                    </a:cubicBezTo>
                    <a:lnTo>
                      <a:pt x="1485" y="622"/>
                    </a:lnTo>
                    <a:cubicBezTo>
                      <a:pt x="1852" y="722"/>
                      <a:pt x="2252" y="1089"/>
                      <a:pt x="2619" y="1289"/>
                    </a:cubicBezTo>
                    <a:cubicBezTo>
                      <a:pt x="3019" y="1489"/>
                      <a:pt x="3420" y="1656"/>
                      <a:pt x="3787" y="1856"/>
                    </a:cubicBezTo>
                    <a:cubicBezTo>
                      <a:pt x="4187" y="2090"/>
                      <a:pt x="4587" y="2323"/>
                      <a:pt x="4954" y="2557"/>
                    </a:cubicBezTo>
                    <a:cubicBezTo>
                      <a:pt x="5012" y="2597"/>
                      <a:pt x="5069" y="2614"/>
                      <a:pt x="5124" y="2614"/>
                    </a:cubicBezTo>
                    <a:cubicBezTo>
                      <a:pt x="5383" y="2614"/>
                      <a:pt x="5563" y="2216"/>
                      <a:pt x="5288" y="2023"/>
                    </a:cubicBezTo>
                    <a:cubicBezTo>
                      <a:pt x="4554" y="1523"/>
                      <a:pt x="3787" y="1122"/>
                      <a:pt x="2986" y="755"/>
                    </a:cubicBezTo>
                    <a:cubicBezTo>
                      <a:pt x="2519" y="522"/>
                      <a:pt x="2119" y="155"/>
                      <a:pt x="1618" y="21"/>
                    </a:cubicBezTo>
                    <a:cubicBezTo>
                      <a:pt x="1556" y="7"/>
                      <a:pt x="1496" y="0"/>
                      <a:pt x="1439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828;p7"/>
              <p:cNvSpPr/>
              <p:nvPr/>
            </p:nvSpPr>
            <p:spPr>
              <a:xfrm>
                <a:off x="2178776" y="-133328"/>
                <a:ext cx="228696" cy="228396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7624" extrusionOk="0">
                    <a:moveTo>
                      <a:pt x="1506" y="1"/>
                    </a:moveTo>
                    <a:cubicBezTo>
                      <a:pt x="1383" y="1"/>
                      <a:pt x="1245" y="110"/>
                      <a:pt x="1218" y="219"/>
                    </a:cubicBezTo>
                    <a:cubicBezTo>
                      <a:pt x="717" y="2587"/>
                      <a:pt x="284" y="4922"/>
                      <a:pt x="17" y="7324"/>
                    </a:cubicBezTo>
                    <a:cubicBezTo>
                      <a:pt x="0" y="7524"/>
                      <a:pt x="150" y="7624"/>
                      <a:pt x="309" y="7624"/>
                    </a:cubicBezTo>
                    <a:cubicBezTo>
                      <a:pt x="467" y="7624"/>
                      <a:pt x="634" y="7524"/>
                      <a:pt x="651" y="7324"/>
                    </a:cubicBezTo>
                    <a:cubicBezTo>
                      <a:pt x="873" y="5096"/>
                      <a:pt x="1278" y="2899"/>
                      <a:pt x="1749" y="732"/>
                    </a:cubicBezTo>
                    <a:lnTo>
                      <a:pt x="1749" y="732"/>
                    </a:lnTo>
                    <a:cubicBezTo>
                      <a:pt x="3636" y="1390"/>
                      <a:pt x="5479" y="2290"/>
                      <a:pt x="7055" y="3488"/>
                    </a:cubicBezTo>
                    <a:cubicBezTo>
                      <a:pt x="7116" y="3537"/>
                      <a:pt x="7176" y="3558"/>
                      <a:pt x="7232" y="3558"/>
                    </a:cubicBezTo>
                    <a:cubicBezTo>
                      <a:pt x="7479" y="3558"/>
                      <a:pt x="7634" y="3145"/>
                      <a:pt x="7389" y="2954"/>
                    </a:cubicBezTo>
                    <a:cubicBezTo>
                      <a:pt x="5654" y="1653"/>
                      <a:pt x="3619" y="686"/>
                      <a:pt x="1585" y="19"/>
                    </a:cubicBezTo>
                    <a:cubicBezTo>
                      <a:pt x="1560" y="6"/>
                      <a:pt x="1533" y="1"/>
                      <a:pt x="150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829;p7"/>
              <p:cNvSpPr/>
              <p:nvPr/>
            </p:nvSpPr>
            <p:spPr>
              <a:xfrm>
                <a:off x="2245726" y="-14016"/>
                <a:ext cx="256676" cy="324949"/>
              </a:xfrm>
              <a:custGeom>
                <a:avLst/>
                <a:gdLst/>
                <a:ahLst/>
                <a:cxnLst/>
                <a:rect l="l" t="t" r="r" b="b"/>
                <a:pathLst>
                  <a:path w="8568" h="10847" extrusionOk="0">
                    <a:moveTo>
                      <a:pt x="1357" y="0"/>
                    </a:moveTo>
                    <a:cubicBezTo>
                      <a:pt x="1199" y="0"/>
                      <a:pt x="1051" y="107"/>
                      <a:pt x="1051" y="305"/>
                    </a:cubicBezTo>
                    <a:cubicBezTo>
                      <a:pt x="1151" y="3774"/>
                      <a:pt x="150" y="7110"/>
                      <a:pt x="17" y="10546"/>
                    </a:cubicBezTo>
                    <a:cubicBezTo>
                      <a:pt x="0" y="10746"/>
                      <a:pt x="150" y="10846"/>
                      <a:pt x="309" y="10846"/>
                    </a:cubicBezTo>
                    <a:cubicBezTo>
                      <a:pt x="467" y="10846"/>
                      <a:pt x="634" y="10746"/>
                      <a:pt x="650" y="10546"/>
                    </a:cubicBezTo>
                    <a:cubicBezTo>
                      <a:pt x="778" y="7272"/>
                      <a:pt x="1692" y="4088"/>
                      <a:pt x="1692" y="794"/>
                    </a:cubicBezTo>
                    <a:lnTo>
                      <a:pt x="1692" y="794"/>
                    </a:lnTo>
                    <a:cubicBezTo>
                      <a:pt x="3789" y="1755"/>
                      <a:pt x="6004" y="2529"/>
                      <a:pt x="7989" y="3708"/>
                    </a:cubicBezTo>
                    <a:cubicBezTo>
                      <a:pt x="8044" y="3746"/>
                      <a:pt x="8099" y="3763"/>
                      <a:pt x="8150" y="3763"/>
                    </a:cubicBezTo>
                    <a:cubicBezTo>
                      <a:pt x="8405" y="3763"/>
                      <a:pt x="8567" y="3341"/>
                      <a:pt x="8289" y="3174"/>
                    </a:cubicBezTo>
                    <a:cubicBezTo>
                      <a:pt x="6154" y="1873"/>
                      <a:pt x="3786" y="1106"/>
                      <a:pt x="1518" y="38"/>
                    </a:cubicBezTo>
                    <a:cubicBezTo>
                      <a:pt x="1467" y="13"/>
                      <a:pt x="1411" y="0"/>
                      <a:pt x="135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830;p7"/>
              <p:cNvSpPr/>
              <p:nvPr/>
            </p:nvSpPr>
            <p:spPr>
              <a:xfrm>
                <a:off x="2354134" y="146605"/>
                <a:ext cx="132532" cy="171297"/>
              </a:xfrm>
              <a:custGeom>
                <a:avLst/>
                <a:gdLst/>
                <a:ahLst/>
                <a:cxnLst/>
                <a:rect l="l" t="t" r="r" b="b"/>
                <a:pathLst>
                  <a:path w="4424" h="5718" extrusionOk="0">
                    <a:moveTo>
                      <a:pt x="760" y="1"/>
                    </a:moveTo>
                    <a:cubicBezTo>
                      <a:pt x="625" y="1"/>
                      <a:pt x="490" y="76"/>
                      <a:pt x="467" y="214"/>
                    </a:cubicBezTo>
                    <a:cubicBezTo>
                      <a:pt x="234" y="1948"/>
                      <a:pt x="0" y="3683"/>
                      <a:pt x="0" y="5417"/>
                    </a:cubicBezTo>
                    <a:cubicBezTo>
                      <a:pt x="0" y="5618"/>
                      <a:pt x="159" y="5718"/>
                      <a:pt x="317" y="5718"/>
                    </a:cubicBezTo>
                    <a:cubicBezTo>
                      <a:pt x="476" y="5718"/>
                      <a:pt x="634" y="5618"/>
                      <a:pt x="634" y="5417"/>
                    </a:cubicBezTo>
                    <a:cubicBezTo>
                      <a:pt x="634" y="3875"/>
                      <a:pt x="805" y="2304"/>
                      <a:pt x="1016" y="757"/>
                    </a:cubicBezTo>
                    <a:lnTo>
                      <a:pt x="1016" y="757"/>
                    </a:lnTo>
                    <a:cubicBezTo>
                      <a:pt x="1943" y="1205"/>
                      <a:pt x="2830" y="1775"/>
                      <a:pt x="3770" y="2215"/>
                    </a:cubicBezTo>
                    <a:cubicBezTo>
                      <a:pt x="3816" y="2236"/>
                      <a:pt x="3861" y="2245"/>
                      <a:pt x="3905" y="2245"/>
                    </a:cubicBezTo>
                    <a:cubicBezTo>
                      <a:pt x="4209" y="2245"/>
                      <a:pt x="4424" y="1794"/>
                      <a:pt x="4103" y="1648"/>
                    </a:cubicBezTo>
                    <a:cubicBezTo>
                      <a:pt x="3002" y="1181"/>
                      <a:pt x="2035" y="514"/>
                      <a:pt x="934" y="47"/>
                    </a:cubicBezTo>
                    <a:cubicBezTo>
                      <a:pt x="883" y="16"/>
                      <a:pt x="821" y="1"/>
                      <a:pt x="760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831;p7"/>
              <p:cNvSpPr/>
              <p:nvPr/>
            </p:nvSpPr>
            <p:spPr>
              <a:xfrm>
                <a:off x="2447056" y="299348"/>
                <a:ext cx="169589" cy="204310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6820" extrusionOk="0">
                    <a:moveTo>
                      <a:pt x="824" y="1"/>
                    </a:moveTo>
                    <a:cubicBezTo>
                      <a:pt x="701" y="1"/>
                      <a:pt x="562" y="115"/>
                      <a:pt x="534" y="252"/>
                    </a:cubicBezTo>
                    <a:cubicBezTo>
                      <a:pt x="0" y="2253"/>
                      <a:pt x="34" y="4455"/>
                      <a:pt x="167" y="6490"/>
                    </a:cubicBezTo>
                    <a:cubicBezTo>
                      <a:pt x="184" y="6711"/>
                      <a:pt x="349" y="6819"/>
                      <a:pt x="506" y="6819"/>
                    </a:cubicBezTo>
                    <a:cubicBezTo>
                      <a:pt x="657" y="6819"/>
                      <a:pt x="801" y="6719"/>
                      <a:pt x="801" y="6523"/>
                    </a:cubicBezTo>
                    <a:cubicBezTo>
                      <a:pt x="675" y="4632"/>
                      <a:pt x="638" y="2623"/>
                      <a:pt x="1056" y="748"/>
                    </a:cubicBezTo>
                    <a:lnTo>
                      <a:pt x="1056" y="748"/>
                    </a:lnTo>
                    <a:cubicBezTo>
                      <a:pt x="2421" y="1283"/>
                      <a:pt x="3810" y="1697"/>
                      <a:pt x="5171" y="2253"/>
                    </a:cubicBezTo>
                    <a:cubicBezTo>
                      <a:pt x="5215" y="2273"/>
                      <a:pt x="5256" y="2282"/>
                      <a:pt x="5294" y="2282"/>
                    </a:cubicBezTo>
                    <a:cubicBezTo>
                      <a:pt x="5570" y="2282"/>
                      <a:pt x="5661" y="1799"/>
                      <a:pt x="5338" y="1653"/>
                    </a:cubicBezTo>
                    <a:cubicBezTo>
                      <a:pt x="3870" y="1052"/>
                      <a:pt x="2369" y="619"/>
                      <a:pt x="901" y="18"/>
                    </a:cubicBezTo>
                    <a:cubicBezTo>
                      <a:pt x="877" y="6"/>
                      <a:pt x="851" y="1"/>
                      <a:pt x="824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1832;p7"/>
              <p:cNvSpPr/>
              <p:nvPr/>
            </p:nvSpPr>
            <p:spPr>
              <a:xfrm>
                <a:off x="2522004" y="425790"/>
                <a:ext cx="120399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4019" h="4700" extrusionOk="0">
                    <a:moveTo>
                      <a:pt x="534" y="0"/>
                    </a:moveTo>
                    <a:cubicBezTo>
                      <a:pt x="401" y="0"/>
                      <a:pt x="267" y="67"/>
                      <a:pt x="234" y="200"/>
                    </a:cubicBezTo>
                    <a:cubicBezTo>
                      <a:pt x="0" y="1601"/>
                      <a:pt x="0" y="3002"/>
                      <a:pt x="0" y="4370"/>
                    </a:cubicBezTo>
                    <a:cubicBezTo>
                      <a:pt x="0" y="4591"/>
                      <a:pt x="165" y="4700"/>
                      <a:pt x="327" y="4700"/>
                    </a:cubicBezTo>
                    <a:cubicBezTo>
                      <a:pt x="482" y="4700"/>
                      <a:pt x="634" y="4600"/>
                      <a:pt x="634" y="4403"/>
                    </a:cubicBezTo>
                    <a:cubicBezTo>
                      <a:pt x="634" y="3143"/>
                      <a:pt x="604" y="1853"/>
                      <a:pt x="798" y="618"/>
                    </a:cubicBezTo>
                    <a:lnTo>
                      <a:pt x="798" y="618"/>
                    </a:lnTo>
                    <a:cubicBezTo>
                      <a:pt x="1714" y="705"/>
                      <a:pt x="2642" y="1075"/>
                      <a:pt x="3403" y="1501"/>
                    </a:cubicBezTo>
                    <a:cubicBezTo>
                      <a:pt x="3459" y="1532"/>
                      <a:pt x="3514" y="1545"/>
                      <a:pt x="3565" y="1545"/>
                    </a:cubicBezTo>
                    <a:cubicBezTo>
                      <a:pt x="3847" y="1545"/>
                      <a:pt x="4019" y="1137"/>
                      <a:pt x="3736" y="968"/>
                    </a:cubicBezTo>
                    <a:cubicBezTo>
                      <a:pt x="2769" y="434"/>
                      <a:pt x="1635" y="0"/>
                      <a:pt x="534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1833;p7"/>
              <p:cNvSpPr/>
              <p:nvPr/>
            </p:nvSpPr>
            <p:spPr>
              <a:xfrm>
                <a:off x="2081331" y="278888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1834;p7"/>
              <p:cNvSpPr/>
              <p:nvPr/>
            </p:nvSpPr>
            <p:spPr>
              <a:xfrm>
                <a:off x="2116319" y="320856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1835;p7"/>
              <p:cNvSpPr/>
              <p:nvPr/>
            </p:nvSpPr>
            <p:spPr>
              <a:xfrm>
                <a:off x="2130308" y="260915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1836;p7"/>
              <p:cNvSpPr/>
              <p:nvPr/>
            </p:nvSpPr>
            <p:spPr>
              <a:xfrm>
                <a:off x="2604920" y="13094"/>
                <a:ext cx="3403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8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1837;p7"/>
              <p:cNvSpPr/>
              <p:nvPr/>
            </p:nvSpPr>
            <p:spPr>
              <a:xfrm>
                <a:off x="2594945" y="69051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01" y="868"/>
                      <a:pt x="1101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1838;p7"/>
              <p:cNvSpPr/>
              <p:nvPr/>
            </p:nvSpPr>
            <p:spPr>
              <a:xfrm>
                <a:off x="2538988" y="2708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1839;p7"/>
              <p:cNvSpPr/>
              <p:nvPr/>
            </p:nvSpPr>
            <p:spPr>
              <a:xfrm>
                <a:off x="2455054" y="585662"/>
                <a:ext cx="34002" cy="2702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2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1840;p7"/>
              <p:cNvSpPr/>
              <p:nvPr/>
            </p:nvSpPr>
            <p:spPr>
              <a:xfrm>
                <a:off x="2493007" y="603635"/>
                <a:ext cx="34032" cy="26033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69" extrusionOk="0">
                    <a:moveTo>
                      <a:pt x="568" y="1"/>
                    </a:moveTo>
                    <a:cubicBezTo>
                      <a:pt x="1" y="1"/>
                      <a:pt x="1" y="868"/>
                      <a:pt x="568" y="868"/>
                    </a:cubicBezTo>
                    <a:cubicBezTo>
                      <a:pt x="1135" y="868"/>
                      <a:pt x="1135" y="1"/>
                      <a:pt x="568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1841;p7"/>
              <p:cNvSpPr/>
              <p:nvPr/>
            </p:nvSpPr>
            <p:spPr>
              <a:xfrm>
                <a:off x="2639908" y="390802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5" y="868"/>
                      <a:pt x="1135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1842;p7"/>
              <p:cNvSpPr/>
              <p:nvPr/>
            </p:nvSpPr>
            <p:spPr>
              <a:xfrm>
                <a:off x="2639908" y="355844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0"/>
                    </a:moveTo>
                    <a:cubicBezTo>
                      <a:pt x="0" y="0"/>
                      <a:pt x="0" y="867"/>
                      <a:pt x="567" y="867"/>
                    </a:cubicBezTo>
                    <a:cubicBezTo>
                      <a:pt x="1135" y="867"/>
                      <a:pt x="1135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1843;p7"/>
              <p:cNvSpPr/>
              <p:nvPr/>
            </p:nvSpPr>
            <p:spPr>
              <a:xfrm>
                <a:off x="2116319" y="-49842"/>
                <a:ext cx="34002" cy="2699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01" extrusionOk="0">
                    <a:moveTo>
                      <a:pt x="567" y="0"/>
                    </a:moveTo>
                    <a:cubicBezTo>
                      <a:pt x="0" y="0"/>
                      <a:pt x="0" y="901"/>
                      <a:pt x="567" y="901"/>
                    </a:cubicBezTo>
                    <a:cubicBezTo>
                      <a:pt x="1134" y="901"/>
                      <a:pt x="1134" y="0"/>
                      <a:pt x="567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1844;p7"/>
              <p:cNvSpPr/>
              <p:nvPr/>
            </p:nvSpPr>
            <p:spPr>
              <a:xfrm>
                <a:off x="2319146" y="-206719"/>
                <a:ext cx="33013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02" y="867"/>
                      <a:pt x="1102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1845;p7"/>
              <p:cNvSpPr/>
              <p:nvPr/>
            </p:nvSpPr>
            <p:spPr>
              <a:xfrm>
                <a:off x="2434055" y="101043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8" y="0"/>
                    </a:moveTo>
                    <a:cubicBezTo>
                      <a:pt x="1" y="0"/>
                      <a:pt x="1" y="867"/>
                      <a:pt x="568" y="867"/>
                    </a:cubicBezTo>
                    <a:cubicBezTo>
                      <a:pt x="1135" y="867"/>
                      <a:pt x="1135" y="0"/>
                      <a:pt x="568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1846;p7"/>
              <p:cNvSpPr/>
              <p:nvPr/>
            </p:nvSpPr>
            <p:spPr>
              <a:xfrm>
                <a:off x="2172275" y="125007"/>
                <a:ext cx="34002" cy="2600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868" extrusionOk="0">
                    <a:moveTo>
                      <a:pt x="567" y="1"/>
                    </a:moveTo>
                    <a:cubicBezTo>
                      <a:pt x="0" y="1"/>
                      <a:pt x="0" y="868"/>
                      <a:pt x="567" y="868"/>
                    </a:cubicBezTo>
                    <a:cubicBezTo>
                      <a:pt x="1134" y="868"/>
                      <a:pt x="1134" y="1"/>
                      <a:pt x="567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4" name="Google Shape;1847;p7"/>
            <p:cNvGrpSpPr/>
            <p:nvPr/>
          </p:nvGrpSpPr>
          <p:grpSpPr>
            <a:xfrm flipH="1">
              <a:off x="11237905" y="1115711"/>
              <a:ext cx="880479" cy="667378"/>
              <a:chOff x="-320607" y="2105391"/>
              <a:chExt cx="1152762" cy="873760"/>
            </a:xfrm>
          </p:grpSpPr>
          <p:sp>
            <p:nvSpPr>
              <p:cNvPr id="235" name="Google Shape;1848;p7"/>
              <p:cNvSpPr/>
              <p:nvPr/>
            </p:nvSpPr>
            <p:spPr>
              <a:xfrm>
                <a:off x="545521" y="2184503"/>
                <a:ext cx="286633" cy="151345"/>
              </a:xfrm>
              <a:custGeom>
                <a:avLst/>
                <a:gdLst/>
                <a:ahLst/>
                <a:cxnLst/>
                <a:rect l="l" t="t" r="r" b="b"/>
                <a:pathLst>
                  <a:path w="9568" h="5052" extrusionOk="0">
                    <a:moveTo>
                      <a:pt x="6776" y="1"/>
                    </a:moveTo>
                    <a:cubicBezTo>
                      <a:pt x="4318" y="1"/>
                      <a:pt x="683" y="3064"/>
                      <a:pt x="1" y="4735"/>
                    </a:cubicBezTo>
                    <a:cubicBezTo>
                      <a:pt x="55" y="4732"/>
                      <a:pt x="114" y="4731"/>
                      <a:pt x="177" y="4731"/>
                    </a:cubicBezTo>
                    <a:cubicBezTo>
                      <a:pt x="1185" y="4731"/>
                      <a:pt x="3165" y="5051"/>
                      <a:pt x="4998" y="5051"/>
                    </a:cubicBezTo>
                    <a:cubicBezTo>
                      <a:pt x="7409" y="5051"/>
                      <a:pt x="9568" y="4497"/>
                      <a:pt x="8941" y="1933"/>
                    </a:cubicBezTo>
                    <a:cubicBezTo>
                      <a:pt x="8626" y="536"/>
                      <a:pt x="7804" y="1"/>
                      <a:pt x="6776" y="1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Google Shape;1849;p7"/>
              <p:cNvSpPr/>
              <p:nvPr/>
            </p:nvSpPr>
            <p:spPr>
              <a:xfrm>
                <a:off x="400687" y="2105391"/>
                <a:ext cx="173873" cy="225969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7543" extrusionOk="0">
                    <a:moveTo>
                      <a:pt x="3381" y="0"/>
                    </a:moveTo>
                    <a:cubicBezTo>
                      <a:pt x="1" y="0"/>
                      <a:pt x="1181" y="5468"/>
                      <a:pt x="2134" y="7276"/>
                    </a:cubicBezTo>
                    <a:lnTo>
                      <a:pt x="2234" y="7542"/>
                    </a:lnTo>
                    <a:cubicBezTo>
                      <a:pt x="3201" y="6308"/>
                      <a:pt x="4335" y="5541"/>
                      <a:pt x="4836" y="4040"/>
                    </a:cubicBezTo>
                    <a:cubicBezTo>
                      <a:pt x="5470" y="2539"/>
                      <a:pt x="5803" y="104"/>
                      <a:pt x="3535" y="4"/>
                    </a:cubicBezTo>
                    <a:cubicBezTo>
                      <a:pt x="3483" y="1"/>
                      <a:pt x="3431" y="0"/>
                      <a:pt x="3381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1850;p7"/>
              <p:cNvSpPr/>
              <p:nvPr/>
            </p:nvSpPr>
            <p:spPr>
              <a:xfrm>
                <a:off x="409644" y="2504068"/>
                <a:ext cx="345769" cy="163238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449" extrusionOk="0">
                    <a:moveTo>
                      <a:pt x="9124" y="0"/>
                    </a:moveTo>
                    <a:cubicBezTo>
                      <a:pt x="7189" y="0"/>
                      <a:pt x="5562" y="1863"/>
                      <a:pt x="3936" y="2806"/>
                    </a:cubicBezTo>
                    <a:cubicBezTo>
                      <a:pt x="2635" y="3573"/>
                      <a:pt x="1401" y="3774"/>
                      <a:pt x="0" y="4207"/>
                    </a:cubicBezTo>
                    <a:lnTo>
                      <a:pt x="100" y="4374"/>
                    </a:lnTo>
                    <a:cubicBezTo>
                      <a:pt x="718" y="5248"/>
                      <a:pt x="2663" y="5449"/>
                      <a:pt x="4134" y="5449"/>
                    </a:cubicBezTo>
                    <a:cubicBezTo>
                      <a:pt x="4570" y="5449"/>
                      <a:pt x="4965" y="5431"/>
                      <a:pt x="5271" y="5408"/>
                    </a:cubicBezTo>
                    <a:cubicBezTo>
                      <a:pt x="7105" y="5341"/>
                      <a:pt x="8840" y="5241"/>
                      <a:pt x="10241" y="3840"/>
                    </a:cubicBezTo>
                    <a:cubicBezTo>
                      <a:pt x="11542" y="2539"/>
                      <a:pt x="11475" y="71"/>
                      <a:pt x="9274" y="4"/>
                    </a:cubicBezTo>
                    <a:cubicBezTo>
                      <a:pt x="9223" y="2"/>
                      <a:pt x="9173" y="0"/>
                      <a:pt x="9124" y="0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1851;p7"/>
              <p:cNvSpPr/>
              <p:nvPr/>
            </p:nvSpPr>
            <p:spPr>
              <a:xfrm>
                <a:off x="43560" y="2378345"/>
                <a:ext cx="154281" cy="295740"/>
              </a:xfrm>
              <a:custGeom>
                <a:avLst/>
                <a:gdLst/>
                <a:ahLst/>
                <a:cxnLst/>
                <a:rect l="l" t="t" r="r" b="b"/>
                <a:pathLst>
                  <a:path w="5150" h="9872" extrusionOk="0">
                    <a:moveTo>
                      <a:pt x="3240" y="1"/>
                    </a:moveTo>
                    <a:cubicBezTo>
                      <a:pt x="2587" y="1"/>
                      <a:pt x="1888" y="407"/>
                      <a:pt x="1380" y="1299"/>
                    </a:cubicBezTo>
                    <a:cubicBezTo>
                      <a:pt x="0" y="3731"/>
                      <a:pt x="497" y="8072"/>
                      <a:pt x="2840" y="9732"/>
                    </a:cubicBezTo>
                    <a:lnTo>
                      <a:pt x="2840" y="9732"/>
                    </a:lnTo>
                    <a:cubicBezTo>
                      <a:pt x="2961" y="9390"/>
                      <a:pt x="3159" y="8597"/>
                      <a:pt x="3215" y="8204"/>
                    </a:cubicBezTo>
                    <a:cubicBezTo>
                      <a:pt x="3915" y="6203"/>
                      <a:pt x="5150" y="4468"/>
                      <a:pt x="5049" y="2266"/>
                    </a:cubicBezTo>
                    <a:cubicBezTo>
                      <a:pt x="5010" y="833"/>
                      <a:pt x="4173" y="1"/>
                      <a:pt x="3240" y="1"/>
                    </a:cubicBezTo>
                    <a:close/>
                    <a:moveTo>
                      <a:pt x="2840" y="9732"/>
                    </a:moveTo>
                    <a:cubicBezTo>
                      <a:pt x="2817" y="9797"/>
                      <a:pt x="2797" y="9845"/>
                      <a:pt x="2781" y="9872"/>
                    </a:cubicBezTo>
                    <a:lnTo>
                      <a:pt x="2948" y="9805"/>
                    </a:lnTo>
                    <a:cubicBezTo>
                      <a:pt x="2912" y="9781"/>
                      <a:pt x="2876" y="9757"/>
                      <a:pt x="2840" y="9732"/>
                    </a:cubicBezTo>
                    <a:close/>
                  </a:path>
                </a:pathLst>
              </a:custGeom>
              <a:solidFill>
                <a:srgbClr val="EBC1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" name="Google Shape;1852;p7"/>
              <p:cNvSpPr/>
              <p:nvPr/>
            </p:nvSpPr>
            <p:spPr>
              <a:xfrm>
                <a:off x="-320607" y="2252322"/>
                <a:ext cx="1065079" cy="726829"/>
              </a:xfrm>
              <a:custGeom>
                <a:avLst/>
                <a:gdLst/>
                <a:ahLst/>
                <a:cxnLst/>
                <a:rect l="l" t="t" r="r" b="b"/>
                <a:pathLst>
                  <a:path w="35553" h="24262" extrusionOk="0">
                    <a:moveTo>
                      <a:pt x="35184" y="1"/>
                    </a:moveTo>
                    <a:cubicBezTo>
                      <a:pt x="35174" y="1"/>
                      <a:pt x="35163" y="1"/>
                      <a:pt x="35153" y="2"/>
                    </a:cubicBezTo>
                    <a:cubicBezTo>
                      <a:pt x="32217" y="202"/>
                      <a:pt x="29549" y="1370"/>
                      <a:pt x="27247" y="3204"/>
                    </a:cubicBezTo>
                    <a:cubicBezTo>
                      <a:pt x="24945" y="5072"/>
                      <a:pt x="23111" y="7441"/>
                      <a:pt x="21376" y="9843"/>
                    </a:cubicBezTo>
                    <a:cubicBezTo>
                      <a:pt x="19642" y="12311"/>
                      <a:pt x="18007" y="14880"/>
                      <a:pt x="16139" y="17248"/>
                    </a:cubicBezTo>
                    <a:cubicBezTo>
                      <a:pt x="14471" y="19383"/>
                      <a:pt x="12570" y="21418"/>
                      <a:pt x="10135" y="22618"/>
                    </a:cubicBezTo>
                    <a:cubicBezTo>
                      <a:pt x="8695" y="23323"/>
                      <a:pt x="7175" y="23623"/>
                      <a:pt x="5642" y="23623"/>
                    </a:cubicBezTo>
                    <a:cubicBezTo>
                      <a:pt x="3908" y="23623"/>
                      <a:pt x="2159" y="23238"/>
                      <a:pt x="495" y="22618"/>
                    </a:cubicBezTo>
                    <a:cubicBezTo>
                      <a:pt x="458" y="22605"/>
                      <a:pt x="424" y="22599"/>
                      <a:pt x="392" y="22599"/>
                    </a:cubicBezTo>
                    <a:cubicBezTo>
                      <a:pt x="100" y="22599"/>
                      <a:pt x="0" y="23099"/>
                      <a:pt x="361" y="23219"/>
                    </a:cubicBezTo>
                    <a:cubicBezTo>
                      <a:pt x="2066" y="23861"/>
                      <a:pt x="3867" y="24261"/>
                      <a:pt x="5663" y="24261"/>
                    </a:cubicBezTo>
                    <a:cubicBezTo>
                      <a:pt x="6854" y="24261"/>
                      <a:pt x="8043" y="24085"/>
                      <a:pt x="9201" y="23686"/>
                    </a:cubicBezTo>
                    <a:cubicBezTo>
                      <a:pt x="11736" y="22785"/>
                      <a:pt x="13804" y="20984"/>
                      <a:pt x="15539" y="18982"/>
                    </a:cubicBezTo>
                    <a:cubicBezTo>
                      <a:pt x="19475" y="14446"/>
                      <a:pt x="22077" y="8875"/>
                      <a:pt x="26446" y="4739"/>
                    </a:cubicBezTo>
                    <a:cubicBezTo>
                      <a:pt x="28881" y="2471"/>
                      <a:pt x="31817" y="869"/>
                      <a:pt x="35153" y="603"/>
                    </a:cubicBezTo>
                    <a:cubicBezTo>
                      <a:pt x="35542" y="570"/>
                      <a:pt x="35553" y="1"/>
                      <a:pt x="3518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0" name="Google Shape;1853;p7"/>
              <p:cNvSpPr/>
              <p:nvPr/>
            </p:nvSpPr>
            <p:spPr>
              <a:xfrm>
                <a:off x="104879" y="2424356"/>
                <a:ext cx="79058" cy="353708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11807" extrusionOk="0">
                    <a:moveTo>
                      <a:pt x="1108" y="1"/>
                    </a:moveTo>
                    <a:cubicBezTo>
                      <a:pt x="982" y="1"/>
                      <a:pt x="854" y="70"/>
                      <a:pt x="801" y="230"/>
                    </a:cubicBezTo>
                    <a:cubicBezTo>
                      <a:pt x="134" y="2098"/>
                      <a:pt x="0" y="4233"/>
                      <a:pt x="167" y="6201"/>
                    </a:cubicBezTo>
                    <a:cubicBezTo>
                      <a:pt x="334" y="8102"/>
                      <a:pt x="734" y="10204"/>
                      <a:pt x="2002" y="11705"/>
                    </a:cubicBezTo>
                    <a:cubicBezTo>
                      <a:pt x="2065" y="11776"/>
                      <a:pt x="2138" y="11806"/>
                      <a:pt x="2209" y="11806"/>
                    </a:cubicBezTo>
                    <a:cubicBezTo>
                      <a:pt x="2435" y="11806"/>
                      <a:pt x="2639" y="11500"/>
                      <a:pt x="2435" y="11271"/>
                    </a:cubicBezTo>
                    <a:cubicBezTo>
                      <a:pt x="1235" y="9837"/>
                      <a:pt x="901" y="7736"/>
                      <a:pt x="768" y="5901"/>
                    </a:cubicBezTo>
                    <a:cubicBezTo>
                      <a:pt x="667" y="4066"/>
                      <a:pt x="768" y="2132"/>
                      <a:pt x="1401" y="397"/>
                    </a:cubicBezTo>
                    <a:cubicBezTo>
                      <a:pt x="1481" y="157"/>
                      <a:pt x="1297" y="1"/>
                      <a:pt x="110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1" name="Google Shape;1854;p7"/>
              <p:cNvSpPr/>
              <p:nvPr/>
            </p:nvSpPr>
            <p:spPr>
              <a:xfrm>
                <a:off x="277062" y="2568202"/>
                <a:ext cx="405355" cy="74504"/>
              </a:xfrm>
              <a:custGeom>
                <a:avLst/>
                <a:gdLst/>
                <a:ahLst/>
                <a:cxnLst/>
                <a:rect l="l" t="t" r="r" b="b"/>
                <a:pathLst>
                  <a:path w="13531" h="2487" extrusionOk="0">
                    <a:moveTo>
                      <a:pt x="13082" y="1"/>
                    </a:moveTo>
                    <a:cubicBezTo>
                      <a:pt x="13010" y="1"/>
                      <a:pt x="12934" y="30"/>
                      <a:pt x="12866" y="98"/>
                    </a:cubicBezTo>
                    <a:cubicBezTo>
                      <a:pt x="11298" y="1499"/>
                      <a:pt x="8763" y="1733"/>
                      <a:pt x="6761" y="1833"/>
                    </a:cubicBezTo>
                    <a:cubicBezTo>
                      <a:pt x="6316" y="1855"/>
                      <a:pt x="5858" y="1869"/>
                      <a:pt x="5395" y="1869"/>
                    </a:cubicBezTo>
                    <a:cubicBezTo>
                      <a:pt x="3737" y="1869"/>
                      <a:pt x="2002" y="1691"/>
                      <a:pt x="490" y="1066"/>
                    </a:cubicBezTo>
                    <a:cubicBezTo>
                      <a:pt x="446" y="1046"/>
                      <a:pt x="405" y="1037"/>
                      <a:pt x="367" y="1037"/>
                    </a:cubicBezTo>
                    <a:cubicBezTo>
                      <a:pt x="91" y="1037"/>
                      <a:pt x="0" y="1519"/>
                      <a:pt x="323" y="1666"/>
                    </a:cubicBezTo>
                    <a:cubicBezTo>
                      <a:pt x="1881" y="2294"/>
                      <a:pt x="3665" y="2487"/>
                      <a:pt x="5392" y="2487"/>
                    </a:cubicBezTo>
                    <a:cubicBezTo>
                      <a:pt x="5958" y="2487"/>
                      <a:pt x="6518" y="2466"/>
                      <a:pt x="7061" y="2433"/>
                    </a:cubicBezTo>
                    <a:cubicBezTo>
                      <a:pt x="9163" y="2333"/>
                      <a:pt x="11665" y="2000"/>
                      <a:pt x="13299" y="532"/>
                    </a:cubicBezTo>
                    <a:cubicBezTo>
                      <a:pt x="13531" y="326"/>
                      <a:pt x="13326" y="1"/>
                      <a:pt x="13082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2" name="Google Shape;1855;p7"/>
              <p:cNvSpPr/>
              <p:nvPr/>
            </p:nvSpPr>
            <p:spPr>
              <a:xfrm>
                <a:off x="455596" y="2167309"/>
                <a:ext cx="63929" cy="22501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7511" extrusionOk="0">
                    <a:moveTo>
                      <a:pt x="1691" y="0"/>
                    </a:moveTo>
                    <a:cubicBezTo>
                      <a:pt x="1598" y="0"/>
                      <a:pt x="1503" y="41"/>
                      <a:pt x="1435" y="138"/>
                    </a:cubicBezTo>
                    <a:cubicBezTo>
                      <a:pt x="101" y="2206"/>
                      <a:pt x="1" y="4842"/>
                      <a:pt x="1" y="7210"/>
                    </a:cubicBezTo>
                    <a:cubicBezTo>
                      <a:pt x="1" y="7410"/>
                      <a:pt x="159" y="7510"/>
                      <a:pt x="318" y="7510"/>
                    </a:cubicBezTo>
                    <a:cubicBezTo>
                      <a:pt x="476" y="7510"/>
                      <a:pt x="634" y="7410"/>
                      <a:pt x="634" y="7210"/>
                    </a:cubicBezTo>
                    <a:cubicBezTo>
                      <a:pt x="634" y="4942"/>
                      <a:pt x="701" y="2440"/>
                      <a:pt x="1969" y="472"/>
                    </a:cubicBezTo>
                    <a:cubicBezTo>
                      <a:pt x="2134" y="236"/>
                      <a:pt x="1915" y="0"/>
                      <a:pt x="16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3" name="Google Shape;1856;p7"/>
              <p:cNvSpPr/>
              <p:nvPr/>
            </p:nvSpPr>
            <p:spPr>
              <a:xfrm>
                <a:off x="729387" y="2208408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1" y="0"/>
                      <a:pt x="1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4" name="Google Shape;1857;p7"/>
              <p:cNvSpPr/>
              <p:nvPr/>
            </p:nvSpPr>
            <p:spPr>
              <a:xfrm>
                <a:off x="752363" y="2250375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5" name="Google Shape;1858;p7"/>
              <p:cNvSpPr/>
              <p:nvPr/>
            </p:nvSpPr>
            <p:spPr>
              <a:xfrm>
                <a:off x="770366" y="2210415"/>
                <a:ext cx="2801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34" y="0"/>
                      <a:pt x="4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6" name="Google Shape;1859;p7"/>
              <p:cNvSpPr/>
              <p:nvPr/>
            </p:nvSpPr>
            <p:spPr>
              <a:xfrm>
                <a:off x="611483" y="2546155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7" name="Google Shape;1860;p7"/>
              <p:cNvSpPr/>
              <p:nvPr/>
            </p:nvSpPr>
            <p:spPr>
              <a:xfrm>
                <a:off x="647459" y="2525156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8" name="Google Shape;1861;p7"/>
              <p:cNvSpPr/>
              <p:nvPr/>
            </p:nvSpPr>
            <p:spPr>
              <a:xfrm>
                <a:off x="687420" y="2593125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1" y="0"/>
                      <a:pt x="1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" name="Google Shape;1862;p7"/>
              <p:cNvSpPr/>
              <p:nvPr/>
            </p:nvSpPr>
            <p:spPr>
              <a:xfrm>
                <a:off x="448616" y="2158442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0" name="Google Shape;1863;p7"/>
              <p:cNvSpPr/>
              <p:nvPr/>
            </p:nvSpPr>
            <p:spPr>
              <a:xfrm>
                <a:off x="506550" y="220541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1864;p7"/>
              <p:cNvSpPr/>
              <p:nvPr/>
            </p:nvSpPr>
            <p:spPr>
              <a:xfrm>
                <a:off x="149842" y="2499185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1865;p7"/>
              <p:cNvSpPr/>
              <p:nvPr/>
            </p:nvSpPr>
            <p:spPr>
              <a:xfrm>
                <a:off x="149842" y="245922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1866;p7"/>
              <p:cNvSpPr/>
              <p:nvPr/>
            </p:nvSpPr>
            <p:spPr>
              <a:xfrm>
                <a:off x="68902" y="2478186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54" name="Google Shape;1867;p7"/>
            <p:cNvGrpSpPr/>
            <p:nvPr/>
          </p:nvGrpSpPr>
          <p:grpSpPr>
            <a:xfrm rot="5400000" flipH="1">
              <a:off x="11695628" y="1079157"/>
              <a:ext cx="117436" cy="105833"/>
              <a:chOff x="7737341" y="1046941"/>
              <a:chExt cx="161913" cy="145916"/>
            </a:xfrm>
          </p:grpSpPr>
          <p:sp>
            <p:nvSpPr>
              <p:cNvPr id="255" name="Google Shape;1868;p7"/>
              <p:cNvSpPr/>
              <p:nvPr/>
            </p:nvSpPr>
            <p:spPr>
              <a:xfrm>
                <a:off x="773734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5" y="0"/>
                    </a:moveTo>
                    <a:cubicBezTo>
                      <a:pt x="0" y="0"/>
                      <a:pt x="0" y="1735"/>
                      <a:pt x="1135" y="1735"/>
                    </a:cubicBezTo>
                    <a:cubicBezTo>
                      <a:pt x="2269" y="1735"/>
                      <a:pt x="2269" y="0"/>
                      <a:pt x="1135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" name="Google Shape;1869;p7"/>
              <p:cNvSpPr/>
              <p:nvPr/>
            </p:nvSpPr>
            <p:spPr>
              <a:xfrm>
                <a:off x="7789314" y="1046941"/>
                <a:ext cx="67974" cy="5200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6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1870;p7"/>
              <p:cNvSpPr/>
              <p:nvPr/>
            </p:nvSpPr>
            <p:spPr>
              <a:xfrm>
                <a:off x="7831281" y="1140882"/>
                <a:ext cx="67974" cy="51976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735" extrusionOk="0">
                    <a:moveTo>
                      <a:pt x="1134" y="0"/>
                    </a:moveTo>
                    <a:cubicBezTo>
                      <a:pt x="0" y="0"/>
                      <a:pt x="0" y="1735"/>
                      <a:pt x="1134" y="1735"/>
                    </a:cubicBezTo>
                    <a:cubicBezTo>
                      <a:pt x="2268" y="1735"/>
                      <a:pt x="2268" y="0"/>
                      <a:pt x="1134" y="0"/>
                    </a:cubicBezTo>
                    <a:close/>
                  </a:path>
                </a:pathLst>
              </a:custGeom>
              <a:solidFill>
                <a:srgbClr val="C43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59" name="Rectangle: Rounded Corners 258">
            <a:extLst>
              <a:ext uri="{FF2B5EF4-FFF2-40B4-BE49-F238E27FC236}">
                <a16:creationId xmlns:a16="http://schemas.microsoft.com/office/drawing/2014/main" id="{01763C74-F82A-37F8-83D0-A98BFB94FA9B}"/>
              </a:ext>
            </a:extLst>
          </p:cNvPr>
          <p:cNvSpPr/>
          <p:nvPr/>
        </p:nvSpPr>
        <p:spPr>
          <a:xfrm>
            <a:off x="4603667" y="270443"/>
            <a:ext cx="2574515" cy="1396863"/>
          </a:xfrm>
          <a:prstGeom prst="roundRect">
            <a:avLst/>
          </a:prstGeom>
          <a:solidFill>
            <a:srgbClr val="A5EB5F"/>
          </a:solidFill>
          <a:ln w="127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CỘNG, PHÉP TRỪ HAI ĐA THỨC MỘT BIẾN</a:t>
            </a:r>
          </a:p>
        </p:txBody>
      </p:sp>
      <p:sp>
        <p:nvSpPr>
          <p:cNvPr id="260" name="Rectangle: Rounded Corners 259">
            <a:extLst>
              <a:ext uri="{FF2B5EF4-FFF2-40B4-BE49-F238E27FC236}">
                <a16:creationId xmlns:a16="http://schemas.microsoft.com/office/drawing/2014/main" id="{79EC527E-6D21-0D86-89ED-3FE1265EB686}"/>
              </a:ext>
            </a:extLst>
          </p:cNvPr>
          <p:cNvSpPr/>
          <p:nvPr/>
        </p:nvSpPr>
        <p:spPr>
          <a:xfrm>
            <a:off x="7564068" y="2376000"/>
            <a:ext cx="2833934" cy="12945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HAI ĐA THỨC MỘT BIẾN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1" name="Isosceles Triangle 18">
            <a:extLst>
              <a:ext uri="{FF2B5EF4-FFF2-40B4-BE49-F238E27FC236}">
                <a16:creationId xmlns:a16="http://schemas.microsoft.com/office/drawing/2014/main" id="{B41F4F05-9276-AD4F-6FB7-AE97FE1B990D}"/>
              </a:ext>
            </a:extLst>
          </p:cNvPr>
          <p:cNvSpPr/>
          <p:nvPr/>
        </p:nvSpPr>
        <p:spPr>
          <a:xfrm rot="7177548">
            <a:off x="6643184" y="1335440"/>
            <a:ext cx="336059" cy="1890293"/>
          </a:xfrm>
          <a:custGeom>
            <a:avLst/>
            <a:gdLst>
              <a:gd name="connsiteX0" fmla="*/ 0 w 97371"/>
              <a:gd name="connsiteY0" fmla="*/ 1014153 h 1014153"/>
              <a:gd name="connsiteX1" fmla="*/ 48686 w 97371"/>
              <a:gd name="connsiteY1" fmla="*/ 0 h 1014153"/>
              <a:gd name="connsiteX2" fmla="*/ 97371 w 97371"/>
              <a:gd name="connsiteY2" fmla="*/ 1014153 h 1014153"/>
              <a:gd name="connsiteX3" fmla="*/ 0 w 97371"/>
              <a:gd name="connsiteY3" fmla="*/ 1014153 h 1014153"/>
              <a:gd name="connsiteX0" fmla="*/ 0 w 157749"/>
              <a:gd name="connsiteY0" fmla="*/ 1014153 h 1014153"/>
              <a:gd name="connsiteX1" fmla="*/ 48686 w 157749"/>
              <a:gd name="connsiteY1" fmla="*/ 0 h 1014153"/>
              <a:gd name="connsiteX2" fmla="*/ 97371 w 157749"/>
              <a:gd name="connsiteY2" fmla="*/ 1014153 h 1014153"/>
              <a:gd name="connsiteX3" fmla="*/ 0 w 157749"/>
              <a:gd name="connsiteY3" fmla="*/ 1014153 h 1014153"/>
              <a:gd name="connsiteX0" fmla="*/ 0 w 157749"/>
              <a:gd name="connsiteY0" fmla="*/ 1014153 h 1014153"/>
              <a:gd name="connsiteX1" fmla="*/ 48686 w 157749"/>
              <a:gd name="connsiteY1" fmla="*/ 0 h 1014153"/>
              <a:gd name="connsiteX2" fmla="*/ 97371 w 157749"/>
              <a:gd name="connsiteY2" fmla="*/ 1014153 h 1014153"/>
              <a:gd name="connsiteX3" fmla="*/ 0 w 157749"/>
              <a:gd name="connsiteY3" fmla="*/ 1014153 h 1014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49" h="1014153">
                <a:moveTo>
                  <a:pt x="0" y="1014153"/>
                </a:moveTo>
                <a:cubicBezTo>
                  <a:pt x="221017" y="779289"/>
                  <a:pt x="32457" y="338051"/>
                  <a:pt x="48686" y="0"/>
                </a:cubicBezTo>
                <a:cubicBezTo>
                  <a:pt x="64914" y="338051"/>
                  <a:pt x="251005" y="674515"/>
                  <a:pt x="97371" y="1014153"/>
                </a:cubicBezTo>
                <a:lnTo>
                  <a:pt x="0" y="10141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Isosceles Triangle 18">
            <a:extLst>
              <a:ext uri="{FF2B5EF4-FFF2-40B4-BE49-F238E27FC236}">
                <a16:creationId xmlns:a16="http://schemas.microsoft.com/office/drawing/2014/main" id="{4F775AB7-7357-275F-C72E-051E5D13D32E}"/>
              </a:ext>
            </a:extLst>
          </p:cNvPr>
          <p:cNvSpPr/>
          <p:nvPr/>
        </p:nvSpPr>
        <p:spPr>
          <a:xfrm rot="14272302">
            <a:off x="4881114" y="1225331"/>
            <a:ext cx="336835" cy="2026468"/>
          </a:xfrm>
          <a:custGeom>
            <a:avLst/>
            <a:gdLst>
              <a:gd name="connsiteX0" fmla="*/ 0 w 97371"/>
              <a:gd name="connsiteY0" fmla="*/ 1014153 h 1014153"/>
              <a:gd name="connsiteX1" fmla="*/ 48686 w 97371"/>
              <a:gd name="connsiteY1" fmla="*/ 0 h 1014153"/>
              <a:gd name="connsiteX2" fmla="*/ 97371 w 97371"/>
              <a:gd name="connsiteY2" fmla="*/ 1014153 h 1014153"/>
              <a:gd name="connsiteX3" fmla="*/ 0 w 97371"/>
              <a:gd name="connsiteY3" fmla="*/ 1014153 h 1014153"/>
              <a:gd name="connsiteX0" fmla="*/ 0 w 157749"/>
              <a:gd name="connsiteY0" fmla="*/ 1014153 h 1014153"/>
              <a:gd name="connsiteX1" fmla="*/ 48686 w 157749"/>
              <a:gd name="connsiteY1" fmla="*/ 0 h 1014153"/>
              <a:gd name="connsiteX2" fmla="*/ 97371 w 157749"/>
              <a:gd name="connsiteY2" fmla="*/ 1014153 h 1014153"/>
              <a:gd name="connsiteX3" fmla="*/ 0 w 157749"/>
              <a:gd name="connsiteY3" fmla="*/ 1014153 h 1014153"/>
              <a:gd name="connsiteX0" fmla="*/ 0 w 157749"/>
              <a:gd name="connsiteY0" fmla="*/ 1014153 h 1014153"/>
              <a:gd name="connsiteX1" fmla="*/ 48686 w 157749"/>
              <a:gd name="connsiteY1" fmla="*/ 0 h 1014153"/>
              <a:gd name="connsiteX2" fmla="*/ 97371 w 157749"/>
              <a:gd name="connsiteY2" fmla="*/ 1014153 h 1014153"/>
              <a:gd name="connsiteX3" fmla="*/ 0 w 157749"/>
              <a:gd name="connsiteY3" fmla="*/ 1014153 h 1014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49" h="1014153">
                <a:moveTo>
                  <a:pt x="0" y="1014153"/>
                </a:moveTo>
                <a:cubicBezTo>
                  <a:pt x="221017" y="779289"/>
                  <a:pt x="32457" y="338051"/>
                  <a:pt x="48686" y="0"/>
                </a:cubicBezTo>
                <a:cubicBezTo>
                  <a:pt x="64914" y="338051"/>
                  <a:pt x="251005" y="674515"/>
                  <a:pt x="97371" y="1014153"/>
                </a:cubicBezTo>
                <a:lnTo>
                  <a:pt x="0" y="10141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Rectangle: Rounded Corners 262">
            <a:extLst>
              <a:ext uri="{FF2B5EF4-FFF2-40B4-BE49-F238E27FC236}">
                <a16:creationId xmlns:a16="http://schemas.microsoft.com/office/drawing/2014/main" id="{77B0C9C7-184B-DB7E-A9B4-CF0975A65E58}"/>
              </a:ext>
            </a:extLst>
          </p:cNvPr>
          <p:cNvSpPr/>
          <p:nvPr/>
        </p:nvSpPr>
        <p:spPr>
          <a:xfrm>
            <a:off x="1259840" y="2306362"/>
            <a:ext cx="2932325" cy="129455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HAI ĐA THỨC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BIẾN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4" name="Rectangle: Rounded Corners 263">
            <a:extLst>
              <a:ext uri="{FF2B5EF4-FFF2-40B4-BE49-F238E27FC236}">
                <a16:creationId xmlns:a16="http://schemas.microsoft.com/office/drawing/2014/main" id="{FF3EC565-BA11-4113-4F95-85568B501FB2}"/>
              </a:ext>
            </a:extLst>
          </p:cNvPr>
          <p:cNvSpPr/>
          <p:nvPr/>
        </p:nvSpPr>
        <p:spPr>
          <a:xfrm>
            <a:off x="3085122" y="4293736"/>
            <a:ext cx="2157438" cy="1007179"/>
          </a:xfrm>
          <a:prstGeom prst="roundRect">
            <a:avLst/>
          </a:prstGeom>
          <a:solidFill>
            <a:srgbClr val="D876E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NGANG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BƯỚC</a:t>
            </a:r>
            <a:endParaRPr kumimoji="0" lang="en-US" sz="20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5" name="Rectangle: Rounded Corners 264">
            <a:extLst>
              <a:ext uri="{FF2B5EF4-FFF2-40B4-BE49-F238E27FC236}">
                <a16:creationId xmlns:a16="http://schemas.microsoft.com/office/drawing/2014/main" id="{F0716C88-0F5C-AA00-9F34-EA923C37B0F1}"/>
              </a:ext>
            </a:extLst>
          </p:cNvPr>
          <p:cNvSpPr/>
          <p:nvPr/>
        </p:nvSpPr>
        <p:spPr>
          <a:xfrm>
            <a:off x="6919119" y="4293736"/>
            <a:ext cx="1809305" cy="1007179"/>
          </a:xfrm>
          <a:prstGeom prst="roundRect">
            <a:avLst/>
          </a:prstGeom>
          <a:solidFill>
            <a:srgbClr val="D876E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 DỌC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BƯỚC</a:t>
            </a:r>
            <a:endParaRPr kumimoji="0" lang="en-US" sz="20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" name="Rectangle: Rounded Corners 265">
            <a:extLst>
              <a:ext uri="{FF2B5EF4-FFF2-40B4-BE49-F238E27FC236}">
                <a16:creationId xmlns:a16="http://schemas.microsoft.com/office/drawing/2014/main" id="{1B799C14-8014-6B82-DF2C-6D8437802C21}"/>
              </a:ext>
            </a:extLst>
          </p:cNvPr>
          <p:cNvSpPr/>
          <p:nvPr/>
        </p:nvSpPr>
        <p:spPr>
          <a:xfrm>
            <a:off x="9403714" y="4302939"/>
            <a:ext cx="2280286" cy="997976"/>
          </a:xfrm>
          <a:prstGeom prst="roundRect">
            <a:avLst/>
          </a:prstGeom>
          <a:solidFill>
            <a:srgbClr val="D876E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NGANG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BƯỚC</a:t>
            </a:r>
            <a:endParaRPr kumimoji="0" lang="en-US" sz="20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7AAB6398-37B5-D576-34A4-48D88EB95C58}"/>
              </a:ext>
            </a:extLst>
          </p:cNvPr>
          <p:cNvCxnSpPr>
            <a:cxnSpLocks/>
            <a:stCxn id="263" idx="2"/>
          </p:cNvCxnSpPr>
          <p:nvPr/>
        </p:nvCxnSpPr>
        <p:spPr>
          <a:xfrm flipH="1">
            <a:off x="1502602" y="3600916"/>
            <a:ext cx="1223401" cy="69282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DFEC46C9-C7EC-BCE5-1E06-BBB326125616}"/>
              </a:ext>
            </a:extLst>
          </p:cNvPr>
          <p:cNvCxnSpPr>
            <a:cxnSpLocks/>
            <a:stCxn id="263" idx="2"/>
            <a:endCxn id="264" idx="0"/>
          </p:cNvCxnSpPr>
          <p:nvPr/>
        </p:nvCxnSpPr>
        <p:spPr>
          <a:xfrm>
            <a:off x="2726003" y="3600916"/>
            <a:ext cx="1437838" cy="69282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0C5FC6D1-0378-F667-3931-3F1D1D3EA62E}"/>
              </a:ext>
            </a:extLst>
          </p:cNvPr>
          <p:cNvCxnSpPr>
            <a:cxnSpLocks/>
            <a:stCxn id="260" idx="2"/>
            <a:endCxn id="265" idx="0"/>
          </p:cNvCxnSpPr>
          <p:nvPr/>
        </p:nvCxnSpPr>
        <p:spPr>
          <a:xfrm flipH="1">
            <a:off x="7823772" y="3670554"/>
            <a:ext cx="1157263" cy="62318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22A58B35-51B3-2636-077B-E79432AEC13E}"/>
              </a:ext>
            </a:extLst>
          </p:cNvPr>
          <p:cNvCxnSpPr>
            <a:cxnSpLocks/>
            <a:stCxn id="260" idx="2"/>
            <a:endCxn id="266" idx="0"/>
          </p:cNvCxnSpPr>
          <p:nvPr/>
        </p:nvCxnSpPr>
        <p:spPr>
          <a:xfrm>
            <a:off x="8981035" y="3670554"/>
            <a:ext cx="1562822" cy="63238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1" name="Rectangle: Rounded Corners 270">
            <a:extLst>
              <a:ext uri="{FF2B5EF4-FFF2-40B4-BE49-F238E27FC236}">
                <a16:creationId xmlns:a16="http://schemas.microsoft.com/office/drawing/2014/main" id="{CC1D9523-2298-C00A-8A26-009F96DD1FEB}"/>
              </a:ext>
            </a:extLst>
          </p:cNvPr>
          <p:cNvSpPr/>
          <p:nvPr/>
        </p:nvSpPr>
        <p:spPr>
          <a:xfrm>
            <a:off x="375173" y="4302939"/>
            <a:ext cx="1809305" cy="1007179"/>
          </a:xfrm>
          <a:prstGeom prst="roundRect">
            <a:avLst/>
          </a:prstGeom>
          <a:solidFill>
            <a:srgbClr val="D876E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 DỌC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BƯỚC</a:t>
            </a:r>
            <a:endParaRPr kumimoji="0" lang="en-US" sz="20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616;p7"/>
          <p:cNvGrpSpPr/>
          <p:nvPr/>
        </p:nvGrpSpPr>
        <p:grpSpPr>
          <a:xfrm flipH="1">
            <a:off x="10998588" y="-130831"/>
            <a:ext cx="1074149" cy="686771"/>
            <a:chOff x="-206267" y="355694"/>
            <a:chExt cx="1406323" cy="899150"/>
          </a:xfrm>
        </p:grpSpPr>
        <p:sp>
          <p:nvSpPr>
            <p:cNvPr id="5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1625;p7"/>
          <p:cNvGrpSpPr/>
          <p:nvPr/>
        </p:nvGrpSpPr>
        <p:grpSpPr>
          <a:xfrm>
            <a:off x="11032570" y="5539801"/>
            <a:ext cx="1289014" cy="1411882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1824;p7"/>
          <p:cNvGrpSpPr/>
          <p:nvPr/>
        </p:nvGrpSpPr>
        <p:grpSpPr>
          <a:xfrm flipH="1">
            <a:off x="11677110" y="-118889"/>
            <a:ext cx="519193" cy="813144"/>
            <a:chOff x="1897495" y="-461400"/>
            <a:chExt cx="815443" cy="1139815"/>
          </a:xfrm>
        </p:grpSpPr>
        <p:sp>
          <p:nvSpPr>
            <p:cNvPr id="212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8" name="Hộp Văn bản 10">
            <a:extLst>
              <a:ext uri="{FF2B5EF4-FFF2-40B4-BE49-F238E27FC236}">
                <a16:creationId xmlns:a16="http://schemas.microsoft.com/office/drawing/2014/main" id="{98856A29-6B56-CDC0-6893-4DF5A5270274}"/>
              </a:ext>
            </a:extLst>
          </p:cNvPr>
          <p:cNvSpPr txBox="1"/>
          <p:nvPr/>
        </p:nvSpPr>
        <p:spPr>
          <a:xfrm>
            <a:off x="3411407" y="66251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/>
              <p:nvPr/>
            </p:nvSpPr>
            <p:spPr>
              <a:xfrm>
                <a:off x="387428" y="1856032"/>
                <a:ext cx="11501225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</a:t>
                </a: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800">
                    <a:solidFill>
                      <a:srgbClr val="0D0D0D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</a:t>
                </a: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à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28" y="1856032"/>
                <a:ext cx="11501225" cy="668901"/>
              </a:xfrm>
              <a:prstGeom prst="rect">
                <a:avLst/>
              </a:prstGeom>
              <a:blipFill>
                <a:blip r:embed="rId2"/>
                <a:stretch>
                  <a:fillRect l="-1113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C1132CB1-D506-62F3-4966-AEECB6A5FB8B}"/>
                  </a:ext>
                </a:extLst>
              </p:cNvPr>
              <p:cNvSpPr txBox="1"/>
              <p:nvPr/>
            </p:nvSpPr>
            <p:spPr>
              <a:xfrm>
                <a:off x="373741" y="2536547"/>
                <a:ext cx="6162040" cy="66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C1132CB1-D506-62F3-4966-AEECB6A5F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41" y="2536547"/>
                <a:ext cx="6162040" cy="669542"/>
              </a:xfrm>
              <a:prstGeom prst="rect">
                <a:avLst/>
              </a:prstGeom>
              <a:blipFill>
                <a:blip r:embed="rId3"/>
                <a:stretch>
                  <a:fillRect l="-1978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5" name="TextBox 234">
            <a:extLst>
              <a:ext uri="{FF2B5EF4-FFF2-40B4-BE49-F238E27FC236}">
                <a16:creationId xmlns:a16="http://schemas.microsoft.com/office/drawing/2014/main" id="{7AA954A1-A0B8-934F-816B-B475E95F6097}"/>
              </a:ext>
            </a:extLst>
          </p:cNvPr>
          <p:cNvSpPr txBox="1"/>
          <p:nvPr/>
        </p:nvSpPr>
        <p:spPr>
          <a:xfrm>
            <a:off x="398242" y="922223"/>
            <a:ext cx="7122382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1: Cộng, trừ đa thức một biến</a:t>
            </a:r>
            <a:endParaRPr lang="en-US" sz="32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09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" name="Google Shape;1616;p7"/>
          <p:cNvGrpSpPr/>
          <p:nvPr/>
        </p:nvGrpSpPr>
        <p:grpSpPr>
          <a:xfrm flipH="1">
            <a:off x="10998588" y="-130831"/>
            <a:ext cx="1074149" cy="686771"/>
            <a:chOff x="-206267" y="355694"/>
            <a:chExt cx="1406323" cy="899150"/>
          </a:xfrm>
        </p:grpSpPr>
        <p:sp>
          <p:nvSpPr>
            <p:cNvPr id="5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625;p7"/>
          <p:cNvGrpSpPr/>
          <p:nvPr/>
        </p:nvGrpSpPr>
        <p:grpSpPr>
          <a:xfrm>
            <a:off x="11163442" y="5716509"/>
            <a:ext cx="1158142" cy="1235173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1824;p7"/>
          <p:cNvGrpSpPr/>
          <p:nvPr/>
        </p:nvGrpSpPr>
        <p:grpSpPr>
          <a:xfrm flipH="1">
            <a:off x="11677110" y="-118889"/>
            <a:ext cx="519193" cy="813144"/>
            <a:chOff x="1897495" y="-461400"/>
            <a:chExt cx="815443" cy="1139815"/>
          </a:xfrm>
        </p:grpSpPr>
        <p:sp>
          <p:nvSpPr>
            <p:cNvPr id="212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8" name="Hộp Văn bản 10">
            <a:extLst>
              <a:ext uri="{FF2B5EF4-FFF2-40B4-BE49-F238E27FC236}">
                <a16:creationId xmlns:a16="http://schemas.microsoft.com/office/drawing/2014/main" id="{98856A29-6B56-CDC0-6893-4DF5A5270274}"/>
              </a:ext>
            </a:extLst>
          </p:cNvPr>
          <p:cNvSpPr txBox="1"/>
          <p:nvPr/>
        </p:nvSpPr>
        <p:spPr>
          <a:xfrm>
            <a:off x="3575842" y="44212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/>
              <p:nvPr/>
            </p:nvSpPr>
            <p:spPr>
              <a:xfrm>
                <a:off x="244246" y="1073991"/>
                <a:ext cx="11501225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46" y="1073991"/>
                <a:ext cx="11501225" cy="668901"/>
              </a:xfrm>
              <a:prstGeom prst="rect">
                <a:avLst/>
              </a:prstGeom>
              <a:blipFill>
                <a:blip r:embed="rId2"/>
                <a:stretch>
                  <a:fillRect l="-1060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C1132CB1-D506-62F3-4966-AEECB6A5FB8B}"/>
                  </a:ext>
                </a:extLst>
              </p:cNvPr>
              <p:cNvSpPr txBox="1"/>
              <p:nvPr/>
            </p:nvSpPr>
            <p:spPr>
              <a:xfrm>
                <a:off x="257648" y="1693686"/>
                <a:ext cx="6162040" cy="66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>
                    <a:solidFill>
                      <a:srgbClr val="0D0D0D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solidFill>
                      <a:srgbClr val="0D0D0D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C1132CB1-D506-62F3-4966-AEECB6A5F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48" y="1693686"/>
                <a:ext cx="6162040" cy="669542"/>
              </a:xfrm>
              <a:prstGeom prst="rect">
                <a:avLst/>
              </a:prstGeom>
              <a:blipFill>
                <a:blip r:embed="rId3"/>
                <a:stretch>
                  <a:fillRect l="-1978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DF72B2F4-AEFB-9B82-4F73-493A5E1E4A3E}"/>
                  </a:ext>
                </a:extLst>
              </p:cNvPr>
              <p:cNvSpPr txBox="1"/>
              <p:nvPr/>
            </p:nvSpPr>
            <p:spPr>
              <a:xfrm>
                <a:off x="1246590" y="2964838"/>
                <a:ext cx="6162040" cy="1570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0">
                                <a:latin typeface="Cambria Math" panose="02040503050406030204" pitchFamily="18" charset="0"/>
                              </a:rPr>
                              <m:t>        </m:t>
                            </m:r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800" i="0">
                                    <a:latin typeface="Cambria Math" panose="02040503050406030204" pitchFamily="18" charset="0"/>
                                  </a:rPr>
                                  <m:t>       +</m:t>
                                </m:r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280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+  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d>
                                        <m:d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sz="2800" i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          </m:t>
                                      </m:r>
                                      <m:r>
                                        <a:rPr lang="en-US" sz="2800" b="0" i="0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800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mr>
                                </m:m>
                              </m:e>
                            </m:bar>
                          </m:e>
                        </m:mr>
                        <m:mr>
                          <m:e>
                            <m:r>
                              <a:rPr lang="en-US" sz="2800" i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80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800" i="0">
                                <a:latin typeface="Cambria Math" panose="02040503050406030204" pitchFamily="18" charset="0"/>
                              </a:rPr>
                              <m:t>+4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latin typeface="Cambria Math" panose="02040503050406030204" pitchFamily="18" charset="0"/>
                              </a:rPr>
                              <m:t>+  3</m:t>
                            </m:r>
                          </m:e>
                        </m:mr>
                      </m:m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DF72B2F4-AEFB-9B82-4F73-493A5E1E4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590" y="2964838"/>
                <a:ext cx="6162040" cy="15704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4" name="TextBox 233">
            <a:extLst>
              <a:ext uri="{FF2B5EF4-FFF2-40B4-BE49-F238E27FC236}">
                <a16:creationId xmlns:a16="http://schemas.microsoft.com/office/drawing/2014/main" id="{32353733-5843-4F63-2953-1DCE7EFDD7DF}"/>
              </a:ext>
            </a:extLst>
          </p:cNvPr>
          <p:cNvSpPr txBox="1"/>
          <p:nvPr/>
        </p:nvSpPr>
        <p:spPr>
          <a:xfrm>
            <a:off x="580702" y="465766"/>
            <a:ext cx="7122382" cy="752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1: Cộng, trừ đa thức một biến</a:t>
            </a:r>
            <a:endParaRPr lang="en-US" sz="32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" name="Google Shape;1616;p7"/>
          <p:cNvGrpSpPr/>
          <p:nvPr/>
        </p:nvGrpSpPr>
        <p:grpSpPr>
          <a:xfrm flipH="1">
            <a:off x="10998588" y="-130831"/>
            <a:ext cx="1074149" cy="686771"/>
            <a:chOff x="-206267" y="355694"/>
            <a:chExt cx="1406323" cy="899150"/>
          </a:xfrm>
        </p:grpSpPr>
        <p:sp>
          <p:nvSpPr>
            <p:cNvPr id="5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625;p7"/>
          <p:cNvGrpSpPr/>
          <p:nvPr/>
        </p:nvGrpSpPr>
        <p:grpSpPr>
          <a:xfrm>
            <a:off x="11163442" y="5716509"/>
            <a:ext cx="1158142" cy="1235173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1824;p7"/>
          <p:cNvGrpSpPr/>
          <p:nvPr/>
        </p:nvGrpSpPr>
        <p:grpSpPr>
          <a:xfrm flipH="1">
            <a:off x="11677110" y="-118889"/>
            <a:ext cx="519193" cy="813144"/>
            <a:chOff x="1897495" y="-461400"/>
            <a:chExt cx="815443" cy="1139815"/>
          </a:xfrm>
        </p:grpSpPr>
        <p:sp>
          <p:nvSpPr>
            <p:cNvPr id="212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5EEE0980-0585-0D60-2860-C3A15A7C581D}"/>
                  </a:ext>
                </a:extLst>
              </p:cNvPr>
              <p:cNvSpPr txBox="1"/>
              <p:nvPr/>
            </p:nvSpPr>
            <p:spPr>
              <a:xfrm>
                <a:off x="243112" y="818644"/>
                <a:ext cx="11501225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</a:t>
                </a: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800">
                    <a:solidFill>
                      <a:srgbClr val="0D0D0D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</a:t>
                </a: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à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4" name="TextBox 233">
                <a:extLst>
                  <a:ext uri="{FF2B5EF4-FFF2-40B4-BE49-F238E27FC236}">
                    <a16:creationId xmlns:a16="http://schemas.microsoft.com/office/drawing/2014/main" id="{5EEE0980-0585-0D60-2860-C3A15A7C5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12" y="818644"/>
                <a:ext cx="11501225" cy="668901"/>
              </a:xfrm>
              <a:prstGeom prst="rect">
                <a:avLst/>
              </a:prstGeom>
              <a:blipFill>
                <a:blip r:embed="rId2"/>
                <a:stretch>
                  <a:fillRect l="-1113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B0DEEAFF-203D-A423-0DF4-E0820C89FDE8}"/>
                  </a:ext>
                </a:extLst>
              </p:cNvPr>
              <p:cNvSpPr txBox="1"/>
              <p:nvPr/>
            </p:nvSpPr>
            <p:spPr>
              <a:xfrm>
                <a:off x="352357" y="1518875"/>
                <a:ext cx="6162040" cy="66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B0DEEAFF-203D-A423-0DF4-E0820C89F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57" y="1518875"/>
                <a:ext cx="6162040" cy="669542"/>
              </a:xfrm>
              <a:prstGeom prst="rect">
                <a:avLst/>
              </a:prstGeom>
              <a:blipFill>
                <a:blip r:embed="rId3"/>
                <a:stretch>
                  <a:fillRect l="-2077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3128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" name="Google Shape;1616;p7"/>
          <p:cNvGrpSpPr/>
          <p:nvPr/>
        </p:nvGrpSpPr>
        <p:grpSpPr>
          <a:xfrm flipH="1">
            <a:off x="10998588" y="-130831"/>
            <a:ext cx="1074149" cy="686771"/>
            <a:chOff x="-206267" y="355694"/>
            <a:chExt cx="1406323" cy="899150"/>
          </a:xfrm>
        </p:grpSpPr>
        <p:sp>
          <p:nvSpPr>
            <p:cNvPr id="5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625;p7"/>
          <p:cNvGrpSpPr/>
          <p:nvPr/>
        </p:nvGrpSpPr>
        <p:grpSpPr>
          <a:xfrm>
            <a:off x="11163442" y="5716509"/>
            <a:ext cx="1158142" cy="1235173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1824;p7"/>
          <p:cNvGrpSpPr/>
          <p:nvPr/>
        </p:nvGrpSpPr>
        <p:grpSpPr>
          <a:xfrm flipH="1">
            <a:off x="11677110" y="-118889"/>
            <a:ext cx="519193" cy="813144"/>
            <a:chOff x="1897495" y="-461400"/>
            <a:chExt cx="815443" cy="1139815"/>
          </a:xfrm>
        </p:grpSpPr>
        <p:sp>
          <p:nvSpPr>
            <p:cNvPr id="212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/>
              <p:nvPr/>
            </p:nvSpPr>
            <p:spPr>
              <a:xfrm>
                <a:off x="244246" y="1073991"/>
                <a:ext cx="11501225" cy="586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</a:t>
                </a: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46" y="1073991"/>
                <a:ext cx="11501225" cy="586571"/>
              </a:xfrm>
              <a:prstGeom prst="rect">
                <a:avLst/>
              </a:prstGeom>
              <a:blipFill>
                <a:blip r:embed="rId2"/>
                <a:stretch>
                  <a:fillRect l="-79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C1132CB1-D506-62F3-4966-AEECB6A5FB8B}"/>
                  </a:ext>
                </a:extLst>
              </p:cNvPr>
              <p:cNvSpPr txBox="1"/>
              <p:nvPr/>
            </p:nvSpPr>
            <p:spPr>
              <a:xfrm>
                <a:off x="257648" y="1693686"/>
                <a:ext cx="6162040" cy="587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>
                    <a:solidFill>
                      <a:srgbClr val="0D0D0D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C1132CB1-D506-62F3-4966-AEECB6A5F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48" y="1693686"/>
                <a:ext cx="6162040" cy="587148"/>
              </a:xfrm>
              <a:prstGeom prst="rect">
                <a:avLst/>
              </a:prstGeom>
              <a:blipFill>
                <a:blip r:embed="rId3"/>
                <a:stretch>
                  <a:fillRect l="-29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8F696B48-CE40-1321-ACB3-9044AA9FEF9D}"/>
              </a:ext>
            </a:extLst>
          </p:cNvPr>
          <p:cNvCxnSpPr>
            <a:cxnSpLocks/>
          </p:cNvCxnSpPr>
          <p:nvPr/>
        </p:nvCxnSpPr>
        <p:spPr>
          <a:xfrm>
            <a:off x="5577766" y="2765090"/>
            <a:ext cx="0" cy="28263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2CA5B169-D376-01A3-36E1-EA35C9B8563C}"/>
                  </a:ext>
                </a:extLst>
              </p:cNvPr>
              <p:cNvSpPr txBox="1"/>
              <p:nvPr/>
            </p:nvSpPr>
            <p:spPr>
              <a:xfrm>
                <a:off x="-391234" y="3138799"/>
                <a:ext cx="6243320" cy="1359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        </m:t>
                            </m:r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       −</m:t>
                                </m:r>
                                <m:m>
                                  <m:mPr>
                                    <m:plcHide m:val="on"/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=7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+  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=2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i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24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          </m:t>
                                      </m:r>
                                      <m: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400" i="0">
                                          <a:latin typeface="Cambria Math" panose="02040503050406030204" pitchFamily="18" charset="0"/>
                                        </a:rPr>
                                        <m:t> −1</m:t>
                                      </m:r>
                                    </m:e>
                                  </m:mr>
                                </m:m>
                              </m:e>
                            </m:bar>
                          </m:e>
                        </m:mr>
                        <m:mr>
                          <m:e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=5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+  5</m:t>
                            </m:r>
                          </m:e>
                        </m:mr>
                      </m:m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2CA5B169-D376-01A3-36E1-EA35C9B85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91234" y="3138799"/>
                <a:ext cx="6243320" cy="13593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DD4439A8-EE47-6230-7005-A2AD634DBAA6}"/>
                  </a:ext>
                </a:extLst>
              </p:cNvPr>
              <p:cNvSpPr txBox="1"/>
              <p:nvPr/>
            </p:nvSpPr>
            <p:spPr>
              <a:xfrm>
                <a:off x="5852086" y="2838672"/>
                <a:ext cx="215938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DD4439A8-EE47-6230-7005-A2AD634DB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086" y="2838672"/>
                <a:ext cx="2159389" cy="461665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C22C24A1-0C8D-3AE3-AA06-0C632EEC5C91}"/>
                  </a:ext>
                </a:extLst>
              </p:cNvPr>
              <p:cNvSpPr txBox="1"/>
              <p:nvPr/>
            </p:nvSpPr>
            <p:spPr>
              <a:xfrm>
                <a:off x="5657051" y="3418491"/>
                <a:ext cx="6360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7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+4</m:t>
                          </m:r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+3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C22C24A1-0C8D-3AE3-AA06-0C632EEC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051" y="3418491"/>
                <a:ext cx="636016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5EAF2193-BDDA-5C3D-88E0-460E32E7B7BE}"/>
                  </a:ext>
                </a:extLst>
              </p:cNvPr>
              <p:cNvSpPr txBox="1"/>
              <p:nvPr/>
            </p:nvSpPr>
            <p:spPr>
              <a:xfrm>
                <a:off x="5416879" y="3981273"/>
                <a:ext cx="6360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7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+4−2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5EAF2193-BDDA-5C3D-88E0-460E32E7B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879" y="3981273"/>
                <a:ext cx="636016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FF38C6DC-A523-B318-C975-0C87246D3CE9}"/>
                  </a:ext>
                </a:extLst>
              </p:cNvPr>
              <p:cNvSpPr txBox="1"/>
              <p:nvPr/>
            </p:nvSpPr>
            <p:spPr>
              <a:xfrm>
                <a:off x="5814406" y="4463624"/>
                <a:ext cx="6360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7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4+1</m:t>
                          </m:r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FF38C6DC-A523-B318-C975-0C87246D3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406" y="4463624"/>
                <a:ext cx="636016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B55D0436-5392-080C-1D80-79361AD8BA61}"/>
                  </a:ext>
                </a:extLst>
              </p:cNvPr>
              <p:cNvSpPr txBox="1"/>
              <p:nvPr/>
            </p:nvSpPr>
            <p:spPr>
              <a:xfrm>
                <a:off x="4399280" y="5011472"/>
                <a:ext cx="636016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5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B55D0436-5392-080C-1D80-79361AD8B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280" y="5011472"/>
                <a:ext cx="636016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1" name="TextBox 250">
            <a:extLst>
              <a:ext uri="{FF2B5EF4-FFF2-40B4-BE49-F238E27FC236}">
                <a16:creationId xmlns:a16="http://schemas.microsoft.com/office/drawing/2014/main" id="{3705139D-83BE-7057-74DA-77FE4EAA9CD4}"/>
              </a:ext>
            </a:extLst>
          </p:cNvPr>
          <p:cNvSpPr txBox="1"/>
          <p:nvPr/>
        </p:nvSpPr>
        <p:spPr>
          <a:xfrm>
            <a:off x="2366936" y="2410028"/>
            <a:ext cx="20214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 dọc</a:t>
            </a:r>
            <a:endParaRPr lang="en-US" sz="2200" b="1" i="1"/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3B19DD73-47C5-D283-218B-0F3A3E2DC8AB}"/>
              </a:ext>
            </a:extLst>
          </p:cNvPr>
          <p:cNvSpPr txBox="1"/>
          <p:nvPr/>
        </p:nvSpPr>
        <p:spPr>
          <a:xfrm>
            <a:off x="8359905" y="2355668"/>
            <a:ext cx="20214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ngang</a:t>
            </a:r>
            <a:endParaRPr lang="en-US" sz="2200" b="1" i="1"/>
          </a:p>
        </p:txBody>
      </p:sp>
    </p:spTree>
    <p:extLst>
      <p:ext uri="{BB962C8B-B14F-4D97-AF65-F5344CB8AC3E}">
        <p14:creationId xmlns:p14="http://schemas.microsoft.com/office/powerpoint/2010/main" val="3224311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/>
          <p:cNvSpPr/>
          <p:nvPr/>
        </p:nvSpPr>
        <p:spPr>
          <a:xfrm>
            <a:off x="8374299" y="6241969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15;p7"/>
          <p:cNvSpPr/>
          <p:nvPr/>
        </p:nvSpPr>
        <p:spPr>
          <a:xfrm flipH="1">
            <a:off x="0" y="-2397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" name="Google Shape;1625;p7"/>
          <p:cNvGrpSpPr/>
          <p:nvPr/>
        </p:nvGrpSpPr>
        <p:grpSpPr>
          <a:xfrm>
            <a:off x="11032570" y="5539801"/>
            <a:ext cx="1289014" cy="1411882"/>
            <a:chOff x="2318158" y="4088320"/>
            <a:chExt cx="1256104" cy="1375835"/>
          </a:xfrm>
        </p:grpSpPr>
        <p:sp>
          <p:nvSpPr>
            <p:cNvPr id="14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" name="Google Shape;1676;p7"/>
          <p:cNvGrpSpPr/>
          <p:nvPr/>
        </p:nvGrpSpPr>
        <p:grpSpPr>
          <a:xfrm flipH="1">
            <a:off x="57497" y="6508481"/>
            <a:ext cx="872891" cy="391711"/>
            <a:chOff x="8502760" y="3542528"/>
            <a:chExt cx="711519" cy="319269"/>
          </a:xfrm>
        </p:grpSpPr>
        <p:sp>
          <p:nvSpPr>
            <p:cNvPr id="65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Google Shape;1686;p7"/>
          <p:cNvGrpSpPr/>
          <p:nvPr/>
        </p:nvGrpSpPr>
        <p:grpSpPr>
          <a:xfrm flipH="1">
            <a:off x="62967" y="10697"/>
            <a:ext cx="809979" cy="830659"/>
            <a:chOff x="7973149" y="-201092"/>
            <a:chExt cx="1116750" cy="1145263"/>
          </a:xfrm>
        </p:grpSpPr>
        <p:sp>
          <p:nvSpPr>
            <p:cNvPr id="75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1F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" name="Google Shape;1748;p7"/>
          <p:cNvGrpSpPr/>
          <p:nvPr/>
        </p:nvGrpSpPr>
        <p:grpSpPr>
          <a:xfrm rot="5400000" flipH="1">
            <a:off x="1525045" y="99716"/>
            <a:ext cx="117436" cy="105833"/>
            <a:chOff x="7737341" y="1046941"/>
            <a:chExt cx="161913" cy="145916"/>
          </a:xfrm>
        </p:grpSpPr>
        <p:sp>
          <p:nvSpPr>
            <p:cNvPr id="137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" name="Google Shape;1753;p7"/>
          <p:cNvGrpSpPr/>
          <p:nvPr/>
        </p:nvGrpSpPr>
        <p:grpSpPr>
          <a:xfrm>
            <a:off x="373741" y="-82046"/>
            <a:ext cx="687043" cy="689217"/>
            <a:chOff x="-566600" y="186057"/>
            <a:chExt cx="1240151" cy="1244074"/>
          </a:xfrm>
        </p:grpSpPr>
        <p:sp>
          <p:nvSpPr>
            <p:cNvPr id="141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rgbClr val="EBC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8" name="Google Shape;1781;p7"/>
          <p:cNvGrpSpPr/>
          <p:nvPr/>
        </p:nvGrpSpPr>
        <p:grpSpPr>
          <a:xfrm>
            <a:off x="817186" y="-108647"/>
            <a:ext cx="499188" cy="482707"/>
            <a:chOff x="-168381" y="-168706"/>
            <a:chExt cx="901061" cy="871312"/>
          </a:xfrm>
        </p:grpSpPr>
        <p:sp>
          <p:nvSpPr>
            <p:cNvPr id="169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C67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01;p7"/>
          <p:cNvGrpSpPr/>
          <p:nvPr/>
        </p:nvGrpSpPr>
        <p:grpSpPr>
          <a:xfrm flipH="1">
            <a:off x="1744521" y="-90533"/>
            <a:ext cx="397610" cy="555774"/>
            <a:chOff x="1897495" y="-461400"/>
            <a:chExt cx="815443" cy="1139815"/>
          </a:xfrm>
        </p:grpSpPr>
        <p:sp>
          <p:nvSpPr>
            <p:cNvPr id="189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rgbClr val="83C4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4" name="Google Shape;1867;p7"/>
          <p:cNvGrpSpPr/>
          <p:nvPr/>
        </p:nvGrpSpPr>
        <p:grpSpPr>
          <a:xfrm rot="5400000" flipH="1">
            <a:off x="11695628" y="1079157"/>
            <a:ext cx="117436" cy="105833"/>
            <a:chOff x="7737341" y="1046941"/>
            <a:chExt cx="161913" cy="145916"/>
          </a:xfrm>
        </p:grpSpPr>
        <p:sp>
          <p:nvSpPr>
            <p:cNvPr id="255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C43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/>
              <p:nvPr/>
            </p:nvSpPr>
            <p:spPr>
              <a:xfrm>
                <a:off x="314719" y="931241"/>
                <a:ext cx="11501225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Cho hai đa thức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D0D0D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41C8CDA6-7AFE-6051-C923-C48363E3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9" y="931241"/>
                <a:ext cx="11501225" cy="668901"/>
              </a:xfrm>
              <a:prstGeom prst="rect">
                <a:avLst/>
              </a:prstGeom>
              <a:blipFill>
                <a:blip r:embed="rId2"/>
                <a:stretch>
                  <a:fillRect l="-1113" b="-24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E594409C-F28B-DC1E-5C30-911E67CF91F1}"/>
                  </a:ext>
                </a:extLst>
              </p:cNvPr>
              <p:cNvSpPr txBox="1"/>
              <p:nvPr/>
            </p:nvSpPr>
            <p:spPr>
              <a:xfrm>
                <a:off x="343858" y="1685074"/>
                <a:ext cx="9787302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Cho đa thức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E594409C-F28B-DC1E-5C30-911E67CF9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58" y="1685074"/>
                <a:ext cx="9787302" cy="668901"/>
              </a:xfrm>
              <a:prstGeom prst="rect">
                <a:avLst/>
              </a:prstGeom>
              <a:blipFill>
                <a:blip r:embed="rId3"/>
                <a:stretch>
                  <a:fillRect l="-124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3BE72709-D52C-0CFC-3E92-E2008647D588}"/>
              </a:ext>
            </a:extLst>
          </p:cNvPr>
          <p:cNvSpPr/>
          <p:nvPr/>
        </p:nvSpPr>
        <p:spPr>
          <a:xfrm>
            <a:off x="7964379" y="43328"/>
            <a:ext cx="4191006" cy="843185"/>
          </a:xfrm>
          <a:prstGeom prst="roundRect">
            <a:avLst/>
          </a:prstGeom>
          <a:solidFill>
            <a:srgbClr val="63DB2D"/>
          </a:solidFill>
          <a:ln>
            <a:solidFill>
              <a:srgbClr val="FFBC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30431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1971</Words>
  <Application>Microsoft Office PowerPoint</Application>
  <PresentationFormat>Widescreen</PresentationFormat>
  <Paragraphs>172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Algerian</vt:lpstr>
      <vt:lpstr>Aptos Narrow</vt:lpstr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CHÀO MỪNG CÁC EM  ĐẾN VỚI LỚP HỌC</vt:lpstr>
      <vt:lpstr>CHƯƠNG VI: BIỂU THỨC ĐẠI SỐ BÀI 3: PHÉP CỘNG, PHÉP TRỪ  ĐA THỨC MỘT BIẾN Tiết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</vt:lpstr>
      <vt:lpstr>BÁO CÁO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bạn đã lắng nghe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LỚP HỌC</dc:title>
  <dc:creator>Phạm Thị Hồng Nhung</dc:creator>
  <cp:lastModifiedBy>Phạm Thị Hồng Nhung</cp:lastModifiedBy>
  <cp:revision>56</cp:revision>
  <dcterms:created xsi:type="dcterms:W3CDTF">2024-04-01T15:03:12Z</dcterms:created>
  <dcterms:modified xsi:type="dcterms:W3CDTF">2024-04-12T06:49:55Z</dcterms:modified>
</cp:coreProperties>
</file>