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257" r:id="rId3"/>
    <p:sldId id="308" r:id="rId4"/>
    <p:sldId id="272" r:id="rId5"/>
    <p:sldId id="340" r:id="rId6"/>
    <p:sldId id="283" r:id="rId7"/>
    <p:sldId id="284" r:id="rId8"/>
    <p:sldId id="281" r:id="rId9"/>
    <p:sldId id="280" r:id="rId10"/>
    <p:sldId id="341" r:id="rId11"/>
    <p:sldId id="270" r:id="rId12"/>
    <p:sldId id="352" r:id="rId13"/>
    <p:sldId id="353" r:id="rId14"/>
    <p:sldId id="349" r:id="rId15"/>
    <p:sldId id="296" r:id="rId16"/>
    <p:sldId id="350" r:id="rId17"/>
    <p:sldId id="351" r:id="rId18"/>
    <p:sldId id="26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24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AF40A7-BD6A-473F-839A-77467C991E14}" type="datetimeFigureOut">
              <a:rPr lang="en-US" smtClean="0"/>
              <a:t>2/25/2024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180155-62D2-4B0A-8098-578F1AE2B28E}" type="slidenum">
              <a:rPr lang="en-US" smtClean="0"/>
              <a:t>‹#›</a:t>
            </a:fld>
            <a:endParaRPr lang="en-US"/>
          </a:p>
        </p:txBody>
      </p:sp>
    </p:spTree>
    <p:extLst>
      <p:ext uri="{BB962C8B-B14F-4D97-AF65-F5344CB8AC3E}">
        <p14:creationId xmlns:p14="http://schemas.microsoft.com/office/powerpoint/2010/main" val="69943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10</a:t>
            </a:fld>
            <a:endParaRPr lang="en-US"/>
          </a:p>
        </p:txBody>
      </p:sp>
    </p:spTree>
    <p:extLst>
      <p:ext uri="{BB962C8B-B14F-4D97-AF65-F5344CB8AC3E}">
        <p14:creationId xmlns:p14="http://schemas.microsoft.com/office/powerpoint/2010/main" val="1592015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459D4-5299-8127-36F5-1D052FCF08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13FB63-7503-7704-8DD6-674BAB147A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70BED0-8807-FAB9-F2B2-90D8818CB20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D0C8E58-4F70-7391-3CA1-356B7E868919}"/>
              </a:ext>
            </a:extLst>
          </p:cNvPr>
          <p:cNvSpPr>
            <a:spLocks noGrp="1"/>
          </p:cNvSpPr>
          <p:nvPr>
            <p:ph type="sldNum" sz="quarter" idx="5"/>
          </p:nvPr>
        </p:nvSpPr>
        <p:spPr/>
        <p:txBody>
          <a:bodyPr/>
          <a:lstStyle/>
          <a:p>
            <a:fld id="{C853816F-A1CF-4485-B308-1B9F14B36EAD}" type="slidenum">
              <a:rPr lang="en-US" smtClean="0"/>
              <a:t>11</a:t>
            </a:fld>
            <a:endParaRPr lang="en-US"/>
          </a:p>
        </p:txBody>
      </p:sp>
    </p:spTree>
    <p:extLst>
      <p:ext uri="{BB962C8B-B14F-4D97-AF65-F5344CB8AC3E}">
        <p14:creationId xmlns:p14="http://schemas.microsoft.com/office/powerpoint/2010/main" val="428512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B430F-DB96-C872-7FFB-C898F8FE21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CE4FE8-9991-78EE-046D-CE33247905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563A6C-711B-05EE-8F20-820BD424B09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CBEB072-9CFE-EEC3-DCE8-770485661484}"/>
              </a:ext>
            </a:extLst>
          </p:cNvPr>
          <p:cNvSpPr>
            <a:spLocks noGrp="1"/>
          </p:cNvSpPr>
          <p:nvPr>
            <p:ph type="sldNum" sz="quarter" idx="5"/>
          </p:nvPr>
        </p:nvSpPr>
        <p:spPr/>
        <p:txBody>
          <a:bodyPr/>
          <a:lstStyle/>
          <a:p>
            <a:fld id="{C853816F-A1CF-4485-B308-1B9F14B36EAD}" type="slidenum">
              <a:rPr lang="en-US" smtClean="0"/>
              <a:t>12</a:t>
            </a:fld>
            <a:endParaRPr lang="en-US"/>
          </a:p>
        </p:txBody>
      </p:sp>
    </p:spTree>
    <p:extLst>
      <p:ext uri="{BB962C8B-B14F-4D97-AF65-F5344CB8AC3E}">
        <p14:creationId xmlns:p14="http://schemas.microsoft.com/office/powerpoint/2010/main" val="1114669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14</a:t>
            </a:fld>
            <a:endParaRPr lang="en-US"/>
          </a:p>
        </p:txBody>
      </p:sp>
    </p:spTree>
    <p:extLst>
      <p:ext uri="{BB962C8B-B14F-4D97-AF65-F5344CB8AC3E}">
        <p14:creationId xmlns:p14="http://schemas.microsoft.com/office/powerpoint/2010/main" val="246903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EFDB6-8FDF-7AF5-5B7F-7ACD196372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A3A6F3-B602-D1B8-5028-168E723D88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B8A894-05CE-C027-B965-342C56DA69A0}"/>
              </a:ext>
            </a:extLst>
          </p:cNvPr>
          <p:cNvSpPr>
            <a:spLocks noGrp="1"/>
          </p:cNvSpPr>
          <p:nvPr>
            <p:ph type="dt" sz="half" idx="10"/>
          </p:nvPr>
        </p:nvSpPr>
        <p:spPr/>
        <p:txBody>
          <a:bodyPr/>
          <a:lstStyle/>
          <a:p>
            <a:fld id="{5314EF33-45E3-4963-8066-D010EE715983}" type="datetimeFigureOut">
              <a:rPr lang="en-US" smtClean="0"/>
              <a:t>2/25/2024</a:t>
            </a:fld>
            <a:endParaRPr lang="en-US"/>
          </a:p>
        </p:txBody>
      </p:sp>
      <p:sp>
        <p:nvSpPr>
          <p:cNvPr id="5" name="Footer Placeholder 4">
            <a:extLst>
              <a:ext uri="{FF2B5EF4-FFF2-40B4-BE49-F238E27FC236}">
                <a16:creationId xmlns:a16="http://schemas.microsoft.com/office/drawing/2014/main" id="{FCDD9E0D-0A34-4DD8-066A-CF100CAE32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783B58-2AC2-E82F-7C60-2BFDB13C0812}"/>
              </a:ext>
            </a:extLst>
          </p:cNvPr>
          <p:cNvSpPr>
            <a:spLocks noGrp="1"/>
          </p:cNvSpPr>
          <p:nvPr>
            <p:ph type="sldNum" sz="quarter" idx="12"/>
          </p:nvPr>
        </p:nvSpPr>
        <p:spPr/>
        <p:txBody>
          <a:bodyPr/>
          <a:lstStyle/>
          <a:p>
            <a:fld id="{47CFAA1B-DB2D-478F-9419-9D29BF43CDBB}" type="slidenum">
              <a:rPr lang="en-US" smtClean="0"/>
              <a:t>‹#›</a:t>
            </a:fld>
            <a:endParaRPr lang="en-US"/>
          </a:p>
        </p:txBody>
      </p:sp>
    </p:spTree>
    <p:extLst>
      <p:ext uri="{BB962C8B-B14F-4D97-AF65-F5344CB8AC3E}">
        <p14:creationId xmlns:p14="http://schemas.microsoft.com/office/powerpoint/2010/main" val="2847887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B1423-0CE6-DDB1-BC79-354A8F7298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A0BDCF-9511-0487-F6FF-076220AD62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DDC8B4-D544-8B02-2568-9321D1D70C61}"/>
              </a:ext>
            </a:extLst>
          </p:cNvPr>
          <p:cNvSpPr>
            <a:spLocks noGrp="1"/>
          </p:cNvSpPr>
          <p:nvPr>
            <p:ph type="dt" sz="half" idx="10"/>
          </p:nvPr>
        </p:nvSpPr>
        <p:spPr/>
        <p:txBody>
          <a:bodyPr/>
          <a:lstStyle/>
          <a:p>
            <a:fld id="{5314EF33-45E3-4963-8066-D010EE715983}" type="datetimeFigureOut">
              <a:rPr lang="en-US" smtClean="0"/>
              <a:t>2/25/2024</a:t>
            </a:fld>
            <a:endParaRPr lang="en-US"/>
          </a:p>
        </p:txBody>
      </p:sp>
      <p:sp>
        <p:nvSpPr>
          <p:cNvPr id="5" name="Footer Placeholder 4">
            <a:extLst>
              <a:ext uri="{FF2B5EF4-FFF2-40B4-BE49-F238E27FC236}">
                <a16:creationId xmlns:a16="http://schemas.microsoft.com/office/drawing/2014/main" id="{4A09BA81-7394-12B8-28D6-527A6220F2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65F91D-CF43-6CB5-11A2-F874DCF9F097}"/>
              </a:ext>
            </a:extLst>
          </p:cNvPr>
          <p:cNvSpPr>
            <a:spLocks noGrp="1"/>
          </p:cNvSpPr>
          <p:nvPr>
            <p:ph type="sldNum" sz="quarter" idx="12"/>
          </p:nvPr>
        </p:nvSpPr>
        <p:spPr/>
        <p:txBody>
          <a:bodyPr/>
          <a:lstStyle/>
          <a:p>
            <a:fld id="{47CFAA1B-DB2D-478F-9419-9D29BF43CDBB}" type="slidenum">
              <a:rPr lang="en-US" smtClean="0"/>
              <a:t>‹#›</a:t>
            </a:fld>
            <a:endParaRPr lang="en-US"/>
          </a:p>
        </p:txBody>
      </p:sp>
    </p:spTree>
    <p:extLst>
      <p:ext uri="{BB962C8B-B14F-4D97-AF65-F5344CB8AC3E}">
        <p14:creationId xmlns:p14="http://schemas.microsoft.com/office/powerpoint/2010/main" val="4035099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3FEA63-B636-7D33-08BF-87C122CE2D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D34330-63C2-DBA2-305B-523D916A66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A4BFD2-C743-BCD9-87DE-D5201F01C816}"/>
              </a:ext>
            </a:extLst>
          </p:cNvPr>
          <p:cNvSpPr>
            <a:spLocks noGrp="1"/>
          </p:cNvSpPr>
          <p:nvPr>
            <p:ph type="dt" sz="half" idx="10"/>
          </p:nvPr>
        </p:nvSpPr>
        <p:spPr/>
        <p:txBody>
          <a:bodyPr/>
          <a:lstStyle/>
          <a:p>
            <a:fld id="{5314EF33-45E3-4963-8066-D010EE715983}" type="datetimeFigureOut">
              <a:rPr lang="en-US" smtClean="0"/>
              <a:t>2/25/2024</a:t>
            </a:fld>
            <a:endParaRPr lang="en-US"/>
          </a:p>
        </p:txBody>
      </p:sp>
      <p:sp>
        <p:nvSpPr>
          <p:cNvPr id="5" name="Footer Placeholder 4">
            <a:extLst>
              <a:ext uri="{FF2B5EF4-FFF2-40B4-BE49-F238E27FC236}">
                <a16:creationId xmlns:a16="http://schemas.microsoft.com/office/drawing/2014/main" id="{B232B3D5-2F1F-8A82-D678-8B3F702830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604576-242C-E4E0-1CEE-505006DEB590}"/>
              </a:ext>
            </a:extLst>
          </p:cNvPr>
          <p:cNvSpPr>
            <a:spLocks noGrp="1"/>
          </p:cNvSpPr>
          <p:nvPr>
            <p:ph type="sldNum" sz="quarter" idx="12"/>
          </p:nvPr>
        </p:nvSpPr>
        <p:spPr/>
        <p:txBody>
          <a:bodyPr/>
          <a:lstStyle/>
          <a:p>
            <a:fld id="{47CFAA1B-DB2D-478F-9419-9D29BF43CDBB}" type="slidenum">
              <a:rPr lang="en-US" smtClean="0"/>
              <a:t>‹#›</a:t>
            </a:fld>
            <a:endParaRPr lang="en-US"/>
          </a:p>
        </p:txBody>
      </p:sp>
    </p:spTree>
    <p:extLst>
      <p:ext uri="{BB962C8B-B14F-4D97-AF65-F5344CB8AC3E}">
        <p14:creationId xmlns:p14="http://schemas.microsoft.com/office/powerpoint/2010/main" val="4126391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19870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6875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8149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3970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58985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76694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1234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91579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45927-A72F-9215-BB7F-55D1D3D70F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58CC3E-5F8B-7059-09FC-DF83ABFC11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32919E-A005-932E-D057-8B2478748A4F}"/>
              </a:ext>
            </a:extLst>
          </p:cNvPr>
          <p:cNvSpPr>
            <a:spLocks noGrp="1"/>
          </p:cNvSpPr>
          <p:nvPr>
            <p:ph type="dt" sz="half" idx="10"/>
          </p:nvPr>
        </p:nvSpPr>
        <p:spPr/>
        <p:txBody>
          <a:bodyPr/>
          <a:lstStyle/>
          <a:p>
            <a:fld id="{5314EF33-45E3-4963-8066-D010EE715983}" type="datetimeFigureOut">
              <a:rPr lang="en-US" smtClean="0"/>
              <a:t>2/25/2024</a:t>
            </a:fld>
            <a:endParaRPr lang="en-US"/>
          </a:p>
        </p:txBody>
      </p:sp>
      <p:sp>
        <p:nvSpPr>
          <p:cNvPr id="5" name="Footer Placeholder 4">
            <a:extLst>
              <a:ext uri="{FF2B5EF4-FFF2-40B4-BE49-F238E27FC236}">
                <a16:creationId xmlns:a16="http://schemas.microsoft.com/office/drawing/2014/main" id="{7E9F2979-4706-3F39-0AE7-6CC8551CAA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14B8A1-2515-9876-8628-44BF79CF8F88}"/>
              </a:ext>
            </a:extLst>
          </p:cNvPr>
          <p:cNvSpPr>
            <a:spLocks noGrp="1"/>
          </p:cNvSpPr>
          <p:nvPr>
            <p:ph type="sldNum" sz="quarter" idx="12"/>
          </p:nvPr>
        </p:nvSpPr>
        <p:spPr/>
        <p:txBody>
          <a:bodyPr/>
          <a:lstStyle/>
          <a:p>
            <a:fld id="{47CFAA1B-DB2D-478F-9419-9D29BF43CDBB}" type="slidenum">
              <a:rPr lang="en-US" smtClean="0"/>
              <a:t>‹#›</a:t>
            </a:fld>
            <a:endParaRPr lang="en-US"/>
          </a:p>
        </p:txBody>
      </p:sp>
    </p:spTree>
    <p:extLst>
      <p:ext uri="{BB962C8B-B14F-4D97-AF65-F5344CB8AC3E}">
        <p14:creationId xmlns:p14="http://schemas.microsoft.com/office/powerpoint/2010/main" val="33872856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27259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325369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66772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BA541-5B01-356C-BFBF-9E1061742E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168BD7-653D-8F97-A16C-E3C9A79373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1FA2B3-E56C-292B-3739-ABDD9BD68EAB}"/>
              </a:ext>
            </a:extLst>
          </p:cNvPr>
          <p:cNvSpPr>
            <a:spLocks noGrp="1"/>
          </p:cNvSpPr>
          <p:nvPr>
            <p:ph type="dt" sz="half" idx="10"/>
          </p:nvPr>
        </p:nvSpPr>
        <p:spPr/>
        <p:txBody>
          <a:bodyPr/>
          <a:lstStyle/>
          <a:p>
            <a:fld id="{5314EF33-45E3-4963-8066-D010EE715983}" type="datetimeFigureOut">
              <a:rPr lang="en-US" smtClean="0"/>
              <a:t>2/25/2024</a:t>
            </a:fld>
            <a:endParaRPr lang="en-US"/>
          </a:p>
        </p:txBody>
      </p:sp>
      <p:sp>
        <p:nvSpPr>
          <p:cNvPr id="5" name="Footer Placeholder 4">
            <a:extLst>
              <a:ext uri="{FF2B5EF4-FFF2-40B4-BE49-F238E27FC236}">
                <a16:creationId xmlns:a16="http://schemas.microsoft.com/office/drawing/2014/main" id="{4B11966F-802E-C5A5-6316-922A1CE08A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CA4906-8B5E-02B1-4A45-4D9086470B2A}"/>
              </a:ext>
            </a:extLst>
          </p:cNvPr>
          <p:cNvSpPr>
            <a:spLocks noGrp="1"/>
          </p:cNvSpPr>
          <p:nvPr>
            <p:ph type="sldNum" sz="quarter" idx="12"/>
          </p:nvPr>
        </p:nvSpPr>
        <p:spPr/>
        <p:txBody>
          <a:bodyPr/>
          <a:lstStyle/>
          <a:p>
            <a:fld id="{47CFAA1B-DB2D-478F-9419-9D29BF43CDBB}" type="slidenum">
              <a:rPr lang="en-US" smtClean="0"/>
              <a:t>‹#›</a:t>
            </a:fld>
            <a:endParaRPr lang="en-US"/>
          </a:p>
        </p:txBody>
      </p:sp>
    </p:spTree>
    <p:extLst>
      <p:ext uri="{BB962C8B-B14F-4D97-AF65-F5344CB8AC3E}">
        <p14:creationId xmlns:p14="http://schemas.microsoft.com/office/powerpoint/2010/main" val="3772901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9B4FC-FDB0-4929-9F28-026B79FDB4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743E68-B7E3-75FD-2842-A6715E8FD3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617A1E-4948-EECC-2C5A-741331D283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6D936E-F3D8-88EB-218E-50AE5C905631}"/>
              </a:ext>
            </a:extLst>
          </p:cNvPr>
          <p:cNvSpPr>
            <a:spLocks noGrp="1"/>
          </p:cNvSpPr>
          <p:nvPr>
            <p:ph type="dt" sz="half" idx="10"/>
          </p:nvPr>
        </p:nvSpPr>
        <p:spPr/>
        <p:txBody>
          <a:bodyPr/>
          <a:lstStyle/>
          <a:p>
            <a:fld id="{5314EF33-45E3-4963-8066-D010EE715983}" type="datetimeFigureOut">
              <a:rPr lang="en-US" smtClean="0"/>
              <a:t>2/25/2024</a:t>
            </a:fld>
            <a:endParaRPr lang="en-US"/>
          </a:p>
        </p:txBody>
      </p:sp>
      <p:sp>
        <p:nvSpPr>
          <p:cNvPr id="6" name="Footer Placeholder 5">
            <a:extLst>
              <a:ext uri="{FF2B5EF4-FFF2-40B4-BE49-F238E27FC236}">
                <a16:creationId xmlns:a16="http://schemas.microsoft.com/office/drawing/2014/main" id="{5F105F18-1C1E-25AA-1BC4-3598E68EA0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A7BE3D-8FA5-402A-D1F5-681513468DF5}"/>
              </a:ext>
            </a:extLst>
          </p:cNvPr>
          <p:cNvSpPr>
            <a:spLocks noGrp="1"/>
          </p:cNvSpPr>
          <p:nvPr>
            <p:ph type="sldNum" sz="quarter" idx="12"/>
          </p:nvPr>
        </p:nvSpPr>
        <p:spPr/>
        <p:txBody>
          <a:bodyPr/>
          <a:lstStyle/>
          <a:p>
            <a:fld id="{47CFAA1B-DB2D-478F-9419-9D29BF43CDBB}" type="slidenum">
              <a:rPr lang="en-US" smtClean="0"/>
              <a:t>‹#›</a:t>
            </a:fld>
            <a:endParaRPr lang="en-US"/>
          </a:p>
        </p:txBody>
      </p:sp>
    </p:spTree>
    <p:extLst>
      <p:ext uri="{BB962C8B-B14F-4D97-AF65-F5344CB8AC3E}">
        <p14:creationId xmlns:p14="http://schemas.microsoft.com/office/powerpoint/2010/main" val="2050426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E491F-E738-00D8-6D17-75F8E22DD1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677172-8D5A-544F-BDF4-2A7E24D24F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FCBF77-FF0B-7F74-1E98-C2073E5EBF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976A9D-DEEB-3642-AABA-6457A45A47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00A342-156A-8FF0-9709-B99EC0366C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1ABFA2-8A9F-F81E-9213-CA11F01059EE}"/>
              </a:ext>
            </a:extLst>
          </p:cNvPr>
          <p:cNvSpPr>
            <a:spLocks noGrp="1"/>
          </p:cNvSpPr>
          <p:nvPr>
            <p:ph type="dt" sz="half" idx="10"/>
          </p:nvPr>
        </p:nvSpPr>
        <p:spPr/>
        <p:txBody>
          <a:bodyPr/>
          <a:lstStyle/>
          <a:p>
            <a:fld id="{5314EF33-45E3-4963-8066-D010EE715983}" type="datetimeFigureOut">
              <a:rPr lang="en-US" smtClean="0"/>
              <a:t>2/25/2024</a:t>
            </a:fld>
            <a:endParaRPr lang="en-US"/>
          </a:p>
        </p:txBody>
      </p:sp>
      <p:sp>
        <p:nvSpPr>
          <p:cNvPr id="8" name="Footer Placeholder 7">
            <a:extLst>
              <a:ext uri="{FF2B5EF4-FFF2-40B4-BE49-F238E27FC236}">
                <a16:creationId xmlns:a16="http://schemas.microsoft.com/office/drawing/2014/main" id="{9A24A955-A5D4-DD89-D84C-E336DE549D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3F1636-14CF-48DD-910F-164D068B3DF5}"/>
              </a:ext>
            </a:extLst>
          </p:cNvPr>
          <p:cNvSpPr>
            <a:spLocks noGrp="1"/>
          </p:cNvSpPr>
          <p:nvPr>
            <p:ph type="sldNum" sz="quarter" idx="12"/>
          </p:nvPr>
        </p:nvSpPr>
        <p:spPr/>
        <p:txBody>
          <a:bodyPr/>
          <a:lstStyle/>
          <a:p>
            <a:fld id="{47CFAA1B-DB2D-478F-9419-9D29BF43CDBB}" type="slidenum">
              <a:rPr lang="en-US" smtClean="0"/>
              <a:t>‹#›</a:t>
            </a:fld>
            <a:endParaRPr lang="en-US"/>
          </a:p>
        </p:txBody>
      </p:sp>
    </p:spTree>
    <p:extLst>
      <p:ext uri="{BB962C8B-B14F-4D97-AF65-F5344CB8AC3E}">
        <p14:creationId xmlns:p14="http://schemas.microsoft.com/office/powerpoint/2010/main" val="67405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4B693-0DB2-E0FB-F6F8-3D2E3E27ED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AACF30-BEF4-10E0-C00B-3F9DBEA2CC88}"/>
              </a:ext>
            </a:extLst>
          </p:cNvPr>
          <p:cNvSpPr>
            <a:spLocks noGrp="1"/>
          </p:cNvSpPr>
          <p:nvPr>
            <p:ph type="dt" sz="half" idx="10"/>
          </p:nvPr>
        </p:nvSpPr>
        <p:spPr/>
        <p:txBody>
          <a:bodyPr/>
          <a:lstStyle/>
          <a:p>
            <a:fld id="{5314EF33-45E3-4963-8066-D010EE715983}" type="datetimeFigureOut">
              <a:rPr lang="en-US" smtClean="0"/>
              <a:t>2/25/2024</a:t>
            </a:fld>
            <a:endParaRPr lang="en-US"/>
          </a:p>
        </p:txBody>
      </p:sp>
      <p:sp>
        <p:nvSpPr>
          <p:cNvPr id="4" name="Footer Placeholder 3">
            <a:extLst>
              <a:ext uri="{FF2B5EF4-FFF2-40B4-BE49-F238E27FC236}">
                <a16:creationId xmlns:a16="http://schemas.microsoft.com/office/drawing/2014/main" id="{81651945-F9CC-1EDB-BBBD-1ECD5AFFD8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812FD3-DBD9-7E74-D0FF-5622A3E60634}"/>
              </a:ext>
            </a:extLst>
          </p:cNvPr>
          <p:cNvSpPr>
            <a:spLocks noGrp="1"/>
          </p:cNvSpPr>
          <p:nvPr>
            <p:ph type="sldNum" sz="quarter" idx="12"/>
          </p:nvPr>
        </p:nvSpPr>
        <p:spPr/>
        <p:txBody>
          <a:bodyPr/>
          <a:lstStyle/>
          <a:p>
            <a:fld id="{47CFAA1B-DB2D-478F-9419-9D29BF43CDBB}" type="slidenum">
              <a:rPr lang="en-US" smtClean="0"/>
              <a:t>‹#›</a:t>
            </a:fld>
            <a:endParaRPr lang="en-US"/>
          </a:p>
        </p:txBody>
      </p:sp>
    </p:spTree>
    <p:extLst>
      <p:ext uri="{BB962C8B-B14F-4D97-AF65-F5344CB8AC3E}">
        <p14:creationId xmlns:p14="http://schemas.microsoft.com/office/powerpoint/2010/main" val="1895302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CD3E2F-617A-09CB-B8AF-17D040933A2C}"/>
              </a:ext>
            </a:extLst>
          </p:cNvPr>
          <p:cNvSpPr>
            <a:spLocks noGrp="1"/>
          </p:cNvSpPr>
          <p:nvPr>
            <p:ph type="dt" sz="half" idx="10"/>
          </p:nvPr>
        </p:nvSpPr>
        <p:spPr/>
        <p:txBody>
          <a:bodyPr/>
          <a:lstStyle/>
          <a:p>
            <a:fld id="{5314EF33-45E3-4963-8066-D010EE715983}" type="datetimeFigureOut">
              <a:rPr lang="en-US" smtClean="0"/>
              <a:t>2/25/2024</a:t>
            </a:fld>
            <a:endParaRPr lang="en-US"/>
          </a:p>
        </p:txBody>
      </p:sp>
      <p:sp>
        <p:nvSpPr>
          <p:cNvPr id="3" name="Footer Placeholder 2">
            <a:extLst>
              <a:ext uri="{FF2B5EF4-FFF2-40B4-BE49-F238E27FC236}">
                <a16:creationId xmlns:a16="http://schemas.microsoft.com/office/drawing/2014/main" id="{D1ECA2AF-5D68-3A43-EFD1-43550DB0B2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825CC3-B071-CE2C-0186-6B9AE5994B34}"/>
              </a:ext>
            </a:extLst>
          </p:cNvPr>
          <p:cNvSpPr>
            <a:spLocks noGrp="1"/>
          </p:cNvSpPr>
          <p:nvPr>
            <p:ph type="sldNum" sz="quarter" idx="12"/>
          </p:nvPr>
        </p:nvSpPr>
        <p:spPr/>
        <p:txBody>
          <a:bodyPr/>
          <a:lstStyle/>
          <a:p>
            <a:fld id="{47CFAA1B-DB2D-478F-9419-9D29BF43CDBB}" type="slidenum">
              <a:rPr lang="en-US" smtClean="0"/>
              <a:t>‹#›</a:t>
            </a:fld>
            <a:endParaRPr lang="en-US"/>
          </a:p>
        </p:txBody>
      </p:sp>
    </p:spTree>
    <p:extLst>
      <p:ext uri="{BB962C8B-B14F-4D97-AF65-F5344CB8AC3E}">
        <p14:creationId xmlns:p14="http://schemas.microsoft.com/office/powerpoint/2010/main" val="2664235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F60C3-312A-36B0-661D-59FA786C3A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26DBD9-5340-072F-624C-9FB6EE1828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604B49-07A9-7343-F117-0742E3A27C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6A687E-08A4-46D9-81AA-4B4EBDBBCE74}"/>
              </a:ext>
            </a:extLst>
          </p:cNvPr>
          <p:cNvSpPr>
            <a:spLocks noGrp="1"/>
          </p:cNvSpPr>
          <p:nvPr>
            <p:ph type="dt" sz="half" idx="10"/>
          </p:nvPr>
        </p:nvSpPr>
        <p:spPr/>
        <p:txBody>
          <a:bodyPr/>
          <a:lstStyle/>
          <a:p>
            <a:fld id="{5314EF33-45E3-4963-8066-D010EE715983}" type="datetimeFigureOut">
              <a:rPr lang="en-US" smtClean="0"/>
              <a:t>2/25/2024</a:t>
            </a:fld>
            <a:endParaRPr lang="en-US"/>
          </a:p>
        </p:txBody>
      </p:sp>
      <p:sp>
        <p:nvSpPr>
          <p:cNvPr id="6" name="Footer Placeholder 5">
            <a:extLst>
              <a:ext uri="{FF2B5EF4-FFF2-40B4-BE49-F238E27FC236}">
                <a16:creationId xmlns:a16="http://schemas.microsoft.com/office/drawing/2014/main" id="{0F21428D-62BC-F903-EFBE-E502BC0EE6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06C861-8FE2-7ED1-2F0D-A24E17A5C290}"/>
              </a:ext>
            </a:extLst>
          </p:cNvPr>
          <p:cNvSpPr>
            <a:spLocks noGrp="1"/>
          </p:cNvSpPr>
          <p:nvPr>
            <p:ph type="sldNum" sz="quarter" idx="12"/>
          </p:nvPr>
        </p:nvSpPr>
        <p:spPr/>
        <p:txBody>
          <a:bodyPr/>
          <a:lstStyle/>
          <a:p>
            <a:fld id="{47CFAA1B-DB2D-478F-9419-9D29BF43CDBB}" type="slidenum">
              <a:rPr lang="en-US" smtClean="0"/>
              <a:t>‹#›</a:t>
            </a:fld>
            <a:endParaRPr lang="en-US"/>
          </a:p>
        </p:txBody>
      </p:sp>
    </p:spTree>
    <p:extLst>
      <p:ext uri="{BB962C8B-B14F-4D97-AF65-F5344CB8AC3E}">
        <p14:creationId xmlns:p14="http://schemas.microsoft.com/office/powerpoint/2010/main" val="2476306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8F981-90E4-4C9E-A5D3-A22973FB67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05A931-6EC0-A63B-4E50-B7CB4B3655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42422C-2E49-D69B-F21A-384CCF92DF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F8BE90-2A59-18A3-E197-3A4EC5D3C76B}"/>
              </a:ext>
            </a:extLst>
          </p:cNvPr>
          <p:cNvSpPr>
            <a:spLocks noGrp="1"/>
          </p:cNvSpPr>
          <p:nvPr>
            <p:ph type="dt" sz="half" idx="10"/>
          </p:nvPr>
        </p:nvSpPr>
        <p:spPr/>
        <p:txBody>
          <a:bodyPr/>
          <a:lstStyle/>
          <a:p>
            <a:fld id="{5314EF33-45E3-4963-8066-D010EE715983}" type="datetimeFigureOut">
              <a:rPr lang="en-US" smtClean="0"/>
              <a:t>2/25/2024</a:t>
            </a:fld>
            <a:endParaRPr lang="en-US"/>
          </a:p>
        </p:txBody>
      </p:sp>
      <p:sp>
        <p:nvSpPr>
          <p:cNvPr id="6" name="Footer Placeholder 5">
            <a:extLst>
              <a:ext uri="{FF2B5EF4-FFF2-40B4-BE49-F238E27FC236}">
                <a16:creationId xmlns:a16="http://schemas.microsoft.com/office/drawing/2014/main" id="{AB87EA71-1924-E73F-02EC-974F268E3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B13CB9-081C-1490-E20F-751BA353A88A}"/>
              </a:ext>
            </a:extLst>
          </p:cNvPr>
          <p:cNvSpPr>
            <a:spLocks noGrp="1"/>
          </p:cNvSpPr>
          <p:nvPr>
            <p:ph type="sldNum" sz="quarter" idx="12"/>
          </p:nvPr>
        </p:nvSpPr>
        <p:spPr/>
        <p:txBody>
          <a:bodyPr/>
          <a:lstStyle/>
          <a:p>
            <a:fld id="{47CFAA1B-DB2D-478F-9419-9D29BF43CDBB}" type="slidenum">
              <a:rPr lang="en-US" smtClean="0"/>
              <a:t>‹#›</a:t>
            </a:fld>
            <a:endParaRPr lang="en-US"/>
          </a:p>
        </p:txBody>
      </p:sp>
    </p:spTree>
    <p:extLst>
      <p:ext uri="{BB962C8B-B14F-4D97-AF65-F5344CB8AC3E}">
        <p14:creationId xmlns:p14="http://schemas.microsoft.com/office/powerpoint/2010/main" val="4015610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ADA895-8E50-40B6-7103-F8D6A9406B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B7C460-33C2-3FD9-9BC6-A3D9B39878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166223-057B-A710-86CC-A12D5A1BFC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14EF33-45E3-4963-8066-D010EE715983}" type="datetimeFigureOut">
              <a:rPr lang="en-US" smtClean="0"/>
              <a:t>2/25/2024</a:t>
            </a:fld>
            <a:endParaRPr lang="en-US"/>
          </a:p>
        </p:txBody>
      </p:sp>
      <p:sp>
        <p:nvSpPr>
          <p:cNvPr id="5" name="Footer Placeholder 4">
            <a:extLst>
              <a:ext uri="{FF2B5EF4-FFF2-40B4-BE49-F238E27FC236}">
                <a16:creationId xmlns:a16="http://schemas.microsoft.com/office/drawing/2014/main" id="{05E1EE8D-B95B-1D0D-162F-948F4707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7C4977-D5CD-DDF6-084E-18E2FE5D69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CFAA1B-DB2D-478F-9419-9D29BF43CDBB}" type="slidenum">
              <a:rPr lang="en-US" smtClean="0"/>
              <a:t>‹#›</a:t>
            </a:fld>
            <a:endParaRPr lang="en-US"/>
          </a:p>
        </p:txBody>
      </p:sp>
    </p:spTree>
    <p:extLst>
      <p:ext uri="{BB962C8B-B14F-4D97-AF65-F5344CB8AC3E}">
        <p14:creationId xmlns:p14="http://schemas.microsoft.com/office/powerpoint/2010/main" val="1211638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2/25/2024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572939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4.svg"/><Relationship Id="rId5" Type="http://schemas.openxmlformats.org/officeDocument/2006/relationships/image" Target="../media/image73.png"/><Relationship Id="rId4" Type="http://schemas.openxmlformats.org/officeDocument/2006/relationships/image" Target="../media/image72.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3" Type="http://schemas.openxmlformats.org/officeDocument/2006/relationships/image" Target="../media/image24.png"/><Relationship Id="rId18" Type="http://schemas.openxmlformats.org/officeDocument/2006/relationships/image" Target="../media/image29.svg"/><Relationship Id="rId26" Type="http://schemas.openxmlformats.org/officeDocument/2006/relationships/image" Target="../media/image37.png"/><Relationship Id="rId39" Type="http://schemas.openxmlformats.org/officeDocument/2006/relationships/image" Target="../media/image50.png"/><Relationship Id="rId21" Type="http://schemas.openxmlformats.org/officeDocument/2006/relationships/image" Target="../media/image32.png"/><Relationship Id="rId34" Type="http://schemas.openxmlformats.org/officeDocument/2006/relationships/image" Target="../media/image45.svg"/><Relationship Id="rId42" Type="http://schemas.openxmlformats.org/officeDocument/2006/relationships/image" Target="../media/image53.svg"/><Relationship Id="rId47" Type="http://schemas.openxmlformats.org/officeDocument/2006/relationships/image" Target="../media/image58.png"/><Relationship Id="rId7" Type="http://schemas.openxmlformats.org/officeDocument/2006/relationships/image" Target="../media/image18.png"/><Relationship Id="rId2" Type="http://schemas.openxmlformats.org/officeDocument/2006/relationships/audio" Target="../media/media1.mp3"/><Relationship Id="rId16" Type="http://schemas.openxmlformats.org/officeDocument/2006/relationships/image" Target="../media/image27.svg"/><Relationship Id="rId29" Type="http://schemas.openxmlformats.org/officeDocument/2006/relationships/image" Target="../media/image40.svg"/><Relationship Id="rId1" Type="http://schemas.microsoft.com/office/2007/relationships/media" Target="../media/media1.mp3"/><Relationship Id="rId6" Type="http://schemas.openxmlformats.org/officeDocument/2006/relationships/image" Target="../media/image17.svg"/><Relationship Id="rId11" Type="http://schemas.openxmlformats.org/officeDocument/2006/relationships/image" Target="../media/image22.png"/><Relationship Id="rId24" Type="http://schemas.openxmlformats.org/officeDocument/2006/relationships/image" Target="../media/image35.svg"/><Relationship Id="rId32" Type="http://schemas.openxmlformats.org/officeDocument/2006/relationships/image" Target="../media/image43.png"/><Relationship Id="rId37" Type="http://schemas.openxmlformats.org/officeDocument/2006/relationships/image" Target="../media/image48.png"/><Relationship Id="rId40" Type="http://schemas.openxmlformats.org/officeDocument/2006/relationships/image" Target="../media/image51.svg"/><Relationship Id="rId45" Type="http://schemas.openxmlformats.org/officeDocument/2006/relationships/image" Target="../media/image56.pn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34.png"/><Relationship Id="rId28" Type="http://schemas.openxmlformats.org/officeDocument/2006/relationships/image" Target="../media/image39.png"/><Relationship Id="rId36" Type="http://schemas.openxmlformats.org/officeDocument/2006/relationships/image" Target="../media/image47.svg"/><Relationship Id="rId10" Type="http://schemas.openxmlformats.org/officeDocument/2006/relationships/image" Target="../media/image21.svg"/><Relationship Id="rId19" Type="http://schemas.openxmlformats.org/officeDocument/2006/relationships/image" Target="../media/image30.png"/><Relationship Id="rId31" Type="http://schemas.openxmlformats.org/officeDocument/2006/relationships/image" Target="../media/image42.svg"/><Relationship Id="rId44" Type="http://schemas.openxmlformats.org/officeDocument/2006/relationships/image" Target="../media/image55.svg"/><Relationship Id="rId4" Type="http://schemas.openxmlformats.org/officeDocument/2006/relationships/image" Target="../media/image15.jpg"/><Relationship Id="rId9" Type="http://schemas.openxmlformats.org/officeDocument/2006/relationships/image" Target="../media/image20.png"/><Relationship Id="rId14" Type="http://schemas.openxmlformats.org/officeDocument/2006/relationships/image" Target="../media/image25.svg"/><Relationship Id="rId22" Type="http://schemas.openxmlformats.org/officeDocument/2006/relationships/image" Target="../media/image33.svg"/><Relationship Id="rId27" Type="http://schemas.openxmlformats.org/officeDocument/2006/relationships/image" Target="../media/image38.svg"/><Relationship Id="rId30" Type="http://schemas.openxmlformats.org/officeDocument/2006/relationships/image" Target="../media/image41.png"/><Relationship Id="rId35" Type="http://schemas.openxmlformats.org/officeDocument/2006/relationships/image" Target="../media/image46.png"/><Relationship Id="rId43" Type="http://schemas.openxmlformats.org/officeDocument/2006/relationships/image" Target="../media/image54.png"/><Relationship Id="rId8" Type="http://schemas.openxmlformats.org/officeDocument/2006/relationships/image" Target="../media/image19.svg"/><Relationship Id="rId3" Type="http://schemas.openxmlformats.org/officeDocument/2006/relationships/slideLayout" Target="../slideLayouts/slideLayout1.xml"/><Relationship Id="rId12" Type="http://schemas.openxmlformats.org/officeDocument/2006/relationships/image" Target="../media/image23.svg"/><Relationship Id="rId17" Type="http://schemas.openxmlformats.org/officeDocument/2006/relationships/image" Target="../media/image28.png"/><Relationship Id="rId25" Type="http://schemas.openxmlformats.org/officeDocument/2006/relationships/image" Target="../media/image36.png"/><Relationship Id="rId33" Type="http://schemas.openxmlformats.org/officeDocument/2006/relationships/image" Target="../media/image44.png"/><Relationship Id="rId38" Type="http://schemas.openxmlformats.org/officeDocument/2006/relationships/image" Target="../media/image49.svg"/><Relationship Id="rId46" Type="http://schemas.openxmlformats.org/officeDocument/2006/relationships/image" Target="../media/image57.svg"/><Relationship Id="rId20" Type="http://schemas.openxmlformats.org/officeDocument/2006/relationships/image" Target="../media/image31.svg"/><Relationship Id="rId41" Type="http://schemas.openxmlformats.org/officeDocument/2006/relationships/image" Target="../media/image52.png"/></Relationships>
</file>

<file path=ppt/slides/_rels/slide4.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7.png"/><Relationship Id="rId18" Type="http://schemas.openxmlformats.org/officeDocument/2006/relationships/slide" Target="slide7.xml"/><Relationship Id="rId3" Type="http://schemas.openxmlformats.org/officeDocument/2006/relationships/slideLayout" Target="../slideLayouts/slideLayout1.xml"/><Relationship Id="rId7" Type="http://schemas.openxmlformats.org/officeDocument/2006/relationships/image" Target="../media/image62.svg"/><Relationship Id="rId12" Type="http://schemas.openxmlformats.org/officeDocument/2006/relationships/image" Target="../media/image66.png"/><Relationship Id="rId17" Type="http://schemas.openxmlformats.org/officeDocument/2006/relationships/image" Target="../media/image69.png"/><Relationship Id="rId2" Type="http://schemas.openxmlformats.org/officeDocument/2006/relationships/audio" Target="../media/media1.mp3"/><Relationship Id="rId16" Type="http://schemas.openxmlformats.org/officeDocument/2006/relationships/slide" Target="slide5.xml"/><Relationship Id="rId20" Type="http://schemas.openxmlformats.org/officeDocument/2006/relationships/slide" Target="slide8.xml"/><Relationship Id="rId1" Type="http://schemas.microsoft.com/office/2007/relationships/media" Target="../media/media1.mp3"/><Relationship Id="rId6" Type="http://schemas.openxmlformats.org/officeDocument/2006/relationships/image" Target="../media/image61.png"/><Relationship Id="rId11" Type="http://schemas.openxmlformats.org/officeDocument/2006/relationships/image" Target="../media/image65.png"/><Relationship Id="rId5" Type="http://schemas.openxmlformats.org/officeDocument/2006/relationships/image" Target="../media/image60.svg"/><Relationship Id="rId15" Type="http://schemas.openxmlformats.org/officeDocument/2006/relationships/slide" Target="slide9.xml"/><Relationship Id="rId10" Type="http://schemas.openxmlformats.org/officeDocument/2006/relationships/image" Target="../media/image64.svg"/><Relationship Id="rId19" Type="http://schemas.openxmlformats.org/officeDocument/2006/relationships/slide" Target="slide6.xml"/><Relationship Id="rId4" Type="http://schemas.openxmlformats.org/officeDocument/2006/relationships/image" Target="../media/image59.png"/><Relationship Id="rId9" Type="http://schemas.openxmlformats.org/officeDocument/2006/relationships/image" Target="../media/image63.png"/><Relationship Id="rId14" Type="http://schemas.openxmlformats.org/officeDocument/2006/relationships/image" Target="../media/image68.png"/></Relationships>
</file>

<file path=ppt/slides/_rels/slide5.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image" Target="../media/image33.sv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62.svg"/><Relationship Id="rId7" Type="http://schemas.openxmlformats.org/officeDocument/2006/relationships/slide" Target="slide4.xml"/><Relationship Id="rId2" Type="http://schemas.openxmlformats.org/officeDocument/2006/relationships/image" Target="../media/image61.png"/><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image" Target="../media/image33.sv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image" Target="../media/image33.sv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image" Target="../media/image33.sv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ộp Văn bản 13">
            <a:extLst>
              <a:ext uri="{FF2B5EF4-FFF2-40B4-BE49-F238E27FC236}">
                <a16:creationId xmlns:a16="http://schemas.microsoft.com/office/drawing/2014/main" id="{551ABB0A-D3CB-ECC8-BADF-8E70AF185876}"/>
              </a:ext>
            </a:extLst>
          </p:cNvPr>
          <p:cNvSpPr txBox="1">
            <a:spLocks noGrp="1"/>
          </p:cNvSpPr>
          <p:nvPr>
            <p:ph type="ctrTitle"/>
          </p:nvPr>
        </p:nvSpPr>
        <p:spPr>
          <a:xfrm>
            <a:off x="1884101" y="2157455"/>
            <a:ext cx="9144000" cy="2175596"/>
          </a:xfrm>
          <a:prstGeom prst="rect">
            <a:avLst/>
          </a:prstGeom>
          <a:noFill/>
        </p:spPr>
        <p:txBody>
          <a:bodyPr wrap="square" rtlCol="0">
            <a:spAutoFit/>
          </a:bodyPr>
          <a:lstStyle/>
          <a:p>
            <a:pPr algn="ctr">
              <a:lnSpc>
                <a:spcPct val="150000"/>
              </a:lnSpc>
            </a:pPr>
            <a:r>
              <a:rPr lang="en-US" sz="4800" b="1" dirty="0">
                <a:latin typeface="Times New Roman" panose="02020603050405020304" pitchFamily="18" charset="0"/>
                <a:cs typeface="Times New Roman" panose="02020603050405020304" pitchFamily="18" charset="0"/>
              </a:rPr>
              <a:t>CHÀO MỪNG CÁC </a:t>
            </a:r>
            <a:r>
              <a:rPr lang="en-US" sz="4800" b="1">
                <a:latin typeface="Times New Roman" panose="02020603050405020304" pitchFamily="18" charset="0"/>
                <a:cs typeface="Times New Roman" panose="02020603050405020304" pitchFamily="18" charset="0"/>
              </a:rPr>
              <a:t>EM </a:t>
            </a:r>
            <a:br>
              <a:rPr lang="en-US" sz="4800" b="1">
                <a:latin typeface="Times New Roman" panose="02020603050405020304" pitchFamily="18" charset="0"/>
                <a:cs typeface="Times New Roman" panose="02020603050405020304" pitchFamily="18" charset="0"/>
              </a:rPr>
            </a:br>
            <a:r>
              <a:rPr lang="en-US" sz="4800" b="1">
                <a:latin typeface="Times New Roman" panose="02020603050405020304" pitchFamily="18" charset="0"/>
                <a:cs typeface="Times New Roman" panose="02020603050405020304" pitchFamily="18" charset="0"/>
              </a:rPr>
              <a:t>ĐẾN </a:t>
            </a:r>
            <a:r>
              <a:rPr lang="en-US" sz="4800" b="1" dirty="0">
                <a:latin typeface="Times New Roman" panose="02020603050405020304" pitchFamily="18" charset="0"/>
                <a:cs typeface="Times New Roman" panose="02020603050405020304" pitchFamily="18" charset="0"/>
              </a:rPr>
              <a:t>VỚI LỚP HỌC</a:t>
            </a:r>
          </a:p>
        </p:txBody>
      </p:sp>
      <p:pic>
        <p:nvPicPr>
          <p:cNvPr id="19" name="Picture 18"/>
          <p:cNvPicPr>
            <a:picLocks noChangeAspect="1"/>
          </p:cNvPicPr>
          <p:nvPr/>
        </p:nvPicPr>
        <p:blipFill>
          <a:blip r:embed="rId2"/>
          <a:stretch>
            <a:fillRect/>
          </a:stretch>
        </p:blipFill>
        <p:spPr>
          <a:xfrm>
            <a:off x="664769" y="1479916"/>
            <a:ext cx="609653" cy="755970"/>
          </a:xfrm>
          <a:prstGeom prst="rect">
            <a:avLst/>
          </a:prstGeom>
        </p:spPr>
      </p:pic>
      <p:pic>
        <p:nvPicPr>
          <p:cNvPr id="29" name="Picture 28"/>
          <p:cNvPicPr>
            <a:picLocks noChangeAspect="1"/>
          </p:cNvPicPr>
          <p:nvPr/>
        </p:nvPicPr>
        <p:blipFill>
          <a:blip r:embed="rId3"/>
          <a:stretch>
            <a:fillRect/>
          </a:stretch>
        </p:blipFill>
        <p:spPr>
          <a:xfrm>
            <a:off x="6268368" y="98900"/>
            <a:ext cx="1184017" cy="974084"/>
          </a:xfrm>
          <a:prstGeom prst="rect">
            <a:avLst/>
          </a:prstGeom>
        </p:spPr>
      </p:pic>
      <p:pic>
        <p:nvPicPr>
          <p:cNvPr id="30" name="Picture 29"/>
          <p:cNvPicPr>
            <a:picLocks noChangeAspect="1"/>
          </p:cNvPicPr>
          <p:nvPr/>
        </p:nvPicPr>
        <p:blipFill>
          <a:blip r:embed="rId4"/>
          <a:stretch>
            <a:fillRect/>
          </a:stretch>
        </p:blipFill>
        <p:spPr>
          <a:xfrm>
            <a:off x="10575634" y="2622876"/>
            <a:ext cx="377985" cy="585267"/>
          </a:xfrm>
          <a:prstGeom prst="rect">
            <a:avLst/>
          </a:prstGeom>
        </p:spPr>
      </p:pic>
      <p:pic>
        <p:nvPicPr>
          <p:cNvPr id="31" name="Picture 30"/>
          <p:cNvPicPr>
            <a:picLocks noChangeAspect="1"/>
          </p:cNvPicPr>
          <p:nvPr/>
        </p:nvPicPr>
        <p:blipFill>
          <a:blip r:embed="rId5"/>
          <a:stretch>
            <a:fillRect/>
          </a:stretch>
        </p:blipFill>
        <p:spPr>
          <a:xfrm>
            <a:off x="4274549" y="5698623"/>
            <a:ext cx="1213209" cy="798645"/>
          </a:xfrm>
          <a:prstGeom prst="rect">
            <a:avLst/>
          </a:prstGeom>
        </p:spPr>
      </p:pic>
      <p:pic>
        <p:nvPicPr>
          <p:cNvPr id="32" name="Picture 31"/>
          <p:cNvPicPr>
            <a:picLocks noChangeAspect="1"/>
          </p:cNvPicPr>
          <p:nvPr/>
        </p:nvPicPr>
        <p:blipFill>
          <a:blip r:embed="rId6"/>
          <a:stretch>
            <a:fillRect/>
          </a:stretch>
        </p:blipFill>
        <p:spPr>
          <a:xfrm>
            <a:off x="7452385" y="5774829"/>
            <a:ext cx="841321" cy="646232"/>
          </a:xfrm>
          <a:prstGeom prst="rect">
            <a:avLst/>
          </a:prstGeom>
        </p:spPr>
      </p:pic>
      <p:pic>
        <p:nvPicPr>
          <p:cNvPr id="33" name="Picture 32"/>
          <p:cNvPicPr>
            <a:picLocks noChangeAspect="1"/>
          </p:cNvPicPr>
          <p:nvPr/>
        </p:nvPicPr>
        <p:blipFill>
          <a:blip r:embed="rId7"/>
          <a:stretch>
            <a:fillRect/>
          </a:stretch>
        </p:blipFill>
        <p:spPr>
          <a:xfrm>
            <a:off x="2689377" y="297455"/>
            <a:ext cx="877900" cy="658425"/>
          </a:xfrm>
          <a:prstGeom prst="rect">
            <a:avLst/>
          </a:prstGeom>
        </p:spPr>
      </p:pic>
      <p:sp>
        <p:nvSpPr>
          <p:cNvPr id="34" name="Cloud Callout 33"/>
          <p:cNvSpPr/>
          <p:nvPr/>
        </p:nvSpPr>
        <p:spPr>
          <a:xfrm rot="11214476">
            <a:off x="9994743" y="-578640"/>
            <a:ext cx="3814066" cy="2801054"/>
          </a:xfrm>
          <a:prstGeom prst="cloudCallout">
            <a:avLst/>
          </a:prstGeom>
          <a:solidFill>
            <a:srgbClr val="A6E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8"/>
          <a:stretch>
            <a:fillRect/>
          </a:stretch>
        </p:blipFill>
        <p:spPr>
          <a:xfrm>
            <a:off x="10782916" y="585942"/>
            <a:ext cx="859611" cy="963251"/>
          </a:xfrm>
          <a:prstGeom prst="rect">
            <a:avLst/>
          </a:prstGeom>
        </p:spPr>
      </p:pic>
      <p:sp>
        <p:nvSpPr>
          <p:cNvPr id="39" name="Wave 38"/>
          <p:cNvSpPr/>
          <p:nvPr/>
        </p:nvSpPr>
        <p:spPr>
          <a:xfrm rot="9240645">
            <a:off x="-1118409" y="-1051000"/>
            <a:ext cx="3566357" cy="2134849"/>
          </a:xfrm>
          <a:prstGeom prst="wave">
            <a:avLst/>
          </a:prstGeom>
          <a:solidFill>
            <a:srgbClr val="A6E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9"/>
          <a:stretch>
            <a:fillRect/>
          </a:stretch>
        </p:blipFill>
        <p:spPr>
          <a:xfrm rot="13420514">
            <a:off x="-3301128" y="4496035"/>
            <a:ext cx="4280965" cy="4250561"/>
          </a:xfrm>
          <a:prstGeom prst="rect">
            <a:avLst/>
          </a:prstGeom>
        </p:spPr>
      </p:pic>
      <p:pic>
        <p:nvPicPr>
          <p:cNvPr id="3" name="Picture 2"/>
          <p:cNvPicPr>
            <a:picLocks noChangeAspect="1"/>
          </p:cNvPicPr>
          <p:nvPr/>
        </p:nvPicPr>
        <p:blipFill>
          <a:blip r:embed="rId10"/>
          <a:stretch>
            <a:fillRect/>
          </a:stretch>
        </p:blipFill>
        <p:spPr>
          <a:xfrm>
            <a:off x="196209" y="2977787"/>
            <a:ext cx="2642942" cy="3893302"/>
          </a:xfrm>
          <a:prstGeom prst="rect">
            <a:avLst/>
          </a:prstGeom>
        </p:spPr>
      </p:pic>
      <p:sp>
        <p:nvSpPr>
          <p:cNvPr id="7" name="Freeform 6"/>
          <p:cNvSpPr/>
          <p:nvPr/>
        </p:nvSpPr>
        <p:spPr>
          <a:xfrm rot="2154187">
            <a:off x="-169950" y="431023"/>
            <a:ext cx="2958353" cy="711486"/>
          </a:xfrm>
          <a:custGeom>
            <a:avLst/>
            <a:gdLst>
              <a:gd name="connsiteX0" fmla="*/ 0 w 2111189"/>
              <a:gd name="connsiteY0" fmla="*/ 213497 h 525926"/>
              <a:gd name="connsiteX1" fmla="*/ 605118 w 2111189"/>
              <a:gd name="connsiteY1" fmla="*/ 11792 h 525926"/>
              <a:gd name="connsiteX2" fmla="*/ 1304365 w 2111189"/>
              <a:gd name="connsiteY2" fmla="*/ 522780 h 525926"/>
              <a:gd name="connsiteX3" fmla="*/ 2111189 w 2111189"/>
              <a:gd name="connsiteY3" fmla="*/ 240392 h 525926"/>
              <a:gd name="connsiteX4" fmla="*/ 2111189 w 2111189"/>
              <a:gd name="connsiteY4" fmla="*/ 240392 h 525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189" h="525926">
                <a:moveTo>
                  <a:pt x="0" y="213497"/>
                </a:moveTo>
                <a:cubicBezTo>
                  <a:pt x="193862" y="86871"/>
                  <a:pt x="387724" y="-39755"/>
                  <a:pt x="605118" y="11792"/>
                </a:cubicBezTo>
                <a:cubicBezTo>
                  <a:pt x="822512" y="63339"/>
                  <a:pt x="1053353" y="484680"/>
                  <a:pt x="1304365" y="522780"/>
                </a:cubicBezTo>
                <a:cubicBezTo>
                  <a:pt x="1555377" y="560880"/>
                  <a:pt x="2111189" y="240392"/>
                  <a:pt x="2111189" y="240392"/>
                </a:cubicBezTo>
                <a:lnTo>
                  <a:pt x="2111189" y="240392"/>
                </a:lnTo>
              </a:path>
            </a:pathLst>
          </a:custGeom>
          <a:ln w="19050" cap="flat" cmpd="sng" algn="ctr">
            <a:solidFill>
              <a:schemeClr val="accent1">
                <a:lumMod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18" name="Google Shape;1146;p21"/>
          <p:cNvSpPr/>
          <p:nvPr/>
        </p:nvSpPr>
        <p:spPr>
          <a:xfrm rot="9900036">
            <a:off x="9682122" y="5349610"/>
            <a:ext cx="4345904" cy="3195692"/>
          </a:xfrm>
          <a:custGeom>
            <a:avLst/>
            <a:gdLst/>
            <a:ahLst/>
            <a:cxnLst/>
            <a:rect l="l" t="t" r="r" b="b"/>
            <a:pathLst>
              <a:path w="86093" h="67848" extrusionOk="0">
                <a:moveTo>
                  <a:pt x="36829" y="0"/>
                </a:moveTo>
                <a:cubicBezTo>
                  <a:pt x="27744" y="0"/>
                  <a:pt x="18557" y="2770"/>
                  <a:pt x="11594" y="8587"/>
                </a:cubicBezTo>
                <a:cubicBezTo>
                  <a:pt x="4529" y="14498"/>
                  <a:pt x="1" y="23748"/>
                  <a:pt x="650" y="33048"/>
                </a:cubicBezTo>
                <a:cubicBezTo>
                  <a:pt x="1009" y="38175"/>
                  <a:pt x="3498" y="42643"/>
                  <a:pt x="4357" y="47644"/>
                </a:cubicBezTo>
                <a:cubicBezTo>
                  <a:pt x="4875" y="50674"/>
                  <a:pt x="4866" y="53550"/>
                  <a:pt x="6462" y="56286"/>
                </a:cubicBezTo>
                <a:cubicBezTo>
                  <a:pt x="9138" y="60866"/>
                  <a:pt x="14036" y="64485"/>
                  <a:pt x="18868" y="66483"/>
                </a:cubicBezTo>
                <a:cubicBezTo>
                  <a:pt x="20823" y="67292"/>
                  <a:pt x="23011" y="67848"/>
                  <a:pt x="25122" y="67848"/>
                </a:cubicBezTo>
                <a:cubicBezTo>
                  <a:pt x="26985" y="67848"/>
                  <a:pt x="28787" y="67415"/>
                  <a:pt x="30316" y="66343"/>
                </a:cubicBezTo>
                <a:cubicBezTo>
                  <a:pt x="33449" y="64149"/>
                  <a:pt x="34523" y="59937"/>
                  <a:pt x="37357" y="57365"/>
                </a:cubicBezTo>
                <a:cubicBezTo>
                  <a:pt x="39627" y="55293"/>
                  <a:pt x="42739" y="54554"/>
                  <a:pt x="45867" y="54554"/>
                </a:cubicBezTo>
                <a:cubicBezTo>
                  <a:pt x="46941" y="54554"/>
                  <a:pt x="48018" y="54641"/>
                  <a:pt x="49062" y="54792"/>
                </a:cubicBezTo>
                <a:cubicBezTo>
                  <a:pt x="53148" y="55380"/>
                  <a:pt x="57116" y="56795"/>
                  <a:pt x="61244" y="57056"/>
                </a:cubicBezTo>
                <a:cubicBezTo>
                  <a:pt x="61690" y="57085"/>
                  <a:pt x="62136" y="57099"/>
                  <a:pt x="62582" y="57099"/>
                </a:cubicBezTo>
                <a:cubicBezTo>
                  <a:pt x="69335" y="57099"/>
                  <a:pt x="76035" y="53856"/>
                  <a:pt x="80200" y="48531"/>
                </a:cubicBezTo>
                <a:cubicBezTo>
                  <a:pt x="84640" y="42849"/>
                  <a:pt x="86092" y="34967"/>
                  <a:pt x="84001" y="28066"/>
                </a:cubicBezTo>
                <a:cubicBezTo>
                  <a:pt x="81419" y="19583"/>
                  <a:pt x="74135" y="13354"/>
                  <a:pt x="66483" y="8872"/>
                </a:cubicBezTo>
                <a:cubicBezTo>
                  <a:pt x="58064" y="3946"/>
                  <a:pt x="48624" y="496"/>
                  <a:pt x="38884" y="48"/>
                </a:cubicBezTo>
                <a:cubicBezTo>
                  <a:pt x="38200" y="16"/>
                  <a:pt x="37515" y="0"/>
                  <a:pt x="36829" y="0"/>
                </a:cubicBezTo>
                <a:close/>
              </a:path>
            </a:pathLst>
          </a:custGeom>
          <a:solidFill>
            <a:srgbClr val="A6E8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Freeform 19"/>
          <p:cNvSpPr/>
          <p:nvPr/>
        </p:nvSpPr>
        <p:spPr>
          <a:xfrm rot="12273284">
            <a:off x="9090125" y="5094178"/>
            <a:ext cx="3133165" cy="2657146"/>
          </a:xfrm>
          <a:custGeom>
            <a:avLst/>
            <a:gdLst>
              <a:gd name="connsiteX0" fmla="*/ 0 w 2191871"/>
              <a:gd name="connsiteY0" fmla="*/ 1976717 h 1976717"/>
              <a:gd name="connsiteX1" fmla="*/ 551330 w 2191871"/>
              <a:gd name="connsiteY1" fmla="*/ 1210235 h 1976717"/>
              <a:gd name="connsiteX2" fmla="*/ 1653988 w 2191871"/>
              <a:gd name="connsiteY2" fmla="*/ 1062317 h 1976717"/>
              <a:gd name="connsiteX3" fmla="*/ 2191871 w 2191871"/>
              <a:gd name="connsiteY3" fmla="*/ 0 h 1976717"/>
              <a:gd name="connsiteX4" fmla="*/ 2191871 w 2191871"/>
              <a:gd name="connsiteY4" fmla="*/ 0 h 1976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1871" h="1976717">
                <a:moveTo>
                  <a:pt x="0" y="1976717"/>
                </a:moveTo>
                <a:cubicBezTo>
                  <a:pt x="137833" y="1669676"/>
                  <a:pt x="275666" y="1362635"/>
                  <a:pt x="551330" y="1210235"/>
                </a:cubicBezTo>
                <a:cubicBezTo>
                  <a:pt x="826994" y="1057835"/>
                  <a:pt x="1380565" y="1264023"/>
                  <a:pt x="1653988" y="1062317"/>
                </a:cubicBezTo>
                <a:cubicBezTo>
                  <a:pt x="1927411" y="860611"/>
                  <a:pt x="2191871" y="0"/>
                  <a:pt x="2191871" y="0"/>
                </a:cubicBezTo>
                <a:lnTo>
                  <a:pt x="2191871" y="0"/>
                </a:lnTo>
              </a:path>
            </a:pathLst>
          </a:custGeom>
          <a:ln w="28575" cap="flat" cmpd="sng" algn="ctr">
            <a:solidFill>
              <a:schemeClr val="accent1">
                <a:lumMod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solidFill>
                <a:schemeClr val="tx1"/>
              </a:solidFill>
            </a:endParaRPr>
          </a:p>
        </p:txBody>
      </p:sp>
      <p:pic>
        <p:nvPicPr>
          <p:cNvPr id="21" name="Picture 20"/>
          <p:cNvPicPr>
            <a:picLocks noChangeAspect="1"/>
          </p:cNvPicPr>
          <p:nvPr/>
        </p:nvPicPr>
        <p:blipFill>
          <a:blip r:embed="rId7"/>
          <a:stretch>
            <a:fillRect/>
          </a:stretch>
        </p:blipFill>
        <p:spPr>
          <a:xfrm>
            <a:off x="11139918" y="5698623"/>
            <a:ext cx="877900" cy="658425"/>
          </a:xfrm>
          <a:prstGeom prst="rect">
            <a:avLst/>
          </a:prstGeom>
        </p:spPr>
      </p:pic>
    </p:spTree>
    <p:extLst>
      <p:ext uri="{BB962C8B-B14F-4D97-AF65-F5344CB8AC3E}">
        <p14:creationId xmlns:p14="http://schemas.microsoft.com/office/powerpoint/2010/main" val="3061761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Clipboard">
            <a:extLst>
              <a:ext uri="{FF2B5EF4-FFF2-40B4-BE49-F238E27FC236}">
                <a16:creationId xmlns:a16="http://schemas.microsoft.com/office/drawing/2014/main" id="{69A6127C-44C4-4935-8488-02212BF0E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31394">
            <a:off x="10078071" y="4161969"/>
            <a:ext cx="2532753" cy="2532753"/>
          </a:xfrm>
          <a:prstGeom prst="rect">
            <a:avLst/>
          </a:prstGeom>
        </p:spPr>
      </p:pic>
      <p:sp>
        <p:nvSpPr>
          <p:cNvPr id="2" name="!!4">
            <a:extLst>
              <a:ext uri="{FF2B5EF4-FFF2-40B4-BE49-F238E27FC236}">
                <a16:creationId xmlns:a16="http://schemas.microsoft.com/office/drawing/2014/main" id="{58E6D429-DC53-47C4-8036-1E9D12B8E28B}"/>
              </a:ext>
            </a:extLst>
          </p:cNvPr>
          <p:cNvSpPr/>
          <p:nvPr/>
        </p:nvSpPr>
        <p:spPr>
          <a:xfrm>
            <a:off x="249501" y="1883668"/>
            <a:ext cx="5717294" cy="4937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lumMod val="95000"/>
                    <a:lumOff val="5000"/>
                  </a:schemeClr>
                </a:solidFill>
                <a:latin typeface="Times New Roman" panose="02020603050405020304" pitchFamily="18" charset="0"/>
                <a:cs typeface="Times New Roman" panose="02020603050405020304" pitchFamily="18" charset="0"/>
              </a:rPr>
              <a:t>HOẠT ĐỘNG LUYỆN TẬP</a:t>
            </a:r>
          </a:p>
        </p:txBody>
      </p:sp>
      <p:pic>
        <p:nvPicPr>
          <p:cNvPr id="32" name="Graphic 31" descr="Pencil">
            <a:extLst>
              <a:ext uri="{FF2B5EF4-FFF2-40B4-BE49-F238E27FC236}">
                <a16:creationId xmlns:a16="http://schemas.microsoft.com/office/drawing/2014/main" id="{F21940DF-3AEF-4263-BDC6-04DEDCE8D6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68540" y="4163463"/>
            <a:ext cx="1488402" cy="1488402"/>
          </a:xfrm>
          <a:prstGeom prst="rect">
            <a:avLst/>
          </a:prstGeom>
        </p:spPr>
      </p:pic>
      <p:pic>
        <p:nvPicPr>
          <p:cNvPr id="1026" name="Picture 2" descr="Sách giáo khoa trực tuyến lớp 7 - 8 - 9 năm học 2021 - 2022 - Trường THCS  Nguyễn Thị Minh Kha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501" y="2025648"/>
            <a:ext cx="3775834" cy="2806704"/>
          </a:xfrm>
          <a:prstGeom prst="rect">
            <a:avLst/>
          </a:prstGeom>
          <a:noFill/>
          <a:extLst>
            <a:ext uri="{909E8E84-426E-40DD-AFC4-6F175D3DCCD1}">
              <a14:hiddenFill xmlns:a14="http://schemas.microsoft.com/office/drawing/2010/main">
                <a:solidFill>
                  <a:srgbClr val="FFFFFF"/>
                </a:solidFill>
              </a14:hiddenFill>
            </a:ext>
          </a:extLst>
        </p:spPr>
      </p:pic>
      <p:sp>
        <p:nvSpPr>
          <p:cNvPr id="4" name="!!2">
            <a:extLst>
              <a:ext uri="{FF2B5EF4-FFF2-40B4-BE49-F238E27FC236}">
                <a16:creationId xmlns:a16="http://schemas.microsoft.com/office/drawing/2014/main" id="{7DF7F6A4-94C8-6EC1-EF1E-F34A8B044F6D}"/>
              </a:ext>
            </a:extLst>
          </p:cNvPr>
          <p:cNvSpPr txBox="1">
            <a:spLocks/>
          </p:cNvSpPr>
          <p:nvPr/>
        </p:nvSpPr>
        <p:spPr>
          <a:xfrm>
            <a:off x="918234" y="217232"/>
            <a:ext cx="10908006" cy="159124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3200" b="1">
                <a:solidFill>
                  <a:srgbClr val="FF0000"/>
                </a:solidFill>
                <a:latin typeface="Times New Roman" panose="02020603050405020304" pitchFamily="18" charset="0"/>
                <a:cs typeface="Times New Roman" panose="02020603050405020304" pitchFamily="18" charset="0"/>
              </a:rPr>
            </a:br>
            <a:r>
              <a:rPr lang="en-US" sz="3200" b="1">
                <a:solidFill>
                  <a:srgbClr val="FF0000"/>
                </a:solidFill>
                <a:latin typeface="Times New Roman" panose="02020603050405020304" pitchFamily="18" charset="0"/>
                <a:cs typeface="Times New Roman" panose="02020603050405020304" pitchFamily="18" charset="0"/>
              </a:rPr>
              <a:t>BÀI 5: BIẾN CỐ TRONG MỘT SỐ TRÒ CHƠI ĐƠN GIẢN</a:t>
            </a:r>
          </a:p>
          <a:p>
            <a:r>
              <a:rPr lang="en-US" sz="3200" b="1">
                <a:solidFill>
                  <a:srgbClr val="FF0000"/>
                </a:solidFill>
                <a:latin typeface="Times New Roman" panose="02020603050405020304" pitchFamily="18" charset="0"/>
                <a:cs typeface="Times New Roman" panose="02020603050405020304" pitchFamily="18" charset="0"/>
              </a:rPr>
              <a:t>                                              Tiết 2</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C0E9E1C-E566-C74D-8576-4231B3E6EBB4}"/>
              </a:ext>
            </a:extLst>
          </p:cNvPr>
          <p:cNvSpPr txBox="1"/>
          <p:nvPr/>
        </p:nvSpPr>
        <p:spPr>
          <a:xfrm>
            <a:off x="6587173" y="2295456"/>
            <a:ext cx="4381367" cy="584775"/>
          </a:xfrm>
          <a:prstGeom prst="rect">
            <a:avLst/>
          </a:prstGeom>
          <a:noFill/>
        </p:spPr>
        <p:txBody>
          <a:bodyPr wrap="square">
            <a:spAutoFit/>
          </a:bodyPr>
          <a:lstStyle/>
          <a:p>
            <a:pPr algn="just"/>
            <a:r>
              <a:rPr lang="en-US" sz="3200" b="1" u="sng" dirty="0" err="1">
                <a:latin typeface="Times New Roman" panose="02020603050405020304" pitchFamily="18" charset="0"/>
              </a:rPr>
              <a:t>Bài</a:t>
            </a:r>
            <a:r>
              <a:rPr lang="en-US" sz="3200" b="1" u="sng" dirty="0">
                <a:latin typeface="Times New Roman" panose="02020603050405020304" pitchFamily="18" charset="0"/>
              </a:rPr>
              <a:t> </a:t>
            </a:r>
            <a:r>
              <a:rPr lang="en-US" sz="3200" b="1" u="sng" dirty="0" err="1">
                <a:latin typeface="Times New Roman" panose="02020603050405020304" pitchFamily="18" charset="0"/>
              </a:rPr>
              <a:t>tập</a:t>
            </a:r>
            <a:r>
              <a:rPr lang="en-US" sz="3200" b="1" u="sng" dirty="0">
                <a:latin typeface="Times New Roman" panose="02020603050405020304" pitchFamily="18" charset="0"/>
              </a:rPr>
              <a:t> 3 </a:t>
            </a:r>
            <a:r>
              <a:rPr lang="en-US" sz="3200" b="1" u="sng" dirty="0" err="1">
                <a:latin typeface="Times New Roman" panose="02020603050405020304" pitchFamily="18" charset="0"/>
              </a:rPr>
              <a:t>trang</a:t>
            </a:r>
            <a:r>
              <a:rPr lang="en-US" sz="3200" b="1" u="sng" dirty="0">
                <a:latin typeface="Times New Roman" panose="02020603050405020304" pitchFamily="18" charset="0"/>
              </a:rPr>
              <a:t> </a:t>
            </a:r>
            <a:r>
              <a:rPr lang="en-US" sz="3200" b="1" u="sng">
                <a:latin typeface="Times New Roman" panose="02020603050405020304" pitchFamily="18" charset="0"/>
              </a:rPr>
              <a:t>29 SGK</a:t>
            </a:r>
            <a:r>
              <a:rPr lang="en-US" sz="3200" b="1">
                <a:latin typeface="Times New Roman" panose="02020603050405020304" pitchFamily="18" charset="0"/>
              </a:rPr>
              <a:t> </a:t>
            </a:r>
            <a:endParaRPr lang="vi-VN" sz="3200" b="1" dirty="0">
              <a:latin typeface="Times New Roman" panose="02020603050405020304" pitchFamily="18" charset="0"/>
            </a:endParaRPr>
          </a:p>
        </p:txBody>
      </p:sp>
    </p:spTree>
    <p:extLst>
      <p:ext uri="{BB962C8B-B14F-4D97-AF65-F5344CB8AC3E}">
        <p14:creationId xmlns:p14="http://schemas.microsoft.com/office/powerpoint/2010/main" val="143519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339C7-5DEC-6875-59CE-34FD73BD7C96}"/>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C73445DD-3297-2598-7FF2-EC4AF402156D}"/>
              </a:ext>
            </a:extLst>
          </p:cNvPr>
          <p:cNvSpPr txBox="1"/>
          <p:nvPr/>
        </p:nvSpPr>
        <p:spPr>
          <a:xfrm>
            <a:off x="33973" y="896596"/>
            <a:ext cx="12158027" cy="523220"/>
          </a:xfrm>
          <a:prstGeom prst="rect">
            <a:avLst/>
          </a:prstGeom>
          <a:noFill/>
        </p:spPr>
        <p:txBody>
          <a:bodyPr wrap="square">
            <a:spAutoFit/>
          </a:bodyPr>
          <a:lstStyle/>
          <a:p>
            <a:pPr algn="just"/>
            <a:r>
              <a:rPr lang="en-US" sz="2800" b="1" err="1">
                <a:solidFill>
                  <a:schemeClr val="tx1">
                    <a:lumMod val="95000"/>
                    <a:lumOff val="5000"/>
                  </a:schemeClr>
                </a:solidFill>
                <a:latin typeface="Times New Roman" panose="02020603050405020304" pitchFamily="18" charset="0"/>
              </a:rPr>
              <a:t>Bài</a:t>
            </a:r>
            <a:r>
              <a:rPr lang="en-US" sz="2800" b="1">
                <a:solidFill>
                  <a:schemeClr val="tx1">
                    <a:lumMod val="95000"/>
                    <a:lumOff val="5000"/>
                  </a:schemeClr>
                </a:solidFill>
                <a:latin typeface="Times New Roman" panose="02020603050405020304" pitchFamily="18" charset="0"/>
              </a:rPr>
              <a:t> 3 (SGK – 29) </a:t>
            </a:r>
            <a:r>
              <a:rPr lang="en-US" sz="2800">
                <a:solidFill>
                  <a:schemeClr val="tx1">
                    <a:lumMod val="95000"/>
                    <a:lumOff val="5000"/>
                  </a:schemeClr>
                </a:solidFill>
                <a:latin typeface="Times New Roman" panose="02020603050405020304" pitchFamily="18" charset="0"/>
              </a:rPr>
              <a:t>Viết ngẫu nhiên một số tự nhiên có hai chữ số </a:t>
            </a:r>
            <a:endParaRPr lang="vi-VN" sz="2800" dirty="0">
              <a:solidFill>
                <a:schemeClr val="tx1">
                  <a:lumMod val="95000"/>
                  <a:lumOff val="5000"/>
                </a:schemeClr>
              </a:solidFill>
              <a:latin typeface="Times New Roman" panose="02020603050405020304" pitchFamily="18" charset="0"/>
            </a:endParaRPr>
          </a:p>
        </p:txBody>
      </p:sp>
      <p:sp>
        <p:nvSpPr>
          <p:cNvPr id="9" name="TextBox 8">
            <a:extLst>
              <a:ext uri="{FF2B5EF4-FFF2-40B4-BE49-F238E27FC236}">
                <a16:creationId xmlns:a16="http://schemas.microsoft.com/office/drawing/2014/main" id="{E3BBC8C3-A9A1-E7E9-2A59-DB6006F061F7}"/>
              </a:ext>
            </a:extLst>
          </p:cNvPr>
          <p:cNvSpPr txBox="1"/>
          <p:nvPr/>
        </p:nvSpPr>
        <p:spPr>
          <a:xfrm>
            <a:off x="235329" y="1819456"/>
            <a:ext cx="11897554" cy="523220"/>
          </a:xfrm>
          <a:prstGeom prst="rect">
            <a:avLst/>
          </a:prstGeom>
          <a:noFill/>
        </p:spPr>
        <p:txBody>
          <a:bodyPr wrap="square">
            <a:spAutoFit/>
          </a:bodyPr>
          <a:lstStyle/>
          <a:p>
            <a:pPr algn="just"/>
            <a:r>
              <a:rPr lang="en-US" sz="2800">
                <a:solidFill>
                  <a:schemeClr val="tx1">
                    <a:lumMod val="95000"/>
                    <a:lumOff val="5000"/>
                  </a:schemeClr>
                </a:solidFill>
                <a:latin typeface="Times New Roman" panose="02020603050405020304" pitchFamily="18" charset="0"/>
                <a:cs typeface="Times New Roman" panose="02020603050405020304" pitchFamily="18" charset="0"/>
              </a:rPr>
              <a:t>a) </a:t>
            </a:r>
            <a:r>
              <a:rPr lang="vi-VN" sz="2800">
                <a:solidFill>
                  <a:schemeClr val="tx1">
                    <a:lumMod val="95000"/>
                    <a:lumOff val="5000"/>
                  </a:schemeClr>
                </a:solidFill>
                <a:latin typeface="Times New Roman" panose="02020603050405020304" pitchFamily="18" charset="0"/>
                <a:cs typeface="Times New Roman" panose="02020603050405020304" pitchFamily="18" charset="0"/>
              </a:rPr>
              <a:t>Tập hợp </a:t>
            </a:r>
            <a:r>
              <a:rPr lang="en-US" sz="2800">
                <a:solidFill>
                  <a:schemeClr val="tx1">
                    <a:lumMod val="95000"/>
                    <a:lumOff val="5000"/>
                  </a:schemeClr>
                </a:solidFill>
                <a:latin typeface="Times New Roman" panose="02020603050405020304" pitchFamily="18" charset="0"/>
                <a:cs typeface="Times New Roman" panose="02020603050405020304" pitchFamily="18" charset="0"/>
              </a:rPr>
              <a:t>E </a:t>
            </a:r>
            <a:r>
              <a:rPr lang="vi-VN" sz="2800">
                <a:solidFill>
                  <a:schemeClr val="tx1">
                    <a:lumMod val="95000"/>
                    <a:lumOff val="5000"/>
                  </a:schemeClr>
                </a:solidFill>
                <a:latin typeface="Times New Roman" panose="02020603050405020304" pitchFamily="18" charset="0"/>
                <a:cs typeface="Times New Roman" panose="02020603050405020304" pitchFamily="18" charset="0"/>
              </a:rPr>
              <a:t>gồm </a:t>
            </a: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các kết quả có thể xả</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y</a:t>
            </a: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ra đối với số tự nhiên được </a:t>
            </a:r>
            <a:r>
              <a:rPr lang="vi-VN" sz="2800">
                <a:solidFill>
                  <a:schemeClr val="tx1">
                    <a:lumMod val="95000"/>
                    <a:lumOff val="5000"/>
                  </a:schemeClr>
                </a:solidFill>
                <a:latin typeface="Times New Roman" panose="02020603050405020304" pitchFamily="18" charset="0"/>
                <a:cs typeface="Times New Roman" panose="02020603050405020304" pitchFamily="18" charset="0"/>
              </a:rPr>
              <a:t>viết ra</a:t>
            </a:r>
            <a:r>
              <a:rPr lang="en-US" sz="280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sz="2800" b="0" i="1">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AA2CB90B-342B-9692-3943-439F4BC9247A}"/>
              </a:ext>
            </a:extLst>
          </p:cNvPr>
          <p:cNvSpPr txBox="1"/>
          <p:nvPr/>
        </p:nvSpPr>
        <p:spPr>
          <a:xfrm>
            <a:off x="252929" y="2743341"/>
            <a:ext cx="11720114" cy="954107"/>
          </a:xfrm>
          <a:prstGeom prst="rect">
            <a:avLst/>
          </a:prstGeom>
          <a:noFill/>
        </p:spPr>
        <p:txBody>
          <a:bodyPr wrap="square">
            <a:spAutoFit/>
          </a:bodyPr>
          <a:lstStyle/>
          <a:p>
            <a:pPr algn="just"/>
            <a:r>
              <a:rPr lang="vi-VN" sz="2800" dirty="0">
                <a:solidFill>
                  <a:schemeClr val="tx1">
                    <a:lumMod val="95000"/>
                    <a:lumOff val="5000"/>
                  </a:schemeClr>
                </a:solidFill>
                <a:latin typeface="Times New Roman" panose="02020603050405020304" pitchFamily="18" charset="0"/>
              </a:rPr>
              <a:t>b</a:t>
            </a:r>
            <a:r>
              <a:rPr lang="vi-VN" sz="2800">
                <a:solidFill>
                  <a:schemeClr val="tx1">
                    <a:lumMod val="95000"/>
                    <a:lumOff val="5000"/>
                  </a:schemeClr>
                </a:solidFill>
                <a:latin typeface="Times New Roman" panose="02020603050405020304" pitchFamily="18" charset="0"/>
              </a:rPr>
              <a:t>) </a:t>
            </a:r>
            <a:r>
              <a:rPr lang="en-US" sz="2800">
                <a:solidFill>
                  <a:schemeClr val="tx1">
                    <a:lumMod val="95000"/>
                    <a:lumOff val="5000"/>
                  </a:schemeClr>
                </a:solidFill>
                <a:latin typeface="Times New Roman" panose="02020603050405020304" pitchFamily="18" charset="0"/>
              </a:rPr>
              <a:t>Xét </a:t>
            </a:r>
            <a:r>
              <a:rPr lang="vi-VN" sz="2800">
                <a:solidFill>
                  <a:schemeClr val="tx1">
                    <a:lumMod val="95000"/>
                    <a:lumOff val="5000"/>
                  </a:schemeClr>
                </a:solidFill>
                <a:latin typeface="Times New Roman" panose="02020603050405020304" pitchFamily="18" charset="0"/>
              </a:rPr>
              <a:t>biến </a:t>
            </a:r>
            <a:r>
              <a:rPr lang="vi-VN" sz="2800" dirty="0">
                <a:solidFill>
                  <a:schemeClr val="tx1">
                    <a:lumMod val="95000"/>
                    <a:lumOff val="5000"/>
                  </a:schemeClr>
                </a:solidFill>
                <a:latin typeface="Times New Roman" panose="02020603050405020304" pitchFamily="18" charset="0"/>
              </a:rPr>
              <a:t>cố “Số tự nhiên được viết ra là số chia hết cho </a:t>
            </a:r>
            <a:r>
              <a:rPr lang="vi-VN" sz="2800">
                <a:solidFill>
                  <a:schemeClr val="tx1">
                    <a:lumMod val="95000"/>
                    <a:lumOff val="5000"/>
                  </a:schemeClr>
                </a:solidFill>
                <a:latin typeface="Times New Roman" panose="02020603050405020304" pitchFamily="18" charset="0"/>
              </a:rPr>
              <a:t>9”</a:t>
            </a:r>
            <a:endParaRPr lang="en-US" sz="2800">
              <a:solidFill>
                <a:schemeClr val="tx1">
                  <a:lumMod val="95000"/>
                  <a:lumOff val="5000"/>
                </a:schemeClr>
              </a:solidFill>
              <a:latin typeface="Times New Roman" panose="02020603050405020304" pitchFamily="18" charset="0"/>
            </a:endParaRPr>
          </a:p>
          <a:p>
            <a:pPr algn="just"/>
            <a:r>
              <a:rPr lang="en-US" sz="2800">
                <a:solidFill>
                  <a:schemeClr val="tx1">
                    <a:lumMod val="95000"/>
                    <a:lumOff val="5000"/>
                  </a:schemeClr>
                </a:solidFill>
                <a:latin typeface="Times New Roman" panose="02020603050405020304" pitchFamily="18" charset="0"/>
              </a:rPr>
              <a:t>Nêu k</a:t>
            </a:r>
            <a:r>
              <a:rPr lang="vi-VN" sz="2800">
                <a:solidFill>
                  <a:schemeClr val="tx1">
                    <a:lumMod val="95000"/>
                    <a:lumOff val="5000"/>
                  </a:schemeClr>
                </a:solidFill>
                <a:latin typeface="Times New Roman" panose="02020603050405020304" pitchFamily="18" charset="0"/>
              </a:rPr>
              <a:t>ết quả thuận lợi cho biến cố </a:t>
            </a:r>
            <a:r>
              <a:rPr lang="en-US" sz="2800">
                <a:solidFill>
                  <a:schemeClr val="tx1">
                    <a:lumMod val="95000"/>
                    <a:lumOff val="5000"/>
                  </a:schemeClr>
                </a:solidFill>
                <a:latin typeface="Times New Roman" panose="02020603050405020304" pitchFamily="18" charset="0"/>
              </a:rPr>
              <a:t>đó.</a:t>
            </a:r>
            <a:endParaRPr lang="vi-VN" sz="2800" dirty="0">
              <a:solidFill>
                <a:schemeClr val="tx1">
                  <a:lumMod val="95000"/>
                  <a:lumOff val="5000"/>
                </a:schemeClr>
              </a:solidFill>
              <a:latin typeface="Times New Roman" panose="02020603050405020304" pitchFamily="18" charset="0"/>
            </a:endParaRPr>
          </a:p>
        </p:txBody>
      </p:sp>
      <p:sp>
        <p:nvSpPr>
          <p:cNvPr id="21" name="TextBox 20">
            <a:extLst>
              <a:ext uri="{FF2B5EF4-FFF2-40B4-BE49-F238E27FC236}">
                <a16:creationId xmlns:a16="http://schemas.microsoft.com/office/drawing/2014/main" id="{413AAB14-8835-F8C2-2A88-09A142CD8B39}"/>
              </a:ext>
            </a:extLst>
          </p:cNvPr>
          <p:cNvSpPr txBox="1"/>
          <p:nvPr/>
        </p:nvSpPr>
        <p:spPr>
          <a:xfrm>
            <a:off x="252929" y="4098113"/>
            <a:ext cx="11399558" cy="954107"/>
          </a:xfrm>
          <a:prstGeom prst="rect">
            <a:avLst/>
          </a:prstGeom>
          <a:noFill/>
        </p:spPr>
        <p:txBody>
          <a:bodyPr wrap="square">
            <a:spAutoFit/>
          </a:bodyPr>
          <a:lstStyle/>
          <a:p>
            <a:pPr algn="just"/>
            <a:r>
              <a:rPr lang="vi-VN" sz="2800" dirty="0">
                <a:solidFill>
                  <a:schemeClr val="tx1">
                    <a:lumMod val="95000"/>
                    <a:lumOff val="5000"/>
                  </a:schemeClr>
                </a:solidFill>
                <a:latin typeface="Times New Roman" panose="02020603050405020304" pitchFamily="18" charset="0"/>
              </a:rPr>
              <a:t>c</a:t>
            </a:r>
            <a:r>
              <a:rPr lang="vi-VN" sz="2800">
                <a:solidFill>
                  <a:schemeClr val="tx1">
                    <a:lumMod val="95000"/>
                    <a:lumOff val="5000"/>
                  </a:schemeClr>
                </a:solidFill>
                <a:latin typeface="Times New Roman" panose="02020603050405020304" pitchFamily="18" charset="0"/>
              </a:rPr>
              <a:t>) </a:t>
            </a:r>
            <a:r>
              <a:rPr lang="en-US" sz="2800">
                <a:solidFill>
                  <a:schemeClr val="tx1">
                    <a:lumMod val="95000"/>
                    <a:lumOff val="5000"/>
                  </a:schemeClr>
                </a:solidFill>
                <a:latin typeface="Times New Roman" panose="02020603050405020304" pitchFamily="18" charset="0"/>
              </a:rPr>
              <a:t>Xét </a:t>
            </a:r>
            <a:r>
              <a:rPr lang="vi-VN" sz="2800">
                <a:solidFill>
                  <a:schemeClr val="tx1">
                    <a:lumMod val="95000"/>
                    <a:lumOff val="5000"/>
                  </a:schemeClr>
                </a:solidFill>
                <a:latin typeface="Times New Roman" panose="02020603050405020304" pitchFamily="18" charset="0"/>
              </a:rPr>
              <a:t>biến </a:t>
            </a:r>
            <a:r>
              <a:rPr lang="vi-VN" sz="2800" dirty="0">
                <a:solidFill>
                  <a:schemeClr val="tx1">
                    <a:lumMod val="95000"/>
                    <a:lumOff val="5000"/>
                  </a:schemeClr>
                </a:solidFill>
                <a:latin typeface="Times New Roman" panose="02020603050405020304" pitchFamily="18" charset="0"/>
              </a:rPr>
              <a:t>cố “Số tự nhiên được viết ra là bình phương của một số tự </a:t>
            </a:r>
            <a:r>
              <a:rPr lang="vi-VN" sz="2800">
                <a:solidFill>
                  <a:schemeClr val="tx1">
                    <a:lumMod val="95000"/>
                    <a:lumOff val="5000"/>
                  </a:schemeClr>
                </a:solidFill>
                <a:latin typeface="Times New Roman" panose="02020603050405020304" pitchFamily="18" charset="0"/>
              </a:rPr>
              <a:t>nhiên”</a:t>
            </a:r>
            <a:r>
              <a:rPr lang="en-US" sz="2800">
                <a:solidFill>
                  <a:schemeClr val="tx1">
                    <a:lumMod val="95000"/>
                    <a:lumOff val="5000"/>
                  </a:schemeClr>
                </a:solidFill>
                <a:latin typeface="Times New Roman" panose="02020603050405020304" pitchFamily="18" charset="0"/>
              </a:rPr>
              <a:t>. Nêu k</a:t>
            </a:r>
            <a:r>
              <a:rPr lang="vi-VN" sz="2800">
                <a:solidFill>
                  <a:schemeClr val="tx1">
                    <a:lumMod val="95000"/>
                    <a:lumOff val="5000"/>
                  </a:schemeClr>
                </a:solidFill>
                <a:latin typeface="Times New Roman" panose="02020603050405020304" pitchFamily="18" charset="0"/>
              </a:rPr>
              <a:t>ết quả thuận lợi cho biến cố </a:t>
            </a:r>
            <a:r>
              <a:rPr lang="en-US" sz="2800">
                <a:solidFill>
                  <a:schemeClr val="tx1">
                    <a:lumMod val="95000"/>
                    <a:lumOff val="5000"/>
                  </a:schemeClr>
                </a:solidFill>
                <a:latin typeface="Times New Roman" panose="02020603050405020304" pitchFamily="18" charset="0"/>
              </a:rPr>
              <a:t>đó.</a:t>
            </a:r>
            <a:endParaRPr lang="vi-VN" sz="2800">
              <a:solidFill>
                <a:schemeClr val="tx1">
                  <a:lumMod val="95000"/>
                  <a:lumOff val="5000"/>
                </a:schemeClr>
              </a:solidFill>
              <a:latin typeface="Times New Roman" panose="02020603050405020304" pitchFamily="18" charset="0"/>
            </a:endParaRPr>
          </a:p>
        </p:txBody>
      </p:sp>
      <p:sp>
        <p:nvSpPr>
          <p:cNvPr id="8" name="!!4">
            <a:extLst>
              <a:ext uri="{FF2B5EF4-FFF2-40B4-BE49-F238E27FC236}">
                <a16:creationId xmlns:a16="http://schemas.microsoft.com/office/drawing/2014/main" id="{4C4863CA-D4E1-512A-F009-C8758A49FA6E}"/>
              </a:ext>
            </a:extLst>
          </p:cNvPr>
          <p:cNvSpPr/>
          <p:nvPr/>
        </p:nvSpPr>
        <p:spPr>
          <a:xfrm>
            <a:off x="2769181" y="304620"/>
            <a:ext cx="5717294" cy="4937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294470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3AF94-B304-230C-FAD9-252F80997FF2}"/>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3FE44059-3C28-9885-DEE8-8A2B58F9E68E}"/>
              </a:ext>
            </a:extLst>
          </p:cNvPr>
          <p:cNvSpPr txBox="1"/>
          <p:nvPr/>
        </p:nvSpPr>
        <p:spPr>
          <a:xfrm>
            <a:off x="33973" y="896596"/>
            <a:ext cx="12158027" cy="523220"/>
          </a:xfrm>
          <a:prstGeom prst="rect">
            <a:avLst/>
          </a:prstGeom>
          <a:noFill/>
        </p:spPr>
        <p:txBody>
          <a:bodyPr wrap="square">
            <a:spAutoFit/>
          </a:bodyPr>
          <a:lstStyle/>
          <a:p>
            <a:pPr algn="just"/>
            <a:r>
              <a:rPr lang="en-US" sz="2800" b="1" err="1">
                <a:solidFill>
                  <a:schemeClr val="tx1">
                    <a:lumMod val="95000"/>
                    <a:lumOff val="5000"/>
                  </a:schemeClr>
                </a:solidFill>
                <a:latin typeface="Times New Roman" panose="02020603050405020304" pitchFamily="18" charset="0"/>
              </a:rPr>
              <a:t>Bài</a:t>
            </a:r>
            <a:r>
              <a:rPr lang="en-US" sz="2800" b="1">
                <a:solidFill>
                  <a:schemeClr val="tx1">
                    <a:lumMod val="95000"/>
                    <a:lumOff val="5000"/>
                  </a:schemeClr>
                </a:solidFill>
                <a:latin typeface="Times New Roman" panose="02020603050405020304" pitchFamily="18" charset="0"/>
              </a:rPr>
              <a:t> 3 (SGK – 29) </a:t>
            </a:r>
            <a:r>
              <a:rPr lang="en-US" sz="2800">
                <a:solidFill>
                  <a:schemeClr val="tx1">
                    <a:lumMod val="95000"/>
                    <a:lumOff val="5000"/>
                  </a:schemeClr>
                </a:solidFill>
                <a:latin typeface="Times New Roman" panose="02020603050405020304" pitchFamily="18" charset="0"/>
              </a:rPr>
              <a:t>Viết ngẫu nhiên một số tự nhiên có hai chữ số </a:t>
            </a:r>
            <a:endParaRPr lang="vi-VN" sz="2800" dirty="0">
              <a:solidFill>
                <a:schemeClr val="tx1">
                  <a:lumMod val="95000"/>
                  <a:lumOff val="5000"/>
                </a:schemeClr>
              </a:solidFill>
              <a:latin typeface="Times New Roman" panose="02020603050405020304" pitchFamily="18" charset="0"/>
            </a:endParaRPr>
          </a:p>
        </p:txBody>
      </p:sp>
      <p:sp>
        <p:nvSpPr>
          <p:cNvPr id="9" name="TextBox 8">
            <a:extLst>
              <a:ext uri="{FF2B5EF4-FFF2-40B4-BE49-F238E27FC236}">
                <a16:creationId xmlns:a16="http://schemas.microsoft.com/office/drawing/2014/main" id="{8A5945C3-9B07-0C77-39EF-656AE6EFC4FB}"/>
              </a:ext>
            </a:extLst>
          </p:cNvPr>
          <p:cNvSpPr txBox="1"/>
          <p:nvPr/>
        </p:nvSpPr>
        <p:spPr>
          <a:xfrm>
            <a:off x="235329" y="1677879"/>
            <a:ext cx="11897554" cy="523220"/>
          </a:xfrm>
          <a:prstGeom prst="rect">
            <a:avLst/>
          </a:prstGeom>
          <a:noFill/>
        </p:spPr>
        <p:txBody>
          <a:bodyPr wrap="square">
            <a:spAutoFit/>
          </a:bodyPr>
          <a:lstStyle/>
          <a:p>
            <a:pPr algn="just"/>
            <a:r>
              <a:rPr lang="en-US" sz="2800">
                <a:solidFill>
                  <a:schemeClr val="tx1">
                    <a:lumMod val="95000"/>
                    <a:lumOff val="5000"/>
                  </a:schemeClr>
                </a:solidFill>
                <a:latin typeface="Times New Roman" panose="02020603050405020304" pitchFamily="18" charset="0"/>
                <a:cs typeface="Times New Roman" panose="02020603050405020304" pitchFamily="18" charset="0"/>
              </a:rPr>
              <a:t>a) </a:t>
            </a:r>
            <a:r>
              <a:rPr lang="vi-VN" sz="2800">
                <a:solidFill>
                  <a:schemeClr val="tx1">
                    <a:lumMod val="95000"/>
                    <a:lumOff val="5000"/>
                  </a:schemeClr>
                </a:solidFill>
                <a:latin typeface="Times New Roman" panose="02020603050405020304" pitchFamily="18" charset="0"/>
                <a:cs typeface="Times New Roman" panose="02020603050405020304" pitchFamily="18" charset="0"/>
              </a:rPr>
              <a:t>Tập hợp </a:t>
            </a:r>
            <a:r>
              <a:rPr lang="en-US" sz="2800">
                <a:solidFill>
                  <a:schemeClr val="tx1">
                    <a:lumMod val="95000"/>
                    <a:lumOff val="5000"/>
                  </a:schemeClr>
                </a:solidFill>
                <a:latin typeface="Times New Roman" panose="02020603050405020304" pitchFamily="18" charset="0"/>
                <a:cs typeface="Times New Roman" panose="02020603050405020304" pitchFamily="18" charset="0"/>
              </a:rPr>
              <a:t>E </a:t>
            </a:r>
            <a:r>
              <a:rPr lang="vi-VN" sz="2800">
                <a:solidFill>
                  <a:schemeClr val="tx1">
                    <a:lumMod val="95000"/>
                    <a:lumOff val="5000"/>
                  </a:schemeClr>
                </a:solidFill>
                <a:latin typeface="Times New Roman" panose="02020603050405020304" pitchFamily="18" charset="0"/>
                <a:cs typeface="Times New Roman" panose="02020603050405020304" pitchFamily="18" charset="0"/>
              </a:rPr>
              <a:t>gồm </a:t>
            </a: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các kết quả có thể xả</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y</a:t>
            </a: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ra đối với số tự nhiên được </a:t>
            </a:r>
            <a:r>
              <a:rPr lang="vi-VN" sz="2800">
                <a:solidFill>
                  <a:schemeClr val="tx1">
                    <a:lumMod val="95000"/>
                    <a:lumOff val="5000"/>
                  </a:schemeClr>
                </a:solidFill>
                <a:latin typeface="Times New Roman" panose="02020603050405020304" pitchFamily="18" charset="0"/>
                <a:cs typeface="Times New Roman" panose="02020603050405020304" pitchFamily="18" charset="0"/>
              </a:rPr>
              <a:t>viết ra</a:t>
            </a:r>
            <a:r>
              <a:rPr lang="en-US" sz="280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sz="2800" b="0" i="1">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BD2F6B07-D5FF-4B9E-D9A4-008110CCE60D}"/>
              </a:ext>
            </a:extLst>
          </p:cNvPr>
          <p:cNvSpPr txBox="1"/>
          <p:nvPr/>
        </p:nvSpPr>
        <p:spPr>
          <a:xfrm>
            <a:off x="324049" y="2906764"/>
            <a:ext cx="11720114" cy="954107"/>
          </a:xfrm>
          <a:prstGeom prst="rect">
            <a:avLst/>
          </a:prstGeom>
          <a:noFill/>
        </p:spPr>
        <p:txBody>
          <a:bodyPr wrap="square">
            <a:spAutoFit/>
          </a:bodyPr>
          <a:lstStyle/>
          <a:p>
            <a:pPr algn="just"/>
            <a:r>
              <a:rPr lang="vi-VN" sz="2800" dirty="0">
                <a:solidFill>
                  <a:schemeClr val="tx1">
                    <a:lumMod val="95000"/>
                    <a:lumOff val="5000"/>
                  </a:schemeClr>
                </a:solidFill>
                <a:latin typeface="Times New Roman" panose="02020603050405020304" pitchFamily="18" charset="0"/>
              </a:rPr>
              <a:t>b</a:t>
            </a:r>
            <a:r>
              <a:rPr lang="vi-VN" sz="2800">
                <a:solidFill>
                  <a:schemeClr val="tx1">
                    <a:lumMod val="95000"/>
                    <a:lumOff val="5000"/>
                  </a:schemeClr>
                </a:solidFill>
                <a:latin typeface="Times New Roman" panose="02020603050405020304" pitchFamily="18" charset="0"/>
              </a:rPr>
              <a:t>) </a:t>
            </a:r>
            <a:r>
              <a:rPr lang="en-US" sz="2800">
                <a:solidFill>
                  <a:schemeClr val="tx1">
                    <a:lumMod val="95000"/>
                    <a:lumOff val="5000"/>
                  </a:schemeClr>
                </a:solidFill>
                <a:latin typeface="Times New Roman" panose="02020603050405020304" pitchFamily="18" charset="0"/>
              </a:rPr>
              <a:t>Xét </a:t>
            </a:r>
            <a:r>
              <a:rPr lang="vi-VN" sz="2800">
                <a:solidFill>
                  <a:schemeClr val="tx1">
                    <a:lumMod val="95000"/>
                    <a:lumOff val="5000"/>
                  </a:schemeClr>
                </a:solidFill>
                <a:latin typeface="Times New Roman" panose="02020603050405020304" pitchFamily="18" charset="0"/>
              </a:rPr>
              <a:t>biến </a:t>
            </a:r>
            <a:r>
              <a:rPr lang="vi-VN" sz="2800" dirty="0">
                <a:solidFill>
                  <a:schemeClr val="tx1">
                    <a:lumMod val="95000"/>
                    <a:lumOff val="5000"/>
                  </a:schemeClr>
                </a:solidFill>
                <a:latin typeface="Times New Roman" panose="02020603050405020304" pitchFamily="18" charset="0"/>
              </a:rPr>
              <a:t>cố “Số tự nhiên được viết ra là số chia hết cho </a:t>
            </a:r>
            <a:r>
              <a:rPr lang="vi-VN" sz="2800">
                <a:solidFill>
                  <a:schemeClr val="tx1">
                    <a:lumMod val="95000"/>
                    <a:lumOff val="5000"/>
                  </a:schemeClr>
                </a:solidFill>
                <a:latin typeface="Times New Roman" panose="02020603050405020304" pitchFamily="18" charset="0"/>
              </a:rPr>
              <a:t>9”</a:t>
            </a:r>
            <a:endParaRPr lang="en-US" sz="2800">
              <a:solidFill>
                <a:schemeClr val="tx1">
                  <a:lumMod val="95000"/>
                  <a:lumOff val="5000"/>
                </a:schemeClr>
              </a:solidFill>
              <a:latin typeface="Times New Roman" panose="02020603050405020304" pitchFamily="18" charset="0"/>
            </a:endParaRPr>
          </a:p>
          <a:p>
            <a:pPr algn="just"/>
            <a:r>
              <a:rPr lang="en-US" sz="2800">
                <a:solidFill>
                  <a:schemeClr val="tx1">
                    <a:lumMod val="95000"/>
                    <a:lumOff val="5000"/>
                  </a:schemeClr>
                </a:solidFill>
                <a:latin typeface="Times New Roman" panose="02020603050405020304" pitchFamily="18" charset="0"/>
              </a:rPr>
              <a:t>Nêu k</a:t>
            </a:r>
            <a:r>
              <a:rPr lang="vi-VN" sz="2800">
                <a:solidFill>
                  <a:schemeClr val="tx1">
                    <a:lumMod val="95000"/>
                    <a:lumOff val="5000"/>
                  </a:schemeClr>
                </a:solidFill>
                <a:latin typeface="Times New Roman" panose="02020603050405020304" pitchFamily="18" charset="0"/>
              </a:rPr>
              <a:t>ết quả thuận lợi cho biến cố </a:t>
            </a:r>
            <a:r>
              <a:rPr lang="en-US" sz="2800">
                <a:solidFill>
                  <a:schemeClr val="tx1">
                    <a:lumMod val="95000"/>
                    <a:lumOff val="5000"/>
                  </a:schemeClr>
                </a:solidFill>
                <a:latin typeface="Times New Roman" panose="02020603050405020304" pitchFamily="18" charset="0"/>
              </a:rPr>
              <a:t>đó.</a:t>
            </a:r>
            <a:endParaRPr lang="vi-VN" sz="2800" dirty="0">
              <a:solidFill>
                <a:schemeClr val="tx1">
                  <a:lumMod val="95000"/>
                  <a:lumOff val="5000"/>
                </a:schemeClr>
              </a:solidFill>
              <a:latin typeface="Times New Roman" panose="02020603050405020304" pitchFamily="18" charset="0"/>
            </a:endParaRPr>
          </a:p>
        </p:txBody>
      </p:sp>
      <p:sp>
        <p:nvSpPr>
          <p:cNvPr id="21" name="TextBox 20">
            <a:extLst>
              <a:ext uri="{FF2B5EF4-FFF2-40B4-BE49-F238E27FC236}">
                <a16:creationId xmlns:a16="http://schemas.microsoft.com/office/drawing/2014/main" id="{00956348-70ED-358A-9F5E-E126CDCEE424}"/>
              </a:ext>
            </a:extLst>
          </p:cNvPr>
          <p:cNvSpPr txBox="1"/>
          <p:nvPr/>
        </p:nvSpPr>
        <p:spPr>
          <a:xfrm>
            <a:off x="324049" y="4566536"/>
            <a:ext cx="11399558" cy="954107"/>
          </a:xfrm>
          <a:prstGeom prst="rect">
            <a:avLst/>
          </a:prstGeom>
          <a:noFill/>
        </p:spPr>
        <p:txBody>
          <a:bodyPr wrap="square">
            <a:spAutoFit/>
          </a:bodyPr>
          <a:lstStyle/>
          <a:p>
            <a:pPr algn="just"/>
            <a:r>
              <a:rPr lang="vi-VN" sz="2800" dirty="0">
                <a:solidFill>
                  <a:schemeClr val="tx1">
                    <a:lumMod val="95000"/>
                    <a:lumOff val="5000"/>
                  </a:schemeClr>
                </a:solidFill>
                <a:latin typeface="Times New Roman" panose="02020603050405020304" pitchFamily="18" charset="0"/>
              </a:rPr>
              <a:t>c</a:t>
            </a:r>
            <a:r>
              <a:rPr lang="vi-VN" sz="2800">
                <a:solidFill>
                  <a:schemeClr val="tx1">
                    <a:lumMod val="95000"/>
                    <a:lumOff val="5000"/>
                  </a:schemeClr>
                </a:solidFill>
                <a:latin typeface="Times New Roman" panose="02020603050405020304" pitchFamily="18" charset="0"/>
              </a:rPr>
              <a:t>) </a:t>
            </a:r>
            <a:r>
              <a:rPr lang="en-US" sz="2800">
                <a:solidFill>
                  <a:schemeClr val="tx1">
                    <a:lumMod val="95000"/>
                    <a:lumOff val="5000"/>
                  </a:schemeClr>
                </a:solidFill>
                <a:latin typeface="Times New Roman" panose="02020603050405020304" pitchFamily="18" charset="0"/>
              </a:rPr>
              <a:t>Xét </a:t>
            </a:r>
            <a:r>
              <a:rPr lang="vi-VN" sz="2800">
                <a:solidFill>
                  <a:schemeClr val="tx1">
                    <a:lumMod val="95000"/>
                    <a:lumOff val="5000"/>
                  </a:schemeClr>
                </a:solidFill>
                <a:latin typeface="Times New Roman" panose="02020603050405020304" pitchFamily="18" charset="0"/>
              </a:rPr>
              <a:t>biến </a:t>
            </a:r>
            <a:r>
              <a:rPr lang="vi-VN" sz="2800" dirty="0">
                <a:solidFill>
                  <a:schemeClr val="tx1">
                    <a:lumMod val="95000"/>
                    <a:lumOff val="5000"/>
                  </a:schemeClr>
                </a:solidFill>
                <a:latin typeface="Times New Roman" panose="02020603050405020304" pitchFamily="18" charset="0"/>
              </a:rPr>
              <a:t>cố “Số tự nhiên được viết ra là bình phương của một số tự </a:t>
            </a:r>
            <a:r>
              <a:rPr lang="vi-VN" sz="2800">
                <a:solidFill>
                  <a:schemeClr val="tx1">
                    <a:lumMod val="95000"/>
                    <a:lumOff val="5000"/>
                  </a:schemeClr>
                </a:solidFill>
                <a:latin typeface="Times New Roman" panose="02020603050405020304" pitchFamily="18" charset="0"/>
              </a:rPr>
              <a:t>nhiên”</a:t>
            </a:r>
            <a:r>
              <a:rPr lang="en-US" sz="2800">
                <a:solidFill>
                  <a:schemeClr val="tx1">
                    <a:lumMod val="95000"/>
                    <a:lumOff val="5000"/>
                  </a:schemeClr>
                </a:solidFill>
                <a:latin typeface="Times New Roman" panose="02020603050405020304" pitchFamily="18" charset="0"/>
              </a:rPr>
              <a:t>. Nêu k</a:t>
            </a:r>
            <a:r>
              <a:rPr lang="vi-VN" sz="2800">
                <a:solidFill>
                  <a:schemeClr val="tx1">
                    <a:lumMod val="95000"/>
                    <a:lumOff val="5000"/>
                  </a:schemeClr>
                </a:solidFill>
                <a:latin typeface="Times New Roman" panose="02020603050405020304" pitchFamily="18" charset="0"/>
              </a:rPr>
              <a:t>ết quả thuận lợi cho biến cố </a:t>
            </a:r>
            <a:r>
              <a:rPr lang="en-US" sz="2800">
                <a:solidFill>
                  <a:schemeClr val="tx1">
                    <a:lumMod val="95000"/>
                    <a:lumOff val="5000"/>
                  </a:schemeClr>
                </a:solidFill>
                <a:latin typeface="Times New Roman" panose="02020603050405020304" pitchFamily="18" charset="0"/>
              </a:rPr>
              <a:t>đó.</a:t>
            </a:r>
            <a:endParaRPr lang="vi-VN" sz="2800">
              <a:solidFill>
                <a:schemeClr val="tx1">
                  <a:lumMod val="95000"/>
                  <a:lumOff val="5000"/>
                </a:schemeClr>
              </a:solidFill>
              <a:latin typeface="Times New Roman" panose="02020603050405020304" pitchFamily="18" charset="0"/>
            </a:endParaRPr>
          </a:p>
        </p:txBody>
      </p:sp>
      <p:sp>
        <p:nvSpPr>
          <p:cNvPr id="8" name="!!4">
            <a:extLst>
              <a:ext uri="{FF2B5EF4-FFF2-40B4-BE49-F238E27FC236}">
                <a16:creationId xmlns:a16="http://schemas.microsoft.com/office/drawing/2014/main" id="{7E38368B-2DFC-7F3B-C49F-C2038DF61954}"/>
              </a:ext>
            </a:extLst>
          </p:cNvPr>
          <p:cNvSpPr/>
          <p:nvPr/>
        </p:nvSpPr>
        <p:spPr>
          <a:xfrm>
            <a:off x="2769181" y="304620"/>
            <a:ext cx="5717294" cy="4937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LUYỆN TẬP</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DD591B09-22D2-1DF2-DA84-836FF7726FFF}"/>
                  </a:ext>
                </a:extLst>
              </p:cNvPr>
              <p:cNvSpPr txBox="1"/>
              <p:nvPr/>
            </p:nvSpPr>
            <p:spPr>
              <a:xfrm>
                <a:off x="2556968" y="2302478"/>
                <a:ext cx="6141720" cy="523220"/>
              </a:xfrm>
              <a:prstGeom prst="rect">
                <a:avLst/>
              </a:prstGeom>
              <a:noFill/>
            </p:spPr>
            <p:txBody>
              <a:bodyPr wrap="square">
                <a:spAutoFit/>
              </a:bodyPr>
              <a:lstStyle/>
              <a:p>
                <a:pPr algn="ctr"/>
                <a:r>
                  <a:rPr lang="en-US" sz="2800" b="0">
                    <a:solidFill>
                      <a:schemeClr val="tx1">
                        <a:lumMod val="95000"/>
                        <a:lumOff val="5000"/>
                      </a:schemeClr>
                    </a:solidFill>
                    <a:latin typeface="Times New Roman" panose="02020603050405020304" pitchFamily="18" charset="0"/>
                    <a:cs typeface="Times New Roman" panose="02020603050405020304" pitchFamily="18" charset="0"/>
                  </a:rPr>
                  <a:t>E</a:t>
                </a:r>
                <a14:m>
                  <m:oMath xmlns:m="http://schemas.openxmlformats.org/officeDocument/2006/math">
                    <m:r>
                      <a:rPr lang="en-US" sz="2800" b="0" i="0" smtClean="0">
                        <a:solidFill>
                          <a:schemeClr val="tx1">
                            <a:lumMod val="95000"/>
                            <a:lumOff val="5000"/>
                          </a:schemeClr>
                        </a:solidFill>
                        <a:latin typeface="Cambria Math" panose="02040503050406030204" pitchFamily="18" charset="0"/>
                      </a:rPr>
                      <m:t> </m:t>
                    </m:r>
                    <m:r>
                      <a:rPr lang="en-US" sz="2800" b="0" i="1" smtClean="0">
                        <a:solidFill>
                          <a:schemeClr val="tx1">
                            <a:lumMod val="95000"/>
                            <a:lumOff val="5000"/>
                          </a:schemeClr>
                        </a:solidFill>
                        <a:latin typeface="Cambria Math" panose="02040503050406030204" pitchFamily="18" charset="0"/>
                      </a:rPr>
                      <m:t>={10;11;12;…;98;99}</m:t>
                    </m:r>
                  </m:oMath>
                </a14:m>
                <a:endParaRPr lang="vi-VN"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mc:Choice>
        <mc:Fallback>
          <p:sp>
            <p:nvSpPr>
              <p:cNvPr id="3" name="TextBox 2">
                <a:extLst>
                  <a:ext uri="{FF2B5EF4-FFF2-40B4-BE49-F238E27FC236}">
                    <a16:creationId xmlns:a16="http://schemas.microsoft.com/office/drawing/2014/main" id="{DD591B09-22D2-1DF2-DA84-836FF7726FFF}"/>
                  </a:ext>
                </a:extLst>
              </p:cNvPr>
              <p:cNvSpPr txBox="1">
                <a:spLocks noRot="1" noChangeAspect="1" noMove="1" noResize="1" noEditPoints="1" noAdjustHandles="1" noChangeArrowheads="1" noChangeShapeType="1" noTextEdit="1"/>
              </p:cNvSpPr>
              <p:nvPr/>
            </p:nvSpPr>
            <p:spPr>
              <a:xfrm>
                <a:off x="2556968" y="2302478"/>
                <a:ext cx="6141720" cy="523220"/>
              </a:xfrm>
              <a:prstGeom prst="rect">
                <a:avLst/>
              </a:prstGeom>
              <a:blipFill>
                <a:blip r:embed="rId3"/>
                <a:stretch>
                  <a:fillRect t="-12791" b="-31395"/>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AC3FFD5F-A475-AB1F-6824-7A10AB38C48D}"/>
              </a:ext>
            </a:extLst>
          </p:cNvPr>
          <p:cNvSpPr txBox="1"/>
          <p:nvPr/>
        </p:nvSpPr>
        <p:spPr>
          <a:xfrm>
            <a:off x="3446780" y="4011913"/>
            <a:ext cx="6141720" cy="523220"/>
          </a:xfrm>
          <a:prstGeom prst="rect">
            <a:avLst/>
          </a:prstGeom>
          <a:noFill/>
        </p:spPr>
        <p:txBody>
          <a:bodyPr wrap="square">
            <a:spAutoFit/>
          </a:bodyPr>
          <a:lstStyle/>
          <a:p>
            <a:r>
              <a:rPr kumimoji="0" lang="vi-VN" sz="2800" b="0" i="0" u="none" strike="noStrike" kern="1200" cap="none" spc="0" normalizeH="0" baseline="0" noProof="0">
                <a:ln>
                  <a:noFill/>
                </a:ln>
                <a:solidFill>
                  <a:prstClr val="black">
                    <a:lumMod val="95000"/>
                    <a:lumOff val="5000"/>
                  </a:prstClr>
                </a:solidFill>
                <a:effectLst/>
                <a:uLnTx/>
                <a:uFillTx/>
                <a:latin typeface="Times New Roman" panose="02020603050405020304" pitchFamily="18" charset="0"/>
                <a:ea typeface="+mn-ea"/>
                <a:cs typeface="+mn-cs"/>
              </a:rPr>
              <a:t>18; 27; 36; 45; 54; 63; 72; 81; 90; 99</a:t>
            </a:r>
            <a:endParaRPr lang="en-US"/>
          </a:p>
        </p:txBody>
      </p:sp>
      <p:sp>
        <p:nvSpPr>
          <p:cNvPr id="7" name="TextBox 6">
            <a:extLst>
              <a:ext uri="{FF2B5EF4-FFF2-40B4-BE49-F238E27FC236}">
                <a16:creationId xmlns:a16="http://schemas.microsoft.com/office/drawing/2014/main" id="{EE8B0430-B3CD-C146-2E98-4E216B5C1DB4}"/>
              </a:ext>
            </a:extLst>
          </p:cNvPr>
          <p:cNvSpPr txBox="1"/>
          <p:nvPr/>
        </p:nvSpPr>
        <p:spPr>
          <a:xfrm>
            <a:off x="3446780" y="5699794"/>
            <a:ext cx="6141720" cy="523220"/>
          </a:xfrm>
          <a:prstGeom prst="rect">
            <a:avLst/>
          </a:prstGeom>
          <a:noFill/>
        </p:spPr>
        <p:txBody>
          <a:bodyPr wrap="square">
            <a:spAutoFit/>
          </a:bodyPr>
          <a:lstStyle/>
          <a:p>
            <a:r>
              <a:rPr kumimoji="0" lang="vi-VN" sz="2800" b="0" i="0" u="none" strike="noStrike" kern="1200" cap="none" spc="0" normalizeH="0" baseline="0" noProof="0">
                <a:ln>
                  <a:noFill/>
                </a:ln>
                <a:solidFill>
                  <a:prstClr val="black">
                    <a:lumMod val="95000"/>
                    <a:lumOff val="5000"/>
                  </a:prstClr>
                </a:solidFill>
                <a:effectLst/>
                <a:uLnTx/>
                <a:uFillTx/>
                <a:latin typeface="Times New Roman" panose="02020603050405020304" pitchFamily="18" charset="0"/>
                <a:ea typeface="+mn-ea"/>
                <a:cs typeface="+mn-cs"/>
              </a:rPr>
              <a:t>16; 25; 36; 49; 64; 81</a:t>
            </a:r>
            <a:endParaRPr lang="en-US"/>
          </a:p>
        </p:txBody>
      </p:sp>
    </p:spTree>
    <p:extLst>
      <p:ext uri="{BB962C8B-B14F-4D97-AF65-F5344CB8AC3E}">
        <p14:creationId xmlns:p14="http://schemas.microsoft.com/office/powerpoint/2010/main" val="304656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4F0E4B-7FE2-7EAE-0762-8F227C52B7C7}"/>
              </a:ext>
            </a:extLst>
          </p:cNvPr>
          <p:cNvSpPr txBox="1"/>
          <p:nvPr/>
        </p:nvSpPr>
        <p:spPr>
          <a:xfrm>
            <a:off x="575081" y="1907227"/>
            <a:ext cx="10658606" cy="1828642"/>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US" sz="2600" b="1" i="0" u="none" strike="noStrike" kern="1200" cap="none" spc="0" normalizeH="0" baseline="0" noProof="0">
                <a:ln>
                  <a:noFill/>
                </a:ln>
                <a:solidFill>
                  <a:schemeClr val="tx1">
                    <a:lumMod val="95000"/>
                    <a:lumOff val="5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lang="en-US" sz="2600" b="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4 (SGK – 29). </a:t>
            </a:r>
            <a:r>
              <a:rPr lang="en-US" sz="260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Tổ 1 của lớp 7D có 5 học sinh nữ là</a:t>
            </a:r>
            <a:r>
              <a:rPr lang="vi-VN" sz="2600">
                <a:solidFill>
                  <a:schemeClr val="tx1">
                    <a:lumMod val="95000"/>
                    <a:lumOff val="5000"/>
                  </a:schemeClr>
                </a:solidFill>
                <a:latin typeface="Times New Roman" panose="02020603050405020304" pitchFamily="18" charset="0"/>
              </a:rPr>
              <a:t> Ánh; Châu; Hương; Hoa; Ngân</a:t>
            </a:r>
            <a:r>
              <a:rPr lang="en-US" sz="2600">
                <a:solidFill>
                  <a:schemeClr val="tx1">
                    <a:lumMod val="95000"/>
                    <a:lumOff val="5000"/>
                  </a:schemeClr>
                </a:solidFill>
                <a:latin typeface="Times New Roman" panose="02020603050405020304" pitchFamily="18" charset="0"/>
              </a:rPr>
              <a:t> và 5 học sinh nam là </a:t>
            </a:r>
            <a:r>
              <a:rPr lang="vi-VN" sz="2600">
                <a:solidFill>
                  <a:schemeClr val="tx1">
                    <a:lumMod val="95000"/>
                    <a:lumOff val="5000"/>
                  </a:schemeClr>
                </a:solidFill>
                <a:latin typeface="Times New Roman" panose="02020603050405020304" pitchFamily="18" charset="0"/>
              </a:rPr>
              <a:t>Bình; Dũng; Hùng; Huy; Việt</a:t>
            </a:r>
            <a:r>
              <a:rPr lang="en-US" sz="2600">
                <a:solidFill>
                  <a:schemeClr val="tx1">
                    <a:lumMod val="95000"/>
                    <a:lumOff val="5000"/>
                  </a:schemeClr>
                </a:solidFill>
                <a:latin typeface="Times New Roman" panose="02020603050405020304" pitchFamily="18" charset="0"/>
              </a:rPr>
              <a:t>. Chọn ra ngẫu nhiên một học sinh trong tổ I lớp 7D.</a:t>
            </a:r>
            <a:r>
              <a:rPr lang="en-US" sz="260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endParaRPr kumimoji="0" lang="en-US" sz="2600" i="0" u="none" strike="noStrike" kern="1200" cap="none" spc="0" normalizeH="0" baseline="0" noProof="0">
              <a:ln>
                <a:noFill/>
              </a:ln>
              <a:solidFill>
                <a:schemeClr val="tx1">
                  <a:lumMod val="95000"/>
                  <a:lumOff val="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DFC9F4AD-C241-208E-D1C8-60ABBC80EE4A}"/>
              </a:ext>
            </a:extLst>
          </p:cNvPr>
          <p:cNvSpPr/>
          <p:nvPr/>
        </p:nvSpPr>
        <p:spPr>
          <a:xfrm>
            <a:off x="209108" y="27050"/>
            <a:ext cx="2307265" cy="975716"/>
          </a:xfrm>
          <a:prstGeom prst="rect">
            <a:avLst/>
          </a:prstGeom>
          <a:solidFill>
            <a:srgbClr val="92D050"/>
          </a:solidFill>
        </p:spPr>
        <p:txBody>
          <a:bodyPr wrap="square">
            <a:spAutoFit/>
          </a:bodyPr>
          <a:lstStyle/>
          <a:p>
            <a:pPr algn="ctr">
              <a:lnSpc>
                <a:spcPct val="115000"/>
              </a:lnSpc>
            </a:pPr>
            <a:r>
              <a:rPr lang="en-US" sz="2600" b="1">
                <a:effectLst/>
                <a:latin typeface="Times New Roman" panose="02020603050405020304" pitchFamily="18" charset="0"/>
                <a:ea typeface="Calibri" panose="020F0502020204030204" pitchFamily="34" charset="0"/>
                <a:cs typeface="Times New Roman" panose="02020603050405020304" pitchFamily="18" charset="0"/>
              </a:rPr>
              <a:t>HOẠT ĐỘNG </a:t>
            </a:r>
          </a:p>
          <a:p>
            <a:pPr algn="ctr">
              <a:lnSpc>
                <a:spcPct val="115000"/>
              </a:lnSpc>
            </a:pPr>
            <a:r>
              <a:rPr lang="en-US" sz="2600" b="1">
                <a:effectLst/>
                <a:latin typeface="Times New Roman" panose="02020603050405020304" pitchFamily="18" charset="0"/>
                <a:ea typeface="Calibri" panose="020F0502020204030204" pitchFamily="34" charset="0"/>
                <a:cs typeface="Times New Roman" panose="02020603050405020304" pitchFamily="18" charset="0"/>
              </a:rPr>
              <a:t>NHÓM ĐÔI</a:t>
            </a:r>
          </a:p>
        </p:txBody>
      </p:sp>
      <p:sp>
        <p:nvSpPr>
          <p:cNvPr id="4" name="Vong5">
            <a:extLst>
              <a:ext uri="{FF2B5EF4-FFF2-40B4-BE49-F238E27FC236}">
                <a16:creationId xmlns:a16="http://schemas.microsoft.com/office/drawing/2014/main" id="{EE6F6587-98CA-0501-D055-321EB409E953}"/>
              </a:ext>
            </a:extLst>
          </p:cNvPr>
          <p:cNvSpPr/>
          <p:nvPr/>
        </p:nvSpPr>
        <p:spPr>
          <a:xfrm>
            <a:off x="10222992" y="304966"/>
            <a:ext cx="1426464" cy="1426464"/>
          </a:xfrm>
          <a:prstGeom prst="flowChartConnector">
            <a:avLst/>
          </a:prstGeom>
          <a:solidFill>
            <a:schemeClr val="accent5">
              <a:lumMod val="40000"/>
              <a:lumOff val="6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5" name="Vong4">
            <a:extLst>
              <a:ext uri="{FF2B5EF4-FFF2-40B4-BE49-F238E27FC236}">
                <a16:creationId xmlns:a16="http://schemas.microsoft.com/office/drawing/2014/main" id="{475C06B5-7402-97DB-923D-554FDA31EDA4}"/>
              </a:ext>
            </a:extLst>
          </p:cNvPr>
          <p:cNvSpPr/>
          <p:nvPr/>
        </p:nvSpPr>
        <p:spPr>
          <a:xfrm>
            <a:off x="10237175" y="300044"/>
            <a:ext cx="1426464" cy="1426464"/>
          </a:xfrm>
          <a:prstGeom prst="flowChartConnector">
            <a:avLst/>
          </a:prstGeom>
          <a:solidFill>
            <a:schemeClr val="accent4">
              <a:lumMod val="40000"/>
              <a:lumOff val="6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8" name="Vong3">
            <a:extLst>
              <a:ext uri="{FF2B5EF4-FFF2-40B4-BE49-F238E27FC236}">
                <a16:creationId xmlns:a16="http://schemas.microsoft.com/office/drawing/2014/main" id="{B5781E20-C904-998E-B800-0CC906600955}"/>
              </a:ext>
            </a:extLst>
          </p:cNvPr>
          <p:cNvSpPr/>
          <p:nvPr/>
        </p:nvSpPr>
        <p:spPr>
          <a:xfrm>
            <a:off x="10222992" y="304966"/>
            <a:ext cx="1426464" cy="1426464"/>
          </a:xfrm>
          <a:prstGeom prst="flowChartConnector">
            <a:avLst/>
          </a:prstGeom>
          <a:solidFill>
            <a:schemeClr val="accent5">
              <a:lumMod val="40000"/>
              <a:lumOff val="6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3" name="Con3">
            <a:extLst>
              <a:ext uri="{FF2B5EF4-FFF2-40B4-BE49-F238E27FC236}">
                <a16:creationId xmlns:a16="http://schemas.microsoft.com/office/drawing/2014/main" id="{B9F71ADF-96E9-47C5-ECAC-EEBF03CB21DE}"/>
              </a:ext>
            </a:extLst>
          </p:cNvPr>
          <p:cNvSpPr txBox="1"/>
          <p:nvPr/>
        </p:nvSpPr>
        <p:spPr>
          <a:xfrm>
            <a:off x="10430703" y="783859"/>
            <a:ext cx="1009650" cy="400110"/>
          </a:xfrm>
          <a:prstGeom prst="rect">
            <a:avLst/>
          </a:prstGeom>
          <a:noFill/>
        </p:spPr>
        <p:txBody>
          <a:bodyPr wrap="square" rtlCol="0">
            <a:spAutoFit/>
          </a:bodyPr>
          <a:lstStyle/>
          <a:p>
            <a:pPr algn="ctr"/>
            <a:r>
              <a:rPr lang="en-US" sz="2000" b="1">
                <a:latin typeface="Times New Roman" panose="02020603050405020304" pitchFamily="18" charset="0"/>
                <a:cs typeface="Times New Roman" panose="02020603050405020304" pitchFamily="18" charset="0"/>
              </a:rPr>
              <a:t>3 </a:t>
            </a:r>
            <a:r>
              <a:rPr lang="en-US" sz="2000" b="1" dirty="0" err="1">
                <a:latin typeface="Times New Roman" panose="02020603050405020304" pitchFamily="18" charset="0"/>
                <a:cs typeface="Times New Roman" panose="02020603050405020304" pitchFamily="18" charset="0"/>
              </a:rPr>
              <a:t>phút</a:t>
            </a:r>
            <a:endParaRPr lang="en-US" sz="2000" b="1" dirty="0">
              <a:latin typeface="Times New Roman" panose="02020603050405020304" pitchFamily="18" charset="0"/>
              <a:cs typeface="Times New Roman" panose="02020603050405020304" pitchFamily="18" charset="0"/>
            </a:endParaRPr>
          </a:p>
        </p:txBody>
      </p:sp>
      <p:sp>
        <p:nvSpPr>
          <p:cNvPr id="14" name="Con2">
            <a:extLst>
              <a:ext uri="{FF2B5EF4-FFF2-40B4-BE49-F238E27FC236}">
                <a16:creationId xmlns:a16="http://schemas.microsoft.com/office/drawing/2014/main" id="{FD98BA6B-186B-44E6-B767-A60B35D92CF7}"/>
              </a:ext>
            </a:extLst>
          </p:cNvPr>
          <p:cNvSpPr txBox="1"/>
          <p:nvPr/>
        </p:nvSpPr>
        <p:spPr>
          <a:xfrm>
            <a:off x="10433860" y="666716"/>
            <a:ext cx="1009650" cy="707886"/>
          </a:xfrm>
          <a:prstGeom prst="rect">
            <a:avLst/>
          </a:prstGeom>
          <a:noFill/>
        </p:spPr>
        <p:txBody>
          <a:bodyPr wrap="square" rtlCol="0">
            <a:spAutoFit/>
          </a:bodyPr>
          <a:lstStyle/>
          <a:p>
            <a:pPr algn="ctr"/>
            <a:r>
              <a:rPr lang="en-US" sz="2000" b="1" dirty="0" err="1">
                <a:latin typeface="Times New Roman" panose="02020603050405020304" pitchFamily="18" charset="0"/>
                <a:cs typeface="Times New Roman" panose="02020603050405020304" pitchFamily="18" charset="0"/>
              </a:rPr>
              <a:t>Còn</a:t>
            </a:r>
            <a:r>
              <a:rPr lang="en-US" sz="2000" b="1" dirty="0">
                <a:latin typeface="Times New Roman" panose="02020603050405020304" pitchFamily="18" charset="0"/>
                <a:cs typeface="Times New Roman" panose="02020603050405020304" pitchFamily="18" charset="0"/>
              </a:rPr>
              <a:t> 2 </a:t>
            </a:r>
            <a:r>
              <a:rPr lang="en-US" sz="2000" b="1" dirty="0" err="1">
                <a:latin typeface="Times New Roman" panose="02020603050405020304" pitchFamily="18" charset="0"/>
                <a:cs typeface="Times New Roman" panose="02020603050405020304" pitchFamily="18" charset="0"/>
              </a:rPr>
              <a:t>phút</a:t>
            </a:r>
            <a:endParaRPr lang="en-US" sz="2000" b="1" dirty="0">
              <a:latin typeface="Times New Roman" panose="02020603050405020304" pitchFamily="18" charset="0"/>
              <a:cs typeface="Times New Roman" panose="02020603050405020304" pitchFamily="18" charset="0"/>
            </a:endParaRPr>
          </a:p>
        </p:txBody>
      </p:sp>
      <p:sp>
        <p:nvSpPr>
          <p:cNvPr id="15" name="Con1">
            <a:extLst>
              <a:ext uri="{FF2B5EF4-FFF2-40B4-BE49-F238E27FC236}">
                <a16:creationId xmlns:a16="http://schemas.microsoft.com/office/drawing/2014/main" id="{EC202807-2857-32F9-4103-50E4977C7053}"/>
              </a:ext>
            </a:extLst>
          </p:cNvPr>
          <p:cNvSpPr txBox="1"/>
          <p:nvPr/>
        </p:nvSpPr>
        <p:spPr>
          <a:xfrm>
            <a:off x="10433860" y="666716"/>
            <a:ext cx="1009650" cy="707886"/>
          </a:xfrm>
          <a:prstGeom prst="rect">
            <a:avLst/>
          </a:prstGeom>
          <a:noFill/>
        </p:spPr>
        <p:txBody>
          <a:bodyPr wrap="square" rtlCol="0">
            <a:spAutoFit/>
          </a:bodyPr>
          <a:lstStyle/>
          <a:p>
            <a:pPr algn="ctr"/>
            <a:r>
              <a:rPr lang="en-US" sz="2000" b="1" dirty="0" err="1">
                <a:latin typeface="Times New Roman" panose="02020603050405020304" pitchFamily="18" charset="0"/>
                <a:cs typeface="Times New Roman" panose="02020603050405020304" pitchFamily="18" charset="0"/>
              </a:rPr>
              <a:t>Còn</a:t>
            </a:r>
            <a:r>
              <a:rPr lang="en-US" sz="2000" b="1" dirty="0">
                <a:latin typeface="Times New Roman" panose="02020603050405020304" pitchFamily="18" charset="0"/>
                <a:cs typeface="Times New Roman" panose="02020603050405020304" pitchFamily="18" charset="0"/>
              </a:rPr>
              <a:t> 1 </a:t>
            </a:r>
            <a:r>
              <a:rPr lang="en-US" sz="2000" b="1" dirty="0" err="1">
                <a:latin typeface="Times New Roman" panose="02020603050405020304" pitchFamily="18" charset="0"/>
                <a:cs typeface="Times New Roman" panose="02020603050405020304" pitchFamily="18" charset="0"/>
              </a:rPr>
              <a:t>phút</a:t>
            </a:r>
            <a:endParaRPr lang="en-US" sz="2000" b="1" dirty="0">
              <a:latin typeface="Times New Roman" panose="02020603050405020304" pitchFamily="18" charset="0"/>
              <a:cs typeface="Times New Roman" panose="02020603050405020304" pitchFamily="18" charset="0"/>
            </a:endParaRPr>
          </a:p>
        </p:txBody>
      </p:sp>
      <p:sp>
        <p:nvSpPr>
          <p:cNvPr id="16" name="HetGio">
            <a:extLst>
              <a:ext uri="{FF2B5EF4-FFF2-40B4-BE49-F238E27FC236}">
                <a16:creationId xmlns:a16="http://schemas.microsoft.com/office/drawing/2014/main" id="{000ED4C5-4A87-458D-43DA-B796CC0D3A59}"/>
              </a:ext>
            </a:extLst>
          </p:cNvPr>
          <p:cNvSpPr txBox="1"/>
          <p:nvPr/>
        </p:nvSpPr>
        <p:spPr>
          <a:xfrm>
            <a:off x="10380300" y="771934"/>
            <a:ext cx="1172353" cy="461665"/>
          </a:xfrm>
          <a:prstGeom prst="rect">
            <a:avLst/>
          </a:prstGeom>
          <a:noFill/>
        </p:spPr>
        <p:txBody>
          <a:bodyPr wrap="square" rtlCol="0">
            <a:spAutoFit/>
          </a:bodyPr>
          <a:lstStyle/>
          <a:p>
            <a:pPr algn="ctr"/>
            <a:r>
              <a:rPr lang="en-US" sz="2400" b="1" dirty="0" err="1">
                <a:latin typeface="Times New Roman" panose="02020603050405020304" pitchFamily="18" charset="0"/>
                <a:cs typeface="Times New Roman" panose="02020603050405020304" pitchFamily="18" charset="0"/>
              </a:rPr>
              <a:t>Hết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giờ</a:t>
            </a:r>
            <a:endParaRPr lang="en-US" sz="2400" b="1" dirty="0">
              <a:latin typeface="Times New Roman" panose="02020603050405020304" pitchFamily="18" charset="0"/>
              <a:cs typeface="Times New Roman" panose="02020603050405020304" pitchFamily="18" charset="0"/>
            </a:endParaRPr>
          </a:p>
        </p:txBody>
      </p:sp>
      <p:grpSp>
        <p:nvGrpSpPr>
          <p:cNvPr id="17" name="Group 16">
            <a:extLst>
              <a:ext uri="{FF2B5EF4-FFF2-40B4-BE49-F238E27FC236}">
                <a16:creationId xmlns:a16="http://schemas.microsoft.com/office/drawing/2014/main" id="{3657D71B-4BE0-45A1-C0D8-F2CA05F45B2F}"/>
              </a:ext>
            </a:extLst>
          </p:cNvPr>
          <p:cNvGrpSpPr>
            <a:grpSpLocks noGrp="1" noUngrp="1" noRot="1" noMove="1" noResize="1"/>
          </p:cNvGrpSpPr>
          <p:nvPr/>
        </p:nvGrpSpPr>
        <p:grpSpPr>
          <a:xfrm>
            <a:off x="10227915" y="309889"/>
            <a:ext cx="1421541" cy="1421541"/>
            <a:chOff x="10227915" y="309889"/>
            <a:chExt cx="1421541" cy="1421541"/>
          </a:xfrm>
        </p:grpSpPr>
        <p:sp>
          <p:nvSpPr>
            <p:cNvPr id="18" name="BoNgoai">
              <a:extLst>
                <a:ext uri="{FF2B5EF4-FFF2-40B4-BE49-F238E27FC236}">
                  <a16:creationId xmlns:a16="http://schemas.microsoft.com/office/drawing/2014/main" id="{469C5522-9DE8-903A-1F44-286743A71796}"/>
                </a:ext>
              </a:extLst>
            </p:cNvPr>
            <p:cNvSpPr>
              <a:spLocks noGrp="1" noRot="1" noMove="1" noResize="1" noEditPoints="1" noAdjustHandles="1" noChangeArrowheads="1" noChangeShapeType="1"/>
            </p:cNvSpPr>
            <p:nvPr/>
          </p:nvSpPr>
          <p:spPr>
            <a:xfrm>
              <a:off x="10227915" y="309889"/>
              <a:ext cx="1421541" cy="142154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99FF56DB-471F-3C24-9228-0AB3FFC0B3F0}"/>
                </a:ext>
              </a:extLst>
            </p:cNvPr>
            <p:cNvCxnSpPr>
              <a:cxnSpLocks noGrp="1" noRot="1" noMove="1" noResize="1" noEditPoints="1" noAdjustHandles="1" noChangeArrowheads="1" noChangeShapeType="1"/>
              <a:stCxn id="18" idx="0"/>
            </p:cNvCxnSpPr>
            <p:nvPr/>
          </p:nvCxnSpPr>
          <p:spPr>
            <a:xfrm>
              <a:off x="10938686" y="309889"/>
              <a:ext cx="0" cy="73492"/>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D349A7AB-3902-2B4E-126A-3C714B45C27C}"/>
                </a:ext>
              </a:extLst>
            </p:cNvPr>
            <p:cNvCxnSpPr>
              <a:cxnSpLocks noGrp="1" noRot="1" noMove="1" noResize="1" noEditPoints="1" noAdjustHandles="1" noChangeArrowheads="1" noChangeShapeType="1"/>
            </p:cNvCxnSpPr>
            <p:nvPr/>
          </p:nvCxnSpPr>
          <p:spPr>
            <a:xfrm>
              <a:off x="10935528" y="1657938"/>
              <a:ext cx="0" cy="73492"/>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474B02F9-8D0E-E6A5-AE09-79133E23D7A9}"/>
                </a:ext>
              </a:extLst>
            </p:cNvPr>
            <p:cNvCxnSpPr>
              <a:cxnSpLocks noGrp="1" noRot="1" noMove="1" noResize="1" noEditPoints="1" noAdjustHandles="1" noChangeArrowheads="1" noChangeShapeType="1"/>
            </p:cNvCxnSpPr>
            <p:nvPr/>
          </p:nvCxnSpPr>
          <p:spPr>
            <a:xfrm flipH="1">
              <a:off x="10227915" y="1014673"/>
              <a:ext cx="96803" cy="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D5CA218F-6F33-FDA2-8319-9A13679144BD}"/>
                </a:ext>
              </a:extLst>
            </p:cNvPr>
            <p:cNvCxnSpPr>
              <a:cxnSpLocks noGrp="1" noRot="1" noMove="1" noResize="1" noEditPoints="1" noAdjustHandles="1" noChangeArrowheads="1" noChangeShapeType="1"/>
            </p:cNvCxnSpPr>
            <p:nvPr/>
          </p:nvCxnSpPr>
          <p:spPr>
            <a:xfrm flipH="1">
              <a:off x="11552653" y="1002767"/>
              <a:ext cx="96803" cy="0"/>
            </a:xfrm>
            <a:prstGeom prst="line">
              <a:avLst/>
            </a:prstGeom>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2D80B241-F4A0-A195-CA72-B43D6AD8A83B}"/>
                  </a:ext>
                </a:extLst>
              </p:cNvPr>
              <p:cNvSpPr txBox="1"/>
              <p:nvPr/>
            </p:nvSpPr>
            <p:spPr>
              <a:xfrm>
                <a:off x="575081" y="3911666"/>
                <a:ext cx="11808834" cy="492443"/>
              </a:xfrm>
              <a:prstGeom prst="rect">
                <a:avLst/>
              </a:prstGeom>
              <a:noFill/>
            </p:spPr>
            <p:txBody>
              <a:bodyPr wrap="square">
                <a:spAutoFit/>
              </a:bodyPr>
              <a:lstStyle/>
              <a:p>
                <a:pPr algn="just"/>
                <a:r>
                  <a:rPr lang="vi-VN" sz="2600" dirty="0">
                    <a:solidFill>
                      <a:schemeClr val="tx1">
                        <a:lumMod val="95000"/>
                        <a:lumOff val="5000"/>
                      </a:schemeClr>
                    </a:solidFill>
                    <a:latin typeface="Times New Roman" panose="02020603050405020304" pitchFamily="18" charset="0"/>
                  </a:rPr>
                  <a:t>a) Tập hợp </a:t>
                </a:r>
                <a14:m>
                  <m:oMath xmlns:m="http://schemas.openxmlformats.org/officeDocument/2006/math">
                    <m:r>
                      <a:rPr lang="en-US" sz="2600" b="0" i="1" smtClean="0">
                        <a:solidFill>
                          <a:schemeClr val="tx1">
                            <a:lumMod val="95000"/>
                            <a:lumOff val="5000"/>
                          </a:schemeClr>
                        </a:solidFill>
                        <a:latin typeface="Cambria Math" panose="02040503050406030204" pitchFamily="18" charset="0"/>
                      </a:rPr>
                      <m:t>𝑃</m:t>
                    </m:r>
                  </m:oMath>
                </a14:m>
                <a:r>
                  <a:rPr lang="vi-VN" sz="2600" dirty="0">
                    <a:solidFill>
                      <a:schemeClr val="tx1">
                        <a:lumMod val="95000"/>
                        <a:lumOff val="5000"/>
                      </a:schemeClr>
                    </a:solidFill>
                    <a:latin typeface="Times New Roman" panose="02020603050405020304" pitchFamily="18" charset="0"/>
                  </a:rPr>
                  <a:t> gồm các kết quả có thể xảy ra đối </a:t>
                </a:r>
                <a:r>
                  <a:rPr lang="vi-VN" sz="2600">
                    <a:solidFill>
                      <a:schemeClr val="tx1">
                        <a:lumMod val="95000"/>
                        <a:lumOff val="5000"/>
                      </a:schemeClr>
                    </a:solidFill>
                    <a:latin typeface="Times New Roman" panose="02020603050405020304" pitchFamily="18" charset="0"/>
                  </a:rPr>
                  <a:t>với </a:t>
                </a:r>
                <a:r>
                  <a:rPr lang="en-US" sz="2600">
                    <a:solidFill>
                      <a:schemeClr val="tx1">
                        <a:lumMod val="95000"/>
                        <a:lumOff val="5000"/>
                      </a:schemeClr>
                    </a:solidFill>
                    <a:latin typeface="Times New Roman" panose="02020603050405020304" pitchFamily="18" charset="0"/>
                  </a:rPr>
                  <a:t>học sinh</a:t>
                </a:r>
                <a:r>
                  <a:rPr lang="vi-VN" sz="2600">
                    <a:solidFill>
                      <a:schemeClr val="tx1">
                        <a:lumMod val="95000"/>
                        <a:lumOff val="5000"/>
                      </a:schemeClr>
                    </a:solidFill>
                    <a:latin typeface="Times New Roman" panose="02020603050405020304" pitchFamily="18" charset="0"/>
                  </a:rPr>
                  <a:t> </a:t>
                </a:r>
                <a:r>
                  <a:rPr lang="vi-VN" sz="2600" dirty="0">
                    <a:solidFill>
                      <a:schemeClr val="tx1">
                        <a:lumMod val="95000"/>
                        <a:lumOff val="5000"/>
                      </a:schemeClr>
                    </a:solidFill>
                    <a:latin typeface="Times New Roman" panose="02020603050405020304" pitchFamily="18" charset="0"/>
                  </a:rPr>
                  <a:t>được </a:t>
                </a:r>
                <a:r>
                  <a:rPr lang="vi-VN" sz="2600">
                    <a:solidFill>
                      <a:schemeClr val="tx1">
                        <a:lumMod val="95000"/>
                        <a:lumOff val="5000"/>
                      </a:schemeClr>
                    </a:solidFill>
                    <a:latin typeface="Times New Roman" panose="02020603050405020304" pitchFamily="18" charset="0"/>
                  </a:rPr>
                  <a:t>chọn ra</a:t>
                </a:r>
                <a:r>
                  <a:rPr lang="en-US" sz="2600">
                    <a:solidFill>
                      <a:schemeClr val="tx1">
                        <a:lumMod val="95000"/>
                        <a:lumOff val="5000"/>
                      </a:schemeClr>
                    </a:solidFill>
                    <a:latin typeface="Times New Roman" panose="02020603050405020304" pitchFamily="18" charset="0"/>
                  </a:rPr>
                  <a:t>.</a:t>
                </a:r>
                <a:endParaRPr lang="vi-VN" sz="2600" dirty="0">
                  <a:solidFill>
                    <a:schemeClr val="tx1">
                      <a:lumMod val="95000"/>
                      <a:lumOff val="5000"/>
                    </a:schemeClr>
                  </a:solidFill>
                  <a:latin typeface="Times New Roman" panose="02020603050405020304" pitchFamily="18" charset="0"/>
                </a:endParaRPr>
              </a:p>
            </p:txBody>
          </p:sp>
        </mc:Choice>
        <mc:Fallback>
          <p:sp>
            <p:nvSpPr>
              <p:cNvPr id="9" name="TextBox 8">
                <a:extLst>
                  <a:ext uri="{FF2B5EF4-FFF2-40B4-BE49-F238E27FC236}">
                    <a16:creationId xmlns:a16="http://schemas.microsoft.com/office/drawing/2014/main" id="{2D80B241-F4A0-A195-CA72-B43D6AD8A83B}"/>
                  </a:ext>
                </a:extLst>
              </p:cNvPr>
              <p:cNvSpPr txBox="1">
                <a:spLocks noRot="1" noChangeAspect="1" noMove="1" noResize="1" noEditPoints="1" noAdjustHandles="1" noChangeArrowheads="1" noChangeShapeType="1" noTextEdit="1"/>
              </p:cNvSpPr>
              <p:nvPr/>
            </p:nvSpPr>
            <p:spPr>
              <a:xfrm>
                <a:off x="575081" y="3911666"/>
                <a:ext cx="11808834" cy="492443"/>
              </a:xfrm>
              <a:prstGeom prst="rect">
                <a:avLst/>
              </a:prstGeom>
              <a:blipFill>
                <a:blip r:embed="rId3"/>
                <a:stretch>
                  <a:fillRect l="-929" t="-12500" b="-31250"/>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0EC985BA-7D1C-9B55-05EC-095E48241D81}"/>
              </a:ext>
            </a:extLst>
          </p:cNvPr>
          <p:cNvSpPr txBox="1"/>
          <p:nvPr/>
        </p:nvSpPr>
        <p:spPr>
          <a:xfrm>
            <a:off x="575081" y="4753786"/>
            <a:ext cx="10594340" cy="892552"/>
          </a:xfrm>
          <a:prstGeom prst="rect">
            <a:avLst/>
          </a:prstGeom>
          <a:noFill/>
        </p:spPr>
        <p:txBody>
          <a:bodyPr wrap="square">
            <a:spAutoFit/>
          </a:bodyPr>
          <a:lstStyle/>
          <a:p>
            <a:r>
              <a:rPr lang="vi-VN" sz="2600">
                <a:solidFill>
                  <a:schemeClr val="tx1">
                    <a:lumMod val="95000"/>
                    <a:lumOff val="5000"/>
                  </a:schemeClr>
                </a:solidFill>
                <a:latin typeface="Times New Roman" panose="02020603050405020304" pitchFamily="18" charset="0"/>
              </a:rPr>
              <a:t>b) </a:t>
            </a:r>
            <a:r>
              <a:rPr lang="en-US" sz="2600">
                <a:solidFill>
                  <a:schemeClr val="tx1">
                    <a:lumMod val="95000"/>
                    <a:lumOff val="5000"/>
                  </a:schemeClr>
                </a:solidFill>
                <a:latin typeface="Times New Roman" panose="02020603050405020304" pitchFamily="18" charset="0"/>
              </a:rPr>
              <a:t>Xét </a:t>
            </a:r>
            <a:r>
              <a:rPr lang="vi-VN" sz="2600">
                <a:solidFill>
                  <a:schemeClr val="tx1">
                    <a:lumMod val="95000"/>
                    <a:lumOff val="5000"/>
                  </a:schemeClr>
                </a:solidFill>
                <a:latin typeface="Times New Roman" panose="02020603050405020304" pitchFamily="18" charset="0"/>
              </a:rPr>
              <a:t>biến cố “</a:t>
            </a:r>
            <a:r>
              <a:rPr lang="en-US" sz="2600">
                <a:solidFill>
                  <a:schemeClr val="tx1">
                    <a:lumMod val="95000"/>
                    <a:lumOff val="5000"/>
                  </a:schemeClr>
                </a:solidFill>
                <a:latin typeface="Times New Roman" panose="02020603050405020304" pitchFamily="18" charset="0"/>
              </a:rPr>
              <a:t>Học sinh </a:t>
            </a:r>
            <a:r>
              <a:rPr lang="vi-VN" sz="2600">
                <a:solidFill>
                  <a:schemeClr val="tx1">
                    <a:lumMod val="95000"/>
                    <a:lumOff val="5000"/>
                  </a:schemeClr>
                </a:solidFill>
                <a:latin typeface="Times New Roman" panose="02020603050405020304" pitchFamily="18" charset="0"/>
              </a:rPr>
              <a:t>được chọn ra là </a:t>
            </a:r>
            <a:r>
              <a:rPr lang="en-US" sz="2600">
                <a:solidFill>
                  <a:schemeClr val="tx1">
                    <a:lumMod val="95000"/>
                    <a:lumOff val="5000"/>
                  </a:schemeClr>
                </a:solidFill>
                <a:latin typeface="Times New Roman" panose="02020603050405020304" pitchFamily="18" charset="0"/>
              </a:rPr>
              <a:t>học sinh</a:t>
            </a:r>
            <a:r>
              <a:rPr lang="vi-VN" sz="2600">
                <a:solidFill>
                  <a:schemeClr val="tx1">
                    <a:lumMod val="95000"/>
                    <a:lumOff val="5000"/>
                  </a:schemeClr>
                </a:solidFill>
                <a:latin typeface="Times New Roman" panose="02020603050405020304" pitchFamily="18" charset="0"/>
              </a:rPr>
              <a:t> nữ”</a:t>
            </a:r>
            <a:r>
              <a:rPr lang="en-US" sz="2600">
                <a:solidFill>
                  <a:schemeClr val="tx1">
                    <a:lumMod val="95000"/>
                    <a:lumOff val="5000"/>
                  </a:schemeClr>
                </a:solidFill>
                <a:latin typeface="Times New Roman" panose="02020603050405020304" pitchFamily="18" charset="0"/>
              </a:rPr>
              <a:t>. Nêu những kết quả thuận lợi cho biến cố đó</a:t>
            </a:r>
            <a:r>
              <a:rPr lang="vi-VN" sz="2600">
                <a:solidFill>
                  <a:schemeClr val="tx1">
                    <a:lumMod val="95000"/>
                    <a:lumOff val="5000"/>
                  </a:schemeClr>
                </a:solidFill>
                <a:latin typeface="Times New Roman" panose="02020603050405020304" pitchFamily="18" charset="0"/>
              </a:rPr>
              <a:t> </a:t>
            </a:r>
            <a:endParaRPr lang="en-US" sz="2600">
              <a:solidFill>
                <a:schemeClr val="tx1">
                  <a:lumMod val="95000"/>
                  <a:lumOff val="5000"/>
                </a:schemeClr>
              </a:solidFill>
            </a:endParaRPr>
          </a:p>
        </p:txBody>
      </p:sp>
    </p:spTree>
    <p:extLst>
      <p:ext uri="{BB962C8B-B14F-4D97-AF65-F5344CB8AC3E}">
        <p14:creationId xmlns:p14="http://schemas.microsoft.com/office/powerpoint/2010/main" val="416328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1" nodeType="clickEffect">
                                  <p:stCondLst>
                                    <p:cond delay="0"/>
                                  </p:stCondLst>
                                  <p:childTnLst>
                                    <p:animClr clrSpc="rgb" dir="cw">
                                      <p:cBhvr override="childStyle">
                                        <p:cTn id="6" dur="250" autoRev="1" fill="remove"/>
                                        <p:tgtEl>
                                          <p:spTgt spid="13"/>
                                        </p:tgtEl>
                                        <p:attrNameLst>
                                          <p:attrName>style.color</p:attrName>
                                        </p:attrNameLst>
                                      </p:cBhvr>
                                      <p:to>
                                        <a:schemeClr val="bg1"/>
                                      </p:to>
                                    </p:animClr>
                                    <p:animClr clrSpc="rgb" dir="cw">
                                      <p:cBhvr>
                                        <p:cTn id="7" dur="250" autoRev="1" fill="remove"/>
                                        <p:tgtEl>
                                          <p:spTgt spid="13"/>
                                        </p:tgtEl>
                                        <p:attrNameLst>
                                          <p:attrName>fillcolor</p:attrName>
                                        </p:attrNameLst>
                                      </p:cBhvr>
                                      <p:to>
                                        <a:schemeClr val="bg1"/>
                                      </p:to>
                                    </p:animClr>
                                    <p:set>
                                      <p:cBhvr>
                                        <p:cTn id="8" dur="250" autoRev="1" fill="remove"/>
                                        <p:tgtEl>
                                          <p:spTgt spid="13"/>
                                        </p:tgtEl>
                                        <p:attrNameLst>
                                          <p:attrName>fill.type</p:attrName>
                                        </p:attrNameLst>
                                      </p:cBhvr>
                                      <p:to>
                                        <p:strVal val="solid"/>
                                      </p:to>
                                    </p:set>
                                    <p:set>
                                      <p:cBhvr>
                                        <p:cTn id="9" dur="250" autoRev="1" fill="remove"/>
                                        <p:tgtEl>
                                          <p:spTgt spid="13"/>
                                        </p:tgtEl>
                                        <p:attrNameLst>
                                          <p:attrName>fill.on</p:attrName>
                                        </p:attrNameLst>
                                      </p:cBhvr>
                                      <p:to>
                                        <p:strVal val="true"/>
                                      </p:to>
                                    </p:set>
                                  </p:childTnLst>
                                </p:cTn>
                              </p:par>
                            </p:childTnLst>
                          </p:cTn>
                        </p:par>
                        <p:par>
                          <p:cTn id="10" fill="hold">
                            <p:stCondLst>
                              <p:cond delay="500"/>
                            </p:stCondLst>
                            <p:childTnLst>
                              <p:par>
                                <p:cTn id="11" presetID="21" presetClass="exit" presetSubtype="1" fill="hold" grpId="0" nodeType="afterEffect">
                                  <p:stCondLst>
                                    <p:cond delay="0"/>
                                  </p:stCondLst>
                                  <p:childTnLst>
                                    <p:animEffect transition="out" filter="wheel(1)">
                                      <p:cBhvr>
                                        <p:cTn id="12" dur="59000"/>
                                        <p:tgtEl>
                                          <p:spTgt spid="8"/>
                                        </p:tgtEl>
                                      </p:cBhvr>
                                    </p:animEffect>
                                    <p:set>
                                      <p:cBhvr>
                                        <p:cTn id="13" dur="1" fill="hold">
                                          <p:stCondLst>
                                            <p:cond delay="58999"/>
                                          </p:stCondLst>
                                        </p:cTn>
                                        <p:tgtEl>
                                          <p:spTgt spid="8"/>
                                        </p:tgtEl>
                                        <p:attrNameLst>
                                          <p:attrName>style.visibility</p:attrName>
                                        </p:attrNameLst>
                                      </p:cBhvr>
                                      <p:to>
                                        <p:strVal val="hidden"/>
                                      </p:to>
                                    </p:set>
                                  </p:childTnLst>
                                </p:cTn>
                              </p:par>
                            </p:childTnLst>
                          </p:cTn>
                        </p:par>
                        <p:par>
                          <p:cTn id="14" fill="hold">
                            <p:stCondLst>
                              <p:cond delay="59500"/>
                            </p:stCondLst>
                            <p:childTnLst>
                              <p:par>
                                <p:cTn id="15" presetID="1" presetClass="exit"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hidden"/>
                                      </p:to>
                                    </p:set>
                                  </p:childTnLst>
                                </p:cTn>
                              </p:par>
                            </p:childTnLst>
                          </p:cTn>
                        </p:par>
                        <p:par>
                          <p:cTn id="17" fill="hold">
                            <p:stCondLst>
                              <p:cond delay="59500"/>
                            </p:stCondLst>
                            <p:childTnLst>
                              <p:par>
                                <p:cTn id="18" presetID="1" presetClass="entr" presetSubtype="0" fill="hold" grpId="1" nodeType="afterEffect">
                                  <p:stCondLst>
                                    <p:cond delay="500"/>
                                  </p:stCondLst>
                                  <p:childTnLst>
                                    <p:set>
                                      <p:cBhvr>
                                        <p:cTn id="19" dur="1" fill="hold">
                                          <p:stCondLst>
                                            <p:cond delay="0"/>
                                          </p:stCondLst>
                                        </p:cTn>
                                        <p:tgtEl>
                                          <p:spTgt spid="14"/>
                                        </p:tgtEl>
                                        <p:attrNameLst>
                                          <p:attrName>style.visibility</p:attrName>
                                        </p:attrNameLst>
                                      </p:cBhvr>
                                      <p:to>
                                        <p:strVal val="visible"/>
                                      </p:to>
                                    </p:set>
                                  </p:childTnLst>
                                </p:cTn>
                              </p:par>
                            </p:childTnLst>
                          </p:cTn>
                        </p:par>
                        <p:par>
                          <p:cTn id="20" fill="hold">
                            <p:stCondLst>
                              <p:cond delay="60000"/>
                            </p:stCondLst>
                            <p:childTnLst>
                              <p:par>
                                <p:cTn id="21" presetID="21" presetClass="exit" presetSubtype="1" fill="hold" grpId="0" nodeType="afterEffect">
                                  <p:stCondLst>
                                    <p:cond delay="0"/>
                                  </p:stCondLst>
                                  <p:childTnLst>
                                    <p:animEffect transition="out" filter="wheel(1)">
                                      <p:cBhvr>
                                        <p:cTn id="22" dur="59000"/>
                                        <p:tgtEl>
                                          <p:spTgt spid="5"/>
                                        </p:tgtEl>
                                      </p:cBhvr>
                                    </p:animEffect>
                                    <p:set>
                                      <p:cBhvr>
                                        <p:cTn id="23" dur="1" fill="hold">
                                          <p:stCondLst>
                                            <p:cond delay="58999"/>
                                          </p:stCondLst>
                                        </p:cTn>
                                        <p:tgtEl>
                                          <p:spTgt spid="5"/>
                                        </p:tgtEl>
                                        <p:attrNameLst>
                                          <p:attrName>style.visibility</p:attrName>
                                        </p:attrNameLst>
                                      </p:cBhvr>
                                      <p:to>
                                        <p:strVal val="hidden"/>
                                      </p:to>
                                    </p:set>
                                  </p:childTnLst>
                                </p:cTn>
                              </p:par>
                            </p:childTnLst>
                          </p:cTn>
                        </p:par>
                        <p:par>
                          <p:cTn id="24" fill="hold">
                            <p:stCondLst>
                              <p:cond delay="119000"/>
                            </p:stCondLst>
                            <p:childTnLst>
                              <p:par>
                                <p:cTn id="25" presetID="1" presetClass="exit"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hidden"/>
                                      </p:to>
                                    </p:set>
                                  </p:childTnLst>
                                </p:cTn>
                              </p:par>
                            </p:childTnLst>
                          </p:cTn>
                        </p:par>
                        <p:par>
                          <p:cTn id="27" fill="hold">
                            <p:stCondLst>
                              <p:cond delay="119000"/>
                            </p:stCondLst>
                            <p:childTnLst>
                              <p:par>
                                <p:cTn id="28" presetID="1" presetClass="entr" presetSubtype="0" fill="hold" grpId="1" nodeType="afterEffect">
                                  <p:stCondLst>
                                    <p:cond delay="500"/>
                                  </p:stCondLst>
                                  <p:childTnLst>
                                    <p:set>
                                      <p:cBhvr>
                                        <p:cTn id="29" dur="1" fill="hold">
                                          <p:stCondLst>
                                            <p:cond delay="0"/>
                                          </p:stCondLst>
                                        </p:cTn>
                                        <p:tgtEl>
                                          <p:spTgt spid="15"/>
                                        </p:tgtEl>
                                        <p:attrNameLst>
                                          <p:attrName>style.visibility</p:attrName>
                                        </p:attrNameLst>
                                      </p:cBhvr>
                                      <p:to>
                                        <p:strVal val="visible"/>
                                      </p:to>
                                    </p:set>
                                  </p:childTnLst>
                                </p:cTn>
                              </p:par>
                            </p:childTnLst>
                          </p:cTn>
                        </p:par>
                        <p:par>
                          <p:cTn id="30" fill="hold">
                            <p:stCondLst>
                              <p:cond delay="119500"/>
                            </p:stCondLst>
                            <p:childTnLst>
                              <p:par>
                                <p:cTn id="31" presetID="21" presetClass="exit" presetSubtype="1" fill="hold" grpId="0" nodeType="afterEffect">
                                  <p:stCondLst>
                                    <p:cond delay="0"/>
                                  </p:stCondLst>
                                  <p:childTnLst>
                                    <p:animEffect transition="out" filter="wheel(1)">
                                      <p:cBhvr>
                                        <p:cTn id="32" dur="59000"/>
                                        <p:tgtEl>
                                          <p:spTgt spid="4"/>
                                        </p:tgtEl>
                                      </p:cBhvr>
                                    </p:animEffect>
                                    <p:set>
                                      <p:cBhvr>
                                        <p:cTn id="33" dur="1" fill="hold">
                                          <p:stCondLst>
                                            <p:cond delay="58999"/>
                                          </p:stCondLst>
                                        </p:cTn>
                                        <p:tgtEl>
                                          <p:spTgt spid="4"/>
                                        </p:tgtEl>
                                        <p:attrNameLst>
                                          <p:attrName>style.visibility</p:attrName>
                                        </p:attrNameLst>
                                      </p:cBhvr>
                                      <p:to>
                                        <p:strVal val="hidden"/>
                                      </p:to>
                                    </p:set>
                                  </p:childTnLst>
                                </p:cTn>
                              </p:par>
                            </p:childTnLst>
                          </p:cTn>
                        </p:par>
                        <p:par>
                          <p:cTn id="34" fill="hold">
                            <p:stCondLst>
                              <p:cond delay="178500"/>
                            </p:stCondLst>
                            <p:childTnLst>
                              <p:par>
                                <p:cTn id="35" presetID="1" presetClass="exit"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hidden"/>
                                      </p:to>
                                    </p:set>
                                  </p:childTnLst>
                                </p:cTn>
                              </p:par>
                            </p:childTnLst>
                          </p:cTn>
                        </p:par>
                        <p:par>
                          <p:cTn id="37" fill="hold">
                            <p:stCondLst>
                              <p:cond delay="178500"/>
                            </p:stCondLst>
                            <p:childTnLst>
                              <p:par>
                                <p:cTn id="38" presetID="1" presetClass="entr" presetSubtype="0" fill="hold" grpId="0" nodeType="afterEffect">
                                  <p:stCondLst>
                                    <p:cond delay="500"/>
                                  </p:stCondLst>
                                  <p:childTnLst>
                                    <p:set>
                                      <p:cBhvr>
                                        <p:cTn id="39"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2" name="EndGam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13" grpId="0"/>
      <p:bldP spid="13" grpId="1"/>
      <p:bldP spid="14" grpId="0"/>
      <p:bldP spid="14" grpId="1"/>
      <p:bldP spid="15" grpId="0"/>
      <p:bldP spid="15" grpId="1"/>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3A062DA-93BF-4842-B601-4404401BCCE3}"/>
              </a:ext>
            </a:extLst>
          </p:cNvPr>
          <p:cNvSpPr txBox="1"/>
          <p:nvPr/>
        </p:nvSpPr>
        <p:spPr>
          <a:xfrm>
            <a:off x="105093" y="548591"/>
            <a:ext cx="8093775" cy="553998"/>
          </a:xfrm>
          <a:prstGeom prst="rect">
            <a:avLst/>
          </a:prstGeom>
          <a:noFill/>
        </p:spPr>
        <p:txBody>
          <a:bodyPr wrap="square">
            <a:spAutoFit/>
          </a:bodyPr>
          <a:lstStyle/>
          <a:p>
            <a:pPr algn="just"/>
            <a:r>
              <a:rPr lang="en-US" sz="3000" b="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Bài 4 (SGK – 29)</a:t>
            </a:r>
            <a:endParaRPr lang="vi-VN" sz="3000" b="1" dirty="0">
              <a:solidFill>
                <a:schemeClr val="tx1">
                  <a:lumMod val="95000"/>
                  <a:lumOff val="5000"/>
                </a:schemeClr>
              </a:solidFill>
              <a:latin typeface="Times New Roman" panose="02020603050405020304" pitchFamily="18" charset="0"/>
            </a:endParaRP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A3A062DA-93BF-4842-B601-4404401BCCE3}"/>
                  </a:ext>
                </a:extLst>
              </p:cNvPr>
              <p:cNvSpPr txBox="1"/>
              <p:nvPr/>
            </p:nvSpPr>
            <p:spPr>
              <a:xfrm>
                <a:off x="383166" y="1420390"/>
                <a:ext cx="11808834" cy="1394356"/>
              </a:xfrm>
              <a:prstGeom prst="rect">
                <a:avLst/>
              </a:prstGeom>
              <a:noFill/>
            </p:spPr>
            <p:txBody>
              <a:bodyPr wrap="square">
                <a:spAutoFit/>
              </a:bodyPr>
              <a:lstStyle/>
              <a:p>
                <a:pPr algn="just">
                  <a:lnSpc>
                    <a:spcPct val="150000"/>
                  </a:lnSpc>
                </a:pPr>
                <a:r>
                  <a:rPr lang="vi-VN" sz="3000" dirty="0">
                    <a:solidFill>
                      <a:schemeClr val="tx1">
                        <a:lumMod val="95000"/>
                        <a:lumOff val="5000"/>
                      </a:schemeClr>
                    </a:solidFill>
                    <a:latin typeface="Times New Roman" panose="02020603050405020304" pitchFamily="18" charset="0"/>
                  </a:rPr>
                  <a:t>a) Tập hợp </a:t>
                </a:r>
                <a14:m>
                  <m:oMath xmlns:m="http://schemas.openxmlformats.org/officeDocument/2006/math">
                    <m:r>
                      <a:rPr lang="en-US" sz="3000" b="0" i="1" smtClean="0">
                        <a:solidFill>
                          <a:schemeClr val="tx1">
                            <a:lumMod val="95000"/>
                            <a:lumOff val="5000"/>
                          </a:schemeClr>
                        </a:solidFill>
                        <a:latin typeface="Cambria Math" panose="02040503050406030204" pitchFamily="18" charset="0"/>
                      </a:rPr>
                      <m:t>𝑃</m:t>
                    </m:r>
                  </m:oMath>
                </a14:m>
                <a:r>
                  <a:rPr lang="vi-VN" sz="3000" dirty="0">
                    <a:solidFill>
                      <a:schemeClr val="tx1">
                        <a:lumMod val="95000"/>
                        <a:lumOff val="5000"/>
                      </a:schemeClr>
                    </a:solidFill>
                    <a:latin typeface="Times New Roman" panose="02020603050405020304" pitchFamily="18" charset="0"/>
                  </a:rPr>
                  <a:t> gồm các kết quả có thể xảy ra đối với HS được chọn ra là:</a:t>
                </a:r>
              </a:p>
              <a:p>
                <a:pPr algn="just">
                  <a:lnSpc>
                    <a:spcPct val="150000"/>
                  </a:lnSpc>
                </a:pPr>
                <a14:m>
                  <m:oMath xmlns:m="http://schemas.openxmlformats.org/officeDocument/2006/math">
                    <m:r>
                      <a:rPr lang="en-US" sz="3000" b="0" i="1" smtClean="0">
                        <a:solidFill>
                          <a:schemeClr val="tx1">
                            <a:lumMod val="95000"/>
                            <a:lumOff val="5000"/>
                          </a:schemeClr>
                        </a:solidFill>
                        <a:latin typeface="Cambria Math" panose="02040503050406030204" pitchFamily="18" charset="0"/>
                      </a:rPr>
                      <m:t>𝑃</m:t>
                    </m:r>
                  </m:oMath>
                </a14:m>
                <a:r>
                  <a:rPr lang="vi-VN" sz="3000" dirty="0">
                    <a:solidFill>
                      <a:schemeClr val="tx1">
                        <a:lumMod val="95000"/>
                        <a:lumOff val="5000"/>
                      </a:schemeClr>
                    </a:solidFill>
                    <a:latin typeface="Times New Roman" panose="02020603050405020304" pitchFamily="18" charset="0"/>
                  </a:rPr>
                  <a:t> = {Ánh; Châu; Hương</a:t>
                </a:r>
                <a:r>
                  <a:rPr lang="vi-VN" sz="3000">
                    <a:solidFill>
                      <a:schemeClr val="tx1">
                        <a:lumMod val="95000"/>
                        <a:lumOff val="5000"/>
                      </a:schemeClr>
                    </a:solidFill>
                    <a:latin typeface="Times New Roman" panose="02020603050405020304" pitchFamily="18" charset="0"/>
                  </a:rPr>
                  <a:t>; Hoa</a:t>
                </a:r>
                <a:r>
                  <a:rPr lang="vi-VN" sz="3000" dirty="0">
                    <a:solidFill>
                      <a:schemeClr val="tx1">
                        <a:lumMod val="95000"/>
                        <a:lumOff val="5000"/>
                      </a:schemeClr>
                    </a:solidFill>
                    <a:latin typeface="Times New Roman" panose="02020603050405020304" pitchFamily="18" charset="0"/>
                  </a:rPr>
                  <a:t>; Ngân; Bình; Dũng; Hùng; Huy; Việt}</a:t>
                </a:r>
              </a:p>
            </p:txBody>
          </p:sp>
        </mc:Choice>
        <mc:Fallback>
          <p:sp>
            <p:nvSpPr>
              <p:cNvPr id="9" name="TextBox 8">
                <a:extLst>
                  <a:ext uri="{FF2B5EF4-FFF2-40B4-BE49-F238E27FC236}">
                    <a16:creationId xmlns:a16="http://schemas.microsoft.com/office/drawing/2014/main" id="{A3A062DA-93BF-4842-B601-4404401BCCE3}"/>
                  </a:ext>
                </a:extLst>
              </p:cNvPr>
              <p:cNvSpPr txBox="1">
                <a:spLocks noRot="1" noChangeAspect="1" noMove="1" noResize="1" noEditPoints="1" noAdjustHandles="1" noChangeArrowheads="1" noChangeShapeType="1" noTextEdit="1"/>
              </p:cNvSpPr>
              <p:nvPr/>
            </p:nvSpPr>
            <p:spPr>
              <a:xfrm>
                <a:off x="383166" y="1420390"/>
                <a:ext cx="11808834" cy="1394356"/>
              </a:xfrm>
              <a:prstGeom prst="rect">
                <a:avLst/>
              </a:prstGeom>
              <a:blipFill>
                <a:blip r:embed="rId3"/>
                <a:stretch>
                  <a:fillRect l="-1239" b="-12664"/>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A3A062DA-93BF-4842-B601-4404401BCCE3}"/>
              </a:ext>
            </a:extLst>
          </p:cNvPr>
          <p:cNvSpPr txBox="1"/>
          <p:nvPr/>
        </p:nvSpPr>
        <p:spPr>
          <a:xfrm>
            <a:off x="311462" y="3132548"/>
            <a:ext cx="11720114" cy="1394356"/>
          </a:xfrm>
          <a:prstGeom prst="rect">
            <a:avLst/>
          </a:prstGeom>
          <a:noFill/>
        </p:spPr>
        <p:txBody>
          <a:bodyPr wrap="square">
            <a:spAutoFit/>
          </a:bodyPr>
          <a:lstStyle/>
          <a:p>
            <a:pPr algn="just">
              <a:lnSpc>
                <a:spcPct val="150000"/>
              </a:lnSpc>
            </a:pPr>
            <a:r>
              <a:rPr lang="vi-VN" sz="3000" dirty="0">
                <a:solidFill>
                  <a:schemeClr val="tx1">
                    <a:lumMod val="95000"/>
                    <a:lumOff val="5000"/>
                  </a:schemeClr>
                </a:solidFill>
                <a:latin typeface="Times New Roman" panose="02020603050405020304" pitchFamily="18" charset="0"/>
              </a:rPr>
              <a:t>b) Kết quả thuận lợi cho biến cố “HS được chọn ra là HS nữ” là Ánh, Châu, Hương, Hoa, Ngân.</a:t>
            </a:r>
          </a:p>
        </p:txBody>
      </p:sp>
      <p:sp>
        <p:nvSpPr>
          <p:cNvPr id="3" name="Rectangle 2">
            <a:extLst>
              <a:ext uri="{FF2B5EF4-FFF2-40B4-BE49-F238E27FC236}">
                <a16:creationId xmlns:a16="http://schemas.microsoft.com/office/drawing/2014/main" id="{4491E6FE-3B20-9033-2AB6-55B0342A13CF}"/>
              </a:ext>
            </a:extLst>
          </p:cNvPr>
          <p:cNvSpPr/>
          <p:nvPr/>
        </p:nvSpPr>
        <p:spPr>
          <a:xfrm>
            <a:off x="9342948" y="337732"/>
            <a:ext cx="2307265" cy="975716"/>
          </a:xfrm>
          <a:prstGeom prst="rect">
            <a:avLst/>
          </a:prstGeom>
          <a:solidFill>
            <a:srgbClr val="92D050"/>
          </a:solidFill>
        </p:spPr>
        <p:txBody>
          <a:bodyPr wrap="square">
            <a:spAutoFit/>
          </a:bodyPr>
          <a:lstStyle/>
          <a:p>
            <a:pPr algn="ctr">
              <a:lnSpc>
                <a:spcPct val="115000"/>
              </a:lnSpc>
            </a:pPr>
            <a:r>
              <a:rPr lang="en-US" sz="2600" b="1">
                <a:effectLst/>
                <a:latin typeface="Times New Roman" panose="02020603050405020304" pitchFamily="18" charset="0"/>
                <a:ea typeface="Calibri" panose="020F0502020204030204" pitchFamily="34" charset="0"/>
                <a:cs typeface="Times New Roman" panose="02020603050405020304" pitchFamily="18" charset="0"/>
              </a:rPr>
              <a:t>HOẠT ĐỘNG </a:t>
            </a:r>
          </a:p>
          <a:p>
            <a:pPr algn="ctr">
              <a:lnSpc>
                <a:spcPct val="115000"/>
              </a:lnSpc>
            </a:pPr>
            <a:r>
              <a:rPr lang="en-US" sz="2600" b="1">
                <a:effectLst/>
                <a:latin typeface="Times New Roman" panose="02020603050405020304" pitchFamily="18" charset="0"/>
                <a:ea typeface="Calibri" panose="020F0502020204030204" pitchFamily="34" charset="0"/>
                <a:cs typeface="Times New Roman" panose="02020603050405020304" pitchFamily="18" charset="0"/>
              </a:rPr>
              <a:t>NHÓM ĐÔI</a:t>
            </a:r>
          </a:p>
        </p:txBody>
      </p:sp>
    </p:spTree>
    <p:extLst>
      <p:ext uri="{BB962C8B-B14F-4D97-AF65-F5344CB8AC3E}">
        <p14:creationId xmlns:p14="http://schemas.microsoft.com/office/powerpoint/2010/main" val="102339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a:extLst>
              <a:ext uri="{FF2B5EF4-FFF2-40B4-BE49-F238E27FC236}">
                <a16:creationId xmlns:a16="http://schemas.microsoft.com/office/drawing/2014/main" id="{72C8196C-8708-F715-791A-8467AD5BDFDC}"/>
              </a:ext>
            </a:extLst>
          </p:cNvPr>
          <p:cNvSpPr/>
          <p:nvPr/>
        </p:nvSpPr>
        <p:spPr>
          <a:xfrm>
            <a:off x="2769181" y="304620"/>
            <a:ext cx="5717294" cy="4937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4" name="TextBox 3">
            <a:extLst>
              <a:ext uri="{FF2B5EF4-FFF2-40B4-BE49-F238E27FC236}">
                <a16:creationId xmlns:a16="http://schemas.microsoft.com/office/drawing/2014/main" id="{5F86F311-4B44-166E-3475-D6D9690338A9}"/>
              </a:ext>
            </a:extLst>
          </p:cNvPr>
          <p:cNvSpPr txBox="1"/>
          <p:nvPr/>
        </p:nvSpPr>
        <p:spPr>
          <a:xfrm>
            <a:off x="589280" y="1113233"/>
            <a:ext cx="10830560" cy="3903569"/>
          </a:xfrm>
          <a:prstGeom prst="rect">
            <a:avLst/>
          </a:prstGeom>
          <a:noFill/>
        </p:spPr>
        <p:txBody>
          <a:bodyPr wrap="square">
            <a:spAutoFit/>
          </a:bodyPr>
          <a:lstStyle/>
          <a:p>
            <a:pPr algn="just">
              <a:lnSpc>
                <a:spcPct val="150000"/>
              </a:lnSpc>
              <a:spcAft>
                <a:spcPts val="800"/>
              </a:spcAft>
              <a:tabLst>
                <a:tab pos="4512310" algn="l"/>
              </a:tabLst>
            </a:pPr>
            <a:r>
              <a:rPr lang="vi-VN" sz="2600" b="1">
                <a:effectLst/>
                <a:latin typeface="Times New Roman" panose="02020603050405020304" pitchFamily="18" charset="0"/>
                <a:ea typeface="Calibri" panose="020F0502020204030204" pitchFamily="34" charset="0"/>
                <a:cs typeface="Times New Roman" panose="02020603050405020304" pitchFamily="18" charset="0"/>
              </a:rPr>
              <a:t>Bài tập </a:t>
            </a:r>
            <a:r>
              <a:rPr lang="en-US" sz="2600" b="1">
                <a:latin typeface="Times New Roman" panose="02020603050405020304" pitchFamily="18" charset="0"/>
                <a:ea typeface="Calibri" panose="020F0502020204030204" pitchFamily="34" charset="0"/>
                <a:cs typeface="Times New Roman" panose="02020603050405020304" pitchFamily="18" charset="0"/>
              </a:rPr>
              <a:t>1</a:t>
            </a:r>
            <a:r>
              <a:rPr lang="vi-VN" sz="2600" b="1">
                <a:effectLst/>
                <a:latin typeface="Times New Roman" panose="02020603050405020304" pitchFamily="18" charset="0"/>
                <a:ea typeface="Calibri" panose="020F0502020204030204" pitchFamily="34" charset="0"/>
                <a:cs typeface="Times New Roman" panose="02020603050405020304" pitchFamily="18" charset="0"/>
              </a:rPr>
              <a:t>.</a:t>
            </a:r>
            <a:r>
              <a:rPr lang="en-US" sz="2600" b="1">
                <a:effectLst/>
                <a:latin typeface="Times New Roman" panose="02020603050405020304" pitchFamily="18" charset="0"/>
                <a:ea typeface="Calibri" panose="020F0502020204030204" pitchFamily="34" charset="0"/>
                <a:cs typeface="Times New Roman" panose="02020603050405020304" pitchFamily="18" charset="0"/>
              </a:rPr>
              <a:t>*</a:t>
            </a:r>
            <a:r>
              <a:rPr lang="vi-VN" sz="2600" b="1">
                <a:effectLst/>
                <a:latin typeface="Times New Roman" panose="02020603050405020304" pitchFamily="18" charset="0"/>
                <a:ea typeface="Calibri" panose="020F0502020204030204" pitchFamily="34" charset="0"/>
                <a:cs typeface="Times New Roman" panose="02020603050405020304" pitchFamily="18" charset="0"/>
              </a:rPr>
              <a:t> </a:t>
            </a:r>
            <a:r>
              <a:rPr lang="vi-VN" sz="2600">
                <a:effectLst/>
                <a:latin typeface="Times New Roman" panose="02020603050405020304" pitchFamily="18" charset="0"/>
                <a:ea typeface="Calibri" panose="020F0502020204030204" pitchFamily="34" charset="0"/>
                <a:cs typeface="Times New Roman" panose="02020603050405020304" pitchFamily="18" charset="0"/>
              </a:rPr>
              <a:t>Trong hộp có</a:t>
            </a:r>
            <a:r>
              <a:rPr lang="vi-VN" sz="2600" spc="5">
                <a:effectLst/>
                <a:latin typeface="Times New Roman" panose="02020603050405020304" pitchFamily="18" charset="0"/>
                <a:ea typeface="Calibri" panose="020F0502020204030204" pitchFamily="34" charset="0"/>
                <a:cs typeface="Times New Roman" panose="02020603050405020304" pitchFamily="18" charset="0"/>
              </a:rPr>
              <a:t> </a:t>
            </a:r>
            <a:r>
              <a:rPr lang="vi-VN" sz="2600">
                <a:effectLst/>
                <a:latin typeface="Times New Roman" panose="02020603050405020304" pitchFamily="18" charset="0"/>
                <a:ea typeface="Calibri" panose="020F0502020204030204" pitchFamily="34" charset="0"/>
                <a:cs typeface="Times New Roman" panose="02020603050405020304" pitchFamily="18" charset="0"/>
              </a:rPr>
              <a:t>4</a:t>
            </a:r>
            <a:r>
              <a:rPr lang="vi-VN" sz="2600" spc="5">
                <a:effectLst/>
                <a:latin typeface="Times New Roman" panose="02020603050405020304" pitchFamily="18" charset="0"/>
                <a:ea typeface="Calibri" panose="020F0502020204030204" pitchFamily="34" charset="0"/>
                <a:cs typeface="Times New Roman" panose="02020603050405020304" pitchFamily="18" charset="0"/>
              </a:rPr>
              <a:t> </a:t>
            </a:r>
            <a:r>
              <a:rPr lang="vi-VN" sz="2600">
                <a:effectLst/>
                <a:latin typeface="Times New Roman" panose="02020603050405020304" pitchFamily="18" charset="0"/>
                <a:ea typeface="Calibri" panose="020F0502020204030204" pitchFamily="34" charset="0"/>
                <a:cs typeface="Times New Roman" panose="02020603050405020304" pitchFamily="18" charset="0"/>
              </a:rPr>
              <a:t>quả bóng vàng,</a:t>
            </a:r>
            <a:r>
              <a:rPr lang="vi-VN" sz="2600" spc="325">
                <a:effectLst/>
                <a:latin typeface="Times New Roman" panose="02020603050405020304" pitchFamily="18" charset="0"/>
                <a:ea typeface="Calibri" panose="020F0502020204030204" pitchFamily="34" charset="0"/>
                <a:cs typeface="Times New Roman" panose="02020603050405020304" pitchFamily="18" charset="0"/>
              </a:rPr>
              <a:t> </a:t>
            </a:r>
            <a:r>
              <a:rPr lang="vi-VN" sz="2600">
                <a:effectLst/>
                <a:latin typeface="Times New Roman" panose="02020603050405020304" pitchFamily="18" charset="0"/>
                <a:ea typeface="Calibri" panose="020F0502020204030204" pitchFamily="34" charset="0"/>
                <a:cs typeface="Times New Roman" panose="02020603050405020304" pitchFamily="18" charset="0"/>
              </a:rPr>
              <a:t>3</a:t>
            </a:r>
            <a:r>
              <a:rPr lang="vi-VN" sz="2600" spc="285">
                <a:effectLst/>
                <a:latin typeface="Times New Roman" panose="02020603050405020304" pitchFamily="18" charset="0"/>
                <a:ea typeface="Calibri" panose="020F0502020204030204" pitchFamily="34" charset="0"/>
                <a:cs typeface="Times New Roman" panose="02020603050405020304" pitchFamily="18" charset="0"/>
              </a:rPr>
              <a:t> </a:t>
            </a:r>
            <a:r>
              <a:rPr lang="vi-VN" sz="2600">
                <a:effectLst/>
                <a:latin typeface="Times New Roman" panose="02020603050405020304" pitchFamily="18" charset="0"/>
                <a:ea typeface="Calibri" panose="020F0502020204030204" pitchFamily="34" charset="0"/>
                <a:cs typeface="Times New Roman" panose="02020603050405020304" pitchFamily="18" charset="0"/>
              </a:rPr>
              <a:t>quả bóng xanh và 1</a:t>
            </a:r>
            <a:r>
              <a:rPr lang="vi-VN" sz="2600" spc="290">
                <a:effectLst/>
                <a:latin typeface="Times New Roman" panose="02020603050405020304" pitchFamily="18" charset="0"/>
                <a:ea typeface="Calibri" panose="020F0502020204030204" pitchFamily="34" charset="0"/>
                <a:cs typeface="Times New Roman" panose="02020603050405020304" pitchFamily="18" charset="0"/>
              </a:rPr>
              <a:t> </a:t>
            </a:r>
            <a:r>
              <a:rPr lang="vi-VN" sz="2600">
                <a:effectLst/>
                <a:latin typeface="Times New Roman" panose="02020603050405020304" pitchFamily="18" charset="0"/>
                <a:ea typeface="Calibri" panose="020F0502020204030204" pitchFamily="34" charset="0"/>
                <a:cs typeface="Times New Roman" panose="02020603050405020304" pitchFamily="18" charset="0"/>
              </a:rPr>
              <a:t>quả bóng đỏ. Hoàng lấy ra</a:t>
            </a:r>
            <a:r>
              <a:rPr lang="vi-VN" sz="2600" spc="325">
                <a:effectLst/>
                <a:latin typeface="Times New Roman" panose="02020603050405020304" pitchFamily="18" charset="0"/>
                <a:ea typeface="Calibri" panose="020F0502020204030204" pitchFamily="34" charset="0"/>
                <a:cs typeface="Times New Roman" panose="02020603050405020304" pitchFamily="18" charset="0"/>
              </a:rPr>
              <a:t> </a:t>
            </a:r>
            <a:r>
              <a:rPr lang="vi-VN" sz="2600">
                <a:effectLst/>
                <a:latin typeface="Times New Roman" panose="02020603050405020304" pitchFamily="18" charset="0"/>
                <a:ea typeface="Calibri" panose="020F0502020204030204" pitchFamily="34" charset="0"/>
                <a:cs typeface="Times New Roman" panose="02020603050405020304" pitchFamily="18" charset="0"/>
              </a:rPr>
              <a:t>5</a:t>
            </a:r>
            <a:r>
              <a:rPr lang="vi-VN" sz="2600" spc="5">
                <a:effectLst/>
                <a:latin typeface="Times New Roman" panose="02020603050405020304" pitchFamily="18" charset="0"/>
                <a:ea typeface="Calibri" panose="020F0502020204030204" pitchFamily="34" charset="0"/>
                <a:cs typeface="Times New Roman" panose="02020603050405020304" pitchFamily="18" charset="0"/>
              </a:rPr>
              <a:t> </a:t>
            </a:r>
            <a:r>
              <a:rPr lang="vi-VN" sz="2600">
                <a:effectLst/>
                <a:latin typeface="Times New Roman" panose="02020603050405020304" pitchFamily="18" charset="0"/>
                <a:ea typeface="Calibri" panose="020F0502020204030204" pitchFamily="34" charset="0"/>
                <a:cs typeface="Times New Roman" panose="02020603050405020304" pitchFamily="18" charset="0"/>
              </a:rPr>
              <a:t>bóng từ trong hộp. Trong các biến cố dưới đây, đâu là biến cố không thể, biến cố ngẫu nhiên,</a:t>
            </a:r>
            <a:r>
              <a:rPr lang="vi-VN" sz="2600" spc="5">
                <a:effectLst/>
                <a:latin typeface="Times New Roman" panose="02020603050405020304" pitchFamily="18" charset="0"/>
                <a:ea typeface="Calibri" panose="020F0502020204030204" pitchFamily="34" charset="0"/>
                <a:cs typeface="Times New Roman" panose="02020603050405020304" pitchFamily="18" charset="0"/>
              </a:rPr>
              <a:t> </a:t>
            </a:r>
            <a:r>
              <a:rPr lang="vi-VN" sz="2600">
                <a:effectLst/>
                <a:latin typeface="Times New Roman" panose="02020603050405020304" pitchFamily="18" charset="0"/>
                <a:ea typeface="Calibri" panose="020F0502020204030204" pitchFamily="34" charset="0"/>
                <a:cs typeface="Times New Roman" panose="02020603050405020304" pitchFamily="18" charset="0"/>
              </a:rPr>
              <a:t>biến</a:t>
            </a:r>
            <a:r>
              <a:rPr lang="vi-VN" sz="2600" spc="-10">
                <a:effectLst/>
                <a:latin typeface="Times New Roman" panose="02020603050405020304" pitchFamily="18" charset="0"/>
                <a:ea typeface="Calibri" panose="020F0502020204030204" pitchFamily="34" charset="0"/>
                <a:cs typeface="Times New Roman" panose="02020603050405020304" pitchFamily="18" charset="0"/>
              </a:rPr>
              <a:t> </a:t>
            </a:r>
            <a:r>
              <a:rPr lang="vi-VN" sz="2600">
                <a:effectLst/>
                <a:latin typeface="Times New Roman" panose="02020603050405020304" pitchFamily="18" charset="0"/>
                <a:ea typeface="Calibri" panose="020F0502020204030204" pitchFamily="34" charset="0"/>
                <a:cs typeface="Times New Roman" panose="02020603050405020304" pitchFamily="18" charset="0"/>
              </a:rPr>
              <a:t>cố</a:t>
            </a:r>
            <a:r>
              <a:rPr lang="vi-VN" sz="2600" spc="-5">
                <a:effectLst/>
                <a:latin typeface="Times New Roman" panose="02020603050405020304" pitchFamily="18" charset="0"/>
                <a:ea typeface="Calibri" panose="020F0502020204030204" pitchFamily="34" charset="0"/>
                <a:cs typeface="Times New Roman" panose="02020603050405020304" pitchFamily="18" charset="0"/>
              </a:rPr>
              <a:t> </a:t>
            </a:r>
            <a:r>
              <a:rPr lang="vi-VN" sz="2600">
                <a:effectLst/>
                <a:latin typeface="Times New Roman" panose="02020603050405020304" pitchFamily="18" charset="0"/>
                <a:ea typeface="Calibri" panose="020F0502020204030204" pitchFamily="34" charset="0"/>
                <a:cs typeface="Times New Roman" panose="02020603050405020304" pitchFamily="18" charset="0"/>
              </a:rPr>
              <a:t>chắc</a:t>
            </a:r>
            <a:r>
              <a:rPr lang="vi-VN" sz="2600" spc="10">
                <a:effectLst/>
                <a:latin typeface="Times New Roman" panose="02020603050405020304" pitchFamily="18" charset="0"/>
                <a:ea typeface="Calibri" panose="020F0502020204030204" pitchFamily="34" charset="0"/>
                <a:cs typeface="Times New Roman" panose="02020603050405020304" pitchFamily="18" charset="0"/>
              </a:rPr>
              <a:t> </a:t>
            </a:r>
            <a:r>
              <a:rPr lang="vi-VN" sz="2600">
                <a:effectLst/>
                <a:latin typeface="Times New Roman" panose="02020603050405020304" pitchFamily="18" charset="0"/>
                <a:ea typeface="Calibri" panose="020F0502020204030204" pitchFamily="34" charset="0"/>
                <a:cs typeface="Times New Roman" panose="02020603050405020304" pitchFamily="18" charset="0"/>
              </a:rPr>
              <a:t>chắn?</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p>
            <a:pPr marL="138430" algn="just">
              <a:lnSpc>
                <a:spcPct val="150000"/>
              </a:lnSpc>
              <a:spcBef>
                <a:spcPts val="625"/>
              </a:spcBef>
              <a:spcAft>
                <a:spcPts val="0"/>
              </a:spcAft>
            </a:pPr>
            <a:r>
              <a:rPr lang="en-US" sz="2600">
                <a:effectLst/>
                <a:latin typeface="Times New Roman" panose="02020603050405020304" pitchFamily="18" charset="0"/>
                <a:ea typeface="Times New Roman" panose="02020603050405020304" pitchFamily="18" charset="0"/>
              </a:rPr>
              <a:t>A:</a:t>
            </a:r>
            <a:r>
              <a:rPr lang="en-US" sz="2600" spc="-10">
                <a:effectLst/>
                <a:latin typeface="Times New Roman" panose="02020603050405020304" pitchFamily="18" charset="0"/>
                <a:ea typeface="Times New Roman" panose="02020603050405020304" pitchFamily="18" charset="0"/>
              </a:rPr>
              <a:t> </a:t>
            </a:r>
            <a:r>
              <a:rPr lang="vi-VN" sz="2600">
                <a:effectLst/>
                <a:latin typeface="Times New Roman" panose="02020603050405020304" pitchFamily="18" charset="0"/>
                <a:ea typeface="Times New Roman" panose="02020603050405020304" pitchFamily="18" charset="0"/>
              </a:rPr>
              <a:t>“Có</a:t>
            </a:r>
            <a:r>
              <a:rPr lang="vi-VN" sz="2600" spc="-5">
                <a:effectLst/>
                <a:latin typeface="Times New Roman" panose="02020603050405020304" pitchFamily="18" charset="0"/>
                <a:ea typeface="Times New Roman" panose="02020603050405020304" pitchFamily="18" charset="0"/>
              </a:rPr>
              <a:t> </a:t>
            </a:r>
            <a:r>
              <a:rPr lang="vi-VN" sz="2600">
                <a:effectLst/>
                <a:latin typeface="Times New Roman" panose="02020603050405020304" pitchFamily="18" charset="0"/>
                <a:ea typeface="Times New Roman" panose="02020603050405020304" pitchFamily="18" charset="0"/>
              </a:rPr>
              <a:t>ít</a:t>
            </a:r>
            <a:r>
              <a:rPr lang="vi-VN" sz="2600" spc="-10">
                <a:effectLst/>
                <a:latin typeface="Times New Roman" panose="02020603050405020304" pitchFamily="18" charset="0"/>
                <a:ea typeface="Times New Roman" panose="02020603050405020304" pitchFamily="18" charset="0"/>
              </a:rPr>
              <a:t> </a:t>
            </a:r>
            <a:r>
              <a:rPr lang="vi-VN" sz="2600">
                <a:effectLst/>
                <a:latin typeface="Times New Roman" panose="02020603050405020304" pitchFamily="18" charset="0"/>
                <a:ea typeface="Times New Roman" panose="02020603050405020304" pitchFamily="18" charset="0"/>
              </a:rPr>
              <a:t>nhất</a:t>
            </a:r>
            <a:r>
              <a:rPr lang="vi-VN" sz="2600" spc="-10">
                <a:effectLst/>
                <a:latin typeface="Times New Roman" panose="02020603050405020304" pitchFamily="18" charset="0"/>
                <a:ea typeface="Times New Roman" panose="02020603050405020304" pitchFamily="18" charset="0"/>
              </a:rPr>
              <a:t> </a:t>
            </a:r>
            <a:r>
              <a:rPr lang="vi-VN" sz="2600">
                <a:effectLst/>
                <a:latin typeface="Times New Roman" panose="02020603050405020304" pitchFamily="18" charset="0"/>
                <a:ea typeface="Times New Roman" panose="02020603050405020304" pitchFamily="18" charset="0"/>
              </a:rPr>
              <a:t>một quả</a:t>
            </a:r>
            <a:r>
              <a:rPr lang="vi-VN" sz="2600" spc="-5">
                <a:effectLst/>
                <a:latin typeface="Times New Roman" panose="02020603050405020304" pitchFamily="18" charset="0"/>
                <a:ea typeface="Times New Roman" panose="02020603050405020304" pitchFamily="18" charset="0"/>
              </a:rPr>
              <a:t> </a:t>
            </a:r>
            <a:r>
              <a:rPr lang="vi-VN" sz="2600">
                <a:effectLst/>
                <a:latin typeface="Times New Roman" panose="02020603050405020304" pitchFamily="18" charset="0"/>
                <a:ea typeface="Times New Roman" panose="02020603050405020304" pitchFamily="18" charset="0"/>
              </a:rPr>
              <a:t>bóng</a:t>
            </a:r>
            <a:r>
              <a:rPr lang="vi-VN" sz="2600" spc="-10">
                <a:effectLst/>
                <a:latin typeface="Times New Roman" panose="02020603050405020304" pitchFamily="18" charset="0"/>
                <a:ea typeface="Times New Roman" panose="02020603050405020304" pitchFamily="18" charset="0"/>
              </a:rPr>
              <a:t> </a:t>
            </a:r>
            <a:r>
              <a:rPr lang="vi-VN" sz="2600">
                <a:effectLst/>
                <a:latin typeface="Times New Roman" panose="02020603050405020304" pitchFamily="18" charset="0"/>
                <a:ea typeface="Times New Roman" panose="02020603050405020304" pitchFamily="18" charset="0"/>
              </a:rPr>
              <a:t>vàng</a:t>
            </a:r>
            <a:r>
              <a:rPr lang="vi-VN" sz="2600" spc="-5">
                <a:effectLst/>
                <a:latin typeface="Times New Roman" panose="02020603050405020304" pitchFamily="18" charset="0"/>
                <a:ea typeface="Times New Roman" panose="02020603050405020304" pitchFamily="18" charset="0"/>
              </a:rPr>
              <a:t> </a:t>
            </a:r>
            <a:r>
              <a:rPr lang="vi-VN" sz="2600">
                <a:effectLst/>
                <a:latin typeface="Times New Roman" panose="02020603050405020304" pitchFamily="18" charset="0"/>
                <a:ea typeface="Times New Roman" panose="02020603050405020304" pitchFamily="18" charset="0"/>
              </a:rPr>
              <a:t>trong</a:t>
            </a:r>
            <a:r>
              <a:rPr lang="vi-VN" sz="2600" spc="150">
                <a:effectLst/>
                <a:latin typeface="Times New Roman" panose="02020603050405020304" pitchFamily="18" charset="0"/>
                <a:ea typeface="Times New Roman" panose="02020603050405020304" pitchFamily="18" charset="0"/>
              </a:rPr>
              <a:t> </a:t>
            </a:r>
            <a:r>
              <a:rPr lang="vi-VN" sz="2600">
                <a:effectLst/>
                <a:latin typeface="Times New Roman" panose="02020603050405020304" pitchFamily="18" charset="0"/>
                <a:ea typeface="Times New Roman" panose="02020603050405020304" pitchFamily="18" charset="0"/>
              </a:rPr>
              <a:t>5</a:t>
            </a:r>
            <a:r>
              <a:rPr lang="vi-VN" sz="2600" spc="185">
                <a:effectLst/>
                <a:latin typeface="Times New Roman" panose="02020603050405020304" pitchFamily="18" charset="0"/>
                <a:ea typeface="Times New Roman" panose="02020603050405020304" pitchFamily="18" charset="0"/>
              </a:rPr>
              <a:t> </a:t>
            </a:r>
            <a:r>
              <a:rPr lang="vi-VN" sz="2600">
                <a:effectLst/>
                <a:latin typeface="Times New Roman" panose="02020603050405020304" pitchFamily="18" charset="0"/>
                <a:ea typeface="Times New Roman" panose="02020603050405020304" pitchFamily="18" charset="0"/>
              </a:rPr>
              <a:t>quả</a:t>
            </a:r>
            <a:r>
              <a:rPr lang="vi-VN" sz="2600" spc="-5">
                <a:effectLst/>
                <a:latin typeface="Times New Roman" panose="02020603050405020304" pitchFamily="18" charset="0"/>
                <a:ea typeface="Times New Roman" panose="02020603050405020304" pitchFamily="18" charset="0"/>
              </a:rPr>
              <a:t> </a:t>
            </a:r>
            <a:r>
              <a:rPr lang="vi-VN" sz="2600">
                <a:effectLst/>
                <a:latin typeface="Times New Roman" panose="02020603050405020304" pitchFamily="18" charset="0"/>
                <a:ea typeface="Times New Roman" panose="02020603050405020304" pitchFamily="18" charset="0"/>
              </a:rPr>
              <a:t>bóng</a:t>
            </a:r>
            <a:r>
              <a:rPr lang="vi-VN" sz="2600" spc="-10">
                <a:effectLst/>
                <a:latin typeface="Times New Roman" panose="02020603050405020304" pitchFamily="18" charset="0"/>
                <a:ea typeface="Times New Roman" panose="02020603050405020304" pitchFamily="18" charset="0"/>
              </a:rPr>
              <a:t> </a:t>
            </a:r>
            <a:r>
              <a:rPr lang="vi-VN" sz="2600">
                <a:effectLst/>
                <a:latin typeface="Times New Roman" panose="02020603050405020304" pitchFamily="18" charset="0"/>
                <a:ea typeface="Times New Roman" panose="02020603050405020304" pitchFamily="18" charset="0"/>
              </a:rPr>
              <a:t>lấy</a:t>
            </a:r>
            <a:r>
              <a:rPr lang="vi-VN" sz="2600" spc="-10">
                <a:effectLst/>
                <a:latin typeface="Times New Roman" panose="02020603050405020304" pitchFamily="18" charset="0"/>
                <a:ea typeface="Times New Roman" panose="02020603050405020304" pitchFamily="18" charset="0"/>
              </a:rPr>
              <a:t> </a:t>
            </a:r>
            <a:r>
              <a:rPr lang="vi-VN" sz="2600">
                <a:effectLst/>
                <a:latin typeface="Times New Roman" panose="02020603050405020304" pitchFamily="18" charset="0"/>
                <a:ea typeface="Times New Roman" panose="02020603050405020304" pitchFamily="18" charset="0"/>
              </a:rPr>
              <a:t>ra”.</a:t>
            </a:r>
            <a:endParaRPr lang="en-US" sz="2600">
              <a:effectLst/>
              <a:latin typeface="Times New Roman" panose="02020603050405020304" pitchFamily="18" charset="0"/>
              <a:ea typeface="Times New Roman" panose="02020603050405020304" pitchFamily="18" charset="0"/>
            </a:endParaRPr>
          </a:p>
          <a:p>
            <a:pPr marL="138430" algn="just">
              <a:lnSpc>
                <a:spcPct val="150000"/>
              </a:lnSpc>
              <a:spcBef>
                <a:spcPts val="830"/>
              </a:spcBef>
              <a:spcAft>
                <a:spcPts val="0"/>
              </a:spcAft>
            </a:pPr>
            <a:r>
              <a:rPr lang="en-US" sz="2600">
                <a:effectLst/>
                <a:latin typeface="Times New Roman" panose="02020603050405020304" pitchFamily="18" charset="0"/>
                <a:ea typeface="Times New Roman" panose="02020603050405020304" pitchFamily="18" charset="0"/>
              </a:rPr>
              <a:t>B:</a:t>
            </a:r>
            <a:r>
              <a:rPr lang="en-US" sz="2600" spc="85">
                <a:effectLst/>
                <a:latin typeface="Times New Roman" panose="02020603050405020304" pitchFamily="18" charset="0"/>
                <a:ea typeface="Times New Roman" panose="02020603050405020304" pitchFamily="18" charset="0"/>
              </a:rPr>
              <a:t> </a:t>
            </a:r>
            <a:r>
              <a:rPr lang="vi-VN" sz="2600">
                <a:effectLst/>
                <a:latin typeface="Times New Roman" panose="02020603050405020304" pitchFamily="18" charset="0"/>
                <a:ea typeface="Times New Roman" panose="02020603050405020304" pitchFamily="18" charset="0"/>
              </a:rPr>
              <a:t>“</a:t>
            </a:r>
            <a:r>
              <a:rPr lang="vi-VN" sz="2600" spc="-135">
                <a:effectLst/>
                <a:latin typeface="Times New Roman" panose="02020603050405020304" pitchFamily="18" charset="0"/>
                <a:ea typeface="Times New Roman" panose="02020603050405020304" pitchFamily="18" charset="0"/>
              </a:rPr>
              <a:t> </a:t>
            </a:r>
            <a:r>
              <a:rPr lang="vi-VN" sz="2600">
                <a:effectLst/>
                <a:latin typeface="Times New Roman" panose="02020603050405020304" pitchFamily="18" charset="0"/>
                <a:ea typeface="Times New Roman" panose="02020603050405020304" pitchFamily="18" charset="0"/>
              </a:rPr>
              <a:t>5</a:t>
            </a:r>
            <a:r>
              <a:rPr lang="vi-VN" sz="2600" spc="45">
                <a:effectLst/>
                <a:latin typeface="Times New Roman" panose="02020603050405020304" pitchFamily="18" charset="0"/>
                <a:ea typeface="Times New Roman" panose="02020603050405020304" pitchFamily="18" charset="0"/>
              </a:rPr>
              <a:t> </a:t>
            </a:r>
            <a:r>
              <a:rPr lang="vi-VN" sz="2600">
                <a:effectLst/>
                <a:latin typeface="Times New Roman" panose="02020603050405020304" pitchFamily="18" charset="0"/>
                <a:ea typeface="Times New Roman" panose="02020603050405020304" pitchFamily="18" charset="0"/>
              </a:rPr>
              <a:t>quả</a:t>
            </a:r>
            <a:r>
              <a:rPr lang="vi-VN" sz="2600" spc="85">
                <a:effectLst/>
                <a:latin typeface="Times New Roman" panose="02020603050405020304" pitchFamily="18" charset="0"/>
                <a:ea typeface="Times New Roman" panose="02020603050405020304" pitchFamily="18" charset="0"/>
              </a:rPr>
              <a:t> </a:t>
            </a:r>
            <a:r>
              <a:rPr lang="vi-VN" sz="2600">
                <a:effectLst/>
                <a:latin typeface="Times New Roman" panose="02020603050405020304" pitchFamily="18" charset="0"/>
                <a:ea typeface="Times New Roman" panose="02020603050405020304" pitchFamily="18" charset="0"/>
              </a:rPr>
              <a:t>bóng</a:t>
            </a:r>
            <a:r>
              <a:rPr lang="vi-VN" sz="2600" spc="85">
                <a:effectLst/>
                <a:latin typeface="Times New Roman" panose="02020603050405020304" pitchFamily="18" charset="0"/>
                <a:ea typeface="Times New Roman" panose="02020603050405020304" pitchFamily="18" charset="0"/>
              </a:rPr>
              <a:t> </a:t>
            </a:r>
            <a:r>
              <a:rPr lang="vi-VN" sz="2600">
                <a:effectLst/>
                <a:latin typeface="Times New Roman" panose="02020603050405020304" pitchFamily="18" charset="0"/>
                <a:ea typeface="Times New Roman" panose="02020603050405020304" pitchFamily="18" charset="0"/>
              </a:rPr>
              <a:t>lấy</a:t>
            </a:r>
            <a:r>
              <a:rPr lang="vi-VN" sz="2600" spc="80">
                <a:effectLst/>
                <a:latin typeface="Times New Roman" panose="02020603050405020304" pitchFamily="18" charset="0"/>
                <a:ea typeface="Times New Roman" panose="02020603050405020304" pitchFamily="18" charset="0"/>
              </a:rPr>
              <a:t> </a:t>
            </a:r>
            <a:r>
              <a:rPr lang="vi-VN" sz="2600">
                <a:effectLst/>
                <a:latin typeface="Times New Roman" panose="02020603050405020304" pitchFamily="18" charset="0"/>
                <a:ea typeface="Times New Roman" panose="02020603050405020304" pitchFamily="18" charset="0"/>
              </a:rPr>
              <a:t>ra</a:t>
            </a:r>
            <a:r>
              <a:rPr lang="vi-VN" sz="2600" spc="85">
                <a:effectLst/>
                <a:latin typeface="Times New Roman" panose="02020603050405020304" pitchFamily="18" charset="0"/>
                <a:ea typeface="Times New Roman" panose="02020603050405020304" pitchFamily="18" charset="0"/>
              </a:rPr>
              <a:t> </a:t>
            </a:r>
            <a:r>
              <a:rPr lang="vi-VN" sz="2600">
                <a:effectLst/>
                <a:latin typeface="Times New Roman" panose="02020603050405020304" pitchFamily="18" charset="0"/>
                <a:ea typeface="Times New Roman" panose="02020603050405020304" pitchFamily="18" charset="0"/>
              </a:rPr>
              <a:t>có</a:t>
            </a:r>
            <a:r>
              <a:rPr lang="vi-VN" sz="2600" spc="85">
                <a:effectLst/>
                <a:latin typeface="Times New Roman" panose="02020603050405020304" pitchFamily="18" charset="0"/>
                <a:ea typeface="Times New Roman" panose="02020603050405020304" pitchFamily="18" charset="0"/>
              </a:rPr>
              <a:t> </a:t>
            </a:r>
            <a:r>
              <a:rPr lang="vi-VN" sz="2600">
                <a:effectLst/>
                <a:latin typeface="Times New Roman" panose="02020603050405020304" pitchFamily="18" charset="0"/>
                <a:ea typeface="Times New Roman" panose="02020603050405020304" pitchFamily="18" charset="0"/>
              </a:rPr>
              <a:t>cùng</a:t>
            </a:r>
            <a:r>
              <a:rPr lang="vi-VN" sz="2600" spc="85">
                <a:effectLst/>
                <a:latin typeface="Times New Roman" panose="02020603050405020304" pitchFamily="18" charset="0"/>
                <a:ea typeface="Times New Roman" panose="02020603050405020304" pitchFamily="18" charset="0"/>
              </a:rPr>
              <a:t> </a:t>
            </a:r>
            <a:r>
              <a:rPr lang="vi-VN" sz="2600">
                <a:effectLst/>
                <a:latin typeface="Times New Roman" panose="02020603050405020304" pitchFamily="18" charset="0"/>
                <a:ea typeface="Times New Roman" panose="02020603050405020304" pitchFamily="18" charset="0"/>
              </a:rPr>
              <a:t>màu”.</a:t>
            </a:r>
            <a:endParaRPr lang="en-US" sz="2600">
              <a:effectLst/>
              <a:latin typeface="Times New Roman" panose="02020603050405020304" pitchFamily="18" charset="0"/>
              <a:ea typeface="Times New Roman" panose="02020603050405020304" pitchFamily="18" charset="0"/>
            </a:endParaRPr>
          </a:p>
          <a:p>
            <a:pPr marL="138430" algn="just">
              <a:lnSpc>
                <a:spcPct val="150000"/>
              </a:lnSpc>
            </a:pPr>
            <a:r>
              <a:rPr lang="en-US" sz="2600">
                <a:effectLst/>
                <a:latin typeface="Times New Roman" panose="02020603050405020304" pitchFamily="18" charset="0"/>
                <a:ea typeface="Times New Roman" panose="02020603050405020304" pitchFamily="18" charset="0"/>
              </a:rPr>
              <a:t>C:</a:t>
            </a:r>
            <a:r>
              <a:rPr lang="en-US" sz="2600" spc="85">
                <a:effectLst/>
                <a:latin typeface="Times New Roman" panose="02020603050405020304" pitchFamily="18" charset="0"/>
                <a:ea typeface="Times New Roman" panose="02020603050405020304" pitchFamily="18" charset="0"/>
              </a:rPr>
              <a:t> </a:t>
            </a:r>
            <a:r>
              <a:rPr lang="vi-VN" sz="2600">
                <a:effectLst/>
                <a:latin typeface="Times New Roman" panose="02020603050405020304" pitchFamily="18" charset="0"/>
                <a:ea typeface="Times New Roman" panose="02020603050405020304" pitchFamily="18" charset="0"/>
              </a:rPr>
              <a:t>“</a:t>
            </a:r>
            <a:r>
              <a:rPr lang="vi-VN" sz="2600" spc="-140">
                <a:effectLst/>
                <a:latin typeface="Times New Roman" panose="02020603050405020304" pitchFamily="18" charset="0"/>
                <a:ea typeface="Times New Roman" panose="02020603050405020304" pitchFamily="18" charset="0"/>
              </a:rPr>
              <a:t> </a:t>
            </a:r>
            <a:r>
              <a:rPr lang="vi-VN" sz="2600">
                <a:effectLst/>
                <a:latin typeface="Times New Roman" panose="02020603050405020304" pitchFamily="18" charset="0"/>
                <a:ea typeface="Times New Roman" panose="02020603050405020304" pitchFamily="18" charset="0"/>
              </a:rPr>
              <a:t>5</a:t>
            </a:r>
            <a:r>
              <a:rPr lang="vi-VN" sz="2600" spc="45">
                <a:effectLst/>
                <a:latin typeface="Times New Roman" panose="02020603050405020304" pitchFamily="18" charset="0"/>
                <a:ea typeface="Times New Roman" panose="02020603050405020304" pitchFamily="18" charset="0"/>
              </a:rPr>
              <a:t> </a:t>
            </a:r>
            <a:r>
              <a:rPr lang="vi-VN" sz="2600">
                <a:effectLst/>
                <a:latin typeface="Times New Roman" panose="02020603050405020304" pitchFamily="18" charset="0"/>
                <a:ea typeface="Times New Roman" panose="02020603050405020304" pitchFamily="18" charset="0"/>
              </a:rPr>
              <a:t>quả</a:t>
            </a:r>
            <a:r>
              <a:rPr lang="vi-VN" sz="2600" spc="85">
                <a:effectLst/>
                <a:latin typeface="Times New Roman" panose="02020603050405020304" pitchFamily="18" charset="0"/>
                <a:ea typeface="Times New Roman" panose="02020603050405020304" pitchFamily="18" charset="0"/>
              </a:rPr>
              <a:t> </a:t>
            </a:r>
            <a:r>
              <a:rPr lang="vi-VN" sz="2600">
                <a:effectLst/>
                <a:latin typeface="Times New Roman" panose="02020603050405020304" pitchFamily="18" charset="0"/>
                <a:ea typeface="Times New Roman" panose="02020603050405020304" pitchFamily="18" charset="0"/>
              </a:rPr>
              <a:t>bóng</a:t>
            </a:r>
            <a:r>
              <a:rPr lang="vi-VN" sz="2600" spc="85">
                <a:effectLst/>
                <a:latin typeface="Times New Roman" panose="02020603050405020304" pitchFamily="18" charset="0"/>
                <a:ea typeface="Times New Roman" panose="02020603050405020304" pitchFamily="18" charset="0"/>
              </a:rPr>
              <a:t> </a:t>
            </a:r>
            <a:r>
              <a:rPr lang="vi-VN" sz="2600">
                <a:effectLst/>
                <a:latin typeface="Times New Roman" panose="02020603050405020304" pitchFamily="18" charset="0"/>
                <a:ea typeface="Times New Roman" panose="02020603050405020304" pitchFamily="18" charset="0"/>
              </a:rPr>
              <a:t>lấy</a:t>
            </a:r>
            <a:r>
              <a:rPr lang="vi-VN" sz="2600" spc="85">
                <a:effectLst/>
                <a:latin typeface="Times New Roman" panose="02020603050405020304" pitchFamily="18" charset="0"/>
                <a:ea typeface="Times New Roman" panose="02020603050405020304" pitchFamily="18" charset="0"/>
              </a:rPr>
              <a:t> </a:t>
            </a:r>
            <a:r>
              <a:rPr lang="vi-VN" sz="2600">
                <a:effectLst/>
                <a:latin typeface="Times New Roman" panose="02020603050405020304" pitchFamily="18" charset="0"/>
                <a:ea typeface="Times New Roman" panose="02020603050405020304" pitchFamily="18" charset="0"/>
              </a:rPr>
              <a:t>ra</a:t>
            </a:r>
            <a:r>
              <a:rPr lang="vi-VN" sz="2600" spc="85">
                <a:effectLst/>
                <a:latin typeface="Times New Roman" panose="02020603050405020304" pitchFamily="18" charset="0"/>
                <a:ea typeface="Times New Roman" panose="02020603050405020304" pitchFamily="18" charset="0"/>
              </a:rPr>
              <a:t> </a:t>
            </a:r>
            <a:r>
              <a:rPr lang="vi-VN" sz="2600">
                <a:effectLst/>
                <a:latin typeface="Times New Roman" panose="02020603050405020304" pitchFamily="18" charset="0"/>
                <a:ea typeface="Times New Roman" panose="02020603050405020304" pitchFamily="18" charset="0"/>
              </a:rPr>
              <a:t>có</a:t>
            </a:r>
            <a:r>
              <a:rPr lang="vi-VN" sz="2600" spc="90">
                <a:effectLst/>
                <a:latin typeface="Times New Roman" panose="02020603050405020304" pitchFamily="18" charset="0"/>
                <a:ea typeface="Times New Roman" panose="02020603050405020304" pitchFamily="18" charset="0"/>
              </a:rPr>
              <a:t> </a:t>
            </a:r>
            <a:r>
              <a:rPr lang="vi-VN" sz="2600">
                <a:effectLst/>
                <a:latin typeface="Times New Roman" panose="02020603050405020304" pitchFamily="18" charset="0"/>
                <a:ea typeface="Times New Roman" panose="02020603050405020304" pitchFamily="18" charset="0"/>
              </a:rPr>
              <a:t>đủ</a:t>
            </a:r>
            <a:r>
              <a:rPr lang="vi-VN" sz="2600" spc="85">
                <a:effectLst/>
                <a:latin typeface="Times New Roman" panose="02020603050405020304" pitchFamily="18" charset="0"/>
                <a:ea typeface="Times New Roman" panose="02020603050405020304" pitchFamily="18" charset="0"/>
              </a:rPr>
              <a:t> </a:t>
            </a:r>
            <a:r>
              <a:rPr lang="vi-VN" sz="2600">
                <a:effectLst/>
                <a:latin typeface="Times New Roman" panose="02020603050405020304" pitchFamily="18" charset="0"/>
                <a:ea typeface="Times New Roman" panose="02020603050405020304" pitchFamily="18" charset="0"/>
              </a:rPr>
              <a:t>cả</a:t>
            </a:r>
            <a:r>
              <a:rPr lang="vi-VN" sz="2600" spc="85">
                <a:effectLst/>
                <a:latin typeface="Times New Roman" panose="02020603050405020304" pitchFamily="18" charset="0"/>
                <a:ea typeface="Times New Roman" panose="02020603050405020304" pitchFamily="18" charset="0"/>
              </a:rPr>
              <a:t> </a:t>
            </a:r>
            <a:r>
              <a:rPr lang="vi-VN" sz="2600">
                <a:effectLst/>
                <a:latin typeface="Times New Roman" panose="02020603050405020304" pitchFamily="18" charset="0"/>
                <a:ea typeface="Times New Roman" panose="02020603050405020304" pitchFamily="18" charset="0"/>
              </a:rPr>
              <a:t>ba</a:t>
            </a:r>
            <a:r>
              <a:rPr lang="vi-VN" sz="2600" spc="85">
                <a:effectLst/>
                <a:latin typeface="Times New Roman" panose="02020603050405020304" pitchFamily="18" charset="0"/>
                <a:ea typeface="Times New Roman" panose="02020603050405020304" pitchFamily="18" charset="0"/>
              </a:rPr>
              <a:t> </a:t>
            </a:r>
            <a:r>
              <a:rPr lang="vi-VN" sz="2600">
                <a:effectLst/>
                <a:latin typeface="Times New Roman" panose="02020603050405020304" pitchFamily="18" charset="0"/>
                <a:ea typeface="Times New Roman" panose="02020603050405020304" pitchFamily="18" charset="0"/>
              </a:rPr>
              <a:t>màu</a:t>
            </a:r>
            <a:r>
              <a:rPr lang="vi-VN" sz="2600" spc="100">
                <a:effectLst/>
                <a:latin typeface="Times New Roman" panose="02020603050405020304" pitchFamily="18" charset="0"/>
                <a:ea typeface="Times New Roman" panose="02020603050405020304" pitchFamily="18" charset="0"/>
              </a:rPr>
              <a:t> </a:t>
            </a:r>
            <a:r>
              <a:rPr lang="vi-VN" sz="2600">
                <a:effectLst/>
                <a:latin typeface="Times New Roman" panose="02020603050405020304" pitchFamily="18" charset="0"/>
                <a:ea typeface="Times New Roman" panose="02020603050405020304" pitchFamily="18" charset="0"/>
              </a:rPr>
              <a:t>xanh,</a:t>
            </a:r>
            <a:r>
              <a:rPr lang="vi-VN" sz="2600" spc="85">
                <a:effectLst/>
                <a:latin typeface="Times New Roman" panose="02020603050405020304" pitchFamily="18" charset="0"/>
                <a:ea typeface="Times New Roman" panose="02020603050405020304" pitchFamily="18" charset="0"/>
              </a:rPr>
              <a:t> </a:t>
            </a:r>
            <a:r>
              <a:rPr lang="vi-VN" sz="2600">
                <a:effectLst/>
                <a:latin typeface="Times New Roman" panose="02020603050405020304" pitchFamily="18" charset="0"/>
                <a:ea typeface="Times New Roman" panose="02020603050405020304" pitchFamily="18" charset="0"/>
              </a:rPr>
              <a:t>đỏ,</a:t>
            </a:r>
            <a:r>
              <a:rPr lang="vi-VN" sz="2600" spc="100">
                <a:effectLst/>
                <a:latin typeface="Times New Roman" panose="02020603050405020304" pitchFamily="18" charset="0"/>
                <a:ea typeface="Times New Roman" panose="02020603050405020304" pitchFamily="18" charset="0"/>
              </a:rPr>
              <a:t> </a:t>
            </a:r>
            <a:r>
              <a:rPr lang="vi-VN" sz="2600">
                <a:effectLst/>
                <a:latin typeface="Times New Roman" panose="02020603050405020304" pitchFamily="18" charset="0"/>
                <a:ea typeface="Times New Roman" panose="02020603050405020304" pitchFamily="18" charset="0"/>
              </a:rPr>
              <a:t>vàng”.</a:t>
            </a:r>
            <a:endParaRPr lang="en-US" sz="260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F50ECADB-77C3-521F-124A-2F755EF61E4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37624" y="3227140"/>
            <a:ext cx="2927159" cy="1789662"/>
          </a:xfrm>
          <a:prstGeom prst="rect">
            <a:avLst/>
          </a:prstGeom>
          <a:noFill/>
          <a:ln>
            <a:noFill/>
          </a:ln>
        </p:spPr>
      </p:pic>
    </p:spTree>
    <p:extLst>
      <p:ext uri="{BB962C8B-B14F-4D97-AF65-F5344CB8AC3E}">
        <p14:creationId xmlns:p14="http://schemas.microsoft.com/office/powerpoint/2010/main" val="1882633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A40AB-F8DA-3E33-AEB4-F336E15FCD36}"/>
            </a:ext>
          </a:extLst>
        </p:cNvPr>
        <p:cNvGrpSpPr/>
        <p:nvPr/>
      </p:nvGrpSpPr>
      <p:grpSpPr>
        <a:xfrm>
          <a:off x="0" y="0"/>
          <a:ext cx="0" cy="0"/>
          <a:chOff x="0" y="0"/>
          <a:chExt cx="0" cy="0"/>
        </a:xfrm>
      </p:grpSpPr>
      <p:sp>
        <p:nvSpPr>
          <p:cNvPr id="2" name="!!4">
            <a:extLst>
              <a:ext uri="{FF2B5EF4-FFF2-40B4-BE49-F238E27FC236}">
                <a16:creationId xmlns:a16="http://schemas.microsoft.com/office/drawing/2014/main" id="{3161EC7E-11C6-6635-C42C-7918749BA49C}"/>
              </a:ext>
            </a:extLst>
          </p:cNvPr>
          <p:cNvSpPr/>
          <p:nvPr/>
        </p:nvSpPr>
        <p:spPr>
          <a:xfrm>
            <a:off x="2769181" y="304620"/>
            <a:ext cx="5717294" cy="4937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4" name="TextBox 3">
            <a:extLst>
              <a:ext uri="{FF2B5EF4-FFF2-40B4-BE49-F238E27FC236}">
                <a16:creationId xmlns:a16="http://schemas.microsoft.com/office/drawing/2014/main" id="{06301F94-C4F6-0D9E-0F24-58DC142C371E}"/>
              </a:ext>
            </a:extLst>
          </p:cNvPr>
          <p:cNvSpPr txBox="1"/>
          <p:nvPr/>
        </p:nvSpPr>
        <p:spPr>
          <a:xfrm>
            <a:off x="406400" y="782629"/>
            <a:ext cx="10830560" cy="661207"/>
          </a:xfrm>
          <a:prstGeom prst="rect">
            <a:avLst/>
          </a:prstGeom>
          <a:noFill/>
        </p:spPr>
        <p:txBody>
          <a:bodyPr wrap="square">
            <a:spAutoFit/>
          </a:bodyPr>
          <a:lstStyle/>
          <a:p>
            <a:pPr algn="just">
              <a:lnSpc>
                <a:spcPct val="150000"/>
              </a:lnSpc>
              <a:spcAft>
                <a:spcPts val="800"/>
              </a:spcAft>
              <a:tabLst>
                <a:tab pos="4512310" algn="l"/>
              </a:tabLst>
            </a:pPr>
            <a:r>
              <a:rPr lang="vi-VN" sz="2800" b="1">
                <a:effectLst/>
                <a:latin typeface="Times New Roman" panose="02020603050405020304" pitchFamily="18" charset="0"/>
                <a:ea typeface="Calibri" panose="020F0502020204030204" pitchFamily="34" charset="0"/>
                <a:cs typeface="Times New Roman" panose="02020603050405020304" pitchFamily="18" charset="0"/>
              </a:rPr>
              <a:t>Bài tập </a:t>
            </a:r>
            <a:r>
              <a:rPr lang="en-US" sz="2800" b="1">
                <a:latin typeface="Times New Roman" panose="02020603050405020304" pitchFamily="18" charset="0"/>
                <a:ea typeface="Calibri" panose="020F0502020204030204" pitchFamily="34" charset="0"/>
                <a:cs typeface="Times New Roman" panose="02020603050405020304" pitchFamily="18" charset="0"/>
              </a:rPr>
              <a:t>1</a:t>
            </a:r>
            <a:r>
              <a:rPr lang="vi-VN" sz="2800" b="1">
                <a:effectLst/>
                <a:latin typeface="Times New Roman" panose="02020603050405020304" pitchFamily="18" charset="0"/>
                <a:ea typeface="Calibri" panose="020F0502020204030204" pitchFamily="34" charset="0"/>
                <a:cs typeface="Times New Roman" panose="02020603050405020304" pitchFamily="18" charset="0"/>
              </a:rPr>
              <a:t>.</a:t>
            </a:r>
            <a:r>
              <a:rPr lang="en-US" sz="2800" b="1">
                <a:effectLst/>
                <a:latin typeface="Times New Roman" panose="02020603050405020304" pitchFamily="18" charset="0"/>
                <a:ea typeface="Calibri" panose="020F0502020204030204" pitchFamily="34" charset="0"/>
                <a:cs typeface="Times New Roman" panose="02020603050405020304" pitchFamily="18" charset="0"/>
              </a:rPr>
              <a:t>* </a:t>
            </a:r>
            <a:r>
              <a:rPr lang="en-US" sz="2800">
                <a:effectLst/>
                <a:latin typeface="Times New Roman" panose="02020603050405020304" pitchFamily="18" charset="0"/>
                <a:ea typeface="Calibri" panose="020F0502020204030204" pitchFamily="34" charset="0"/>
                <a:cs typeface="Times New Roman" panose="02020603050405020304" pitchFamily="18" charset="0"/>
              </a:rPr>
              <a:t>4 vàng, 3 xanh, 1 đỏ. Lấy ngẫu nhiên 5 quả </a:t>
            </a:r>
            <a:endParaRPr lang="en-US" sz="280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D5A7795C-6FB0-41DE-F89C-B95781F6A119}"/>
              </a:ext>
            </a:extLst>
          </p:cNvPr>
          <p:cNvSpPr txBox="1"/>
          <p:nvPr/>
        </p:nvSpPr>
        <p:spPr>
          <a:xfrm>
            <a:off x="486868" y="1764210"/>
            <a:ext cx="10281920" cy="1292662"/>
          </a:xfrm>
          <a:prstGeom prst="rect">
            <a:avLst/>
          </a:prstGeom>
          <a:noFill/>
        </p:spPr>
        <p:txBody>
          <a:bodyPr wrap="square">
            <a:spAutoFit/>
          </a:bodyPr>
          <a:lstStyle/>
          <a:p>
            <a:pPr algn="just">
              <a:spcAft>
                <a:spcPts val="800"/>
              </a:spcAft>
            </a:pPr>
            <a:r>
              <a:rPr lang="en-US" sz="260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2600" spc="4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Biến</a:t>
            </a:r>
            <a:r>
              <a:rPr lang="en-US" sz="2600" spc="12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cố</a:t>
            </a:r>
            <a:r>
              <a:rPr lang="en-US" sz="2600" spc="11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600" b="1" spc="11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600" spc="11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là</a:t>
            </a:r>
            <a:r>
              <a:rPr lang="en-US" sz="2600" spc="12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biến</a:t>
            </a:r>
            <a:r>
              <a:rPr lang="en-US" sz="2600" spc="11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cố</a:t>
            </a:r>
            <a:r>
              <a:rPr lang="en-US" sz="2600" spc="315">
                <a:effectLst/>
                <a:latin typeface="Times New Roman" panose="02020603050405020304" pitchFamily="18" charset="0"/>
                <a:ea typeface="Calibri" panose="020F0502020204030204" pitchFamily="34" charset="0"/>
                <a:cs typeface="Times New Roman" panose="02020603050405020304" pitchFamily="18" charset="0"/>
              </a:rPr>
              <a:t> B</a:t>
            </a:r>
            <a:r>
              <a:rPr lang="en-US" sz="2600" spc="8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vì</a:t>
            </a:r>
            <a:r>
              <a:rPr lang="en-US" sz="2600" spc="11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trong</a:t>
            </a:r>
            <a:r>
              <a:rPr lang="en-US" sz="2600" spc="11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số</a:t>
            </a:r>
            <a:r>
              <a:rPr lang="en-US" sz="2600" spc="12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các</a:t>
            </a:r>
            <a:r>
              <a:rPr lang="en-US" sz="2600" spc="11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quả</a:t>
            </a:r>
            <a:r>
              <a:rPr lang="en-US" sz="2600" spc="12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bóng</a:t>
            </a:r>
            <a:r>
              <a:rPr lang="en-US" sz="2600" spc="11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cùng</a:t>
            </a:r>
            <a:r>
              <a:rPr lang="en-US" sz="2600" spc="12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màu</a:t>
            </a:r>
            <a:r>
              <a:rPr lang="en-US" sz="2600" spc="12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thì</a:t>
            </a:r>
            <a:r>
              <a:rPr lang="en-US" sz="2600" spc="11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tối</a:t>
            </a:r>
            <a:r>
              <a:rPr lang="en-US" sz="2600" spc="12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đa</a:t>
            </a:r>
            <a:r>
              <a:rPr lang="en-US" sz="2600" spc="12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chỉ</a:t>
            </a:r>
            <a:r>
              <a:rPr lang="en-US" sz="2600" spc="11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có</a:t>
            </a:r>
            <a:r>
              <a:rPr lang="en-US" sz="2600" spc="1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4</a:t>
            </a:r>
            <a:r>
              <a:rPr lang="en-US" sz="2600" spc="-3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a:effectLst/>
                <a:latin typeface="Times New Roman" panose="02020603050405020304" pitchFamily="18" charset="0"/>
                <a:ea typeface="Calibri" panose="020F0502020204030204" pitchFamily="34" charset="0"/>
                <a:cs typeface="Times New Roman" panose="02020603050405020304" pitchFamily="18" charset="0"/>
              </a:rPr>
              <a:t>quả bóng </a:t>
            </a:r>
            <a:r>
              <a:rPr lang="en-US" sz="2600">
                <a:effectLst/>
                <a:latin typeface="Times New Roman" panose="02020603050405020304" pitchFamily="18" charset="0"/>
                <a:ea typeface="Calibri" panose="020F0502020204030204" pitchFamily="34" charset="0"/>
                <a:cs typeface="Times New Roman" panose="02020603050405020304" pitchFamily="18" charset="0"/>
              </a:rPr>
              <a:t>vàng</a:t>
            </a:r>
            <a:r>
              <a:rPr lang="en-US" sz="2600" spc="1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nên</a:t>
            </a:r>
            <a:r>
              <a:rPr lang="en-US" sz="2600" spc="-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600" spc="-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có trường</a:t>
            </a:r>
            <a:r>
              <a:rPr lang="en-US" sz="2600" spc="-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hợp</a:t>
            </a:r>
            <a:r>
              <a:rPr lang="en-US" sz="2600" spc="-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lấy</a:t>
            </a:r>
            <a:r>
              <a:rPr lang="en-US" sz="2600" spc="-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ra</a:t>
            </a:r>
            <a:r>
              <a:rPr lang="en-US" sz="2600" spc="-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600" spc="13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5</a:t>
            </a:r>
            <a:r>
              <a:rPr lang="en-US" sz="2600" spc="20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quả</a:t>
            </a:r>
            <a:r>
              <a:rPr lang="en-US" sz="2600" spc="-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bóng</a:t>
            </a:r>
            <a:r>
              <a:rPr lang="en-US" sz="2600" spc="-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cùng</a:t>
            </a:r>
            <a:r>
              <a:rPr lang="en-US" sz="2600" spc="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màu.</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D875D1FA-89AC-4CF4-F82F-179162B9F2BB}"/>
              </a:ext>
            </a:extLst>
          </p:cNvPr>
          <p:cNvSpPr txBox="1"/>
          <p:nvPr/>
        </p:nvSpPr>
        <p:spPr>
          <a:xfrm>
            <a:off x="533400" y="3273146"/>
            <a:ext cx="10576560" cy="1355564"/>
          </a:xfrm>
          <a:prstGeom prst="rect">
            <a:avLst/>
          </a:prstGeom>
          <a:noFill/>
        </p:spPr>
        <p:txBody>
          <a:bodyPr wrap="square">
            <a:spAutoFit/>
          </a:bodyPr>
          <a:lstStyle/>
          <a:p>
            <a:pPr algn="just">
              <a:lnSpc>
                <a:spcPct val="107000"/>
              </a:lnSpc>
              <a:spcBef>
                <a:spcPts val="560"/>
              </a:spcBef>
              <a:spcAft>
                <a:spcPts val="800"/>
              </a:spcAft>
              <a:tabLst>
                <a:tab pos="245745" algn="l"/>
              </a:tabLst>
            </a:pPr>
            <a:r>
              <a:rPr lang="en-US" sz="260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2600" spc="4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Biến</a:t>
            </a:r>
            <a:r>
              <a:rPr lang="en-US" sz="2600" spc="-1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cố</a:t>
            </a:r>
            <a:r>
              <a:rPr lang="en-US" sz="2600" spc="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a:effectLst/>
                <a:latin typeface="Times New Roman" panose="02020603050405020304" pitchFamily="18" charset="0"/>
                <a:ea typeface="Calibri" panose="020F0502020204030204" pitchFamily="34" charset="0"/>
                <a:cs typeface="Times New Roman" panose="02020603050405020304" pitchFamily="18" charset="0"/>
              </a:rPr>
              <a:t>ngẫu</a:t>
            </a:r>
            <a:r>
              <a:rPr lang="en-US" sz="2600" b="1" spc="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a:effectLst/>
                <a:latin typeface="Times New Roman" panose="02020603050405020304" pitchFamily="18" charset="0"/>
                <a:ea typeface="Calibri" panose="020F0502020204030204" pitchFamily="34" charset="0"/>
                <a:cs typeface="Times New Roman" panose="02020603050405020304" pitchFamily="18" charset="0"/>
              </a:rPr>
              <a:t>nhiên</a:t>
            </a:r>
            <a:r>
              <a:rPr lang="en-US" sz="2600" spc="-1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là</a:t>
            </a:r>
            <a:r>
              <a:rPr lang="en-US" sz="2600" spc="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biến</a:t>
            </a:r>
            <a:r>
              <a:rPr lang="en-US" sz="2600" spc="-1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cố C</a:t>
            </a:r>
            <a:r>
              <a:rPr lang="en-US" sz="2600" spc="27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vì</a:t>
            </a:r>
            <a:r>
              <a:rPr lang="en-US" sz="2600" spc="-1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biến</a:t>
            </a:r>
            <a:r>
              <a:rPr lang="en-US" sz="2600" spc="-1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cố</a:t>
            </a:r>
            <a:r>
              <a:rPr lang="en-US" sz="2600" spc="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này</a:t>
            </a:r>
            <a:r>
              <a:rPr lang="en-US" sz="2600" spc="1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xảy</a:t>
            </a:r>
            <a:r>
              <a:rPr lang="en-US" sz="2600" spc="-1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ra</a:t>
            </a:r>
            <a:r>
              <a:rPr lang="en-US" sz="2600" spc="-1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chẳng</a:t>
            </a:r>
            <a:r>
              <a:rPr lang="en-US" sz="2600" spc="-1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hạn</a:t>
            </a:r>
            <a:r>
              <a:rPr lang="en-US" sz="2600" spc="-1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khi lấy</a:t>
            </a:r>
            <a:r>
              <a:rPr lang="en-US" sz="2600" spc="-1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600" spc="6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1</a:t>
            </a:r>
            <a:r>
              <a:rPr lang="en-US" sz="2600" spc="12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quả</a:t>
            </a:r>
            <a:r>
              <a:rPr lang="en-US" sz="2600" spc="-1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bóng</a:t>
            </a:r>
            <a:r>
              <a:rPr lang="en-US" sz="2600" spc="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đỏ, 2</a:t>
            </a:r>
            <a:r>
              <a:rPr lang="en-US" sz="2600" spc="16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quả</a:t>
            </a:r>
            <a:r>
              <a:rPr lang="en-US" sz="2600" spc="14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bóng</a:t>
            </a:r>
            <a:r>
              <a:rPr lang="en-US" sz="2600" spc="14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xanh,</a:t>
            </a:r>
            <a:r>
              <a:rPr lang="en-US" sz="2600" spc="4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2</a:t>
            </a:r>
            <a:r>
              <a:rPr lang="en-US" sz="2600" spc="15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quả</a:t>
            </a:r>
            <a:r>
              <a:rPr lang="en-US" sz="2600" spc="15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bóng</a:t>
            </a:r>
            <a:r>
              <a:rPr lang="en-US" sz="2600" spc="14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vàng</a:t>
            </a:r>
            <a:r>
              <a:rPr lang="en-US" sz="2600" spc="15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600" spc="14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biến</a:t>
            </a:r>
            <a:r>
              <a:rPr lang="en-US" sz="2600" spc="16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cố</a:t>
            </a:r>
            <a:r>
              <a:rPr lang="en-US" sz="2600" spc="14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này</a:t>
            </a:r>
            <a:r>
              <a:rPr lang="en-US" sz="2600" spc="15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600" spc="14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xảy</a:t>
            </a:r>
            <a:r>
              <a:rPr lang="en-US" sz="2600" spc="15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ra</a:t>
            </a:r>
            <a:r>
              <a:rPr lang="en-US" sz="2600" spc="16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trong</a:t>
            </a:r>
            <a:r>
              <a:rPr lang="en-US" sz="2600" spc="15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600" spc="14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hợp</a:t>
            </a:r>
            <a:r>
              <a:rPr lang="en-US" sz="2600" spc="14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lấy được</a:t>
            </a:r>
            <a:r>
              <a:rPr lang="en-US" sz="2600" spc="18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4</a:t>
            </a:r>
            <a:r>
              <a:rPr lang="en-US" sz="2600" spc="-3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quả</a:t>
            </a:r>
            <a:r>
              <a:rPr lang="en-US" sz="2600" spc="-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bóng</a:t>
            </a:r>
            <a:r>
              <a:rPr lang="en-US" sz="2600" spc="-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vàng,</a:t>
            </a:r>
            <a:r>
              <a:rPr lang="en-US" sz="2600" spc="6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1</a:t>
            </a:r>
            <a:r>
              <a:rPr lang="en-US" sz="2600" spc="12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quả</a:t>
            </a:r>
            <a:r>
              <a:rPr lang="en-US" sz="2600" spc="-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bóng</a:t>
            </a:r>
            <a:r>
              <a:rPr lang="en-US" sz="2600" spc="-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xanh.</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6081452C-318B-6CB5-0EF5-C5E01C55AAD7}"/>
              </a:ext>
            </a:extLst>
          </p:cNvPr>
          <p:cNvSpPr txBox="1"/>
          <p:nvPr/>
        </p:nvSpPr>
        <p:spPr>
          <a:xfrm>
            <a:off x="533400" y="5108366"/>
            <a:ext cx="10576560" cy="1355564"/>
          </a:xfrm>
          <a:prstGeom prst="rect">
            <a:avLst/>
          </a:prstGeom>
          <a:noFill/>
        </p:spPr>
        <p:txBody>
          <a:bodyPr wrap="square">
            <a:spAutoFit/>
          </a:bodyPr>
          <a:lstStyle/>
          <a:p>
            <a:pPr algn="just">
              <a:lnSpc>
                <a:spcPct val="107000"/>
              </a:lnSpc>
              <a:spcBef>
                <a:spcPts val="560"/>
              </a:spcBef>
              <a:spcAft>
                <a:spcPts val="800"/>
              </a:spcAft>
              <a:tabLst>
                <a:tab pos="245745" algn="l"/>
              </a:tabLst>
            </a:pPr>
            <a:r>
              <a:rPr lang="en-US" sz="260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2600" spc="4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Biến</a:t>
            </a:r>
            <a:r>
              <a:rPr lang="en-US" sz="2600" spc="7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cố</a:t>
            </a:r>
            <a:r>
              <a:rPr lang="en-US" sz="2600" spc="7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a:effectLst/>
                <a:latin typeface="Times New Roman" panose="02020603050405020304" pitchFamily="18" charset="0"/>
                <a:ea typeface="Calibri" panose="020F0502020204030204" pitchFamily="34" charset="0"/>
                <a:cs typeface="Times New Roman" panose="02020603050405020304" pitchFamily="18" charset="0"/>
              </a:rPr>
              <a:t>chắc</a:t>
            </a:r>
            <a:r>
              <a:rPr lang="en-US" sz="2600" b="1" spc="7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a:effectLst/>
                <a:latin typeface="Times New Roman" panose="02020603050405020304" pitchFamily="18" charset="0"/>
                <a:ea typeface="Calibri" panose="020F0502020204030204" pitchFamily="34" charset="0"/>
                <a:cs typeface="Times New Roman" panose="02020603050405020304" pitchFamily="18" charset="0"/>
              </a:rPr>
              <a:t>chắn</a:t>
            </a:r>
            <a:r>
              <a:rPr lang="en-US" sz="2600" spc="8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là</a:t>
            </a:r>
            <a:r>
              <a:rPr lang="en-US" sz="2600" spc="8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biến</a:t>
            </a:r>
            <a:r>
              <a:rPr lang="en-US" sz="2600" spc="7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cố</a:t>
            </a:r>
            <a:r>
              <a:rPr lang="en-US" sz="2600" spc="275">
                <a:effectLst/>
                <a:latin typeface="Times New Roman" panose="02020603050405020304" pitchFamily="18" charset="0"/>
                <a:ea typeface="Calibri" panose="020F0502020204030204" pitchFamily="34" charset="0"/>
                <a:cs typeface="Times New Roman" panose="02020603050405020304" pitchFamily="18" charset="0"/>
              </a:rPr>
              <a:t> A</a:t>
            </a:r>
            <a:r>
              <a:rPr lang="en-US" sz="2600" spc="7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vì</a:t>
            </a:r>
            <a:r>
              <a:rPr lang="en-US" sz="2600" spc="7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số</a:t>
            </a:r>
            <a:r>
              <a:rPr lang="en-US" sz="2600" spc="8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600" spc="7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tối</a:t>
            </a:r>
            <a:r>
              <a:rPr lang="en-US" sz="2600" spc="7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đa</a:t>
            </a:r>
            <a:r>
              <a:rPr lang="en-US" sz="2600" spc="7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của</a:t>
            </a:r>
            <a:r>
              <a:rPr lang="en-US" sz="2600" spc="8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quả</a:t>
            </a:r>
            <a:r>
              <a:rPr lang="en-US" sz="2600" spc="7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bóng</a:t>
            </a:r>
            <a:r>
              <a:rPr lang="en-US" sz="2600" spc="7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xanh</a:t>
            </a:r>
            <a:r>
              <a:rPr lang="en-US" sz="2600" spc="7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và</a:t>
            </a:r>
            <a:r>
              <a:rPr lang="en-US" sz="2600" spc="8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quả</a:t>
            </a:r>
            <a:r>
              <a:rPr lang="en-US" sz="2600" spc="7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bóng</a:t>
            </a:r>
            <a:r>
              <a:rPr lang="en-US" sz="2600" spc="7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đỏ</a:t>
            </a:r>
            <a:r>
              <a:rPr lang="en-US" sz="2600" spc="7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là</a:t>
            </a:r>
            <a:r>
              <a:rPr lang="en-US" sz="2600" spc="29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4 quả</a:t>
            </a:r>
            <a:r>
              <a:rPr lang="en-US" sz="2600" spc="-1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trong</a:t>
            </a:r>
            <a:r>
              <a:rPr lang="en-US" sz="2600" spc="-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khi</a:t>
            </a:r>
            <a:r>
              <a:rPr lang="en-US" sz="2600" spc="-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phải lấy</a:t>
            </a:r>
            <a:r>
              <a:rPr lang="en-US" sz="2600" spc="-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ra</a:t>
            </a:r>
            <a:r>
              <a:rPr lang="en-US" sz="2600" spc="14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5</a:t>
            </a:r>
            <a:r>
              <a:rPr lang="en-US" sz="2600" spc="19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quả</a:t>
            </a:r>
            <a:r>
              <a:rPr lang="en-US" sz="2600" spc="-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nên</a:t>
            </a:r>
            <a:r>
              <a:rPr lang="en-US" sz="2600" spc="-1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chắc</a:t>
            </a:r>
            <a:r>
              <a:rPr lang="en-US" sz="2600" spc="-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chắn</a:t>
            </a:r>
            <a:r>
              <a:rPr lang="en-US" sz="2600" spc="1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600" spc="-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có</a:t>
            </a:r>
            <a:r>
              <a:rPr lang="en-US" sz="2600" spc="-1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ít</a:t>
            </a:r>
            <a:r>
              <a:rPr lang="en-US" sz="2600" spc="-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600" spc="-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một</a:t>
            </a:r>
            <a:r>
              <a:rPr lang="en-US" sz="2600" spc="-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quả</a:t>
            </a:r>
            <a:r>
              <a:rPr lang="en-US" sz="2600" spc="-1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bóng</a:t>
            </a:r>
            <a:r>
              <a:rPr lang="en-US" sz="2600" spc="-5">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vàng.</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BBB34556-02B9-33D4-2897-10474B39960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6904" y="368670"/>
            <a:ext cx="2258696" cy="1380964"/>
          </a:xfrm>
          <a:prstGeom prst="rect">
            <a:avLst/>
          </a:prstGeom>
          <a:noFill/>
          <a:ln>
            <a:noFill/>
          </a:ln>
        </p:spPr>
      </p:pic>
    </p:spTree>
    <p:extLst>
      <p:ext uri="{BB962C8B-B14F-4D97-AF65-F5344CB8AC3E}">
        <p14:creationId xmlns:p14="http://schemas.microsoft.com/office/powerpoint/2010/main" val="44421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2526436" y="636712"/>
            <a:ext cx="7139129" cy="675634"/>
          </a:xfrm>
          <a:prstGeom prst="rect">
            <a:avLst/>
          </a:prstGeom>
        </p:spPr>
        <p:txBody>
          <a:bodyPr wrap="square" lIns="0" tIns="0" rIns="0" bIns="0" rtlCol="0" anchor="t">
            <a:spAutoFit/>
          </a:bodyPr>
          <a:lstStyle/>
          <a:p>
            <a:pPr marL="0" marR="0" lvl="0" indent="0" algn="ctr" defTabSz="609630" rtl="0" eaLnBrk="1" fontAlgn="auto" latinLnBrk="0" hangingPunct="1">
              <a:lnSpc>
                <a:spcPts val="5867"/>
              </a:lnSpc>
              <a:spcBef>
                <a:spcPts val="0"/>
              </a:spcBef>
              <a:spcAft>
                <a:spcPts val="0"/>
              </a:spcAft>
              <a:buClrTx/>
              <a:buSzTx/>
              <a:buFontTx/>
              <a:buNone/>
              <a:tabLst/>
              <a:defRPr/>
            </a:pP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HƯỚNG DẪN VỀ NHÀ</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7" name="TextBox 7"/>
          <p:cNvSpPr txBox="1"/>
          <p:nvPr/>
        </p:nvSpPr>
        <p:spPr>
          <a:xfrm>
            <a:off x="844984" y="1626583"/>
            <a:ext cx="11148541" cy="2695994"/>
          </a:xfrm>
          <a:prstGeom prst="rect">
            <a:avLst/>
          </a:prstGeom>
        </p:spPr>
        <p:txBody>
          <a:bodyPr wrap="square" lIns="0" tIns="0" rIns="0" bIns="0" rtlCol="0" anchor="t">
            <a:spAutoFit/>
          </a:bodyPr>
          <a:lstStyle/>
          <a:p>
            <a:pPr marL="0" marR="0" lvl="0" indent="0" algn="l" defTabSz="609630" rtl="0" eaLnBrk="1" fontAlgn="auto" latinLnBrk="0" hangingPunct="1">
              <a:lnSpc>
                <a:spcPct val="150000"/>
              </a:lnSpc>
              <a:spcBef>
                <a:spcPts val="0"/>
              </a:spcBef>
              <a:spcAft>
                <a:spcPts val="0"/>
              </a:spcAft>
              <a:buClrTx/>
              <a:buSzTx/>
              <a:buFontTx/>
              <a:buNone/>
              <a:tabLst/>
              <a:defRPr/>
            </a:pPr>
            <a:r>
              <a:rPr kumimoji="0" lang="nl-NL"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nl-NL"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nl-NL"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nl-NL"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lại</a:t>
            </a:r>
            <a:r>
              <a:rPr kumimoji="0" lang="nl-NL"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nl-NL"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toàn</a:t>
            </a:r>
            <a:r>
              <a:rPr kumimoji="0" lang="nl-NL"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nl-NL"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bộ</a:t>
            </a:r>
            <a:r>
              <a:rPr kumimoji="0" lang="nl-NL"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nl-NL"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nội</a:t>
            </a:r>
            <a:r>
              <a:rPr kumimoji="0" lang="nl-NL"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nl-NL"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dung</a:t>
            </a:r>
            <a:r>
              <a:rPr kumimoji="0" lang="nl-NL"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nl-NL"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nl-NL"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nl-NL"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đã</a:t>
            </a:r>
            <a:r>
              <a:rPr kumimoji="0" lang="nl-NL"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nl-NL"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nl-NL"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VN"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609630" rtl="0" eaLnBrk="1" fontAlgn="auto" latinLnBrk="0" hangingPunct="1">
              <a:lnSpc>
                <a:spcPct val="150000"/>
              </a:lnSpc>
              <a:spcBef>
                <a:spcPts val="0"/>
              </a:spcBef>
              <a:spcAft>
                <a:spcPts val="0"/>
              </a:spcAft>
              <a:buClrTx/>
              <a:buSzTx/>
              <a:buFontTx/>
              <a:buNone/>
              <a:tabLst/>
              <a:defRPr/>
            </a:pPr>
            <a:r>
              <a:rPr kumimoji="0" lang="nl-NL" sz="3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Làm </a:t>
            </a:r>
            <a:r>
              <a:rPr kumimoji="0" lang="nl-NL"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nl-NL"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nl-NL" sz="30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nl-NL" sz="3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nl-NL" sz="3000">
                <a:solidFill>
                  <a:prstClr val="black"/>
                </a:solidFill>
                <a:latin typeface="Times New Roman" panose="02020603050405020304" pitchFamily="18" charset="0"/>
                <a:cs typeface="Times New Roman" panose="02020603050405020304" pitchFamily="18" charset="0"/>
              </a:rPr>
              <a:t>5</a:t>
            </a:r>
            <a:r>
              <a:rPr kumimoji="0" lang="nl-NL" sz="3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(SGK </a:t>
            </a:r>
            <a:r>
              <a:rPr kumimoji="0" lang="nl-NL" sz="30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trang</a:t>
            </a:r>
            <a:r>
              <a:rPr kumimoji="0" lang="nl-NL" sz="3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nl-NL" sz="3000">
                <a:solidFill>
                  <a:prstClr val="black"/>
                </a:solidFill>
                <a:latin typeface="Times New Roman" panose="02020603050405020304" pitchFamily="18" charset="0"/>
                <a:cs typeface="Times New Roman" panose="02020603050405020304" pitchFamily="18" charset="0"/>
              </a:rPr>
              <a:t>29)</a:t>
            </a:r>
          </a:p>
          <a:p>
            <a:pPr defTabSz="609630">
              <a:lnSpc>
                <a:spcPct val="150000"/>
              </a:lnSpc>
            </a:pPr>
            <a:r>
              <a:rPr lang="en-US" sz="30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Chuẩn bị trước bài 6: </a:t>
            </a:r>
            <a:r>
              <a:rPr lang="en-US" sz="30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Xác suất của biến cố ngẫu nhiên trong một số trò chơi đơn giản.</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Double Wave 127"/>
          <p:cNvSpPr/>
          <p:nvPr/>
        </p:nvSpPr>
        <p:spPr>
          <a:xfrm rot="8202422">
            <a:off x="-1455885" y="-396910"/>
            <a:ext cx="3971109" cy="2364377"/>
          </a:xfrm>
          <a:prstGeom prst="doubleWave">
            <a:avLst/>
          </a:prstGeom>
          <a:solidFill>
            <a:srgbClr val="A6E8D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Double Wave 132"/>
          <p:cNvSpPr/>
          <p:nvPr/>
        </p:nvSpPr>
        <p:spPr>
          <a:xfrm rot="8202422">
            <a:off x="9909439" y="5330631"/>
            <a:ext cx="3971109" cy="2364377"/>
          </a:xfrm>
          <a:prstGeom prst="doubleWave">
            <a:avLst/>
          </a:prstGeom>
          <a:solidFill>
            <a:srgbClr val="A6E8D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6" name="Picture 145"/>
          <p:cNvPicPr>
            <a:picLocks noChangeAspect="1"/>
          </p:cNvPicPr>
          <p:nvPr/>
        </p:nvPicPr>
        <p:blipFill>
          <a:blip r:embed="rId2"/>
          <a:stretch>
            <a:fillRect/>
          </a:stretch>
        </p:blipFill>
        <p:spPr>
          <a:xfrm>
            <a:off x="1290919" y="258433"/>
            <a:ext cx="641998" cy="413920"/>
          </a:xfrm>
          <a:prstGeom prst="rect">
            <a:avLst/>
          </a:prstGeom>
        </p:spPr>
      </p:pic>
      <p:pic>
        <p:nvPicPr>
          <p:cNvPr id="150" name="Picture 149"/>
          <p:cNvPicPr>
            <a:picLocks noChangeAspect="1"/>
          </p:cNvPicPr>
          <p:nvPr/>
        </p:nvPicPr>
        <p:blipFill>
          <a:blip r:embed="rId3"/>
          <a:stretch>
            <a:fillRect/>
          </a:stretch>
        </p:blipFill>
        <p:spPr>
          <a:xfrm>
            <a:off x="9845768" y="6488316"/>
            <a:ext cx="215894" cy="248278"/>
          </a:xfrm>
          <a:prstGeom prst="rect">
            <a:avLst/>
          </a:prstGeom>
        </p:spPr>
      </p:pic>
      <p:pic>
        <p:nvPicPr>
          <p:cNvPr id="151" name="Picture 150"/>
          <p:cNvPicPr>
            <a:picLocks noChangeAspect="1"/>
          </p:cNvPicPr>
          <p:nvPr/>
        </p:nvPicPr>
        <p:blipFill>
          <a:blip r:embed="rId4"/>
          <a:stretch>
            <a:fillRect/>
          </a:stretch>
        </p:blipFill>
        <p:spPr>
          <a:xfrm>
            <a:off x="590836" y="6112181"/>
            <a:ext cx="445424" cy="376135"/>
          </a:xfrm>
          <a:prstGeom prst="rect">
            <a:avLst/>
          </a:prstGeom>
        </p:spPr>
      </p:pic>
      <p:sp>
        <p:nvSpPr>
          <p:cNvPr id="152" name="Freeform 151"/>
          <p:cNvSpPr/>
          <p:nvPr/>
        </p:nvSpPr>
        <p:spPr>
          <a:xfrm rot="2154187" flipV="1">
            <a:off x="-1195260" y="5615047"/>
            <a:ext cx="4104761" cy="818402"/>
          </a:xfrm>
          <a:custGeom>
            <a:avLst/>
            <a:gdLst>
              <a:gd name="connsiteX0" fmla="*/ 0 w 2111189"/>
              <a:gd name="connsiteY0" fmla="*/ 213497 h 525926"/>
              <a:gd name="connsiteX1" fmla="*/ 605118 w 2111189"/>
              <a:gd name="connsiteY1" fmla="*/ 11792 h 525926"/>
              <a:gd name="connsiteX2" fmla="*/ 1304365 w 2111189"/>
              <a:gd name="connsiteY2" fmla="*/ 522780 h 525926"/>
              <a:gd name="connsiteX3" fmla="*/ 2111189 w 2111189"/>
              <a:gd name="connsiteY3" fmla="*/ 240392 h 525926"/>
              <a:gd name="connsiteX4" fmla="*/ 2111189 w 2111189"/>
              <a:gd name="connsiteY4" fmla="*/ 240392 h 525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189" h="525926">
                <a:moveTo>
                  <a:pt x="0" y="213497"/>
                </a:moveTo>
                <a:cubicBezTo>
                  <a:pt x="193862" y="86871"/>
                  <a:pt x="387724" y="-39755"/>
                  <a:pt x="605118" y="11792"/>
                </a:cubicBezTo>
                <a:cubicBezTo>
                  <a:pt x="822512" y="63339"/>
                  <a:pt x="1053353" y="484680"/>
                  <a:pt x="1304365" y="522780"/>
                </a:cubicBezTo>
                <a:cubicBezTo>
                  <a:pt x="1555377" y="560880"/>
                  <a:pt x="2111189" y="240392"/>
                  <a:pt x="2111189" y="240392"/>
                </a:cubicBezTo>
                <a:lnTo>
                  <a:pt x="2111189" y="240392"/>
                </a:lnTo>
              </a:path>
            </a:pathLst>
          </a:custGeom>
          <a:ln w="19050" cap="flat" cmpd="sng" algn="ctr">
            <a:solidFill>
              <a:schemeClr val="accent1">
                <a:lumMod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pic>
        <p:nvPicPr>
          <p:cNvPr id="156" name="Picture 155"/>
          <p:cNvPicPr>
            <a:picLocks noChangeAspect="1"/>
          </p:cNvPicPr>
          <p:nvPr/>
        </p:nvPicPr>
        <p:blipFill>
          <a:blip r:embed="rId5"/>
          <a:stretch>
            <a:fillRect/>
          </a:stretch>
        </p:blipFill>
        <p:spPr>
          <a:xfrm>
            <a:off x="10295243" y="674825"/>
            <a:ext cx="972813" cy="1054562"/>
          </a:xfrm>
          <a:prstGeom prst="rect">
            <a:avLst/>
          </a:prstGeom>
        </p:spPr>
      </p:pic>
      <p:pic>
        <p:nvPicPr>
          <p:cNvPr id="157" name="Picture 156"/>
          <p:cNvPicPr>
            <a:picLocks noChangeAspect="1"/>
          </p:cNvPicPr>
          <p:nvPr/>
        </p:nvPicPr>
        <p:blipFill>
          <a:blip r:embed="rId6"/>
          <a:stretch>
            <a:fillRect/>
          </a:stretch>
        </p:blipFill>
        <p:spPr>
          <a:xfrm>
            <a:off x="11238388" y="372774"/>
            <a:ext cx="347321" cy="185238"/>
          </a:xfrm>
          <a:prstGeom prst="rect">
            <a:avLst/>
          </a:prstGeom>
        </p:spPr>
      </p:pic>
      <p:grpSp>
        <p:nvGrpSpPr>
          <p:cNvPr id="15" name="Google Shape;2544;p41"/>
          <p:cNvGrpSpPr/>
          <p:nvPr/>
        </p:nvGrpSpPr>
        <p:grpSpPr>
          <a:xfrm>
            <a:off x="10950377" y="5825228"/>
            <a:ext cx="923342" cy="911366"/>
            <a:chOff x="2651700" y="565900"/>
            <a:chExt cx="858925" cy="708475"/>
          </a:xfrm>
        </p:grpSpPr>
        <p:sp>
          <p:nvSpPr>
            <p:cNvPr id="16" name="Google Shape;2545;p41"/>
            <p:cNvSpPr/>
            <p:nvPr/>
          </p:nvSpPr>
          <p:spPr>
            <a:xfrm>
              <a:off x="2658375" y="703200"/>
              <a:ext cx="848075" cy="454475"/>
            </a:xfrm>
            <a:custGeom>
              <a:avLst/>
              <a:gdLst/>
              <a:ahLst/>
              <a:cxnLst/>
              <a:rect l="l" t="t" r="r" b="b"/>
              <a:pathLst>
                <a:path w="33923" h="18179" extrusionOk="0">
                  <a:moveTo>
                    <a:pt x="33623" y="494"/>
                  </a:moveTo>
                  <a:lnTo>
                    <a:pt x="33623" y="754"/>
                  </a:lnTo>
                  <a:cubicBezTo>
                    <a:pt x="33396" y="1234"/>
                    <a:pt x="29862" y="4829"/>
                    <a:pt x="24954" y="9550"/>
                  </a:cubicBezTo>
                  <a:cubicBezTo>
                    <a:pt x="20319" y="14011"/>
                    <a:pt x="16245" y="17752"/>
                    <a:pt x="15892" y="17892"/>
                  </a:cubicBezTo>
                  <a:cubicBezTo>
                    <a:pt x="15278" y="17879"/>
                    <a:pt x="6256" y="13017"/>
                    <a:pt x="294" y="9717"/>
                  </a:cubicBezTo>
                  <a:lnTo>
                    <a:pt x="294" y="9463"/>
                  </a:lnTo>
                  <a:cubicBezTo>
                    <a:pt x="4062" y="11544"/>
                    <a:pt x="15178" y="17592"/>
                    <a:pt x="15918" y="17592"/>
                  </a:cubicBezTo>
                  <a:lnTo>
                    <a:pt x="15932" y="17592"/>
                  </a:lnTo>
                  <a:cubicBezTo>
                    <a:pt x="16518" y="17492"/>
                    <a:pt x="30235" y="3862"/>
                    <a:pt x="33623" y="494"/>
                  </a:cubicBezTo>
                  <a:close/>
                  <a:moveTo>
                    <a:pt x="33765" y="0"/>
                  </a:moveTo>
                  <a:cubicBezTo>
                    <a:pt x="33727" y="0"/>
                    <a:pt x="33689" y="17"/>
                    <a:pt x="33663" y="47"/>
                  </a:cubicBezTo>
                  <a:cubicBezTo>
                    <a:pt x="26888" y="6789"/>
                    <a:pt x="16618" y="16899"/>
                    <a:pt x="15885" y="17312"/>
                  </a:cubicBezTo>
                  <a:cubicBezTo>
                    <a:pt x="15158" y="17192"/>
                    <a:pt x="6149" y="12351"/>
                    <a:pt x="221" y="9096"/>
                  </a:cubicBezTo>
                  <a:cubicBezTo>
                    <a:pt x="197" y="9083"/>
                    <a:pt x="172" y="9076"/>
                    <a:pt x="146" y="9076"/>
                  </a:cubicBezTo>
                  <a:cubicBezTo>
                    <a:pt x="121" y="9076"/>
                    <a:pt x="94" y="9083"/>
                    <a:pt x="67" y="9096"/>
                  </a:cubicBezTo>
                  <a:cubicBezTo>
                    <a:pt x="27" y="9123"/>
                    <a:pt x="1" y="9170"/>
                    <a:pt x="7" y="9223"/>
                  </a:cubicBezTo>
                  <a:lnTo>
                    <a:pt x="7" y="9810"/>
                  </a:lnTo>
                  <a:cubicBezTo>
                    <a:pt x="1" y="9857"/>
                    <a:pt x="34" y="9910"/>
                    <a:pt x="81" y="9930"/>
                  </a:cubicBezTo>
                  <a:cubicBezTo>
                    <a:pt x="2588" y="11317"/>
                    <a:pt x="15031" y="18179"/>
                    <a:pt x="15918" y="18179"/>
                  </a:cubicBezTo>
                  <a:lnTo>
                    <a:pt x="15932" y="18179"/>
                  </a:lnTo>
                  <a:cubicBezTo>
                    <a:pt x="16492" y="18079"/>
                    <a:pt x="24727" y="10163"/>
                    <a:pt x="25074" y="9830"/>
                  </a:cubicBezTo>
                  <a:cubicBezTo>
                    <a:pt x="27101" y="7883"/>
                    <a:pt x="33723" y="1488"/>
                    <a:pt x="33903" y="808"/>
                  </a:cubicBezTo>
                  <a:cubicBezTo>
                    <a:pt x="33916" y="768"/>
                    <a:pt x="33923" y="734"/>
                    <a:pt x="33910" y="694"/>
                  </a:cubicBezTo>
                  <a:lnTo>
                    <a:pt x="33910" y="147"/>
                  </a:lnTo>
                  <a:cubicBezTo>
                    <a:pt x="33910" y="87"/>
                    <a:pt x="33876" y="34"/>
                    <a:pt x="33823" y="14"/>
                  </a:cubicBezTo>
                  <a:cubicBezTo>
                    <a:pt x="33805" y="5"/>
                    <a:pt x="33785" y="0"/>
                    <a:pt x="33765" y="0"/>
                  </a:cubicBezTo>
                  <a:close/>
                </a:path>
              </a:pathLst>
            </a:custGeom>
            <a:solidFill>
              <a:srgbClr val="3D08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2546;p41"/>
            <p:cNvSpPr/>
            <p:nvPr/>
          </p:nvSpPr>
          <p:spPr>
            <a:xfrm>
              <a:off x="2654050" y="823600"/>
              <a:ext cx="856425" cy="450775"/>
            </a:xfrm>
            <a:custGeom>
              <a:avLst/>
              <a:gdLst/>
              <a:ahLst/>
              <a:cxnLst/>
              <a:rect l="l" t="t" r="r" b="b"/>
              <a:pathLst>
                <a:path w="34257" h="18031" extrusionOk="0">
                  <a:moveTo>
                    <a:pt x="33668" y="1"/>
                  </a:moveTo>
                  <a:cubicBezTo>
                    <a:pt x="33585" y="1"/>
                    <a:pt x="33501" y="38"/>
                    <a:pt x="33443" y="106"/>
                  </a:cubicBezTo>
                  <a:lnTo>
                    <a:pt x="33209" y="373"/>
                  </a:lnTo>
                  <a:cubicBezTo>
                    <a:pt x="30355" y="3634"/>
                    <a:pt x="17218" y="16104"/>
                    <a:pt x="16031" y="16850"/>
                  </a:cubicBezTo>
                  <a:cubicBezTo>
                    <a:pt x="15231" y="16650"/>
                    <a:pt x="9456" y="13630"/>
                    <a:pt x="1167" y="9062"/>
                  </a:cubicBezTo>
                  <a:lnTo>
                    <a:pt x="827" y="8875"/>
                  </a:lnTo>
                  <a:cubicBezTo>
                    <a:pt x="785" y="8851"/>
                    <a:pt x="739" y="8840"/>
                    <a:pt x="692" y="8840"/>
                  </a:cubicBezTo>
                  <a:cubicBezTo>
                    <a:pt x="621" y="8840"/>
                    <a:pt x="550" y="8867"/>
                    <a:pt x="494" y="8915"/>
                  </a:cubicBezTo>
                  <a:cubicBezTo>
                    <a:pt x="154" y="9215"/>
                    <a:pt x="87" y="9315"/>
                    <a:pt x="47" y="9408"/>
                  </a:cubicBezTo>
                  <a:cubicBezTo>
                    <a:pt x="0" y="9542"/>
                    <a:pt x="60" y="9689"/>
                    <a:pt x="187" y="9762"/>
                  </a:cubicBezTo>
                  <a:cubicBezTo>
                    <a:pt x="5795" y="12869"/>
                    <a:pt x="15258" y="18031"/>
                    <a:pt x="16105" y="18031"/>
                  </a:cubicBezTo>
                  <a:lnTo>
                    <a:pt x="16105" y="18017"/>
                  </a:lnTo>
                  <a:lnTo>
                    <a:pt x="16131" y="18017"/>
                  </a:lnTo>
                  <a:cubicBezTo>
                    <a:pt x="17058" y="17851"/>
                    <a:pt x="33963" y="1526"/>
                    <a:pt x="34216" y="546"/>
                  </a:cubicBezTo>
                  <a:cubicBezTo>
                    <a:pt x="34256" y="426"/>
                    <a:pt x="34216" y="293"/>
                    <a:pt x="34116" y="206"/>
                  </a:cubicBezTo>
                  <a:cubicBezTo>
                    <a:pt x="34016" y="133"/>
                    <a:pt x="33903" y="73"/>
                    <a:pt x="33783" y="26"/>
                  </a:cubicBezTo>
                  <a:cubicBezTo>
                    <a:pt x="33746" y="9"/>
                    <a:pt x="33707" y="1"/>
                    <a:pt x="33668" y="1"/>
                  </a:cubicBezTo>
                  <a:close/>
                </a:path>
              </a:pathLst>
            </a:custGeom>
            <a:solidFill>
              <a:srgbClr val="3D08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2547;p41"/>
            <p:cNvSpPr/>
            <p:nvPr/>
          </p:nvSpPr>
          <p:spPr>
            <a:xfrm>
              <a:off x="2654700" y="1033575"/>
              <a:ext cx="37700" cy="35075"/>
            </a:xfrm>
            <a:custGeom>
              <a:avLst/>
              <a:gdLst/>
              <a:ahLst/>
              <a:cxnLst/>
              <a:rect l="l" t="t" r="r" b="b"/>
              <a:pathLst>
                <a:path w="1508" h="1403" extrusionOk="0">
                  <a:moveTo>
                    <a:pt x="1182" y="0"/>
                  </a:moveTo>
                  <a:cubicBezTo>
                    <a:pt x="1157" y="0"/>
                    <a:pt x="1133" y="3"/>
                    <a:pt x="1108" y="9"/>
                  </a:cubicBezTo>
                  <a:lnTo>
                    <a:pt x="214" y="243"/>
                  </a:lnTo>
                  <a:cubicBezTo>
                    <a:pt x="94" y="276"/>
                    <a:pt x="1" y="396"/>
                    <a:pt x="1" y="529"/>
                  </a:cubicBezTo>
                  <a:lnTo>
                    <a:pt x="1" y="1109"/>
                  </a:lnTo>
                  <a:cubicBezTo>
                    <a:pt x="8" y="1203"/>
                    <a:pt x="48" y="1283"/>
                    <a:pt x="121" y="1343"/>
                  </a:cubicBezTo>
                  <a:cubicBezTo>
                    <a:pt x="168" y="1376"/>
                    <a:pt x="228" y="1396"/>
                    <a:pt x="294" y="1403"/>
                  </a:cubicBezTo>
                  <a:lnTo>
                    <a:pt x="374" y="1396"/>
                  </a:lnTo>
                  <a:lnTo>
                    <a:pt x="1074" y="1203"/>
                  </a:lnTo>
                  <a:cubicBezTo>
                    <a:pt x="1188" y="1170"/>
                    <a:pt x="1275" y="1069"/>
                    <a:pt x="1295" y="949"/>
                  </a:cubicBezTo>
                  <a:cubicBezTo>
                    <a:pt x="1301" y="843"/>
                    <a:pt x="1255" y="736"/>
                    <a:pt x="1168" y="676"/>
                  </a:cubicBezTo>
                  <a:lnTo>
                    <a:pt x="1368" y="509"/>
                  </a:lnTo>
                  <a:cubicBezTo>
                    <a:pt x="1475" y="423"/>
                    <a:pt x="1508" y="276"/>
                    <a:pt x="1441" y="149"/>
                  </a:cubicBezTo>
                  <a:cubicBezTo>
                    <a:pt x="1387" y="57"/>
                    <a:pt x="1289" y="0"/>
                    <a:pt x="1182" y="0"/>
                  </a:cubicBezTo>
                  <a:close/>
                </a:path>
              </a:pathLst>
            </a:custGeom>
            <a:solidFill>
              <a:srgbClr val="3D08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2548;p41"/>
            <p:cNvSpPr/>
            <p:nvPr/>
          </p:nvSpPr>
          <p:spPr>
            <a:xfrm>
              <a:off x="3473100" y="812550"/>
              <a:ext cx="36700" cy="32550"/>
            </a:xfrm>
            <a:custGeom>
              <a:avLst/>
              <a:gdLst/>
              <a:ahLst/>
              <a:cxnLst/>
              <a:rect l="l" t="t" r="r" b="b"/>
              <a:pathLst>
                <a:path w="1468" h="1302" extrusionOk="0">
                  <a:moveTo>
                    <a:pt x="1168" y="0"/>
                  </a:moveTo>
                  <a:cubicBezTo>
                    <a:pt x="1146" y="0"/>
                    <a:pt x="1123" y="3"/>
                    <a:pt x="1101" y="8"/>
                  </a:cubicBezTo>
                  <a:lnTo>
                    <a:pt x="300" y="221"/>
                  </a:lnTo>
                  <a:cubicBezTo>
                    <a:pt x="27" y="295"/>
                    <a:pt x="0" y="661"/>
                    <a:pt x="260" y="775"/>
                  </a:cubicBezTo>
                  <a:lnTo>
                    <a:pt x="434" y="848"/>
                  </a:lnTo>
                  <a:cubicBezTo>
                    <a:pt x="360" y="941"/>
                    <a:pt x="360" y="1068"/>
                    <a:pt x="427" y="1168"/>
                  </a:cubicBezTo>
                  <a:cubicBezTo>
                    <a:pt x="474" y="1248"/>
                    <a:pt x="567" y="1295"/>
                    <a:pt x="667" y="1302"/>
                  </a:cubicBezTo>
                  <a:lnTo>
                    <a:pt x="741" y="1288"/>
                  </a:lnTo>
                  <a:lnTo>
                    <a:pt x="1247" y="1155"/>
                  </a:lnTo>
                  <a:cubicBezTo>
                    <a:pt x="1374" y="1121"/>
                    <a:pt x="1461" y="1008"/>
                    <a:pt x="1467" y="875"/>
                  </a:cubicBezTo>
                  <a:lnTo>
                    <a:pt x="1467" y="288"/>
                  </a:lnTo>
                  <a:cubicBezTo>
                    <a:pt x="1467" y="195"/>
                    <a:pt x="1421" y="115"/>
                    <a:pt x="1347" y="55"/>
                  </a:cubicBezTo>
                  <a:cubicBezTo>
                    <a:pt x="1293" y="20"/>
                    <a:pt x="1232" y="0"/>
                    <a:pt x="1168" y="0"/>
                  </a:cubicBezTo>
                  <a:close/>
                </a:path>
              </a:pathLst>
            </a:custGeom>
            <a:solidFill>
              <a:srgbClr val="3D08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549;p41"/>
            <p:cNvSpPr/>
            <p:nvPr/>
          </p:nvSpPr>
          <p:spPr>
            <a:xfrm>
              <a:off x="2654050" y="782150"/>
              <a:ext cx="856425" cy="477550"/>
            </a:xfrm>
            <a:custGeom>
              <a:avLst/>
              <a:gdLst/>
              <a:ahLst/>
              <a:cxnLst/>
              <a:rect l="l" t="t" r="r" b="b"/>
              <a:pathLst>
                <a:path w="34257" h="19102" extrusionOk="0">
                  <a:moveTo>
                    <a:pt x="31035" y="630"/>
                  </a:moveTo>
                  <a:cubicBezTo>
                    <a:pt x="32596" y="1224"/>
                    <a:pt x="33269" y="1504"/>
                    <a:pt x="33556" y="1631"/>
                  </a:cubicBezTo>
                  <a:cubicBezTo>
                    <a:pt x="32042" y="3591"/>
                    <a:pt x="17498" y="17635"/>
                    <a:pt x="16031" y="18522"/>
                  </a:cubicBezTo>
                  <a:cubicBezTo>
                    <a:pt x="15031" y="18268"/>
                    <a:pt x="6555" y="13694"/>
                    <a:pt x="787" y="10506"/>
                  </a:cubicBezTo>
                  <a:cubicBezTo>
                    <a:pt x="1100" y="10226"/>
                    <a:pt x="1854" y="9593"/>
                    <a:pt x="3614" y="8199"/>
                  </a:cubicBezTo>
                  <a:cubicBezTo>
                    <a:pt x="14444" y="14121"/>
                    <a:pt x="15780" y="14583"/>
                    <a:pt x="16069" y="14583"/>
                  </a:cubicBezTo>
                  <a:cubicBezTo>
                    <a:pt x="16097" y="14583"/>
                    <a:pt x="16115" y="14578"/>
                    <a:pt x="16131" y="14574"/>
                  </a:cubicBezTo>
                  <a:cubicBezTo>
                    <a:pt x="16805" y="14461"/>
                    <a:pt x="27087" y="4598"/>
                    <a:pt x="31035" y="630"/>
                  </a:cubicBezTo>
                  <a:close/>
                  <a:moveTo>
                    <a:pt x="30961" y="1"/>
                  </a:moveTo>
                  <a:cubicBezTo>
                    <a:pt x="30887" y="1"/>
                    <a:pt x="30816" y="32"/>
                    <a:pt x="30762" y="90"/>
                  </a:cubicBezTo>
                  <a:cubicBezTo>
                    <a:pt x="25894" y="4992"/>
                    <a:pt x="17018" y="13374"/>
                    <a:pt x="16031" y="13994"/>
                  </a:cubicBezTo>
                  <a:cubicBezTo>
                    <a:pt x="15458" y="13841"/>
                    <a:pt x="11957" y="12100"/>
                    <a:pt x="3721" y="7599"/>
                  </a:cubicBezTo>
                  <a:cubicBezTo>
                    <a:pt x="3679" y="7573"/>
                    <a:pt x="3631" y="7561"/>
                    <a:pt x="3584" y="7561"/>
                  </a:cubicBezTo>
                  <a:cubicBezTo>
                    <a:pt x="3519" y="7561"/>
                    <a:pt x="3455" y="7583"/>
                    <a:pt x="3401" y="7626"/>
                  </a:cubicBezTo>
                  <a:cubicBezTo>
                    <a:pt x="160" y="10186"/>
                    <a:pt x="94" y="10360"/>
                    <a:pt x="54" y="10486"/>
                  </a:cubicBezTo>
                  <a:cubicBezTo>
                    <a:pt x="0" y="10620"/>
                    <a:pt x="60" y="10773"/>
                    <a:pt x="187" y="10840"/>
                  </a:cubicBezTo>
                  <a:cubicBezTo>
                    <a:pt x="5795" y="13941"/>
                    <a:pt x="15258" y="19102"/>
                    <a:pt x="16105" y="19102"/>
                  </a:cubicBezTo>
                  <a:lnTo>
                    <a:pt x="16131" y="19102"/>
                  </a:lnTo>
                  <a:cubicBezTo>
                    <a:pt x="17058" y="18929"/>
                    <a:pt x="33963" y="2598"/>
                    <a:pt x="34223" y="1624"/>
                  </a:cubicBezTo>
                  <a:cubicBezTo>
                    <a:pt x="34256" y="1504"/>
                    <a:pt x="34223" y="1371"/>
                    <a:pt x="34129" y="1291"/>
                  </a:cubicBezTo>
                  <a:cubicBezTo>
                    <a:pt x="34063" y="1231"/>
                    <a:pt x="33909" y="1104"/>
                    <a:pt x="31069" y="24"/>
                  </a:cubicBezTo>
                  <a:cubicBezTo>
                    <a:pt x="31034" y="8"/>
                    <a:pt x="30997" y="1"/>
                    <a:pt x="30961" y="1"/>
                  </a:cubicBezTo>
                  <a:close/>
                </a:path>
              </a:pathLst>
            </a:custGeom>
            <a:solidFill>
              <a:srgbClr val="3D08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550;p41"/>
            <p:cNvSpPr/>
            <p:nvPr/>
          </p:nvSpPr>
          <p:spPr>
            <a:xfrm>
              <a:off x="2653050" y="1033575"/>
              <a:ext cx="39350" cy="25450"/>
            </a:xfrm>
            <a:custGeom>
              <a:avLst/>
              <a:gdLst/>
              <a:ahLst/>
              <a:cxnLst/>
              <a:rect l="l" t="t" r="r" b="b"/>
              <a:pathLst>
                <a:path w="1574" h="1018" extrusionOk="0">
                  <a:moveTo>
                    <a:pt x="1248" y="0"/>
                  </a:moveTo>
                  <a:cubicBezTo>
                    <a:pt x="1223" y="0"/>
                    <a:pt x="1199" y="3"/>
                    <a:pt x="1174" y="9"/>
                  </a:cubicBezTo>
                  <a:lnTo>
                    <a:pt x="280" y="243"/>
                  </a:lnTo>
                  <a:cubicBezTo>
                    <a:pt x="40" y="323"/>
                    <a:pt x="0" y="649"/>
                    <a:pt x="220" y="783"/>
                  </a:cubicBezTo>
                  <a:lnTo>
                    <a:pt x="594" y="983"/>
                  </a:lnTo>
                  <a:cubicBezTo>
                    <a:pt x="627" y="1005"/>
                    <a:pt x="669" y="1018"/>
                    <a:pt x="709" y="1018"/>
                  </a:cubicBezTo>
                  <a:cubicBezTo>
                    <a:pt x="717" y="1018"/>
                    <a:pt x="726" y="1017"/>
                    <a:pt x="734" y="1016"/>
                  </a:cubicBezTo>
                  <a:cubicBezTo>
                    <a:pt x="800" y="1016"/>
                    <a:pt x="867" y="989"/>
                    <a:pt x="927" y="949"/>
                  </a:cubicBezTo>
                  <a:cubicBezTo>
                    <a:pt x="1060" y="829"/>
                    <a:pt x="1234" y="683"/>
                    <a:pt x="1434" y="509"/>
                  </a:cubicBezTo>
                  <a:cubicBezTo>
                    <a:pt x="1541" y="423"/>
                    <a:pt x="1574" y="276"/>
                    <a:pt x="1507" y="149"/>
                  </a:cubicBezTo>
                  <a:cubicBezTo>
                    <a:pt x="1453" y="57"/>
                    <a:pt x="1355" y="0"/>
                    <a:pt x="1248" y="0"/>
                  </a:cubicBezTo>
                  <a:close/>
                </a:path>
              </a:pathLst>
            </a:custGeom>
            <a:solidFill>
              <a:srgbClr val="3D08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551;p41"/>
            <p:cNvSpPr/>
            <p:nvPr/>
          </p:nvSpPr>
          <p:spPr>
            <a:xfrm>
              <a:off x="3473100" y="812550"/>
              <a:ext cx="37525" cy="25575"/>
            </a:xfrm>
            <a:custGeom>
              <a:avLst/>
              <a:gdLst/>
              <a:ahLst/>
              <a:cxnLst/>
              <a:rect l="l" t="t" r="r" b="b"/>
              <a:pathLst>
                <a:path w="1501" h="1023" extrusionOk="0">
                  <a:moveTo>
                    <a:pt x="1168" y="0"/>
                  </a:moveTo>
                  <a:cubicBezTo>
                    <a:pt x="1146" y="0"/>
                    <a:pt x="1123" y="3"/>
                    <a:pt x="1101" y="8"/>
                  </a:cubicBezTo>
                  <a:lnTo>
                    <a:pt x="300" y="221"/>
                  </a:lnTo>
                  <a:cubicBezTo>
                    <a:pt x="27" y="295"/>
                    <a:pt x="0" y="661"/>
                    <a:pt x="260" y="775"/>
                  </a:cubicBezTo>
                  <a:lnTo>
                    <a:pt x="794" y="1001"/>
                  </a:lnTo>
                  <a:cubicBezTo>
                    <a:pt x="827" y="1015"/>
                    <a:pt x="867" y="1021"/>
                    <a:pt x="907" y="1021"/>
                  </a:cubicBezTo>
                  <a:cubicBezTo>
                    <a:pt x="914" y="1022"/>
                    <a:pt x="921" y="1022"/>
                    <a:pt x="927" y="1022"/>
                  </a:cubicBezTo>
                  <a:cubicBezTo>
                    <a:pt x="1013" y="1022"/>
                    <a:pt x="1091" y="983"/>
                    <a:pt x="1141" y="915"/>
                  </a:cubicBezTo>
                  <a:cubicBezTo>
                    <a:pt x="1267" y="775"/>
                    <a:pt x="1374" y="615"/>
                    <a:pt x="1454" y="448"/>
                  </a:cubicBezTo>
                  <a:lnTo>
                    <a:pt x="1454" y="435"/>
                  </a:lnTo>
                  <a:cubicBezTo>
                    <a:pt x="1501" y="295"/>
                    <a:pt x="1461" y="148"/>
                    <a:pt x="1347" y="55"/>
                  </a:cubicBezTo>
                  <a:cubicBezTo>
                    <a:pt x="1293" y="20"/>
                    <a:pt x="1232" y="0"/>
                    <a:pt x="1168" y="0"/>
                  </a:cubicBezTo>
                  <a:close/>
                </a:path>
              </a:pathLst>
            </a:custGeom>
            <a:solidFill>
              <a:srgbClr val="3D08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552;p41"/>
            <p:cNvSpPr/>
            <p:nvPr/>
          </p:nvSpPr>
          <p:spPr>
            <a:xfrm>
              <a:off x="2659550" y="717800"/>
              <a:ext cx="837900" cy="517075"/>
            </a:xfrm>
            <a:custGeom>
              <a:avLst/>
              <a:gdLst/>
              <a:ahLst/>
              <a:cxnLst/>
              <a:rect l="l" t="t" r="r" b="b"/>
              <a:pathLst>
                <a:path w="33516" h="20683" extrusionOk="0">
                  <a:moveTo>
                    <a:pt x="32742" y="1211"/>
                  </a:moveTo>
                  <a:cubicBezTo>
                    <a:pt x="32389" y="3091"/>
                    <a:pt x="32156" y="4325"/>
                    <a:pt x="31955" y="4625"/>
                  </a:cubicBezTo>
                  <a:cubicBezTo>
                    <a:pt x="31755" y="4925"/>
                    <a:pt x="28481" y="8159"/>
                    <a:pt x="23940" y="12480"/>
                  </a:cubicBezTo>
                  <a:cubicBezTo>
                    <a:pt x="18879" y="17301"/>
                    <a:pt x="16178" y="19729"/>
                    <a:pt x="15638" y="20082"/>
                  </a:cubicBezTo>
                  <a:cubicBezTo>
                    <a:pt x="14671" y="19669"/>
                    <a:pt x="7276" y="15948"/>
                    <a:pt x="1027" y="12780"/>
                  </a:cubicBezTo>
                  <a:cubicBezTo>
                    <a:pt x="794" y="11413"/>
                    <a:pt x="640" y="9873"/>
                    <a:pt x="727" y="9313"/>
                  </a:cubicBezTo>
                  <a:lnTo>
                    <a:pt x="727" y="9313"/>
                  </a:lnTo>
                  <a:cubicBezTo>
                    <a:pt x="7291" y="12943"/>
                    <a:pt x="15087" y="17151"/>
                    <a:pt x="15882" y="17151"/>
                  </a:cubicBezTo>
                  <a:cubicBezTo>
                    <a:pt x="15893" y="17151"/>
                    <a:pt x="15903" y="17150"/>
                    <a:pt x="15911" y="17148"/>
                  </a:cubicBezTo>
                  <a:cubicBezTo>
                    <a:pt x="16718" y="17008"/>
                    <a:pt x="29215" y="4905"/>
                    <a:pt x="32742" y="1211"/>
                  </a:cubicBezTo>
                  <a:close/>
                  <a:moveTo>
                    <a:pt x="33210" y="0"/>
                  </a:moveTo>
                  <a:cubicBezTo>
                    <a:pt x="33127" y="0"/>
                    <a:pt x="33047" y="37"/>
                    <a:pt x="32989" y="104"/>
                  </a:cubicBezTo>
                  <a:cubicBezTo>
                    <a:pt x="30122" y="3351"/>
                    <a:pt x="16985" y="15828"/>
                    <a:pt x="15811" y="16575"/>
                  </a:cubicBezTo>
                  <a:cubicBezTo>
                    <a:pt x="14904" y="16341"/>
                    <a:pt x="7609" y="12460"/>
                    <a:pt x="734" y="8666"/>
                  </a:cubicBezTo>
                  <a:cubicBezTo>
                    <a:pt x="690" y="8641"/>
                    <a:pt x="642" y="8629"/>
                    <a:pt x="594" y="8629"/>
                  </a:cubicBezTo>
                  <a:cubicBezTo>
                    <a:pt x="540" y="8629"/>
                    <a:pt x="486" y="8644"/>
                    <a:pt x="440" y="8672"/>
                  </a:cubicBezTo>
                  <a:cubicBezTo>
                    <a:pt x="0" y="8946"/>
                    <a:pt x="14" y="10413"/>
                    <a:pt x="480" y="13040"/>
                  </a:cubicBezTo>
                  <a:cubicBezTo>
                    <a:pt x="500" y="13134"/>
                    <a:pt x="560" y="13207"/>
                    <a:pt x="647" y="13247"/>
                  </a:cubicBezTo>
                  <a:lnTo>
                    <a:pt x="734" y="13300"/>
                  </a:lnTo>
                  <a:cubicBezTo>
                    <a:pt x="6102" y="16014"/>
                    <a:pt x="15171" y="20596"/>
                    <a:pt x="15584" y="20682"/>
                  </a:cubicBezTo>
                  <a:lnTo>
                    <a:pt x="15638" y="20682"/>
                  </a:lnTo>
                  <a:cubicBezTo>
                    <a:pt x="15885" y="20682"/>
                    <a:pt x="16698" y="20176"/>
                    <a:pt x="24187" y="13067"/>
                  </a:cubicBezTo>
                  <a:cubicBezTo>
                    <a:pt x="26407" y="10960"/>
                    <a:pt x="32209" y="5405"/>
                    <a:pt x="32476" y="4905"/>
                  </a:cubicBezTo>
                  <a:cubicBezTo>
                    <a:pt x="32742" y="4405"/>
                    <a:pt x="33176" y="2197"/>
                    <a:pt x="33489" y="430"/>
                  </a:cubicBezTo>
                  <a:lnTo>
                    <a:pt x="33489" y="344"/>
                  </a:lnTo>
                  <a:cubicBezTo>
                    <a:pt x="33516" y="217"/>
                    <a:pt x="33449" y="90"/>
                    <a:pt x="33336" y="30"/>
                  </a:cubicBezTo>
                  <a:cubicBezTo>
                    <a:pt x="33295" y="10"/>
                    <a:pt x="33253" y="0"/>
                    <a:pt x="33210" y="0"/>
                  </a:cubicBezTo>
                  <a:close/>
                </a:path>
              </a:pathLst>
            </a:custGeom>
            <a:solidFill>
              <a:srgbClr val="3D08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553;p41"/>
            <p:cNvSpPr/>
            <p:nvPr/>
          </p:nvSpPr>
          <p:spPr>
            <a:xfrm>
              <a:off x="2654050" y="566375"/>
              <a:ext cx="856425" cy="580475"/>
            </a:xfrm>
            <a:custGeom>
              <a:avLst/>
              <a:gdLst/>
              <a:ahLst/>
              <a:cxnLst/>
              <a:rect l="l" t="t" r="r" b="b"/>
              <a:pathLst>
                <a:path w="34257" h="23219" extrusionOk="0">
                  <a:moveTo>
                    <a:pt x="19025" y="586"/>
                  </a:moveTo>
                  <a:cubicBezTo>
                    <a:pt x="19459" y="626"/>
                    <a:pt x="21893" y="1386"/>
                    <a:pt x="26474" y="3053"/>
                  </a:cubicBezTo>
                  <a:cubicBezTo>
                    <a:pt x="29988" y="4320"/>
                    <a:pt x="32776" y="5400"/>
                    <a:pt x="33556" y="5740"/>
                  </a:cubicBezTo>
                  <a:cubicBezTo>
                    <a:pt x="32062" y="7694"/>
                    <a:pt x="17498" y="21751"/>
                    <a:pt x="16031" y="22625"/>
                  </a:cubicBezTo>
                  <a:cubicBezTo>
                    <a:pt x="15031" y="22385"/>
                    <a:pt x="6542" y="17804"/>
                    <a:pt x="787" y="14623"/>
                  </a:cubicBezTo>
                  <a:cubicBezTo>
                    <a:pt x="2821" y="12782"/>
                    <a:pt x="17852" y="1326"/>
                    <a:pt x="19025" y="586"/>
                  </a:cubicBezTo>
                  <a:close/>
                  <a:moveTo>
                    <a:pt x="18948" y="0"/>
                  </a:moveTo>
                  <a:cubicBezTo>
                    <a:pt x="18863" y="0"/>
                    <a:pt x="18829" y="17"/>
                    <a:pt x="18799" y="32"/>
                  </a:cubicBezTo>
                  <a:cubicBezTo>
                    <a:pt x="18639" y="119"/>
                    <a:pt x="320" y="13836"/>
                    <a:pt x="54" y="14596"/>
                  </a:cubicBezTo>
                  <a:cubicBezTo>
                    <a:pt x="0" y="14729"/>
                    <a:pt x="54" y="14883"/>
                    <a:pt x="180" y="14956"/>
                  </a:cubicBezTo>
                  <a:cubicBezTo>
                    <a:pt x="5788" y="18057"/>
                    <a:pt x="15258" y="23218"/>
                    <a:pt x="16105" y="23218"/>
                  </a:cubicBezTo>
                  <a:lnTo>
                    <a:pt x="16131" y="23218"/>
                  </a:lnTo>
                  <a:cubicBezTo>
                    <a:pt x="17058" y="23038"/>
                    <a:pt x="33963" y="6714"/>
                    <a:pt x="34223" y="5734"/>
                  </a:cubicBezTo>
                  <a:cubicBezTo>
                    <a:pt x="34256" y="5614"/>
                    <a:pt x="34223" y="5487"/>
                    <a:pt x="34129" y="5400"/>
                  </a:cubicBezTo>
                  <a:cubicBezTo>
                    <a:pt x="33789" y="5114"/>
                    <a:pt x="28541" y="3180"/>
                    <a:pt x="26561" y="2460"/>
                  </a:cubicBezTo>
                  <a:cubicBezTo>
                    <a:pt x="20616" y="316"/>
                    <a:pt x="19313" y="0"/>
                    <a:pt x="18948" y="0"/>
                  </a:cubicBezTo>
                  <a:close/>
                </a:path>
              </a:pathLst>
            </a:custGeom>
            <a:solidFill>
              <a:srgbClr val="3D08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554;p41"/>
            <p:cNvSpPr/>
            <p:nvPr/>
          </p:nvSpPr>
          <p:spPr>
            <a:xfrm>
              <a:off x="2654200" y="926425"/>
              <a:ext cx="32050" cy="23200"/>
            </a:xfrm>
            <a:custGeom>
              <a:avLst/>
              <a:gdLst/>
              <a:ahLst/>
              <a:cxnLst/>
              <a:rect l="l" t="t" r="r" b="b"/>
              <a:pathLst>
                <a:path w="1282" h="928" extrusionOk="0">
                  <a:moveTo>
                    <a:pt x="314" y="1"/>
                  </a:moveTo>
                  <a:cubicBezTo>
                    <a:pt x="181" y="1"/>
                    <a:pt x="68" y="94"/>
                    <a:pt x="34" y="221"/>
                  </a:cubicBezTo>
                  <a:cubicBezTo>
                    <a:pt x="1" y="347"/>
                    <a:pt x="61" y="481"/>
                    <a:pt x="181" y="548"/>
                  </a:cubicBezTo>
                  <a:lnTo>
                    <a:pt x="794" y="894"/>
                  </a:lnTo>
                  <a:cubicBezTo>
                    <a:pt x="841" y="914"/>
                    <a:pt x="888" y="928"/>
                    <a:pt x="941" y="928"/>
                  </a:cubicBezTo>
                  <a:cubicBezTo>
                    <a:pt x="988" y="928"/>
                    <a:pt x="1034" y="921"/>
                    <a:pt x="1081" y="894"/>
                  </a:cubicBezTo>
                  <a:cubicBezTo>
                    <a:pt x="1168" y="848"/>
                    <a:pt x="1221" y="761"/>
                    <a:pt x="1228" y="661"/>
                  </a:cubicBezTo>
                  <a:cubicBezTo>
                    <a:pt x="1235" y="548"/>
                    <a:pt x="1255" y="434"/>
                    <a:pt x="1268" y="334"/>
                  </a:cubicBezTo>
                  <a:cubicBezTo>
                    <a:pt x="1281" y="254"/>
                    <a:pt x="1255" y="167"/>
                    <a:pt x="1195" y="101"/>
                  </a:cubicBezTo>
                  <a:cubicBezTo>
                    <a:pt x="1141" y="34"/>
                    <a:pt x="1061" y="1"/>
                    <a:pt x="981" y="1"/>
                  </a:cubicBezTo>
                  <a:close/>
                </a:path>
              </a:pathLst>
            </a:custGeom>
            <a:solidFill>
              <a:srgbClr val="3D08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555;p41"/>
            <p:cNvSpPr/>
            <p:nvPr/>
          </p:nvSpPr>
          <p:spPr>
            <a:xfrm>
              <a:off x="2654550" y="920625"/>
              <a:ext cx="37850" cy="25500"/>
            </a:xfrm>
            <a:custGeom>
              <a:avLst/>
              <a:gdLst/>
              <a:ahLst/>
              <a:cxnLst/>
              <a:rect l="l" t="t" r="r" b="b"/>
              <a:pathLst>
                <a:path w="1514" h="1020" extrusionOk="0">
                  <a:moveTo>
                    <a:pt x="1197" y="0"/>
                  </a:moveTo>
                  <a:cubicBezTo>
                    <a:pt x="1170" y="0"/>
                    <a:pt x="1142" y="4"/>
                    <a:pt x="1114" y="13"/>
                  </a:cubicBezTo>
                  <a:lnTo>
                    <a:pt x="220" y="246"/>
                  </a:lnTo>
                  <a:cubicBezTo>
                    <a:pt x="107" y="273"/>
                    <a:pt x="27" y="373"/>
                    <a:pt x="14" y="493"/>
                  </a:cubicBezTo>
                  <a:cubicBezTo>
                    <a:pt x="0" y="606"/>
                    <a:pt x="54" y="720"/>
                    <a:pt x="160" y="780"/>
                  </a:cubicBezTo>
                  <a:lnTo>
                    <a:pt x="534" y="986"/>
                  </a:lnTo>
                  <a:cubicBezTo>
                    <a:pt x="574" y="1006"/>
                    <a:pt x="627" y="1020"/>
                    <a:pt x="674" y="1020"/>
                  </a:cubicBezTo>
                  <a:cubicBezTo>
                    <a:pt x="747" y="1020"/>
                    <a:pt x="814" y="993"/>
                    <a:pt x="867" y="946"/>
                  </a:cubicBezTo>
                  <a:lnTo>
                    <a:pt x="1374" y="513"/>
                  </a:lnTo>
                  <a:cubicBezTo>
                    <a:pt x="1481" y="419"/>
                    <a:pt x="1514" y="273"/>
                    <a:pt x="1447" y="153"/>
                  </a:cubicBezTo>
                  <a:cubicBezTo>
                    <a:pt x="1400" y="58"/>
                    <a:pt x="1302" y="0"/>
                    <a:pt x="1197" y="0"/>
                  </a:cubicBezTo>
                  <a:close/>
                </a:path>
              </a:pathLst>
            </a:custGeom>
            <a:solidFill>
              <a:srgbClr val="3D08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556;p41"/>
            <p:cNvSpPr/>
            <p:nvPr/>
          </p:nvSpPr>
          <p:spPr>
            <a:xfrm>
              <a:off x="2651700" y="926425"/>
              <a:ext cx="34550" cy="151225"/>
            </a:xfrm>
            <a:custGeom>
              <a:avLst/>
              <a:gdLst/>
              <a:ahLst/>
              <a:cxnLst/>
              <a:rect l="l" t="t" r="r" b="b"/>
              <a:pathLst>
                <a:path w="1382" h="6049" extrusionOk="0">
                  <a:moveTo>
                    <a:pt x="754" y="588"/>
                  </a:moveTo>
                  <a:lnTo>
                    <a:pt x="754" y="614"/>
                  </a:lnTo>
                  <a:cubicBezTo>
                    <a:pt x="621" y="2021"/>
                    <a:pt x="714" y="4249"/>
                    <a:pt x="761" y="5255"/>
                  </a:cubicBezTo>
                  <a:lnTo>
                    <a:pt x="694" y="5222"/>
                  </a:lnTo>
                  <a:cubicBezTo>
                    <a:pt x="614" y="3062"/>
                    <a:pt x="674" y="1254"/>
                    <a:pt x="694" y="588"/>
                  </a:cubicBezTo>
                  <a:close/>
                  <a:moveTo>
                    <a:pt x="414" y="1"/>
                  </a:moveTo>
                  <a:cubicBezTo>
                    <a:pt x="261" y="7"/>
                    <a:pt x="141" y="127"/>
                    <a:pt x="128" y="281"/>
                  </a:cubicBezTo>
                  <a:cubicBezTo>
                    <a:pt x="121" y="301"/>
                    <a:pt x="1" y="2588"/>
                    <a:pt x="128" y="5402"/>
                  </a:cubicBezTo>
                  <a:cubicBezTo>
                    <a:pt x="128" y="5509"/>
                    <a:pt x="188" y="5602"/>
                    <a:pt x="281" y="5656"/>
                  </a:cubicBezTo>
                  <a:lnTo>
                    <a:pt x="941" y="6016"/>
                  </a:lnTo>
                  <a:cubicBezTo>
                    <a:pt x="981" y="6036"/>
                    <a:pt x="1028" y="6049"/>
                    <a:pt x="1081" y="6049"/>
                  </a:cubicBezTo>
                  <a:cubicBezTo>
                    <a:pt x="1134" y="6049"/>
                    <a:pt x="1188" y="6036"/>
                    <a:pt x="1241" y="6002"/>
                  </a:cubicBezTo>
                  <a:cubicBezTo>
                    <a:pt x="1328" y="5942"/>
                    <a:pt x="1375" y="5842"/>
                    <a:pt x="1375" y="5736"/>
                  </a:cubicBezTo>
                  <a:cubicBezTo>
                    <a:pt x="1375" y="5702"/>
                    <a:pt x="1168" y="2448"/>
                    <a:pt x="1328" y="661"/>
                  </a:cubicBezTo>
                  <a:cubicBezTo>
                    <a:pt x="1335" y="548"/>
                    <a:pt x="1355" y="434"/>
                    <a:pt x="1375" y="334"/>
                  </a:cubicBezTo>
                  <a:cubicBezTo>
                    <a:pt x="1381" y="254"/>
                    <a:pt x="1355" y="167"/>
                    <a:pt x="1295" y="101"/>
                  </a:cubicBezTo>
                  <a:cubicBezTo>
                    <a:pt x="1241" y="34"/>
                    <a:pt x="1161" y="1"/>
                    <a:pt x="1081" y="1"/>
                  </a:cubicBezTo>
                  <a:close/>
                </a:path>
              </a:pathLst>
            </a:custGeom>
            <a:solidFill>
              <a:srgbClr val="3D08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557;p41"/>
            <p:cNvSpPr/>
            <p:nvPr/>
          </p:nvSpPr>
          <p:spPr>
            <a:xfrm>
              <a:off x="2667050" y="933450"/>
              <a:ext cx="396450" cy="301450"/>
            </a:xfrm>
            <a:custGeom>
              <a:avLst/>
              <a:gdLst/>
              <a:ahLst/>
              <a:cxnLst/>
              <a:rect l="l" t="t" r="r" b="b"/>
              <a:pathLst>
                <a:path w="15858" h="12058" extrusionOk="0">
                  <a:moveTo>
                    <a:pt x="607" y="773"/>
                  </a:moveTo>
                  <a:lnTo>
                    <a:pt x="15264" y="8415"/>
                  </a:lnTo>
                  <a:lnTo>
                    <a:pt x="15078" y="11343"/>
                  </a:lnTo>
                  <a:cubicBezTo>
                    <a:pt x="13451" y="10583"/>
                    <a:pt x="6602" y="7142"/>
                    <a:pt x="747" y="4174"/>
                  </a:cubicBezTo>
                  <a:lnTo>
                    <a:pt x="607" y="773"/>
                  </a:lnTo>
                  <a:close/>
                  <a:moveTo>
                    <a:pt x="302" y="1"/>
                  </a:moveTo>
                  <a:cubicBezTo>
                    <a:pt x="246" y="1"/>
                    <a:pt x="190" y="16"/>
                    <a:pt x="140" y="46"/>
                  </a:cubicBezTo>
                  <a:cubicBezTo>
                    <a:pt x="47" y="100"/>
                    <a:pt x="0" y="200"/>
                    <a:pt x="7" y="307"/>
                  </a:cubicBezTo>
                  <a:lnTo>
                    <a:pt x="174" y="4374"/>
                  </a:lnTo>
                  <a:cubicBezTo>
                    <a:pt x="180" y="4481"/>
                    <a:pt x="247" y="4581"/>
                    <a:pt x="347" y="4621"/>
                  </a:cubicBezTo>
                  <a:lnTo>
                    <a:pt x="434" y="4674"/>
                  </a:lnTo>
                  <a:cubicBezTo>
                    <a:pt x="5802" y="7388"/>
                    <a:pt x="14871" y="11970"/>
                    <a:pt x="15284" y="12056"/>
                  </a:cubicBezTo>
                  <a:lnTo>
                    <a:pt x="15344" y="12056"/>
                  </a:lnTo>
                  <a:cubicBezTo>
                    <a:pt x="15352" y="12057"/>
                    <a:pt x="15360" y="12058"/>
                    <a:pt x="15368" y="12058"/>
                  </a:cubicBezTo>
                  <a:cubicBezTo>
                    <a:pt x="15421" y="12058"/>
                    <a:pt x="15477" y="12039"/>
                    <a:pt x="15518" y="12010"/>
                  </a:cubicBezTo>
                  <a:cubicBezTo>
                    <a:pt x="15585" y="11956"/>
                    <a:pt x="15631" y="11876"/>
                    <a:pt x="15638" y="11790"/>
                  </a:cubicBezTo>
                  <a:lnTo>
                    <a:pt x="15851" y="8262"/>
                  </a:lnTo>
                  <a:cubicBezTo>
                    <a:pt x="15858" y="8149"/>
                    <a:pt x="15798" y="8042"/>
                    <a:pt x="15698" y="7989"/>
                  </a:cubicBezTo>
                  <a:lnTo>
                    <a:pt x="427" y="26"/>
                  </a:lnTo>
                  <a:cubicBezTo>
                    <a:pt x="387" y="9"/>
                    <a:pt x="345" y="1"/>
                    <a:pt x="302" y="1"/>
                  </a:cubicBezTo>
                  <a:close/>
                </a:path>
              </a:pathLst>
            </a:custGeom>
            <a:solidFill>
              <a:srgbClr val="3D08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558;p41"/>
            <p:cNvSpPr/>
            <p:nvPr/>
          </p:nvSpPr>
          <p:spPr>
            <a:xfrm>
              <a:off x="2986975" y="565900"/>
              <a:ext cx="131425" cy="103475"/>
            </a:xfrm>
            <a:custGeom>
              <a:avLst/>
              <a:gdLst/>
              <a:ahLst/>
              <a:cxnLst/>
              <a:rect l="l" t="t" r="r" b="b"/>
              <a:pathLst>
                <a:path w="5257" h="4139" extrusionOk="0">
                  <a:moveTo>
                    <a:pt x="3047" y="0"/>
                  </a:moveTo>
                  <a:cubicBezTo>
                    <a:pt x="2947" y="0"/>
                    <a:pt x="2842" y="6"/>
                    <a:pt x="2734" y="18"/>
                  </a:cubicBezTo>
                  <a:cubicBezTo>
                    <a:pt x="1647" y="145"/>
                    <a:pt x="727" y="771"/>
                    <a:pt x="367" y="1532"/>
                  </a:cubicBezTo>
                  <a:cubicBezTo>
                    <a:pt x="0" y="2285"/>
                    <a:pt x="87" y="3165"/>
                    <a:pt x="607" y="4006"/>
                  </a:cubicBezTo>
                  <a:cubicBezTo>
                    <a:pt x="660" y="4086"/>
                    <a:pt x="754" y="4139"/>
                    <a:pt x="854" y="4139"/>
                  </a:cubicBezTo>
                  <a:cubicBezTo>
                    <a:pt x="907" y="4132"/>
                    <a:pt x="960" y="4119"/>
                    <a:pt x="1007" y="4099"/>
                  </a:cubicBezTo>
                  <a:cubicBezTo>
                    <a:pt x="1147" y="4012"/>
                    <a:pt x="1187" y="3832"/>
                    <a:pt x="1094" y="3699"/>
                  </a:cubicBezTo>
                  <a:cubicBezTo>
                    <a:pt x="687" y="3032"/>
                    <a:pt x="580" y="2432"/>
                    <a:pt x="887" y="1785"/>
                  </a:cubicBezTo>
                  <a:cubicBezTo>
                    <a:pt x="1200" y="1145"/>
                    <a:pt x="1914" y="698"/>
                    <a:pt x="2801" y="598"/>
                  </a:cubicBezTo>
                  <a:cubicBezTo>
                    <a:pt x="2887" y="588"/>
                    <a:pt x="2970" y="583"/>
                    <a:pt x="3048" y="583"/>
                  </a:cubicBezTo>
                  <a:cubicBezTo>
                    <a:pt x="4383" y="583"/>
                    <a:pt x="4622" y="1949"/>
                    <a:pt x="4635" y="2012"/>
                  </a:cubicBezTo>
                  <a:cubicBezTo>
                    <a:pt x="4652" y="2194"/>
                    <a:pt x="4783" y="2277"/>
                    <a:pt x="4917" y="2277"/>
                  </a:cubicBezTo>
                  <a:cubicBezTo>
                    <a:pt x="5085" y="2277"/>
                    <a:pt x="5257" y="2145"/>
                    <a:pt x="5208" y="1918"/>
                  </a:cubicBezTo>
                  <a:cubicBezTo>
                    <a:pt x="5096" y="1225"/>
                    <a:pt x="4516" y="0"/>
                    <a:pt x="3047" y="0"/>
                  </a:cubicBezTo>
                  <a:close/>
                </a:path>
              </a:pathLst>
            </a:custGeom>
            <a:solidFill>
              <a:srgbClr val="3D08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2559;p41"/>
            <p:cNvSpPr/>
            <p:nvPr/>
          </p:nvSpPr>
          <p:spPr>
            <a:xfrm>
              <a:off x="2937950" y="605900"/>
              <a:ext cx="140575" cy="101825"/>
            </a:xfrm>
            <a:custGeom>
              <a:avLst/>
              <a:gdLst/>
              <a:ahLst/>
              <a:cxnLst/>
              <a:rect l="l" t="t" r="r" b="b"/>
              <a:pathLst>
                <a:path w="5623" h="4073" extrusionOk="0">
                  <a:moveTo>
                    <a:pt x="2910" y="0"/>
                  </a:moveTo>
                  <a:cubicBezTo>
                    <a:pt x="2602" y="0"/>
                    <a:pt x="2276" y="62"/>
                    <a:pt x="1934" y="205"/>
                  </a:cubicBezTo>
                  <a:cubicBezTo>
                    <a:pt x="827" y="665"/>
                    <a:pt x="407" y="1365"/>
                    <a:pt x="247" y="1872"/>
                  </a:cubicBezTo>
                  <a:cubicBezTo>
                    <a:pt x="1" y="2672"/>
                    <a:pt x="241" y="3459"/>
                    <a:pt x="541" y="3939"/>
                  </a:cubicBezTo>
                  <a:cubicBezTo>
                    <a:pt x="594" y="4026"/>
                    <a:pt x="687" y="4073"/>
                    <a:pt x="794" y="4073"/>
                  </a:cubicBezTo>
                  <a:cubicBezTo>
                    <a:pt x="847" y="4066"/>
                    <a:pt x="901" y="4053"/>
                    <a:pt x="947" y="4033"/>
                  </a:cubicBezTo>
                  <a:cubicBezTo>
                    <a:pt x="1088" y="3939"/>
                    <a:pt x="1121" y="3759"/>
                    <a:pt x="1034" y="3619"/>
                  </a:cubicBezTo>
                  <a:cubicBezTo>
                    <a:pt x="734" y="3146"/>
                    <a:pt x="654" y="2572"/>
                    <a:pt x="807" y="2039"/>
                  </a:cubicBezTo>
                  <a:cubicBezTo>
                    <a:pt x="981" y="1479"/>
                    <a:pt x="1434" y="1039"/>
                    <a:pt x="2161" y="739"/>
                  </a:cubicBezTo>
                  <a:cubicBezTo>
                    <a:pt x="2428" y="627"/>
                    <a:pt x="2680" y="580"/>
                    <a:pt x="2915" y="580"/>
                  </a:cubicBezTo>
                  <a:cubicBezTo>
                    <a:pt x="4174" y="580"/>
                    <a:pt x="4942" y="1932"/>
                    <a:pt x="4975" y="2006"/>
                  </a:cubicBezTo>
                  <a:cubicBezTo>
                    <a:pt x="5035" y="2114"/>
                    <a:pt x="5129" y="2160"/>
                    <a:pt x="5223" y="2160"/>
                  </a:cubicBezTo>
                  <a:cubicBezTo>
                    <a:pt x="5422" y="2160"/>
                    <a:pt x="5622" y="1955"/>
                    <a:pt x="5495" y="1719"/>
                  </a:cubicBezTo>
                  <a:cubicBezTo>
                    <a:pt x="5120" y="1043"/>
                    <a:pt x="4175" y="0"/>
                    <a:pt x="2910" y="0"/>
                  </a:cubicBezTo>
                  <a:close/>
                </a:path>
              </a:pathLst>
            </a:custGeom>
            <a:solidFill>
              <a:srgbClr val="3D08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2560;p41"/>
            <p:cNvSpPr/>
            <p:nvPr/>
          </p:nvSpPr>
          <p:spPr>
            <a:xfrm>
              <a:off x="2876100" y="651475"/>
              <a:ext cx="141075" cy="103425"/>
            </a:xfrm>
            <a:custGeom>
              <a:avLst/>
              <a:gdLst/>
              <a:ahLst/>
              <a:cxnLst/>
              <a:rect l="l" t="t" r="r" b="b"/>
              <a:pathLst>
                <a:path w="5643" h="4137" extrusionOk="0">
                  <a:moveTo>
                    <a:pt x="2995" y="0"/>
                  </a:moveTo>
                  <a:cubicBezTo>
                    <a:pt x="2716" y="0"/>
                    <a:pt x="2415" y="46"/>
                    <a:pt x="2094" y="149"/>
                  </a:cubicBezTo>
                  <a:cubicBezTo>
                    <a:pt x="874" y="543"/>
                    <a:pt x="414" y="1323"/>
                    <a:pt x="241" y="1916"/>
                  </a:cubicBezTo>
                  <a:cubicBezTo>
                    <a:pt x="1" y="2757"/>
                    <a:pt x="214" y="3617"/>
                    <a:pt x="567" y="4030"/>
                  </a:cubicBezTo>
                  <a:cubicBezTo>
                    <a:pt x="621" y="4097"/>
                    <a:pt x="701" y="4137"/>
                    <a:pt x="787" y="4137"/>
                  </a:cubicBezTo>
                  <a:cubicBezTo>
                    <a:pt x="854" y="4137"/>
                    <a:pt x="921" y="4117"/>
                    <a:pt x="974" y="4077"/>
                  </a:cubicBezTo>
                  <a:cubicBezTo>
                    <a:pt x="1094" y="3970"/>
                    <a:pt x="1114" y="3783"/>
                    <a:pt x="1014" y="3657"/>
                  </a:cubicBezTo>
                  <a:cubicBezTo>
                    <a:pt x="807" y="3417"/>
                    <a:pt x="607" y="2717"/>
                    <a:pt x="801" y="2076"/>
                  </a:cubicBezTo>
                  <a:cubicBezTo>
                    <a:pt x="988" y="1430"/>
                    <a:pt x="1501" y="949"/>
                    <a:pt x="2275" y="696"/>
                  </a:cubicBezTo>
                  <a:cubicBezTo>
                    <a:pt x="2531" y="614"/>
                    <a:pt x="2768" y="579"/>
                    <a:pt x="2987" y="579"/>
                  </a:cubicBezTo>
                  <a:cubicBezTo>
                    <a:pt x="4373" y="579"/>
                    <a:pt x="5013" y="2001"/>
                    <a:pt x="5042" y="2076"/>
                  </a:cubicBezTo>
                  <a:cubicBezTo>
                    <a:pt x="5086" y="2184"/>
                    <a:pt x="5192" y="2249"/>
                    <a:pt x="5303" y="2249"/>
                  </a:cubicBezTo>
                  <a:cubicBezTo>
                    <a:pt x="5343" y="2249"/>
                    <a:pt x="5383" y="2241"/>
                    <a:pt x="5422" y="2223"/>
                  </a:cubicBezTo>
                  <a:cubicBezTo>
                    <a:pt x="5575" y="2163"/>
                    <a:pt x="5642" y="1990"/>
                    <a:pt x="5575" y="1850"/>
                  </a:cubicBezTo>
                  <a:cubicBezTo>
                    <a:pt x="5270" y="1133"/>
                    <a:pt x="4391" y="0"/>
                    <a:pt x="2995" y="0"/>
                  </a:cubicBezTo>
                  <a:close/>
                </a:path>
              </a:pathLst>
            </a:custGeom>
            <a:solidFill>
              <a:srgbClr val="3D08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2561;p41"/>
            <p:cNvSpPr/>
            <p:nvPr/>
          </p:nvSpPr>
          <p:spPr>
            <a:xfrm>
              <a:off x="2803075" y="700725"/>
              <a:ext cx="147575" cy="99875"/>
            </a:xfrm>
            <a:custGeom>
              <a:avLst/>
              <a:gdLst/>
              <a:ahLst/>
              <a:cxnLst/>
              <a:rect l="l" t="t" r="r" b="b"/>
              <a:pathLst>
                <a:path w="5903" h="3995" extrusionOk="0">
                  <a:moveTo>
                    <a:pt x="3581" y="1"/>
                  </a:moveTo>
                  <a:cubicBezTo>
                    <a:pt x="3187" y="1"/>
                    <a:pt x="2778" y="114"/>
                    <a:pt x="2355" y="340"/>
                  </a:cubicBezTo>
                  <a:cubicBezTo>
                    <a:pt x="1" y="1593"/>
                    <a:pt x="1054" y="3814"/>
                    <a:pt x="1068" y="3841"/>
                  </a:cubicBezTo>
                  <a:cubicBezTo>
                    <a:pt x="1114" y="3934"/>
                    <a:pt x="1214" y="3994"/>
                    <a:pt x="1328" y="3994"/>
                  </a:cubicBezTo>
                  <a:cubicBezTo>
                    <a:pt x="1368" y="3994"/>
                    <a:pt x="1415" y="3987"/>
                    <a:pt x="1455" y="3974"/>
                  </a:cubicBezTo>
                  <a:cubicBezTo>
                    <a:pt x="1595" y="3901"/>
                    <a:pt x="1655" y="3721"/>
                    <a:pt x="1588" y="3581"/>
                  </a:cubicBezTo>
                  <a:cubicBezTo>
                    <a:pt x="1555" y="3514"/>
                    <a:pt x="774" y="1840"/>
                    <a:pt x="2628" y="853"/>
                  </a:cubicBezTo>
                  <a:cubicBezTo>
                    <a:pt x="2958" y="678"/>
                    <a:pt x="3276" y="588"/>
                    <a:pt x="3576" y="588"/>
                  </a:cubicBezTo>
                  <a:cubicBezTo>
                    <a:pt x="3744" y="588"/>
                    <a:pt x="3906" y="616"/>
                    <a:pt x="4062" y="673"/>
                  </a:cubicBezTo>
                  <a:cubicBezTo>
                    <a:pt x="4875" y="973"/>
                    <a:pt x="5296" y="1960"/>
                    <a:pt x="5302" y="1987"/>
                  </a:cubicBezTo>
                  <a:cubicBezTo>
                    <a:pt x="5348" y="2099"/>
                    <a:pt x="5456" y="2168"/>
                    <a:pt x="5569" y="2168"/>
                  </a:cubicBezTo>
                  <a:cubicBezTo>
                    <a:pt x="5605" y="2168"/>
                    <a:pt x="5641" y="2161"/>
                    <a:pt x="5676" y="2147"/>
                  </a:cubicBezTo>
                  <a:cubicBezTo>
                    <a:pt x="5829" y="2087"/>
                    <a:pt x="5902" y="1920"/>
                    <a:pt x="5842" y="1773"/>
                  </a:cubicBezTo>
                  <a:cubicBezTo>
                    <a:pt x="5822" y="1720"/>
                    <a:pt x="5336" y="520"/>
                    <a:pt x="4262" y="120"/>
                  </a:cubicBezTo>
                  <a:cubicBezTo>
                    <a:pt x="4041" y="40"/>
                    <a:pt x="3814" y="1"/>
                    <a:pt x="3581" y="1"/>
                  </a:cubicBezTo>
                  <a:close/>
                </a:path>
              </a:pathLst>
            </a:custGeom>
            <a:solidFill>
              <a:srgbClr val="3D08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2562;p41"/>
            <p:cNvSpPr/>
            <p:nvPr/>
          </p:nvSpPr>
          <p:spPr>
            <a:xfrm>
              <a:off x="2737400" y="758025"/>
              <a:ext cx="142225" cy="96775"/>
            </a:xfrm>
            <a:custGeom>
              <a:avLst/>
              <a:gdLst/>
              <a:ahLst/>
              <a:cxnLst/>
              <a:rect l="l" t="t" r="r" b="b"/>
              <a:pathLst>
                <a:path w="5689" h="3871" extrusionOk="0">
                  <a:moveTo>
                    <a:pt x="3582" y="1"/>
                  </a:moveTo>
                  <a:cubicBezTo>
                    <a:pt x="3128" y="1"/>
                    <a:pt x="2613" y="134"/>
                    <a:pt x="2054" y="502"/>
                  </a:cubicBezTo>
                  <a:cubicBezTo>
                    <a:pt x="0" y="1855"/>
                    <a:pt x="894" y="3689"/>
                    <a:pt x="901" y="3716"/>
                  </a:cubicBezTo>
                  <a:cubicBezTo>
                    <a:pt x="954" y="3809"/>
                    <a:pt x="1054" y="3869"/>
                    <a:pt x="1161" y="3869"/>
                  </a:cubicBezTo>
                  <a:cubicBezTo>
                    <a:pt x="1169" y="3870"/>
                    <a:pt x="1177" y="3871"/>
                    <a:pt x="1185" y="3871"/>
                  </a:cubicBezTo>
                  <a:cubicBezTo>
                    <a:pt x="1223" y="3871"/>
                    <a:pt x="1261" y="3858"/>
                    <a:pt x="1294" y="3836"/>
                  </a:cubicBezTo>
                  <a:cubicBezTo>
                    <a:pt x="1434" y="3763"/>
                    <a:pt x="1494" y="3589"/>
                    <a:pt x="1427" y="3449"/>
                  </a:cubicBezTo>
                  <a:cubicBezTo>
                    <a:pt x="1394" y="3396"/>
                    <a:pt x="781" y="2055"/>
                    <a:pt x="2381" y="995"/>
                  </a:cubicBezTo>
                  <a:cubicBezTo>
                    <a:pt x="2833" y="696"/>
                    <a:pt x="3246" y="587"/>
                    <a:pt x="3607" y="587"/>
                  </a:cubicBezTo>
                  <a:cubicBezTo>
                    <a:pt x="4523" y="587"/>
                    <a:pt x="5102" y="1286"/>
                    <a:pt x="5135" y="1329"/>
                  </a:cubicBezTo>
                  <a:cubicBezTo>
                    <a:pt x="5196" y="1397"/>
                    <a:pt x="5280" y="1433"/>
                    <a:pt x="5365" y="1433"/>
                  </a:cubicBezTo>
                  <a:cubicBezTo>
                    <a:pt x="5429" y="1433"/>
                    <a:pt x="5494" y="1412"/>
                    <a:pt x="5549" y="1369"/>
                  </a:cubicBezTo>
                  <a:cubicBezTo>
                    <a:pt x="5669" y="1269"/>
                    <a:pt x="5689" y="1089"/>
                    <a:pt x="5589" y="962"/>
                  </a:cubicBezTo>
                  <a:cubicBezTo>
                    <a:pt x="5574" y="952"/>
                    <a:pt x="4794" y="1"/>
                    <a:pt x="3582" y="1"/>
                  </a:cubicBezTo>
                  <a:close/>
                </a:path>
              </a:pathLst>
            </a:custGeom>
            <a:solidFill>
              <a:srgbClr val="3D08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2563;p41"/>
            <p:cNvSpPr/>
            <p:nvPr/>
          </p:nvSpPr>
          <p:spPr>
            <a:xfrm>
              <a:off x="2685725" y="796550"/>
              <a:ext cx="131225" cy="97725"/>
            </a:xfrm>
            <a:custGeom>
              <a:avLst/>
              <a:gdLst/>
              <a:ahLst/>
              <a:cxnLst/>
              <a:rect l="l" t="t" r="r" b="b"/>
              <a:pathLst>
                <a:path w="5249" h="3909" extrusionOk="0">
                  <a:moveTo>
                    <a:pt x="3425" y="0"/>
                  </a:moveTo>
                  <a:cubicBezTo>
                    <a:pt x="3032" y="0"/>
                    <a:pt x="2609" y="149"/>
                    <a:pt x="2161" y="441"/>
                  </a:cubicBezTo>
                  <a:cubicBezTo>
                    <a:pt x="0" y="1862"/>
                    <a:pt x="967" y="3742"/>
                    <a:pt x="980" y="3755"/>
                  </a:cubicBezTo>
                  <a:cubicBezTo>
                    <a:pt x="1027" y="3849"/>
                    <a:pt x="1127" y="3909"/>
                    <a:pt x="1234" y="3909"/>
                  </a:cubicBezTo>
                  <a:cubicBezTo>
                    <a:pt x="1281" y="3909"/>
                    <a:pt x="1327" y="3895"/>
                    <a:pt x="1367" y="3875"/>
                  </a:cubicBezTo>
                  <a:cubicBezTo>
                    <a:pt x="1514" y="3795"/>
                    <a:pt x="1567" y="3622"/>
                    <a:pt x="1487" y="3482"/>
                  </a:cubicBezTo>
                  <a:cubicBezTo>
                    <a:pt x="1461" y="3422"/>
                    <a:pt x="760" y="2055"/>
                    <a:pt x="2481" y="928"/>
                  </a:cubicBezTo>
                  <a:cubicBezTo>
                    <a:pt x="2824" y="702"/>
                    <a:pt x="3138" y="589"/>
                    <a:pt x="3413" y="589"/>
                  </a:cubicBezTo>
                  <a:cubicBezTo>
                    <a:pt x="3527" y="589"/>
                    <a:pt x="3635" y="609"/>
                    <a:pt x="3735" y="648"/>
                  </a:cubicBezTo>
                  <a:cubicBezTo>
                    <a:pt x="4361" y="881"/>
                    <a:pt x="4621" y="1781"/>
                    <a:pt x="4621" y="1788"/>
                  </a:cubicBezTo>
                  <a:cubicBezTo>
                    <a:pt x="4638" y="1936"/>
                    <a:pt x="4767" y="2045"/>
                    <a:pt x="4908" y="2045"/>
                  </a:cubicBezTo>
                  <a:cubicBezTo>
                    <a:pt x="4932" y="2045"/>
                    <a:pt x="4957" y="2042"/>
                    <a:pt x="4982" y="2035"/>
                  </a:cubicBezTo>
                  <a:cubicBezTo>
                    <a:pt x="5155" y="1988"/>
                    <a:pt x="5248" y="1801"/>
                    <a:pt x="5182" y="1641"/>
                  </a:cubicBezTo>
                  <a:cubicBezTo>
                    <a:pt x="5168" y="1588"/>
                    <a:pt x="4855" y="448"/>
                    <a:pt x="3948" y="94"/>
                  </a:cubicBezTo>
                  <a:cubicBezTo>
                    <a:pt x="3780" y="31"/>
                    <a:pt x="3606" y="0"/>
                    <a:pt x="3425" y="0"/>
                  </a:cubicBezTo>
                  <a:close/>
                </a:path>
              </a:pathLst>
            </a:custGeom>
            <a:solidFill>
              <a:srgbClr val="3D08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2564;p41"/>
            <p:cNvSpPr/>
            <p:nvPr/>
          </p:nvSpPr>
          <p:spPr>
            <a:xfrm>
              <a:off x="2655375" y="844725"/>
              <a:ext cx="107600" cy="84225"/>
            </a:xfrm>
            <a:custGeom>
              <a:avLst/>
              <a:gdLst/>
              <a:ahLst/>
              <a:cxnLst/>
              <a:rect l="l" t="t" r="r" b="b"/>
              <a:pathLst>
                <a:path w="4304" h="3369" extrusionOk="0">
                  <a:moveTo>
                    <a:pt x="2396" y="0"/>
                  </a:moveTo>
                  <a:cubicBezTo>
                    <a:pt x="2140" y="0"/>
                    <a:pt x="1856" y="59"/>
                    <a:pt x="1548" y="208"/>
                  </a:cubicBezTo>
                  <a:cubicBezTo>
                    <a:pt x="834" y="555"/>
                    <a:pt x="394" y="1021"/>
                    <a:pt x="234" y="1602"/>
                  </a:cubicBezTo>
                  <a:cubicBezTo>
                    <a:pt x="1" y="2455"/>
                    <a:pt x="501" y="3215"/>
                    <a:pt x="514" y="3235"/>
                  </a:cubicBezTo>
                  <a:cubicBezTo>
                    <a:pt x="567" y="3315"/>
                    <a:pt x="661" y="3369"/>
                    <a:pt x="761" y="3369"/>
                  </a:cubicBezTo>
                  <a:cubicBezTo>
                    <a:pt x="814" y="3369"/>
                    <a:pt x="874" y="3355"/>
                    <a:pt x="927" y="3322"/>
                  </a:cubicBezTo>
                  <a:cubicBezTo>
                    <a:pt x="1061" y="3235"/>
                    <a:pt x="1094" y="3049"/>
                    <a:pt x="1001" y="2922"/>
                  </a:cubicBezTo>
                  <a:cubicBezTo>
                    <a:pt x="1001" y="2909"/>
                    <a:pt x="634" y="2342"/>
                    <a:pt x="801" y="1755"/>
                  </a:cubicBezTo>
                  <a:cubicBezTo>
                    <a:pt x="907" y="1342"/>
                    <a:pt x="1248" y="1001"/>
                    <a:pt x="1808" y="735"/>
                  </a:cubicBezTo>
                  <a:cubicBezTo>
                    <a:pt x="2026" y="630"/>
                    <a:pt x="2225" y="587"/>
                    <a:pt x="2406" y="587"/>
                  </a:cubicBezTo>
                  <a:cubicBezTo>
                    <a:pt x="3190" y="587"/>
                    <a:pt x="3614" y="1402"/>
                    <a:pt x="3668" y="1522"/>
                  </a:cubicBezTo>
                  <a:cubicBezTo>
                    <a:pt x="3726" y="1637"/>
                    <a:pt x="3822" y="1685"/>
                    <a:pt x="3919" y="1685"/>
                  </a:cubicBezTo>
                  <a:cubicBezTo>
                    <a:pt x="4111" y="1685"/>
                    <a:pt x="4304" y="1493"/>
                    <a:pt x="4188" y="1262"/>
                  </a:cubicBezTo>
                  <a:cubicBezTo>
                    <a:pt x="4028" y="948"/>
                    <a:pt x="3808" y="675"/>
                    <a:pt x="3541" y="441"/>
                  </a:cubicBezTo>
                  <a:cubicBezTo>
                    <a:pt x="3274" y="218"/>
                    <a:pt x="2886" y="0"/>
                    <a:pt x="2396" y="0"/>
                  </a:cubicBezTo>
                  <a:close/>
                </a:path>
              </a:pathLst>
            </a:custGeom>
            <a:solidFill>
              <a:srgbClr val="3D08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2565;p41"/>
            <p:cNvSpPr/>
            <p:nvPr/>
          </p:nvSpPr>
          <p:spPr>
            <a:xfrm>
              <a:off x="2697375" y="586000"/>
              <a:ext cx="785075" cy="535175"/>
            </a:xfrm>
            <a:custGeom>
              <a:avLst/>
              <a:gdLst/>
              <a:ahLst/>
              <a:cxnLst/>
              <a:rect l="l" t="t" r="r" b="b"/>
              <a:pathLst>
                <a:path w="31403" h="21407" extrusionOk="0">
                  <a:moveTo>
                    <a:pt x="17459" y="1"/>
                  </a:moveTo>
                  <a:cubicBezTo>
                    <a:pt x="17459" y="1"/>
                    <a:pt x="2402" y="10537"/>
                    <a:pt x="154" y="13671"/>
                  </a:cubicBezTo>
                  <a:cubicBezTo>
                    <a:pt x="1" y="13878"/>
                    <a:pt x="13985" y="21406"/>
                    <a:pt x="13985" y="21406"/>
                  </a:cubicBezTo>
                  <a:lnTo>
                    <a:pt x="31403" y="4882"/>
                  </a:lnTo>
                  <a:cubicBezTo>
                    <a:pt x="31403" y="4882"/>
                    <a:pt x="19473" y="334"/>
                    <a:pt x="17459" y="1"/>
                  </a:cubicBezTo>
                  <a:close/>
                </a:path>
              </a:pathLst>
            </a:custGeom>
            <a:solidFill>
              <a:srgbClr val="B39AF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2566;p41"/>
            <p:cNvSpPr/>
            <p:nvPr/>
          </p:nvSpPr>
          <p:spPr>
            <a:xfrm>
              <a:off x="3053975" y="638350"/>
              <a:ext cx="356625" cy="168075"/>
            </a:xfrm>
            <a:custGeom>
              <a:avLst/>
              <a:gdLst/>
              <a:ahLst/>
              <a:cxnLst/>
              <a:rect l="l" t="t" r="r" b="b"/>
              <a:pathLst>
                <a:path w="14265" h="6723" extrusionOk="0">
                  <a:moveTo>
                    <a:pt x="3688" y="1"/>
                  </a:moveTo>
                  <a:lnTo>
                    <a:pt x="1" y="2788"/>
                  </a:lnTo>
                  <a:lnTo>
                    <a:pt x="10497" y="6722"/>
                  </a:lnTo>
                  <a:lnTo>
                    <a:pt x="14265" y="3455"/>
                  </a:lnTo>
                  <a:lnTo>
                    <a:pt x="3688"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2567;p41"/>
            <p:cNvSpPr/>
            <p:nvPr/>
          </p:nvSpPr>
          <p:spPr>
            <a:xfrm>
              <a:off x="3046150" y="630950"/>
              <a:ext cx="372125" cy="182800"/>
            </a:xfrm>
            <a:custGeom>
              <a:avLst/>
              <a:gdLst/>
              <a:ahLst/>
              <a:cxnLst/>
              <a:rect l="l" t="t" r="r" b="b"/>
              <a:pathLst>
                <a:path w="14885" h="7312" extrusionOk="0">
                  <a:moveTo>
                    <a:pt x="4055" y="617"/>
                  </a:moveTo>
                  <a:lnTo>
                    <a:pt x="14004" y="3871"/>
                  </a:lnTo>
                  <a:lnTo>
                    <a:pt x="10750" y="6685"/>
                  </a:lnTo>
                  <a:lnTo>
                    <a:pt x="907" y="2997"/>
                  </a:lnTo>
                  <a:lnTo>
                    <a:pt x="4055" y="617"/>
                  </a:lnTo>
                  <a:close/>
                  <a:moveTo>
                    <a:pt x="4000" y="1"/>
                  </a:moveTo>
                  <a:cubicBezTo>
                    <a:pt x="3938" y="1"/>
                    <a:pt x="3875" y="23"/>
                    <a:pt x="3821" y="63"/>
                  </a:cubicBezTo>
                  <a:lnTo>
                    <a:pt x="140" y="2851"/>
                  </a:lnTo>
                  <a:cubicBezTo>
                    <a:pt x="47" y="2911"/>
                    <a:pt x="0" y="3024"/>
                    <a:pt x="20" y="3124"/>
                  </a:cubicBezTo>
                  <a:cubicBezTo>
                    <a:pt x="40" y="3231"/>
                    <a:pt x="107" y="3317"/>
                    <a:pt x="207" y="3351"/>
                  </a:cubicBezTo>
                  <a:lnTo>
                    <a:pt x="10710" y="7292"/>
                  </a:lnTo>
                  <a:lnTo>
                    <a:pt x="10810" y="7312"/>
                  </a:lnTo>
                  <a:cubicBezTo>
                    <a:pt x="10877" y="7312"/>
                    <a:pt x="10950" y="7285"/>
                    <a:pt x="11003" y="7239"/>
                  </a:cubicBezTo>
                  <a:lnTo>
                    <a:pt x="14771" y="3971"/>
                  </a:lnTo>
                  <a:cubicBezTo>
                    <a:pt x="14844" y="3904"/>
                    <a:pt x="14884" y="3798"/>
                    <a:pt x="14858" y="3698"/>
                  </a:cubicBezTo>
                  <a:cubicBezTo>
                    <a:pt x="14844" y="3591"/>
                    <a:pt x="14771" y="3504"/>
                    <a:pt x="14671" y="3471"/>
                  </a:cubicBezTo>
                  <a:lnTo>
                    <a:pt x="4088" y="17"/>
                  </a:lnTo>
                  <a:cubicBezTo>
                    <a:pt x="4060" y="6"/>
                    <a:pt x="4030" y="1"/>
                    <a:pt x="4000" y="1"/>
                  </a:cubicBezTo>
                  <a:close/>
                </a:path>
              </a:pathLst>
            </a:custGeom>
            <a:solidFill>
              <a:srgbClr val="3D08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9" name="Google Shape;837;p16"/>
          <p:cNvSpPr/>
          <p:nvPr/>
        </p:nvSpPr>
        <p:spPr>
          <a:xfrm rot="10800000">
            <a:off x="9031480" y="-162263"/>
            <a:ext cx="3500337" cy="1424313"/>
          </a:xfrm>
          <a:custGeom>
            <a:avLst/>
            <a:gdLst/>
            <a:ahLst/>
            <a:cxnLst/>
            <a:rect l="l" t="t" r="r" b="b"/>
            <a:pathLst>
              <a:path w="76942" h="24001" extrusionOk="0">
                <a:moveTo>
                  <a:pt x="53323" y="0"/>
                </a:moveTo>
                <a:cubicBezTo>
                  <a:pt x="53125" y="0"/>
                  <a:pt x="52927" y="4"/>
                  <a:pt x="52729" y="12"/>
                </a:cubicBezTo>
                <a:cubicBezTo>
                  <a:pt x="52646" y="15"/>
                  <a:pt x="52579" y="87"/>
                  <a:pt x="52585" y="173"/>
                </a:cubicBezTo>
                <a:cubicBezTo>
                  <a:pt x="52588" y="252"/>
                  <a:pt x="52658" y="321"/>
                  <a:pt x="52725" y="321"/>
                </a:cubicBezTo>
                <a:cubicBezTo>
                  <a:pt x="52731" y="321"/>
                  <a:pt x="52737" y="321"/>
                  <a:pt x="52743" y="320"/>
                </a:cubicBezTo>
                <a:cubicBezTo>
                  <a:pt x="52941" y="312"/>
                  <a:pt x="53139" y="309"/>
                  <a:pt x="53337" y="309"/>
                </a:cubicBezTo>
                <a:cubicBezTo>
                  <a:pt x="53680" y="309"/>
                  <a:pt x="54023" y="320"/>
                  <a:pt x="54365" y="344"/>
                </a:cubicBezTo>
                <a:lnTo>
                  <a:pt x="54376" y="344"/>
                </a:lnTo>
                <a:cubicBezTo>
                  <a:pt x="54457" y="344"/>
                  <a:pt x="54523" y="284"/>
                  <a:pt x="54531" y="203"/>
                </a:cubicBezTo>
                <a:cubicBezTo>
                  <a:pt x="54537" y="117"/>
                  <a:pt x="54471" y="45"/>
                  <a:pt x="54387" y="40"/>
                </a:cubicBezTo>
                <a:cubicBezTo>
                  <a:pt x="54034" y="13"/>
                  <a:pt x="53679" y="0"/>
                  <a:pt x="53323" y="0"/>
                </a:cubicBezTo>
                <a:close/>
                <a:moveTo>
                  <a:pt x="49486" y="531"/>
                </a:moveTo>
                <a:cubicBezTo>
                  <a:pt x="49477" y="531"/>
                  <a:pt x="49468" y="531"/>
                  <a:pt x="49459" y="533"/>
                </a:cubicBezTo>
                <a:cubicBezTo>
                  <a:pt x="48950" y="677"/>
                  <a:pt x="48437" y="854"/>
                  <a:pt x="47895" y="1067"/>
                </a:cubicBezTo>
                <a:cubicBezTo>
                  <a:pt x="47814" y="1100"/>
                  <a:pt x="47776" y="1189"/>
                  <a:pt x="47809" y="1269"/>
                </a:cubicBezTo>
                <a:cubicBezTo>
                  <a:pt x="47828" y="1327"/>
                  <a:pt x="47886" y="1366"/>
                  <a:pt x="47950" y="1366"/>
                </a:cubicBezTo>
                <a:cubicBezTo>
                  <a:pt x="47969" y="1366"/>
                  <a:pt x="47986" y="1361"/>
                  <a:pt x="48005" y="1355"/>
                </a:cubicBezTo>
                <a:cubicBezTo>
                  <a:pt x="48543" y="1145"/>
                  <a:pt x="49044" y="970"/>
                  <a:pt x="49542" y="829"/>
                </a:cubicBezTo>
                <a:cubicBezTo>
                  <a:pt x="49702" y="761"/>
                  <a:pt x="49646" y="531"/>
                  <a:pt x="49486" y="531"/>
                </a:cubicBezTo>
                <a:close/>
                <a:moveTo>
                  <a:pt x="57606" y="602"/>
                </a:moveTo>
                <a:cubicBezTo>
                  <a:pt x="57539" y="602"/>
                  <a:pt x="57476" y="646"/>
                  <a:pt x="57458" y="716"/>
                </a:cubicBezTo>
                <a:cubicBezTo>
                  <a:pt x="57433" y="796"/>
                  <a:pt x="57480" y="884"/>
                  <a:pt x="57563" y="907"/>
                </a:cubicBezTo>
                <a:cubicBezTo>
                  <a:pt x="58081" y="1048"/>
                  <a:pt x="58599" y="1219"/>
                  <a:pt x="59111" y="1410"/>
                </a:cubicBezTo>
                <a:cubicBezTo>
                  <a:pt x="59128" y="1416"/>
                  <a:pt x="59144" y="1422"/>
                  <a:pt x="59164" y="1422"/>
                </a:cubicBezTo>
                <a:cubicBezTo>
                  <a:pt x="59227" y="1422"/>
                  <a:pt x="59285" y="1380"/>
                  <a:pt x="59308" y="1322"/>
                </a:cubicBezTo>
                <a:cubicBezTo>
                  <a:pt x="59338" y="1242"/>
                  <a:pt x="59299" y="1153"/>
                  <a:pt x="59219" y="1123"/>
                </a:cubicBezTo>
                <a:cubicBezTo>
                  <a:pt x="58698" y="926"/>
                  <a:pt x="58170" y="754"/>
                  <a:pt x="57646" y="608"/>
                </a:cubicBezTo>
                <a:cubicBezTo>
                  <a:pt x="57633" y="604"/>
                  <a:pt x="57619" y="602"/>
                  <a:pt x="57606" y="602"/>
                </a:cubicBezTo>
                <a:close/>
                <a:moveTo>
                  <a:pt x="16657" y="2753"/>
                </a:moveTo>
                <a:cubicBezTo>
                  <a:pt x="16653" y="2753"/>
                  <a:pt x="16650" y="2753"/>
                  <a:pt x="16646" y="2753"/>
                </a:cubicBezTo>
                <a:cubicBezTo>
                  <a:pt x="16098" y="2803"/>
                  <a:pt x="15547" y="2875"/>
                  <a:pt x="15004" y="2969"/>
                </a:cubicBezTo>
                <a:cubicBezTo>
                  <a:pt x="14807" y="2983"/>
                  <a:pt x="14823" y="3274"/>
                  <a:pt x="15016" y="3274"/>
                </a:cubicBezTo>
                <a:cubicBezTo>
                  <a:pt x="15020" y="3274"/>
                  <a:pt x="15025" y="3274"/>
                  <a:pt x="15029" y="3274"/>
                </a:cubicBezTo>
                <a:lnTo>
                  <a:pt x="15057" y="3274"/>
                </a:lnTo>
                <a:cubicBezTo>
                  <a:pt x="15589" y="3180"/>
                  <a:pt x="16134" y="3108"/>
                  <a:pt x="16668" y="3061"/>
                </a:cubicBezTo>
                <a:cubicBezTo>
                  <a:pt x="16754" y="3052"/>
                  <a:pt x="16818" y="2978"/>
                  <a:pt x="16812" y="2892"/>
                </a:cubicBezTo>
                <a:cubicBezTo>
                  <a:pt x="16802" y="2812"/>
                  <a:pt x="16735" y="2753"/>
                  <a:pt x="16657" y="2753"/>
                </a:cubicBezTo>
                <a:close/>
                <a:moveTo>
                  <a:pt x="19931" y="2766"/>
                </a:moveTo>
                <a:cubicBezTo>
                  <a:pt x="19855" y="2766"/>
                  <a:pt x="19788" y="2826"/>
                  <a:pt x="19783" y="2906"/>
                </a:cubicBezTo>
                <a:cubicBezTo>
                  <a:pt x="19775" y="2991"/>
                  <a:pt x="19836" y="3069"/>
                  <a:pt x="19922" y="3075"/>
                </a:cubicBezTo>
                <a:cubicBezTo>
                  <a:pt x="20345" y="3116"/>
                  <a:pt x="20766" y="3171"/>
                  <a:pt x="21179" y="3241"/>
                </a:cubicBezTo>
                <a:lnTo>
                  <a:pt x="21533" y="3307"/>
                </a:lnTo>
                <a:lnTo>
                  <a:pt x="21561" y="3307"/>
                </a:lnTo>
                <a:cubicBezTo>
                  <a:pt x="21633" y="3307"/>
                  <a:pt x="21696" y="3257"/>
                  <a:pt x="21713" y="3185"/>
                </a:cubicBezTo>
                <a:cubicBezTo>
                  <a:pt x="21730" y="3102"/>
                  <a:pt x="21674" y="3019"/>
                  <a:pt x="21591" y="3005"/>
                </a:cubicBezTo>
                <a:lnTo>
                  <a:pt x="21231" y="2942"/>
                </a:lnTo>
                <a:cubicBezTo>
                  <a:pt x="20813" y="2867"/>
                  <a:pt x="20379" y="2809"/>
                  <a:pt x="19949" y="2767"/>
                </a:cubicBezTo>
                <a:cubicBezTo>
                  <a:pt x="19943" y="2766"/>
                  <a:pt x="19937" y="2766"/>
                  <a:pt x="19931" y="2766"/>
                </a:cubicBezTo>
                <a:close/>
                <a:moveTo>
                  <a:pt x="44972" y="2472"/>
                </a:moveTo>
                <a:cubicBezTo>
                  <a:pt x="44953" y="2472"/>
                  <a:pt x="44932" y="2476"/>
                  <a:pt x="44910" y="2485"/>
                </a:cubicBezTo>
                <a:lnTo>
                  <a:pt x="43686" y="3144"/>
                </a:lnTo>
                <a:lnTo>
                  <a:pt x="43465" y="3263"/>
                </a:lnTo>
                <a:cubicBezTo>
                  <a:pt x="43393" y="3304"/>
                  <a:pt x="43365" y="3398"/>
                  <a:pt x="43401" y="3473"/>
                </a:cubicBezTo>
                <a:cubicBezTo>
                  <a:pt x="43431" y="3523"/>
                  <a:pt x="43484" y="3554"/>
                  <a:pt x="43539" y="3554"/>
                </a:cubicBezTo>
                <a:cubicBezTo>
                  <a:pt x="43567" y="3554"/>
                  <a:pt x="43592" y="3545"/>
                  <a:pt x="43614" y="3531"/>
                </a:cubicBezTo>
                <a:lnTo>
                  <a:pt x="43836" y="3415"/>
                </a:lnTo>
                <a:cubicBezTo>
                  <a:pt x="44240" y="3194"/>
                  <a:pt x="44647" y="2972"/>
                  <a:pt x="45057" y="2756"/>
                </a:cubicBezTo>
                <a:cubicBezTo>
                  <a:pt x="45190" y="2664"/>
                  <a:pt x="45111" y="2472"/>
                  <a:pt x="44972" y="2472"/>
                </a:cubicBezTo>
                <a:close/>
                <a:moveTo>
                  <a:pt x="62127" y="2521"/>
                </a:moveTo>
                <a:cubicBezTo>
                  <a:pt x="62074" y="2521"/>
                  <a:pt x="62023" y="2549"/>
                  <a:pt x="61993" y="2598"/>
                </a:cubicBezTo>
                <a:cubicBezTo>
                  <a:pt x="61952" y="2673"/>
                  <a:pt x="61979" y="2767"/>
                  <a:pt x="62054" y="2809"/>
                </a:cubicBezTo>
                <a:cubicBezTo>
                  <a:pt x="62517" y="3075"/>
                  <a:pt x="62982" y="3365"/>
                  <a:pt x="63433" y="3675"/>
                </a:cubicBezTo>
                <a:cubicBezTo>
                  <a:pt x="63457" y="3690"/>
                  <a:pt x="63481" y="3698"/>
                  <a:pt x="63509" y="3698"/>
                </a:cubicBezTo>
                <a:cubicBezTo>
                  <a:pt x="63513" y="3698"/>
                  <a:pt x="63517" y="3698"/>
                  <a:pt x="63522" y="3697"/>
                </a:cubicBezTo>
                <a:cubicBezTo>
                  <a:pt x="63524" y="3698"/>
                  <a:pt x="63527" y="3698"/>
                  <a:pt x="63529" y="3698"/>
                </a:cubicBezTo>
                <a:cubicBezTo>
                  <a:pt x="63576" y="3698"/>
                  <a:pt x="63620" y="3673"/>
                  <a:pt x="63649" y="3634"/>
                </a:cubicBezTo>
                <a:cubicBezTo>
                  <a:pt x="63693" y="3562"/>
                  <a:pt x="63674" y="3468"/>
                  <a:pt x="63607" y="3418"/>
                </a:cubicBezTo>
                <a:cubicBezTo>
                  <a:pt x="63151" y="3108"/>
                  <a:pt x="62677" y="2811"/>
                  <a:pt x="62206" y="2543"/>
                </a:cubicBezTo>
                <a:cubicBezTo>
                  <a:pt x="62181" y="2528"/>
                  <a:pt x="62154" y="2521"/>
                  <a:pt x="62127" y="2521"/>
                </a:cubicBezTo>
                <a:close/>
                <a:moveTo>
                  <a:pt x="24735" y="3811"/>
                </a:moveTo>
                <a:cubicBezTo>
                  <a:pt x="24575" y="3811"/>
                  <a:pt x="24517" y="4060"/>
                  <a:pt x="24695" y="4113"/>
                </a:cubicBezTo>
                <a:cubicBezTo>
                  <a:pt x="25218" y="4273"/>
                  <a:pt x="25736" y="4440"/>
                  <a:pt x="26257" y="4608"/>
                </a:cubicBezTo>
                <a:lnTo>
                  <a:pt x="26304" y="4617"/>
                </a:lnTo>
                <a:cubicBezTo>
                  <a:pt x="26370" y="4614"/>
                  <a:pt x="26431" y="4572"/>
                  <a:pt x="26450" y="4509"/>
                </a:cubicBezTo>
                <a:cubicBezTo>
                  <a:pt x="26478" y="4428"/>
                  <a:pt x="26434" y="4340"/>
                  <a:pt x="26354" y="4315"/>
                </a:cubicBezTo>
                <a:cubicBezTo>
                  <a:pt x="25830" y="4146"/>
                  <a:pt x="25307" y="3980"/>
                  <a:pt x="24786" y="3819"/>
                </a:cubicBezTo>
                <a:cubicBezTo>
                  <a:pt x="24768" y="3814"/>
                  <a:pt x="24751" y="3811"/>
                  <a:pt x="24735" y="3811"/>
                </a:cubicBezTo>
                <a:close/>
                <a:moveTo>
                  <a:pt x="11841" y="3805"/>
                </a:moveTo>
                <a:cubicBezTo>
                  <a:pt x="11830" y="3805"/>
                  <a:pt x="11818" y="3806"/>
                  <a:pt x="11806" y="3808"/>
                </a:cubicBezTo>
                <a:cubicBezTo>
                  <a:pt x="11291" y="3994"/>
                  <a:pt x="10771" y="4196"/>
                  <a:pt x="10270" y="4423"/>
                </a:cubicBezTo>
                <a:cubicBezTo>
                  <a:pt x="10192" y="4459"/>
                  <a:pt x="10159" y="4548"/>
                  <a:pt x="10195" y="4625"/>
                </a:cubicBezTo>
                <a:cubicBezTo>
                  <a:pt x="10217" y="4680"/>
                  <a:pt x="10272" y="4716"/>
                  <a:pt x="10333" y="4716"/>
                </a:cubicBezTo>
                <a:cubicBezTo>
                  <a:pt x="10353" y="4716"/>
                  <a:pt x="10375" y="4711"/>
                  <a:pt x="10394" y="4703"/>
                </a:cubicBezTo>
                <a:cubicBezTo>
                  <a:pt x="10893" y="4481"/>
                  <a:pt x="11402" y="4279"/>
                  <a:pt x="11912" y="4099"/>
                </a:cubicBezTo>
                <a:cubicBezTo>
                  <a:pt x="12061" y="4022"/>
                  <a:pt x="11994" y="3805"/>
                  <a:pt x="11841" y="3805"/>
                </a:cubicBezTo>
                <a:close/>
                <a:moveTo>
                  <a:pt x="40603" y="4748"/>
                </a:moveTo>
                <a:cubicBezTo>
                  <a:pt x="40588" y="4748"/>
                  <a:pt x="40572" y="4750"/>
                  <a:pt x="40555" y="4755"/>
                </a:cubicBezTo>
                <a:cubicBezTo>
                  <a:pt x="40020" y="4999"/>
                  <a:pt x="39525" y="5204"/>
                  <a:pt x="39048" y="5378"/>
                </a:cubicBezTo>
                <a:cubicBezTo>
                  <a:pt x="38880" y="5430"/>
                  <a:pt x="38920" y="5675"/>
                  <a:pt x="39092" y="5675"/>
                </a:cubicBezTo>
                <a:cubicBezTo>
                  <a:pt x="39095" y="5675"/>
                  <a:pt x="39098" y="5675"/>
                  <a:pt x="39101" y="5674"/>
                </a:cubicBezTo>
                <a:cubicBezTo>
                  <a:pt x="39118" y="5674"/>
                  <a:pt x="39134" y="5674"/>
                  <a:pt x="39151" y="5669"/>
                </a:cubicBezTo>
                <a:cubicBezTo>
                  <a:pt x="39641" y="5489"/>
                  <a:pt x="40139" y="5284"/>
                  <a:pt x="40682" y="5035"/>
                </a:cubicBezTo>
                <a:cubicBezTo>
                  <a:pt x="40817" y="4947"/>
                  <a:pt x="40745" y="4748"/>
                  <a:pt x="40603" y="4748"/>
                </a:cubicBezTo>
                <a:close/>
                <a:moveTo>
                  <a:pt x="29437" y="5294"/>
                </a:moveTo>
                <a:cubicBezTo>
                  <a:pt x="29370" y="5294"/>
                  <a:pt x="29309" y="5338"/>
                  <a:pt x="29291" y="5406"/>
                </a:cubicBezTo>
                <a:cubicBezTo>
                  <a:pt x="29266" y="5486"/>
                  <a:pt x="29313" y="5572"/>
                  <a:pt x="29396" y="5594"/>
                </a:cubicBezTo>
                <a:cubicBezTo>
                  <a:pt x="29972" y="5760"/>
                  <a:pt x="30496" y="5896"/>
                  <a:pt x="30994" y="6009"/>
                </a:cubicBezTo>
                <a:lnTo>
                  <a:pt x="31030" y="6018"/>
                </a:lnTo>
                <a:cubicBezTo>
                  <a:pt x="31099" y="6015"/>
                  <a:pt x="31163" y="5965"/>
                  <a:pt x="31177" y="5896"/>
                </a:cubicBezTo>
                <a:cubicBezTo>
                  <a:pt x="31199" y="5813"/>
                  <a:pt x="31146" y="5730"/>
                  <a:pt x="31063" y="5713"/>
                </a:cubicBezTo>
                <a:cubicBezTo>
                  <a:pt x="30573" y="5600"/>
                  <a:pt x="30053" y="5464"/>
                  <a:pt x="29482" y="5301"/>
                </a:cubicBezTo>
                <a:cubicBezTo>
                  <a:pt x="29467" y="5296"/>
                  <a:pt x="29452" y="5294"/>
                  <a:pt x="29437" y="5294"/>
                </a:cubicBezTo>
                <a:close/>
                <a:moveTo>
                  <a:pt x="35916" y="6119"/>
                </a:moveTo>
                <a:cubicBezTo>
                  <a:pt x="35910" y="6119"/>
                  <a:pt x="35904" y="6120"/>
                  <a:pt x="35898" y="6120"/>
                </a:cubicBezTo>
                <a:cubicBezTo>
                  <a:pt x="35517" y="6155"/>
                  <a:pt x="35134" y="6174"/>
                  <a:pt x="34751" y="6174"/>
                </a:cubicBezTo>
                <a:cubicBezTo>
                  <a:pt x="34593" y="6174"/>
                  <a:pt x="34435" y="6171"/>
                  <a:pt x="34278" y="6164"/>
                </a:cubicBezTo>
                <a:lnTo>
                  <a:pt x="34275" y="6164"/>
                </a:lnTo>
                <a:cubicBezTo>
                  <a:pt x="34192" y="6164"/>
                  <a:pt x="34123" y="6231"/>
                  <a:pt x="34120" y="6314"/>
                </a:cubicBezTo>
                <a:cubicBezTo>
                  <a:pt x="34117" y="6400"/>
                  <a:pt x="34184" y="6469"/>
                  <a:pt x="34269" y="6475"/>
                </a:cubicBezTo>
                <a:cubicBezTo>
                  <a:pt x="34427" y="6480"/>
                  <a:pt x="34588" y="6480"/>
                  <a:pt x="34746" y="6480"/>
                </a:cubicBezTo>
                <a:cubicBezTo>
                  <a:pt x="35147" y="6480"/>
                  <a:pt x="35546" y="6464"/>
                  <a:pt x="35931" y="6425"/>
                </a:cubicBezTo>
                <a:cubicBezTo>
                  <a:pt x="36127" y="6406"/>
                  <a:pt x="36104" y="6119"/>
                  <a:pt x="35916" y="6119"/>
                </a:cubicBezTo>
                <a:close/>
                <a:moveTo>
                  <a:pt x="66096" y="5423"/>
                </a:moveTo>
                <a:cubicBezTo>
                  <a:pt x="65975" y="5423"/>
                  <a:pt x="65875" y="5583"/>
                  <a:pt x="65991" y="5691"/>
                </a:cubicBezTo>
                <a:cubicBezTo>
                  <a:pt x="66393" y="6059"/>
                  <a:pt x="66783" y="6441"/>
                  <a:pt x="67157" y="6835"/>
                </a:cubicBezTo>
                <a:cubicBezTo>
                  <a:pt x="67188" y="6865"/>
                  <a:pt x="67226" y="6882"/>
                  <a:pt x="67268" y="6882"/>
                </a:cubicBezTo>
                <a:cubicBezTo>
                  <a:pt x="67309" y="6882"/>
                  <a:pt x="67345" y="6868"/>
                  <a:pt x="67376" y="6840"/>
                </a:cubicBezTo>
                <a:cubicBezTo>
                  <a:pt x="67437" y="6782"/>
                  <a:pt x="67437" y="6685"/>
                  <a:pt x="67379" y="6621"/>
                </a:cubicBezTo>
                <a:cubicBezTo>
                  <a:pt x="67002" y="6225"/>
                  <a:pt x="66603" y="5838"/>
                  <a:pt x="66199" y="5467"/>
                </a:cubicBezTo>
                <a:cubicBezTo>
                  <a:pt x="66166" y="5436"/>
                  <a:pt x="66130" y="5423"/>
                  <a:pt x="66096" y="5423"/>
                </a:cubicBezTo>
                <a:close/>
                <a:moveTo>
                  <a:pt x="7452" y="5980"/>
                </a:moveTo>
                <a:cubicBezTo>
                  <a:pt x="7424" y="5980"/>
                  <a:pt x="7396" y="5988"/>
                  <a:pt x="7371" y="6004"/>
                </a:cubicBezTo>
                <a:cubicBezTo>
                  <a:pt x="6908" y="6306"/>
                  <a:pt x="6457" y="6627"/>
                  <a:pt x="6022" y="6965"/>
                </a:cubicBezTo>
                <a:cubicBezTo>
                  <a:pt x="5956" y="7017"/>
                  <a:pt x="5942" y="7114"/>
                  <a:pt x="5995" y="7181"/>
                </a:cubicBezTo>
                <a:cubicBezTo>
                  <a:pt x="6025" y="7217"/>
                  <a:pt x="6069" y="7239"/>
                  <a:pt x="6117" y="7239"/>
                </a:cubicBezTo>
                <a:cubicBezTo>
                  <a:pt x="6150" y="7239"/>
                  <a:pt x="6183" y="7228"/>
                  <a:pt x="6211" y="7208"/>
                </a:cubicBezTo>
                <a:cubicBezTo>
                  <a:pt x="6640" y="6876"/>
                  <a:pt x="7086" y="6558"/>
                  <a:pt x="7537" y="6264"/>
                </a:cubicBezTo>
                <a:cubicBezTo>
                  <a:pt x="7609" y="6217"/>
                  <a:pt x="7628" y="6120"/>
                  <a:pt x="7581" y="6048"/>
                </a:cubicBezTo>
                <a:cubicBezTo>
                  <a:pt x="7551" y="6004"/>
                  <a:pt x="7502" y="5980"/>
                  <a:pt x="7452" y="5980"/>
                </a:cubicBezTo>
                <a:close/>
                <a:moveTo>
                  <a:pt x="3681" y="9157"/>
                </a:moveTo>
                <a:cubicBezTo>
                  <a:pt x="3648" y="9157"/>
                  <a:pt x="3615" y="9168"/>
                  <a:pt x="3583" y="9194"/>
                </a:cubicBezTo>
                <a:cubicBezTo>
                  <a:pt x="3207" y="9603"/>
                  <a:pt x="2847" y="10024"/>
                  <a:pt x="2514" y="10456"/>
                </a:cubicBezTo>
                <a:cubicBezTo>
                  <a:pt x="2462" y="10523"/>
                  <a:pt x="2473" y="10619"/>
                  <a:pt x="2539" y="10672"/>
                </a:cubicBezTo>
                <a:cubicBezTo>
                  <a:pt x="2567" y="10691"/>
                  <a:pt x="2600" y="10703"/>
                  <a:pt x="2636" y="10703"/>
                </a:cubicBezTo>
                <a:cubicBezTo>
                  <a:pt x="2639" y="10703"/>
                  <a:pt x="2641" y="10703"/>
                  <a:pt x="2644" y="10703"/>
                </a:cubicBezTo>
                <a:cubicBezTo>
                  <a:pt x="2688" y="10703"/>
                  <a:pt x="2729" y="10681"/>
                  <a:pt x="2755" y="10644"/>
                </a:cubicBezTo>
                <a:cubicBezTo>
                  <a:pt x="3085" y="10221"/>
                  <a:pt x="3439" y="9803"/>
                  <a:pt x="3807" y="9404"/>
                </a:cubicBezTo>
                <a:cubicBezTo>
                  <a:pt x="3889" y="9290"/>
                  <a:pt x="3794" y="9157"/>
                  <a:pt x="3681" y="9157"/>
                </a:cubicBezTo>
                <a:close/>
                <a:moveTo>
                  <a:pt x="69378" y="9087"/>
                </a:moveTo>
                <a:cubicBezTo>
                  <a:pt x="69346" y="9087"/>
                  <a:pt x="69313" y="9097"/>
                  <a:pt x="69286" y="9119"/>
                </a:cubicBezTo>
                <a:cubicBezTo>
                  <a:pt x="69223" y="9171"/>
                  <a:pt x="69209" y="9263"/>
                  <a:pt x="69256" y="9332"/>
                </a:cubicBezTo>
                <a:cubicBezTo>
                  <a:pt x="69577" y="9761"/>
                  <a:pt x="69895" y="10210"/>
                  <a:pt x="70203" y="10664"/>
                </a:cubicBezTo>
                <a:cubicBezTo>
                  <a:pt x="70232" y="10706"/>
                  <a:pt x="70276" y="10730"/>
                  <a:pt x="70325" y="10730"/>
                </a:cubicBezTo>
                <a:cubicBezTo>
                  <a:pt x="70328" y="10730"/>
                  <a:pt x="70330" y="10730"/>
                  <a:pt x="70333" y="10730"/>
                </a:cubicBezTo>
                <a:cubicBezTo>
                  <a:pt x="70334" y="10730"/>
                  <a:pt x="70335" y="10730"/>
                  <a:pt x="70336" y="10730"/>
                </a:cubicBezTo>
                <a:cubicBezTo>
                  <a:pt x="70456" y="10730"/>
                  <a:pt x="70529" y="10594"/>
                  <a:pt x="70460" y="10492"/>
                </a:cubicBezTo>
                <a:cubicBezTo>
                  <a:pt x="70147" y="10032"/>
                  <a:pt x="69826" y="9578"/>
                  <a:pt x="69502" y="9149"/>
                </a:cubicBezTo>
                <a:cubicBezTo>
                  <a:pt x="69471" y="9108"/>
                  <a:pt x="69425" y="9087"/>
                  <a:pt x="69378" y="9087"/>
                </a:cubicBezTo>
                <a:close/>
                <a:moveTo>
                  <a:pt x="862" y="13158"/>
                </a:moveTo>
                <a:cubicBezTo>
                  <a:pt x="806" y="13158"/>
                  <a:pt x="753" y="13188"/>
                  <a:pt x="726" y="13239"/>
                </a:cubicBezTo>
                <a:cubicBezTo>
                  <a:pt x="471" y="13732"/>
                  <a:pt x="236" y="14235"/>
                  <a:pt x="34" y="14742"/>
                </a:cubicBezTo>
                <a:cubicBezTo>
                  <a:pt x="0" y="14822"/>
                  <a:pt x="39" y="14911"/>
                  <a:pt x="119" y="14942"/>
                </a:cubicBezTo>
                <a:cubicBezTo>
                  <a:pt x="136" y="14950"/>
                  <a:pt x="155" y="14953"/>
                  <a:pt x="175" y="14953"/>
                </a:cubicBezTo>
                <a:cubicBezTo>
                  <a:pt x="177" y="14953"/>
                  <a:pt x="179" y="14953"/>
                  <a:pt x="181" y="14953"/>
                </a:cubicBezTo>
                <a:cubicBezTo>
                  <a:pt x="242" y="14953"/>
                  <a:pt x="295" y="14915"/>
                  <a:pt x="316" y="14856"/>
                </a:cubicBezTo>
                <a:cubicBezTo>
                  <a:pt x="521" y="14360"/>
                  <a:pt x="748" y="13862"/>
                  <a:pt x="997" y="13383"/>
                </a:cubicBezTo>
                <a:cubicBezTo>
                  <a:pt x="1039" y="13308"/>
                  <a:pt x="1008" y="13214"/>
                  <a:pt x="933" y="13175"/>
                </a:cubicBezTo>
                <a:cubicBezTo>
                  <a:pt x="910" y="13164"/>
                  <a:pt x="886" y="13158"/>
                  <a:pt x="862" y="13158"/>
                </a:cubicBezTo>
                <a:close/>
                <a:moveTo>
                  <a:pt x="72058" y="13232"/>
                </a:moveTo>
                <a:cubicBezTo>
                  <a:pt x="71958" y="13232"/>
                  <a:pt x="71860" y="13333"/>
                  <a:pt x="71914" y="13452"/>
                </a:cubicBezTo>
                <a:cubicBezTo>
                  <a:pt x="72169" y="13903"/>
                  <a:pt x="72429" y="14388"/>
                  <a:pt x="72689" y="14892"/>
                </a:cubicBezTo>
                <a:cubicBezTo>
                  <a:pt x="72714" y="14942"/>
                  <a:pt x="72769" y="14975"/>
                  <a:pt x="72828" y="14975"/>
                </a:cubicBezTo>
                <a:cubicBezTo>
                  <a:pt x="72852" y="14975"/>
                  <a:pt x="72875" y="14969"/>
                  <a:pt x="72897" y="14955"/>
                </a:cubicBezTo>
                <a:cubicBezTo>
                  <a:pt x="72972" y="14919"/>
                  <a:pt x="73002" y="14825"/>
                  <a:pt x="72963" y="14748"/>
                </a:cubicBezTo>
                <a:cubicBezTo>
                  <a:pt x="72703" y="14244"/>
                  <a:pt x="72440" y="13756"/>
                  <a:pt x="72182" y="13300"/>
                </a:cubicBezTo>
                <a:cubicBezTo>
                  <a:pt x="72149" y="13252"/>
                  <a:pt x="72103" y="13232"/>
                  <a:pt x="72058" y="13232"/>
                </a:cubicBezTo>
                <a:close/>
                <a:moveTo>
                  <a:pt x="74249" y="17625"/>
                </a:moveTo>
                <a:cubicBezTo>
                  <a:pt x="74228" y="17625"/>
                  <a:pt x="74207" y="17630"/>
                  <a:pt x="74187" y="17638"/>
                </a:cubicBezTo>
                <a:cubicBezTo>
                  <a:pt x="74109" y="17674"/>
                  <a:pt x="74073" y="17766"/>
                  <a:pt x="74112" y="17843"/>
                </a:cubicBezTo>
                <a:cubicBezTo>
                  <a:pt x="74334" y="18342"/>
                  <a:pt x="74555" y="18840"/>
                  <a:pt x="74768" y="19347"/>
                </a:cubicBezTo>
                <a:cubicBezTo>
                  <a:pt x="74793" y="19402"/>
                  <a:pt x="74849" y="19438"/>
                  <a:pt x="74910" y="19438"/>
                </a:cubicBezTo>
                <a:cubicBezTo>
                  <a:pt x="74932" y="19438"/>
                  <a:pt x="74951" y="19433"/>
                  <a:pt x="74971" y="19424"/>
                </a:cubicBezTo>
                <a:cubicBezTo>
                  <a:pt x="75048" y="19391"/>
                  <a:pt x="75087" y="19300"/>
                  <a:pt x="75054" y="19219"/>
                </a:cubicBezTo>
                <a:cubicBezTo>
                  <a:pt x="74835" y="18718"/>
                  <a:pt x="74616" y="18217"/>
                  <a:pt x="74392" y="17716"/>
                </a:cubicBezTo>
                <a:cubicBezTo>
                  <a:pt x="74365" y="17659"/>
                  <a:pt x="74309" y="17625"/>
                  <a:pt x="74249" y="17625"/>
                </a:cubicBezTo>
                <a:close/>
                <a:moveTo>
                  <a:pt x="76172" y="22181"/>
                </a:moveTo>
                <a:cubicBezTo>
                  <a:pt x="76080" y="22181"/>
                  <a:pt x="75989" y="22262"/>
                  <a:pt x="76017" y="22378"/>
                </a:cubicBezTo>
                <a:cubicBezTo>
                  <a:pt x="76222" y="22888"/>
                  <a:pt x="76424" y="23395"/>
                  <a:pt x="76624" y="23904"/>
                </a:cubicBezTo>
                <a:cubicBezTo>
                  <a:pt x="76648" y="23962"/>
                  <a:pt x="76707" y="24001"/>
                  <a:pt x="76770" y="24001"/>
                </a:cubicBezTo>
                <a:cubicBezTo>
                  <a:pt x="76787" y="24001"/>
                  <a:pt x="76806" y="23995"/>
                  <a:pt x="76826" y="23990"/>
                </a:cubicBezTo>
                <a:cubicBezTo>
                  <a:pt x="76903" y="23957"/>
                  <a:pt x="76942" y="23868"/>
                  <a:pt x="76911" y="23788"/>
                </a:cubicBezTo>
                <a:cubicBezTo>
                  <a:pt x="76712" y="23278"/>
                  <a:pt x="76510" y="22772"/>
                  <a:pt x="76305" y="22262"/>
                </a:cubicBezTo>
                <a:cubicBezTo>
                  <a:pt x="76274" y="22205"/>
                  <a:pt x="76223" y="22181"/>
                  <a:pt x="76172" y="22181"/>
                </a:cubicBezTo>
                <a:close/>
              </a:path>
            </a:pathLst>
          </a:custGeom>
          <a:solidFill>
            <a:srgbClr val="0000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0" name="Google Shape;2678;p42"/>
          <p:cNvGrpSpPr/>
          <p:nvPr/>
        </p:nvGrpSpPr>
        <p:grpSpPr>
          <a:xfrm rot="15369020">
            <a:off x="94952" y="487390"/>
            <a:ext cx="1121540" cy="1031927"/>
            <a:chOff x="5080594" y="131673"/>
            <a:chExt cx="1373097" cy="1295011"/>
          </a:xfrm>
        </p:grpSpPr>
        <p:sp>
          <p:nvSpPr>
            <p:cNvPr id="41" name="Google Shape;2679;p42"/>
            <p:cNvSpPr/>
            <p:nvPr/>
          </p:nvSpPr>
          <p:spPr>
            <a:xfrm rot="4499801">
              <a:off x="5417726" y="487528"/>
              <a:ext cx="153110" cy="789878"/>
            </a:xfrm>
            <a:custGeom>
              <a:avLst/>
              <a:gdLst/>
              <a:ahLst/>
              <a:cxnLst/>
              <a:rect l="l" t="t" r="r" b="b"/>
              <a:pathLst>
                <a:path w="7187" h="37077" extrusionOk="0">
                  <a:moveTo>
                    <a:pt x="2871" y="0"/>
                  </a:moveTo>
                  <a:lnTo>
                    <a:pt x="1" y="1725"/>
                  </a:lnTo>
                  <a:lnTo>
                    <a:pt x="2498" y="31611"/>
                  </a:lnTo>
                  <a:cubicBezTo>
                    <a:pt x="2558" y="32433"/>
                    <a:pt x="2733" y="33246"/>
                    <a:pt x="3015" y="34024"/>
                  </a:cubicBezTo>
                  <a:cubicBezTo>
                    <a:pt x="3401" y="35088"/>
                    <a:pt x="3820" y="35787"/>
                    <a:pt x="4213" y="36243"/>
                  </a:cubicBezTo>
                  <a:cubicBezTo>
                    <a:pt x="4821" y="36951"/>
                    <a:pt x="5382" y="37077"/>
                    <a:pt x="5704" y="37077"/>
                  </a:cubicBezTo>
                  <a:cubicBezTo>
                    <a:pt x="5881" y="37077"/>
                    <a:pt x="5985" y="37038"/>
                    <a:pt x="5985" y="37038"/>
                  </a:cubicBezTo>
                  <a:lnTo>
                    <a:pt x="6774" y="13423"/>
                  </a:lnTo>
                  <a:lnTo>
                    <a:pt x="7187" y="923"/>
                  </a:lnTo>
                  <a:lnTo>
                    <a:pt x="2871" y="0"/>
                  </a:lnTo>
                  <a:close/>
                </a:path>
              </a:pathLst>
            </a:custGeom>
            <a:solidFill>
              <a:srgbClr val="FFBE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2680;p42"/>
            <p:cNvSpPr/>
            <p:nvPr/>
          </p:nvSpPr>
          <p:spPr>
            <a:xfrm rot="4499801">
              <a:off x="5407429" y="477399"/>
              <a:ext cx="173774" cy="810074"/>
            </a:xfrm>
            <a:custGeom>
              <a:avLst/>
              <a:gdLst/>
              <a:ahLst/>
              <a:cxnLst/>
              <a:rect l="l" t="t" r="r" b="b"/>
              <a:pathLst>
                <a:path w="8157" h="38025" extrusionOk="0">
                  <a:moveTo>
                    <a:pt x="3440" y="976"/>
                  </a:moveTo>
                  <a:lnTo>
                    <a:pt x="7190" y="1782"/>
                  </a:lnTo>
                  <a:lnTo>
                    <a:pt x="6011" y="37061"/>
                  </a:lnTo>
                  <a:cubicBezTo>
                    <a:pt x="5780" y="37018"/>
                    <a:pt x="5468" y="36897"/>
                    <a:pt x="5055" y="36414"/>
                  </a:cubicBezTo>
                  <a:cubicBezTo>
                    <a:pt x="4645" y="35927"/>
                    <a:pt x="4269" y="35229"/>
                    <a:pt x="3944" y="34336"/>
                  </a:cubicBezTo>
                  <a:cubicBezTo>
                    <a:pt x="3679" y="33598"/>
                    <a:pt x="3514" y="32829"/>
                    <a:pt x="3454" y="32050"/>
                  </a:cubicBezTo>
                  <a:lnTo>
                    <a:pt x="984" y="2457"/>
                  </a:lnTo>
                  <a:lnTo>
                    <a:pt x="3440" y="976"/>
                  </a:lnTo>
                  <a:close/>
                  <a:moveTo>
                    <a:pt x="3361" y="0"/>
                  </a:moveTo>
                  <a:cubicBezTo>
                    <a:pt x="3275" y="0"/>
                    <a:pt x="3188" y="24"/>
                    <a:pt x="3115" y="70"/>
                  </a:cubicBezTo>
                  <a:lnTo>
                    <a:pt x="245" y="1795"/>
                  </a:lnTo>
                  <a:cubicBezTo>
                    <a:pt x="91" y="1889"/>
                    <a:pt x="0" y="2060"/>
                    <a:pt x="14" y="2238"/>
                  </a:cubicBezTo>
                  <a:lnTo>
                    <a:pt x="2511" y="32124"/>
                  </a:lnTo>
                  <a:cubicBezTo>
                    <a:pt x="2574" y="32990"/>
                    <a:pt x="2762" y="33846"/>
                    <a:pt x="3058" y="34662"/>
                  </a:cubicBezTo>
                  <a:cubicBezTo>
                    <a:pt x="3420" y="35658"/>
                    <a:pt x="3847" y="36454"/>
                    <a:pt x="4340" y="37028"/>
                  </a:cubicBezTo>
                  <a:cubicBezTo>
                    <a:pt x="5062" y="37864"/>
                    <a:pt x="5756" y="38025"/>
                    <a:pt x="6193" y="38025"/>
                  </a:cubicBezTo>
                  <a:cubicBezTo>
                    <a:pt x="6202" y="38025"/>
                    <a:pt x="6211" y="38025"/>
                    <a:pt x="6221" y="38025"/>
                  </a:cubicBezTo>
                  <a:cubicBezTo>
                    <a:pt x="6359" y="38025"/>
                    <a:pt x="6497" y="38002"/>
                    <a:pt x="6629" y="37961"/>
                  </a:cubicBezTo>
                  <a:cubicBezTo>
                    <a:pt x="6810" y="37897"/>
                    <a:pt x="6934" y="37726"/>
                    <a:pt x="6941" y="37531"/>
                  </a:cubicBezTo>
                  <a:lnTo>
                    <a:pt x="8150" y="1416"/>
                  </a:lnTo>
                  <a:cubicBezTo>
                    <a:pt x="8156" y="1188"/>
                    <a:pt x="7998" y="986"/>
                    <a:pt x="7774" y="939"/>
                  </a:cubicBezTo>
                  <a:lnTo>
                    <a:pt x="3457" y="10"/>
                  </a:lnTo>
                  <a:cubicBezTo>
                    <a:pt x="3426" y="3"/>
                    <a:pt x="3393" y="0"/>
                    <a:pt x="3361" y="0"/>
                  </a:cubicBezTo>
                  <a:close/>
                </a:path>
              </a:pathLst>
            </a:custGeom>
            <a:solidFill>
              <a:srgbClr val="3D08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2681;p42"/>
            <p:cNvSpPr/>
            <p:nvPr/>
          </p:nvSpPr>
          <p:spPr>
            <a:xfrm rot="4499801">
              <a:off x="5426296" y="494104"/>
              <a:ext cx="153110" cy="772132"/>
            </a:xfrm>
            <a:custGeom>
              <a:avLst/>
              <a:gdLst/>
              <a:ahLst/>
              <a:cxnLst/>
              <a:rect l="l" t="t" r="r" b="b"/>
              <a:pathLst>
                <a:path w="7187" h="36244" extrusionOk="0">
                  <a:moveTo>
                    <a:pt x="2871" y="0"/>
                  </a:moveTo>
                  <a:lnTo>
                    <a:pt x="1" y="1725"/>
                  </a:lnTo>
                  <a:lnTo>
                    <a:pt x="2498" y="31611"/>
                  </a:lnTo>
                  <a:cubicBezTo>
                    <a:pt x="2558" y="32433"/>
                    <a:pt x="2733" y="33246"/>
                    <a:pt x="3015" y="34024"/>
                  </a:cubicBezTo>
                  <a:cubicBezTo>
                    <a:pt x="3401" y="35088"/>
                    <a:pt x="3820" y="35787"/>
                    <a:pt x="4213" y="36243"/>
                  </a:cubicBezTo>
                  <a:lnTo>
                    <a:pt x="4166" y="10382"/>
                  </a:lnTo>
                  <a:lnTo>
                    <a:pt x="6774" y="13423"/>
                  </a:lnTo>
                  <a:lnTo>
                    <a:pt x="7187" y="923"/>
                  </a:lnTo>
                  <a:lnTo>
                    <a:pt x="2871" y="0"/>
                  </a:lnTo>
                  <a:close/>
                </a:path>
              </a:pathLst>
            </a:custGeom>
            <a:solidFill>
              <a:srgbClr val="3D0800">
                <a:alpha val="107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2682;p42"/>
            <p:cNvSpPr/>
            <p:nvPr/>
          </p:nvSpPr>
          <p:spPr>
            <a:xfrm rot="4499801">
              <a:off x="5348052" y="704390"/>
              <a:ext cx="576266" cy="684744"/>
            </a:xfrm>
            <a:custGeom>
              <a:avLst/>
              <a:gdLst/>
              <a:ahLst/>
              <a:cxnLst/>
              <a:rect l="l" t="t" r="r" b="b"/>
              <a:pathLst>
                <a:path w="27050" h="32142" extrusionOk="0">
                  <a:moveTo>
                    <a:pt x="3145" y="0"/>
                  </a:moveTo>
                  <a:lnTo>
                    <a:pt x="0" y="3521"/>
                  </a:lnTo>
                  <a:lnTo>
                    <a:pt x="26432" y="32141"/>
                  </a:lnTo>
                  <a:cubicBezTo>
                    <a:pt x="26956" y="31272"/>
                    <a:pt x="27050" y="30241"/>
                    <a:pt x="26919" y="29231"/>
                  </a:cubicBezTo>
                  <a:cubicBezTo>
                    <a:pt x="26879" y="28916"/>
                    <a:pt x="26821" y="28607"/>
                    <a:pt x="26748" y="28301"/>
                  </a:cubicBezTo>
                  <a:cubicBezTo>
                    <a:pt x="26328" y="26570"/>
                    <a:pt x="25392" y="25005"/>
                    <a:pt x="24133" y="23733"/>
                  </a:cubicBezTo>
                  <a:lnTo>
                    <a:pt x="5830" y="3041"/>
                  </a:lnTo>
                  <a:lnTo>
                    <a:pt x="3145" y="0"/>
                  </a:lnTo>
                  <a:close/>
                </a:path>
              </a:pathLst>
            </a:custGeom>
            <a:solidFill>
              <a:srgbClr val="FFBE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2683;p42"/>
            <p:cNvSpPr/>
            <p:nvPr/>
          </p:nvSpPr>
          <p:spPr>
            <a:xfrm rot="4499801">
              <a:off x="5337182" y="694126"/>
              <a:ext cx="598017" cy="704983"/>
            </a:xfrm>
            <a:custGeom>
              <a:avLst/>
              <a:gdLst/>
              <a:ahLst/>
              <a:cxnLst/>
              <a:rect l="l" t="t" r="r" b="b"/>
              <a:pathLst>
                <a:path w="28071" h="33092" extrusionOk="0">
                  <a:moveTo>
                    <a:pt x="3659" y="1189"/>
                  </a:moveTo>
                  <a:lnTo>
                    <a:pt x="24314" y="24543"/>
                  </a:lnTo>
                  <a:cubicBezTo>
                    <a:pt x="25560" y="25801"/>
                    <a:pt x="26419" y="27305"/>
                    <a:pt x="26805" y="28893"/>
                  </a:cubicBezTo>
                  <a:cubicBezTo>
                    <a:pt x="26875" y="29181"/>
                    <a:pt x="26929" y="29473"/>
                    <a:pt x="26966" y="29769"/>
                  </a:cubicBezTo>
                  <a:cubicBezTo>
                    <a:pt x="27063" y="30534"/>
                    <a:pt x="27016" y="31205"/>
                    <a:pt x="26818" y="31779"/>
                  </a:cubicBezTo>
                  <a:lnTo>
                    <a:pt x="1155" y="3988"/>
                  </a:lnTo>
                  <a:lnTo>
                    <a:pt x="3659" y="1189"/>
                  </a:lnTo>
                  <a:close/>
                  <a:moveTo>
                    <a:pt x="3662" y="0"/>
                  </a:moveTo>
                  <a:cubicBezTo>
                    <a:pt x="3528" y="0"/>
                    <a:pt x="3400" y="61"/>
                    <a:pt x="3310" y="162"/>
                  </a:cubicBezTo>
                  <a:lnTo>
                    <a:pt x="165" y="3682"/>
                  </a:lnTo>
                  <a:cubicBezTo>
                    <a:pt x="0" y="3864"/>
                    <a:pt x="4" y="4136"/>
                    <a:pt x="168" y="4313"/>
                  </a:cubicBezTo>
                  <a:lnTo>
                    <a:pt x="26600" y="32937"/>
                  </a:lnTo>
                  <a:cubicBezTo>
                    <a:pt x="26691" y="33034"/>
                    <a:pt x="26815" y="33091"/>
                    <a:pt x="26949" y="33091"/>
                  </a:cubicBezTo>
                  <a:lnTo>
                    <a:pt x="26996" y="33088"/>
                  </a:lnTo>
                  <a:cubicBezTo>
                    <a:pt x="27144" y="33075"/>
                    <a:pt x="27275" y="32991"/>
                    <a:pt x="27352" y="32863"/>
                  </a:cubicBezTo>
                  <a:cubicBezTo>
                    <a:pt x="27886" y="31991"/>
                    <a:pt x="28070" y="30906"/>
                    <a:pt x="27902" y="29651"/>
                  </a:cubicBezTo>
                  <a:cubicBezTo>
                    <a:pt x="27862" y="29322"/>
                    <a:pt x="27802" y="28993"/>
                    <a:pt x="27724" y="28671"/>
                  </a:cubicBezTo>
                  <a:cubicBezTo>
                    <a:pt x="27302" y="26916"/>
                    <a:pt x="26352" y="25261"/>
                    <a:pt x="25006" y="23895"/>
                  </a:cubicBezTo>
                  <a:lnTo>
                    <a:pt x="4015" y="162"/>
                  </a:lnTo>
                  <a:cubicBezTo>
                    <a:pt x="3927" y="61"/>
                    <a:pt x="3796" y="4"/>
                    <a:pt x="3662" y="0"/>
                  </a:cubicBezTo>
                  <a:close/>
                </a:path>
              </a:pathLst>
            </a:custGeom>
            <a:solidFill>
              <a:srgbClr val="3D08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2684;p42"/>
            <p:cNvSpPr/>
            <p:nvPr/>
          </p:nvSpPr>
          <p:spPr>
            <a:xfrm rot="4499801">
              <a:off x="5348052" y="704390"/>
              <a:ext cx="576266" cy="684744"/>
            </a:xfrm>
            <a:custGeom>
              <a:avLst/>
              <a:gdLst/>
              <a:ahLst/>
              <a:cxnLst/>
              <a:rect l="l" t="t" r="r" b="b"/>
              <a:pathLst>
                <a:path w="27050" h="32142" extrusionOk="0">
                  <a:moveTo>
                    <a:pt x="3145" y="0"/>
                  </a:moveTo>
                  <a:lnTo>
                    <a:pt x="0" y="3521"/>
                  </a:lnTo>
                  <a:lnTo>
                    <a:pt x="26432" y="32141"/>
                  </a:lnTo>
                  <a:cubicBezTo>
                    <a:pt x="26956" y="31272"/>
                    <a:pt x="27050" y="30241"/>
                    <a:pt x="26919" y="29231"/>
                  </a:cubicBezTo>
                  <a:cubicBezTo>
                    <a:pt x="19384" y="21417"/>
                    <a:pt x="9287" y="10925"/>
                    <a:pt x="6492" y="7908"/>
                  </a:cubicBezTo>
                  <a:cubicBezTo>
                    <a:pt x="4884" y="6176"/>
                    <a:pt x="4998" y="4498"/>
                    <a:pt x="5830" y="3041"/>
                  </a:cubicBezTo>
                  <a:lnTo>
                    <a:pt x="3145" y="0"/>
                  </a:lnTo>
                  <a:close/>
                </a:path>
              </a:pathLst>
            </a:custGeom>
            <a:solidFill>
              <a:srgbClr val="3D0800">
                <a:alpha val="107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2685;p42"/>
            <p:cNvSpPr/>
            <p:nvPr/>
          </p:nvSpPr>
          <p:spPr>
            <a:xfrm rot="4499801">
              <a:off x="5538865" y="713594"/>
              <a:ext cx="24329" cy="267298"/>
            </a:xfrm>
            <a:custGeom>
              <a:avLst/>
              <a:gdLst/>
              <a:ahLst/>
              <a:cxnLst/>
              <a:rect l="l" t="t" r="r" b="b"/>
              <a:pathLst>
                <a:path w="1142" h="12547" extrusionOk="0">
                  <a:moveTo>
                    <a:pt x="138" y="0"/>
                  </a:moveTo>
                  <a:cubicBezTo>
                    <a:pt x="61" y="0"/>
                    <a:pt x="0" y="94"/>
                    <a:pt x="4" y="205"/>
                  </a:cubicBezTo>
                  <a:cubicBezTo>
                    <a:pt x="31" y="1222"/>
                    <a:pt x="71" y="2232"/>
                    <a:pt x="121" y="3242"/>
                  </a:cubicBezTo>
                  <a:lnTo>
                    <a:pt x="299" y="6273"/>
                  </a:lnTo>
                  <a:lnTo>
                    <a:pt x="524" y="9301"/>
                  </a:lnTo>
                  <a:cubicBezTo>
                    <a:pt x="604" y="10308"/>
                    <a:pt x="702" y="11315"/>
                    <a:pt x="806" y="12328"/>
                  </a:cubicBezTo>
                  <a:cubicBezTo>
                    <a:pt x="823" y="12449"/>
                    <a:pt x="890" y="12546"/>
                    <a:pt x="980" y="12546"/>
                  </a:cubicBezTo>
                  <a:cubicBezTo>
                    <a:pt x="1074" y="12546"/>
                    <a:pt x="1142" y="12436"/>
                    <a:pt x="1138" y="12301"/>
                  </a:cubicBezTo>
                  <a:cubicBezTo>
                    <a:pt x="1108" y="11291"/>
                    <a:pt x="1064" y="10281"/>
                    <a:pt x="1007" y="9270"/>
                  </a:cubicBezTo>
                  <a:lnTo>
                    <a:pt x="819" y="6240"/>
                  </a:lnTo>
                  <a:lnTo>
                    <a:pt x="578" y="3212"/>
                  </a:lnTo>
                  <a:cubicBezTo>
                    <a:pt x="494" y="2205"/>
                    <a:pt x="393" y="1198"/>
                    <a:pt x="286" y="191"/>
                  </a:cubicBezTo>
                  <a:cubicBezTo>
                    <a:pt x="272" y="84"/>
                    <a:pt x="218" y="0"/>
                    <a:pt x="138" y="0"/>
                  </a:cubicBezTo>
                  <a:close/>
                </a:path>
              </a:pathLst>
            </a:custGeom>
            <a:solidFill>
              <a:srgbClr val="3D08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2686;p42"/>
            <p:cNvSpPr/>
            <p:nvPr/>
          </p:nvSpPr>
          <p:spPr>
            <a:xfrm rot="4499801">
              <a:off x="5305579" y="866584"/>
              <a:ext cx="14593" cy="116212"/>
            </a:xfrm>
            <a:custGeom>
              <a:avLst/>
              <a:gdLst/>
              <a:ahLst/>
              <a:cxnLst/>
              <a:rect l="l" t="t" r="r" b="b"/>
              <a:pathLst>
                <a:path w="685" h="5455" extrusionOk="0">
                  <a:moveTo>
                    <a:pt x="158" y="0"/>
                  </a:moveTo>
                  <a:cubicBezTo>
                    <a:pt x="77" y="0"/>
                    <a:pt x="14" y="47"/>
                    <a:pt x="14" y="98"/>
                  </a:cubicBezTo>
                  <a:cubicBezTo>
                    <a:pt x="0" y="537"/>
                    <a:pt x="0" y="980"/>
                    <a:pt x="14" y="1420"/>
                  </a:cubicBezTo>
                  <a:lnTo>
                    <a:pt x="74" y="2736"/>
                  </a:lnTo>
                  <a:lnTo>
                    <a:pt x="181" y="4055"/>
                  </a:lnTo>
                  <a:cubicBezTo>
                    <a:pt x="225" y="4491"/>
                    <a:pt x="282" y="4927"/>
                    <a:pt x="349" y="5364"/>
                  </a:cubicBezTo>
                  <a:cubicBezTo>
                    <a:pt x="359" y="5415"/>
                    <a:pt x="418" y="5455"/>
                    <a:pt x="503" y="5455"/>
                  </a:cubicBezTo>
                  <a:cubicBezTo>
                    <a:pt x="507" y="5455"/>
                    <a:pt x="510" y="5455"/>
                    <a:pt x="514" y="5454"/>
                  </a:cubicBezTo>
                  <a:cubicBezTo>
                    <a:pt x="604" y="5451"/>
                    <a:pt x="681" y="5401"/>
                    <a:pt x="681" y="5340"/>
                  </a:cubicBezTo>
                  <a:cubicBezTo>
                    <a:pt x="685" y="4901"/>
                    <a:pt x="685" y="4461"/>
                    <a:pt x="665" y="4021"/>
                  </a:cubicBezTo>
                  <a:lnTo>
                    <a:pt x="594" y="2702"/>
                  </a:lnTo>
                  <a:lnTo>
                    <a:pt x="470" y="1386"/>
                  </a:lnTo>
                  <a:cubicBezTo>
                    <a:pt x="426" y="950"/>
                    <a:pt x="369" y="510"/>
                    <a:pt x="296" y="77"/>
                  </a:cubicBezTo>
                  <a:cubicBezTo>
                    <a:pt x="289" y="30"/>
                    <a:pt x="235" y="0"/>
                    <a:pt x="158" y="0"/>
                  </a:cubicBezTo>
                  <a:close/>
                </a:path>
              </a:pathLst>
            </a:custGeom>
            <a:solidFill>
              <a:srgbClr val="3D08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2687;p42"/>
            <p:cNvSpPr/>
            <p:nvPr/>
          </p:nvSpPr>
          <p:spPr>
            <a:xfrm rot="4499801">
              <a:off x="5532498" y="1082541"/>
              <a:ext cx="112015" cy="119152"/>
            </a:xfrm>
            <a:custGeom>
              <a:avLst/>
              <a:gdLst/>
              <a:ahLst/>
              <a:cxnLst/>
              <a:rect l="l" t="t" r="r" b="b"/>
              <a:pathLst>
                <a:path w="5258" h="5593" extrusionOk="0">
                  <a:moveTo>
                    <a:pt x="164" y="1"/>
                  </a:moveTo>
                  <a:cubicBezTo>
                    <a:pt x="132" y="1"/>
                    <a:pt x="100" y="13"/>
                    <a:pt x="75" y="36"/>
                  </a:cubicBezTo>
                  <a:cubicBezTo>
                    <a:pt x="14" y="76"/>
                    <a:pt x="1" y="160"/>
                    <a:pt x="45" y="221"/>
                  </a:cubicBezTo>
                  <a:cubicBezTo>
                    <a:pt x="421" y="691"/>
                    <a:pt x="813" y="1157"/>
                    <a:pt x="1216" y="1610"/>
                  </a:cubicBezTo>
                  <a:lnTo>
                    <a:pt x="2428" y="2960"/>
                  </a:lnTo>
                  <a:lnTo>
                    <a:pt x="3676" y="4282"/>
                  </a:lnTo>
                  <a:cubicBezTo>
                    <a:pt x="4096" y="4715"/>
                    <a:pt x="4529" y="5141"/>
                    <a:pt x="4968" y="5557"/>
                  </a:cubicBezTo>
                  <a:cubicBezTo>
                    <a:pt x="4997" y="5581"/>
                    <a:pt x="5032" y="5593"/>
                    <a:pt x="5067" y="5593"/>
                  </a:cubicBezTo>
                  <a:cubicBezTo>
                    <a:pt x="5106" y="5593"/>
                    <a:pt x="5146" y="5578"/>
                    <a:pt x="5177" y="5547"/>
                  </a:cubicBezTo>
                  <a:cubicBezTo>
                    <a:pt x="5244" y="5494"/>
                    <a:pt x="5257" y="5396"/>
                    <a:pt x="5203" y="5326"/>
                  </a:cubicBezTo>
                  <a:cubicBezTo>
                    <a:pt x="4824" y="4856"/>
                    <a:pt x="4428" y="4400"/>
                    <a:pt x="4029" y="3946"/>
                  </a:cubicBezTo>
                  <a:lnTo>
                    <a:pt x="2810" y="2607"/>
                  </a:lnTo>
                  <a:lnTo>
                    <a:pt x="1555" y="1302"/>
                  </a:lnTo>
                  <a:cubicBezTo>
                    <a:pt x="1132" y="872"/>
                    <a:pt x="696" y="452"/>
                    <a:pt x="253" y="36"/>
                  </a:cubicBezTo>
                  <a:cubicBezTo>
                    <a:pt x="228" y="13"/>
                    <a:pt x="196" y="1"/>
                    <a:pt x="164" y="1"/>
                  </a:cubicBezTo>
                  <a:close/>
                </a:path>
              </a:pathLst>
            </a:custGeom>
            <a:solidFill>
              <a:srgbClr val="3D08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2688;p42"/>
            <p:cNvSpPr/>
            <p:nvPr/>
          </p:nvSpPr>
          <p:spPr>
            <a:xfrm rot="4499801">
              <a:off x="5469427" y="1295229"/>
              <a:ext cx="46144" cy="46165"/>
            </a:xfrm>
            <a:custGeom>
              <a:avLst/>
              <a:gdLst/>
              <a:ahLst/>
              <a:cxnLst/>
              <a:rect l="l" t="t" r="r" b="b"/>
              <a:pathLst>
                <a:path w="2166" h="2167" extrusionOk="0">
                  <a:moveTo>
                    <a:pt x="172" y="0"/>
                  </a:moveTo>
                  <a:cubicBezTo>
                    <a:pt x="146" y="0"/>
                    <a:pt x="106" y="30"/>
                    <a:pt x="68" y="86"/>
                  </a:cubicBezTo>
                  <a:cubicBezTo>
                    <a:pt x="21" y="150"/>
                    <a:pt x="1" y="214"/>
                    <a:pt x="17" y="237"/>
                  </a:cubicBezTo>
                  <a:lnTo>
                    <a:pt x="494" y="710"/>
                  </a:lnTo>
                  <a:cubicBezTo>
                    <a:pt x="658" y="861"/>
                    <a:pt x="799" y="1029"/>
                    <a:pt x="961" y="1184"/>
                  </a:cubicBezTo>
                  <a:cubicBezTo>
                    <a:pt x="1122" y="1338"/>
                    <a:pt x="1273" y="1499"/>
                    <a:pt x="1414" y="1667"/>
                  </a:cubicBezTo>
                  <a:lnTo>
                    <a:pt x="1877" y="2157"/>
                  </a:lnTo>
                  <a:cubicBezTo>
                    <a:pt x="1882" y="2163"/>
                    <a:pt x="1892" y="2167"/>
                    <a:pt x="1907" y="2167"/>
                  </a:cubicBezTo>
                  <a:cubicBezTo>
                    <a:pt x="1937" y="2167"/>
                    <a:pt x="1984" y="2151"/>
                    <a:pt x="2035" y="2117"/>
                  </a:cubicBezTo>
                  <a:cubicBezTo>
                    <a:pt x="2112" y="2066"/>
                    <a:pt x="2165" y="2002"/>
                    <a:pt x="2149" y="1972"/>
                  </a:cubicBezTo>
                  <a:cubicBezTo>
                    <a:pt x="2048" y="1757"/>
                    <a:pt x="1931" y="1553"/>
                    <a:pt x="1793" y="1361"/>
                  </a:cubicBezTo>
                  <a:cubicBezTo>
                    <a:pt x="1645" y="1177"/>
                    <a:pt x="1494" y="996"/>
                    <a:pt x="1330" y="824"/>
                  </a:cubicBezTo>
                  <a:cubicBezTo>
                    <a:pt x="1159" y="660"/>
                    <a:pt x="977" y="506"/>
                    <a:pt x="789" y="361"/>
                  </a:cubicBezTo>
                  <a:cubicBezTo>
                    <a:pt x="598" y="224"/>
                    <a:pt x="393" y="103"/>
                    <a:pt x="182" y="2"/>
                  </a:cubicBezTo>
                  <a:cubicBezTo>
                    <a:pt x="179" y="1"/>
                    <a:pt x="175" y="0"/>
                    <a:pt x="172" y="0"/>
                  </a:cubicBezTo>
                  <a:close/>
                </a:path>
              </a:pathLst>
            </a:custGeom>
            <a:solidFill>
              <a:srgbClr val="3D08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2689;p42"/>
            <p:cNvSpPr/>
            <p:nvPr/>
          </p:nvSpPr>
          <p:spPr>
            <a:xfrm rot="4499801">
              <a:off x="5990304" y="487948"/>
              <a:ext cx="303259" cy="541839"/>
            </a:xfrm>
            <a:custGeom>
              <a:avLst/>
              <a:gdLst/>
              <a:ahLst/>
              <a:cxnLst/>
              <a:rect l="l" t="t" r="r" b="b"/>
              <a:pathLst>
                <a:path w="14235" h="25434" extrusionOk="0">
                  <a:moveTo>
                    <a:pt x="5927" y="4736"/>
                  </a:moveTo>
                  <a:cubicBezTo>
                    <a:pt x="8528" y="4736"/>
                    <a:pt x="9544" y="11685"/>
                    <a:pt x="7149" y="12099"/>
                  </a:cubicBezTo>
                  <a:cubicBezTo>
                    <a:pt x="7066" y="12114"/>
                    <a:pt x="6984" y="12121"/>
                    <a:pt x="6904" y="12121"/>
                  </a:cubicBezTo>
                  <a:cubicBezTo>
                    <a:pt x="4469" y="12121"/>
                    <a:pt x="3377" y="5732"/>
                    <a:pt x="5219" y="4900"/>
                  </a:cubicBezTo>
                  <a:cubicBezTo>
                    <a:pt x="5466" y="4788"/>
                    <a:pt x="5703" y="4736"/>
                    <a:pt x="5927" y="4736"/>
                  </a:cubicBezTo>
                  <a:close/>
                  <a:moveTo>
                    <a:pt x="5232" y="0"/>
                  </a:moveTo>
                  <a:cubicBezTo>
                    <a:pt x="3733" y="0"/>
                    <a:pt x="2256" y="526"/>
                    <a:pt x="1037" y="1708"/>
                  </a:cubicBezTo>
                  <a:cubicBezTo>
                    <a:pt x="0" y="2708"/>
                    <a:pt x="3689" y="24582"/>
                    <a:pt x="4129" y="25045"/>
                  </a:cubicBezTo>
                  <a:cubicBezTo>
                    <a:pt x="4353" y="25283"/>
                    <a:pt x="5450" y="25433"/>
                    <a:pt x="6540" y="25433"/>
                  </a:cubicBezTo>
                  <a:cubicBezTo>
                    <a:pt x="7590" y="25433"/>
                    <a:pt x="8633" y="25294"/>
                    <a:pt x="8881" y="24958"/>
                  </a:cubicBezTo>
                  <a:cubicBezTo>
                    <a:pt x="8938" y="24887"/>
                    <a:pt x="8979" y="24736"/>
                    <a:pt x="9005" y="24522"/>
                  </a:cubicBezTo>
                  <a:cubicBezTo>
                    <a:pt x="9247" y="22726"/>
                    <a:pt x="8660" y="16503"/>
                    <a:pt x="8938" y="15449"/>
                  </a:cubicBezTo>
                  <a:cubicBezTo>
                    <a:pt x="9250" y="14268"/>
                    <a:pt x="14235" y="13784"/>
                    <a:pt x="13077" y="7011"/>
                  </a:cubicBezTo>
                  <a:cubicBezTo>
                    <a:pt x="12704" y="4806"/>
                    <a:pt x="11482" y="2957"/>
                    <a:pt x="9898" y="1705"/>
                  </a:cubicBezTo>
                  <a:cubicBezTo>
                    <a:pt x="8522" y="625"/>
                    <a:pt x="6865" y="0"/>
                    <a:pt x="5232" y="0"/>
                  </a:cubicBezTo>
                  <a:close/>
                </a:path>
              </a:pathLst>
            </a:custGeom>
            <a:solidFill>
              <a:srgbClr val="F78AC3"/>
            </a:solidFill>
            <a:ln w="1750" cap="rnd" cmpd="sng">
              <a:solidFill>
                <a:srgbClr val="3D08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2690;p42"/>
            <p:cNvSpPr/>
            <p:nvPr/>
          </p:nvSpPr>
          <p:spPr>
            <a:xfrm rot="4499801">
              <a:off x="6024534" y="443336"/>
              <a:ext cx="210886" cy="541839"/>
            </a:xfrm>
            <a:custGeom>
              <a:avLst/>
              <a:gdLst/>
              <a:ahLst/>
              <a:cxnLst/>
              <a:rect l="l" t="t" r="r" b="b"/>
              <a:pathLst>
                <a:path w="9899" h="25434" extrusionOk="0">
                  <a:moveTo>
                    <a:pt x="5230" y="1"/>
                  </a:moveTo>
                  <a:cubicBezTo>
                    <a:pt x="3732" y="1"/>
                    <a:pt x="2256" y="526"/>
                    <a:pt x="1037" y="1708"/>
                  </a:cubicBezTo>
                  <a:cubicBezTo>
                    <a:pt x="0" y="2708"/>
                    <a:pt x="3682" y="24582"/>
                    <a:pt x="4129" y="25045"/>
                  </a:cubicBezTo>
                  <a:cubicBezTo>
                    <a:pt x="4356" y="25283"/>
                    <a:pt x="5454" y="25433"/>
                    <a:pt x="6543" y="25433"/>
                  </a:cubicBezTo>
                  <a:cubicBezTo>
                    <a:pt x="7592" y="25433"/>
                    <a:pt x="8633" y="25294"/>
                    <a:pt x="8881" y="24958"/>
                  </a:cubicBezTo>
                  <a:cubicBezTo>
                    <a:pt x="8938" y="24887"/>
                    <a:pt x="8979" y="24736"/>
                    <a:pt x="9005" y="24522"/>
                  </a:cubicBezTo>
                  <a:cubicBezTo>
                    <a:pt x="8552" y="24455"/>
                    <a:pt x="8106" y="24367"/>
                    <a:pt x="7706" y="24156"/>
                  </a:cubicBezTo>
                  <a:cubicBezTo>
                    <a:pt x="6488" y="23528"/>
                    <a:pt x="6038" y="22035"/>
                    <a:pt x="5709" y="20695"/>
                  </a:cubicBezTo>
                  <a:cubicBezTo>
                    <a:pt x="5028" y="17899"/>
                    <a:pt x="4343" y="15100"/>
                    <a:pt x="3659" y="12301"/>
                  </a:cubicBezTo>
                  <a:cubicBezTo>
                    <a:pt x="3199" y="10415"/>
                    <a:pt x="2732" y="8491"/>
                    <a:pt x="2913" y="6565"/>
                  </a:cubicBezTo>
                  <a:cubicBezTo>
                    <a:pt x="3390" y="1480"/>
                    <a:pt x="6515" y="1936"/>
                    <a:pt x="9898" y="1708"/>
                  </a:cubicBezTo>
                  <a:cubicBezTo>
                    <a:pt x="8522" y="626"/>
                    <a:pt x="6864" y="1"/>
                    <a:pt x="5230" y="1"/>
                  </a:cubicBezTo>
                  <a:close/>
                </a:path>
              </a:pathLst>
            </a:custGeom>
            <a:solidFill>
              <a:srgbClr val="3D0800">
                <a:alpha val="107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2691;p42"/>
            <p:cNvSpPr/>
            <p:nvPr/>
          </p:nvSpPr>
          <p:spPr>
            <a:xfrm rot="4499801">
              <a:off x="5672876" y="791345"/>
              <a:ext cx="161546" cy="178419"/>
            </a:xfrm>
            <a:custGeom>
              <a:avLst/>
              <a:gdLst/>
              <a:ahLst/>
              <a:cxnLst/>
              <a:rect l="l" t="t" r="r" b="b"/>
              <a:pathLst>
                <a:path w="7583" h="8375" extrusionOk="0">
                  <a:moveTo>
                    <a:pt x="145" y="0"/>
                  </a:moveTo>
                  <a:cubicBezTo>
                    <a:pt x="111" y="0"/>
                    <a:pt x="78" y="13"/>
                    <a:pt x="54" y="40"/>
                  </a:cubicBezTo>
                  <a:cubicBezTo>
                    <a:pt x="0" y="97"/>
                    <a:pt x="20" y="198"/>
                    <a:pt x="97" y="265"/>
                  </a:cubicBezTo>
                  <a:cubicBezTo>
                    <a:pt x="762" y="869"/>
                    <a:pt x="1417" y="1483"/>
                    <a:pt x="2061" y="2108"/>
                  </a:cubicBezTo>
                  <a:cubicBezTo>
                    <a:pt x="2702" y="2732"/>
                    <a:pt x="3320" y="3380"/>
                    <a:pt x="3907" y="4058"/>
                  </a:cubicBezTo>
                  <a:cubicBezTo>
                    <a:pt x="4501" y="4722"/>
                    <a:pt x="5075" y="5410"/>
                    <a:pt x="5629" y="6115"/>
                  </a:cubicBezTo>
                  <a:cubicBezTo>
                    <a:pt x="6183" y="6817"/>
                    <a:pt x="6720" y="7538"/>
                    <a:pt x="7237" y="8270"/>
                  </a:cubicBezTo>
                  <a:cubicBezTo>
                    <a:pt x="7286" y="8334"/>
                    <a:pt x="7353" y="8375"/>
                    <a:pt x="7417" y="8375"/>
                  </a:cubicBezTo>
                  <a:cubicBezTo>
                    <a:pt x="7440" y="8375"/>
                    <a:pt x="7463" y="8369"/>
                    <a:pt x="7485" y="8357"/>
                  </a:cubicBezTo>
                  <a:cubicBezTo>
                    <a:pt x="7566" y="8317"/>
                    <a:pt x="7582" y="8196"/>
                    <a:pt x="7519" y="8089"/>
                  </a:cubicBezTo>
                  <a:cubicBezTo>
                    <a:pt x="7059" y="7307"/>
                    <a:pt x="6555" y="6548"/>
                    <a:pt x="6015" y="5820"/>
                  </a:cubicBezTo>
                  <a:cubicBezTo>
                    <a:pt x="5471" y="5095"/>
                    <a:pt x="4914" y="4380"/>
                    <a:pt x="4296" y="3709"/>
                  </a:cubicBezTo>
                  <a:cubicBezTo>
                    <a:pt x="3679" y="3037"/>
                    <a:pt x="3038" y="2396"/>
                    <a:pt x="2373" y="1775"/>
                  </a:cubicBezTo>
                  <a:cubicBezTo>
                    <a:pt x="1705" y="1161"/>
                    <a:pt x="1004" y="587"/>
                    <a:pt x="272" y="47"/>
                  </a:cubicBezTo>
                  <a:cubicBezTo>
                    <a:pt x="232" y="18"/>
                    <a:pt x="187" y="0"/>
                    <a:pt x="145" y="0"/>
                  </a:cubicBezTo>
                  <a:close/>
                </a:path>
              </a:pathLst>
            </a:custGeom>
            <a:solidFill>
              <a:srgbClr val="3D08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2692;p42"/>
            <p:cNvSpPr/>
            <p:nvPr/>
          </p:nvSpPr>
          <p:spPr>
            <a:xfrm rot="4499801">
              <a:off x="5986562" y="478551"/>
              <a:ext cx="311077" cy="561801"/>
            </a:xfrm>
            <a:custGeom>
              <a:avLst/>
              <a:gdLst/>
              <a:ahLst/>
              <a:cxnLst/>
              <a:rect l="l" t="t" r="r" b="b"/>
              <a:pathLst>
                <a:path w="14602" h="26371" extrusionOk="0">
                  <a:moveTo>
                    <a:pt x="5359" y="952"/>
                  </a:moveTo>
                  <a:cubicBezTo>
                    <a:pt x="6968" y="952"/>
                    <a:pt x="8559" y="1604"/>
                    <a:pt x="9758" y="2550"/>
                  </a:cubicBezTo>
                  <a:cubicBezTo>
                    <a:pt x="11362" y="3808"/>
                    <a:pt x="12433" y="5587"/>
                    <a:pt x="12769" y="7557"/>
                  </a:cubicBezTo>
                  <a:cubicBezTo>
                    <a:pt x="13564" y="12223"/>
                    <a:pt x="11345" y="13649"/>
                    <a:pt x="9872" y="14592"/>
                  </a:cubicBezTo>
                  <a:cubicBezTo>
                    <a:pt x="9254" y="14992"/>
                    <a:pt x="8768" y="15307"/>
                    <a:pt x="8633" y="15797"/>
                  </a:cubicBezTo>
                  <a:cubicBezTo>
                    <a:pt x="8489" y="16355"/>
                    <a:pt x="8539" y="17838"/>
                    <a:pt x="8644" y="20211"/>
                  </a:cubicBezTo>
                  <a:cubicBezTo>
                    <a:pt x="8717" y="22024"/>
                    <a:pt x="8805" y="24074"/>
                    <a:pt x="8694" y="24930"/>
                  </a:cubicBezTo>
                  <a:cubicBezTo>
                    <a:pt x="8674" y="25068"/>
                    <a:pt x="8657" y="25135"/>
                    <a:pt x="8657" y="25145"/>
                  </a:cubicBezTo>
                  <a:cubicBezTo>
                    <a:pt x="8422" y="25346"/>
                    <a:pt x="7547" y="25432"/>
                    <a:pt x="6665" y="25432"/>
                  </a:cubicBezTo>
                  <a:cubicBezTo>
                    <a:pt x="5806" y="25432"/>
                    <a:pt x="4941" y="25350"/>
                    <a:pt x="4663" y="25209"/>
                  </a:cubicBezTo>
                  <a:cubicBezTo>
                    <a:pt x="3884" y="23205"/>
                    <a:pt x="977" y="3989"/>
                    <a:pt x="1551" y="2486"/>
                  </a:cubicBezTo>
                  <a:cubicBezTo>
                    <a:pt x="2693" y="1396"/>
                    <a:pt x="4032" y="952"/>
                    <a:pt x="5359" y="952"/>
                  </a:cubicBezTo>
                  <a:close/>
                  <a:moveTo>
                    <a:pt x="5416" y="1"/>
                  </a:moveTo>
                  <a:cubicBezTo>
                    <a:pt x="3735" y="1"/>
                    <a:pt x="2123" y="612"/>
                    <a:pt x="860" y="1835"/>
                  </a:cubicBezTo>
                  <a:cubicBezTo>
                    <a:pt x="605" y="2086"/>
                    <a:pt x="1" y="2670"/>
                    <a:pt x="1716" y="14116"/>
                  </a:cubicBezTo>
                  <a:cubicBezTo>
                    <a:pt x="1733" y="14230"/>
                    <a:pt x="3404" y="25273"/>
                    <a:pt x="3945" y="25843"/>
                  </a:cubicBezTo>
                  <a:cubicBezTo>
                    <a:pt x="4361" y="26276"/>
                    <a:pt x="5794" y="26370"/>
                    <a:pt x="6737" y="26370"/>
                  </a:cubicBezTo>
                  <a:cubicBezTo>
                    <a:pt x="6996" y="26370"/>
                    <a:pt x="7217" y="26363"/>
                    <a:pt x="7371" y="26353"/>
                  </a:cubicBezTo>
                  <a:cubicBezTo>
                    <a:pt x="9009" y="26259"/>
                    <a:pt x="9315" y="25850"/>
                    <a:pt x="9419" y="25709"/>
                  </a:cubicBezTo>
                  <a:cubicBezTo>
                    <a:pt x="9523" y="25565"/>
                    <a:pt x="9590" y="25363"/>
                    <a:pt x="9630" y="25054"/>
                  </a:cubicBezTo>
                  <a:cubicBezTo>
                    <a:pt x="9755" y="24118"/>
                    <a:pt x="9671" y="22114"/>
                    <a:pt x="9587" y="20174"/>
                  </a:cubicBezTo>
                  <a:cubicBezTo>
                    <a:pt x="9513" y="18449"/>
                    <a:pt x="9429" y="16499"/>
                    <a:pt x="9550" y="16042"/>
                  </a:cubicBezTo>
                  <a:cubicBezTo>
                    <a:pt x="9587" y="15905"/>
                    <a:pt x="10050" y="15609"/>
                    <a:pt x="10386" y="15391"/>
                  </a:cubicBezTo>
                  <a:cubicBezTo>
                    <a:pt x="11862" y="14448"/>
                    <a:pt x="14601" y="12686"/>
                    <a:pt x="13698" y="7400"/>
                  </a:cubicBezTo>
                  <a:cubicBezTo>
                    <a:pt x="13326" y="5194"/>
                    <a:pt x="12134" y="3207"/>
                    <a:pt x="10342" y="1804"/>
                  </a:cubicBezTo>
                  <a:cubicBezTo>
                    <a:pt x="8815" y="602"/>
                    <a:pt x="7082" y="1"/>
                    <a:pt x="5416" y="1"/>
                  </a:cubicBezTo>
                  <a:close/>
                </a:path>
              </a:pathLst>
            </a:custGeom>
            <a:solidFill>
              <a:srgbClr val="3D08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2693;p42"/>
            <p:cNvSpPr/>
            <p:nvPr/>
          </p:nvSpPr>
          <p:spPr>
            <a:xfrm rot="4499801">
              <a:off x="6165241" y="632107"/>
              <a:ext cx="122219" cy="177481"/>
            </a:xfrm>
            <a:custGeom>
              <a:avLst/>
              <a:gdLst/>
              <a:ahLst/>
              <a:cxnLst/>
              <a:rect l="l" t="t" r="r" b="b"/>
              <a:pathLst>
                <a:path w="5737" h="8331" extrusionOk="0">
                  <a:moveTo>
                    <a:pt x="2377" y="943"/>
                  </a:moveTo>
                  <a:cubicBezTo>
                    <a:pt x="2638" y="943"/>
                    <a:pt x="2880" y="1044"/>
                    <a:pt x="3125" y="1256"/>
                  </a:cubicBezTo>
                  <a:cubicBezTo>
                    <a:pt x="4172" y="2148"/>
                    <a:pt x="4783" y="4719"/>
                    <a:pt x="4337" y="6357"/>
                  </a:cubicBezTo>
                  <a:cubicBezTo>
                    <a:pt x="4219" y="6777"/>
                    <a:pt x="3984" y="7287"/>
                    <a:pt x="3514" y="7371"/>
                  </a:cubicBezTo>
                  <a:cubicBezTo>
                    <a:pt x="3459" y="7381"/>
                    <a:pt x="3404" y="7386"/>
                    <a:pt x="3350" y="7386"/>
                  </a:cubicBezTo>
                  <a:cubicBezTo>
                    <a:pt x="2526" y="7386"/>
                    <a:pt x="1885" y="6269"/>
                    <a:pt x="1551" y="5172"/>
                  </a:cubicBezTo>
                  <a:cubicBezTo>
                    <a:pt x="1000" y="3387"/>
                    <a:pt x="1151" y="1390"/>
                    <a:pt x="1866" y="1064"/>
                  </a:cubicBezTo>
                  <a:cubicBezTo>
                    <a:pt x="2024" y="987"/>
                    <a:pt x="2199" y="947"/>
                    <a:pt x="2377" y="943"/>
                  </a:cubicBezTo>
                  <a:close/>
                  <a:moveTo>
                    <a:pt x="2372" y="1"/>
                  </a:moveTo>
                  <a:cubicBezTo>
                    <a:pt x="2076" y="1"/>
                    <a:pt x="1773" y="68"/>
                    <a:pt x="1470" y="205"/>
                  </a:cubicBezTo>
                  <a:cubicBezTo>
                    <a:pt x="134" y="812"/>
                    <a:pt x="0" y="3347"/>
                    <a:pt x="645" y="5451"/>
                  </a:cubicBezTo>
                  <a:cubicBezTo>
                    <a:pt x="1209" y="7284"/>
                    <a:pt x="2202" y="8331"/>
                    <a:pt x="3347" y="8331"/>
                  </a:cubicBezTo>
                  <a:cubicBezTo>
                    <a:pt x="3457" y="8331"/>
                    <a:pt x="3568" y="8321"/>
                    <a:pt x="3679" y="8304"/>
                  </a:cubicBezTo>
                  <a:cubicBezTo>
                    <a:pt x="4424" y="8173"/>
                    <a:pt x="4981" y="7572"/>
                    <a:pt x="5246" y="6609"/>
                  </a:cubicBezTo>
                  <a:cubicBezTo>
                    <a:pt x="5736" y="4813"/>
                    <a:pt x="5189" y="1769"/>
                    <a:pt x="3736" y="534"/>
                  </a:cubicBezTo>
                  <a:cubicBezTo>
                    <a:pt x="3320" y="180"/>
                    <a:pt x="2855" y="1"/>
                    <a:pt x="2372" y="1"/>
                  </a:cubicBezTo>
                  <a:close/>
                </a:path>
              </a:pathLst>
            </a:custGeom>
            <a:solidFill>
              <a:srgbClr val="3D08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2694;p42"/>
            <p:cNvSpPr/>
            <p:nvPr/>
          </p:nvSpPr>
          <p:spPr>
            <a:xfrm rot="4499801">
              <a:off x="6276914" y="674193"/>
              <a:ext cx="120515" cy="85428"/>
            </a:xfrm>
            <a:custGeom>
              <a:avLst/>
              <a:gdLst/>
              <a:ahLst/>
              <a:cxnLst/>
              <a:rect l="l" t="t" r="r" b="b"/>
              <a:pathLst>
                <a:path w="5657" h="4010" extrusionOk="0">
                  <a:moveTo>
                    <a:pt x="1628" y="0"/>
                  </a:moveTo>
                  <a:cubicBezTo>
                    <a:pt x="1102" y="0"/>
                    <a:pt x="580" y="108"/>
                    <a:pt x="95" y="318"/>
                  </a:cubicBezTo>
                  <a:cubicBezTo>
                    <a:pt x="31" y="345"/>
                    <a:pt x="1" y="418"/>
                    <a:pt x="27" y="482"/>
                  </a:cubicBezTo>
                  <a:cubicBezTo>
                    <a:pt x="45" y="544"/>
                    <a:pt x="102" y="585"/>
                    <a:pt x="165" y="585"/>
                  </a:cubicBezTo>
                  <a:cubicBezTo>
                    <a:pt x="174" y="585"/>
                    <a:pt x="183" y="584"/>
                    <a:pt x="192" y="583"/>
                  </a:cubicBezTo>
                  <a:cubicBezTo>
                    <a:pt x="563" y="479"/>
                    <a:pt x="945" y="427"/>
                    <a:pt x="1327" y="427"/>
                  </a:cubicBezTo>
                  <a:cubicBezTo>
                    <a:pt x="1525" y="427"/>
                    <a:pt x="1723" y="441"/>
                    <a:pt x="1920" y="469"/>
                  </a:cubicBezTo>
                  <a:cubicBezTo>
                    <a:pt x="3075" y="623"/>
                    <a:pt x="4099" y="1284"/>
                    <a:pt x="4713" y="2268"/>
                  </a:cubicBezTo>
                  <a:cubicBezTo>
                    <a:pt x="5025" y="2761"/>
                    <a:pt x="5233" y="3312"/>
                    <a:pt x="5324" y="3886"/>
                  </a:cubicBezTo>
                  <a:cubicBezTo>
                    <a:pt x="5343" y="3957"/>
                    <a:pt x="5410" y="4010"/>
                    <a:pt x="5488" y="4010"/>
                  </a:cubicBezTo>
                  <a:cubicBezTo>
                    <a:pt x="5490" y="4010"/>
                    <a:pt x="5493" y="4010"/>
                    <a:pt x="5495" y="4010"/>
                  </a:cubicBezTo>
                  <a:cubicBezTo>
                    <a:pt x="5497" y="4010"/>
                    <a:pt x="5499" y="4010"/>
                    <a:pt x="5501" y="4010"/>
                  </a:cubicBezTo>
                  <a:cubicBezTo>
                    <a:pt x="5586" y="4010"/>
                    <a:pt x="5656" y="3941"/>
                    <a:pt x="5653" y="3855"/>
                  </a:cubicBezTo>
                  <a:cubicBezTo>
                    <a:pt x="5636" y="3211"/>
                    <a:pt x="5455" y="2580"/>
                    <a:pt x="5129" y="2023"/>
                  </a:cubicBezTo>
                  <a:cubicBezTo>
                    <a:pt x="4800" y="1459"/>
                    <a:pt x="4344" y="979"/>
                    <a:pt x="3800" y="620"/>
                  </a:cubicBezTo>
                  <a:cubicBezTo>
                    <a:pt x="3246" y="281"/>
                    <a:pt x="2619" y="73"/>
                    <a:pt x="1971" y="16"/>
                  </a:cubicBezTo>
                  <a:cubicBezTo>
                    <a:pt x="1857" y="5"/>
                    <a:pt x="1742" y="0"/>
                    <a:pt x="1628" y="0"/>
                  </a:cubicBezTo>
                  <a:close/>
                </a:path>
              </a:pathLst>
            </a:custGeom>
            <a:solidFill>
              <a:srgbClr val="3D08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2695;p42"/>
            <p:cNvSpPr/>
            <p:nvPr/>
          </p:nvSpPr>
          <p:spPr>
            <a:xfrm rot="4499801">
              <a:off x="6201424" y="754871"/>
              <a:ext cx="37068" cy="103643"/>
            </a:xfrm>
            <a:custGeom>
              <a:avLst/>
              <a:gdLst/>
              <a:ahLst/>
              <a:cxnLst/>
              <a:rect l="l" t="t" r="r" b="b"/>
              <a:pathLst>
                <a:path w="1740" h="4865" extrusionOk="0">
                  <a:moveTo>
                    <a:pt x="1493" y="0"/>
                  </a:moveTo>
                  <a:cubicBezTo>
                    <a:pt x="1483" y="0"/>
                    <a:pt x="1472" y="1"/>
                    <a:pt x="1461" y="2"/>
                  </a:cubicBezTo>
                  <a:cubicBezTo>
                    <a:pt x="1367" y="9"/>
                    <a:pt x="1293" y="59"/>
                    <a:pt x="1296" y="113"/>
                  </a:cubicBezTo>
                  <a:cubicBezTo>
                    <a:pt x="1303" y="516"/>
                    <a:pt x="1279" y="915"/>
                    <a:pt x="1236" y="1314"/>
                  </a:cubicBezTo>
                  <a:cubicBezTo>
                    <a:pt x="1195" y="1710"/>
                    <a:pt x="1115" y="2103"/>
                    <a:pt x="1001" y="2486"/>
                  </a:cubicBezTo>
                  <a:cubicBezTo>
                    <a:pt x="900" y="2872"/>
                    <a:pt x="766" y="3248"/>
                    <a:pt x="595" y="3610"/>
                  </a:cubicBezTo>
                  <a:cubicBezTo>
                    <a:pt x="427" y="3976"/>
                    <a:pt x="236" y="4328"/>
                    <a:pt x="21" y="4671"/>
                  </a:cubicBezTo>
                  <a:cubicBezTo>
                    <a:pt x="1" y="4704"/>
                    <a:pt x="17" y="4765"/>
                    <a:pt x="78" y="4818"/>
                  </a:cubicBezTo>
                  <a:cubicBezTo>
                    <a:pt x="112" y="4848"/>
                    <a:pt x="152" y="4864"/>
                    <a:pt x="186" y="4864"/>
                  </a:cubicBezTo>
                  <a:cubicBezTo>
                    <a:pt x="210" y="4864"/>
                    <a:pt x="231" y="4857"/>
                    <a:pt x="246" y="4842"/>
                  </a:cubicBezTo>
                  <a:cubicBezTo>
                    <a:pt x="538" y="4533"/>
                    <a:pt x="796" y="4187"/>
                    <a:pt x="1004" y="3815"/>
                  </a:cubicBezTo>
                  <a:cubicBezTo>
                    <a:pt x="1206" y="3436"/>
                    <a:pt x="1373" y="3036"/>
                    <a:pt x="1504" y="2627"/>
                  </a:cubicBezTo>
                  <a:cubicBezTo>
                    <a:pt x="1615" y="2211"/>
                    <a:pt x="1685" y="1784"/>
                    <a:pt x="1716" y="1355"/>
                  </a:cubicBezTo>
                  <a:cubicBezTo>
                    <a:pt x="1739" y="928"/>
                    <a:pt x="1709" y="495"/>
                    <a:pt x="1625" y="76"/>
                  </a:cubicBezTo>
                  <a:cubicBezTo>
                    <a:pt x="1616" y="32"/>
                    <a:pt x="1568" y="0"/>
                    <a:pt x="1493" y="0"/>
                  </a:cubicBezTo>
                  <a:close/>
                </a:path>
              </a:pathLst>
            </a:custGeom>
            <a:solidFill>
              <a:srgbClr val="3D08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2696;p42"/>
            <p:cNvSpPr/>
            <p:nvPr/>
          </p:nvSpPr>
          <p:spPr>
            <a:xfrm rot="4499801">
              <a:off x="5974324" y="648297"/>
              <a:ext cx="41777" cy="187920"/>
            </a:xfrm>
            <a:custGeom>
              <a:avLst/>
              <a:gdLst/>
              <a:ahLst/>
              <a:cxnLst/>
              <a:rect l="l" t="t" r="r" b="b"/>
              <a:pathLst>
                <a:path w="1961" h="8821" extrusionOk="0">
                  <a:moveTo>
                    <a:pt x="145" y="1"/>
                  </a:moveTo>
                  <a:cubicBezTo>
                    <a:pt x="143" y="1"/>
                    <a:pt x="140" y="1"/>
                    <a:pt x="138" y="1"/>
                  </a:cubicBezTo>
                  <a:cubicBezTo>
                    <a:pt x="58" y="11"/>
                    <a:pt x="1" y="81"/>
                    <a:pt x="7" y="162"/>
                  </a:cubicBezTo>
                  <a:cubicBezTo>
                    <a:pt x="71" y="884"/>
                    <a:pt x="148" y="1605"/>
                    <a:pt x="256" y="2323"/>
                  </a:cubicBezTo>
                  <a:cubicBezTo>
                    <a:pt x="360" y="3038"/>
                    <a:pt x="477" y="3753"/>
                    <a:pt x="601" y="4465"/>
                  </a:cubicBezTo>
                  <a:cubicBezTo>
                    <a:pt x="739" y="5180"/>
                    <a:pt x="890" y="5888"/>
                    <a:pt x="1058" y="6593"/>
                  </a:cubicBezTo>
                  <a:cubicBezTo>
                    <a:pt x="1226" y="7298"/>
                    <a:pt x="1410" y="7999"/>
                    <a:pt x="1615" y="8694"/>
                  </a:cubicBezTo>
                  <a:cubicBezTo>
                    <a:pt x="1636" y="8769"/>
                    <a:pt x="1706" y="8820"/>
                    <a:pt x="1780" y="8820"/>
                  </a:cubicBezTo>
                  <a:cubicBezTo>
                    <a:pt x="1789" y="8820"/>
                    <a:pt x="1798" y="8820"/>
                    <a:pt x="1806" y="8818"/>
                  </a:cubicBezTo>
                  <a:cubicBezTo>
                    <a:pt x="1900" y="8801"/>
                    <a:pt x="1961" y="8707"/>
                    <a:pt x="1937" y="8617"/>
                  </a:cubicBezTo>
                  <a:lnTo>
                    <a:pt x="1531" y="6492"/>
                  </a:lnTo>
                  <a:cubicBezTo>
                    <a:pt x="1383" y="5784"/>
                    <a:pt x="1246" y="5079"/>
                    <a:pt x="1115" y="4371"/>
                  </a:cubicBezTo>
                  <a:cubicBezTo>
                    <a:pt x="971" y="3666"/>
                    <a:pt x="836" y="2958"/>
                    <a:pt x="705" y="2246"/>
                  </a:cubicBezTo>
                  <a:lnTo>
                    <a:pt x="289" y="125"/>
                  </a:lnTo>
                  <a:cubicBezTo>
                    <a:pt x="276" y="53"/>
                    <a:pt x="216" y="1"/>
                    <a:pt x="145" y="1"/>
                  </a:cubicBezTo>
                  <a:close/>
                </a:path>
              </a:pathLst>
            </a:custGeom>
            <a:solidFill>
              <a:srgbClr val="3D08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2697;p42"/>
            <p:cNvSpPr/>
            <p:nvPr/>
          </p:nvSpPr>
          <p:spPr>
            <a:xfrm rot="4499801">
              <a:off x="5732731" y="204112"/>
              <a:ext cx="544140" cy="513697"/>
            </a:xfrm>
            <a:custGeom>
              <a:avLst/>
              <a:gdLst/>
              <a:ahLst/>
              <a:cxnLst/>
              <a:rect l="l" t="t" r="r" b="b"/>
              <a:pathLst>
                <a:path w="25542" h="24113" extrusionOk="0">
                  <a:moveTo>
                    <a:pt x="8863" y="6034"/>
                  </a:moveTo>
                  <a:cubicBezTo>
                    <a:pt x="11250" y="6034"/>
                    <a:pt x="15347" y="11709"/>
                    <a:pt x="13070" y="13473"/>
                  </a:cubicBezTo>
                  <a:cubicBezTo>
                    <a:pt x="12804" y="13681"/>
                    <a:pt x="12495" y="13774"/>
                    <a:pt x="12163" y="13774"/>
                  </a:cubicBezTo>
                  <a:cubicBezTo>
                    <a:pt x="9445" y="13774"/>
                    <a:pt x="5096" y="7538"/>
                    <a:pt x="8361" y="6133"/>
                  </a:cubicBezTo>
                  <a:cubicBezTo>
                    <a:pt x="8517" y="6066"/>
                    <a:pt x="8685" y="6034"/>
                    <a:pt x="8863" y="6034"/>
                  </a:cubicBezTo>
                  <a:close/>
                  <a:moveTo>
                    <a:pt x="8911" y="0"/>
                  </a:moveTo>
                  <a:cubicBezTo>
                    <a:pt x="8907" y="0"/>
                    <a:pt x="8903" y="0"/>
                    <a:pt x="8898" y="1"/>
                  </a:cubicBezTo>
                  <a:cubicBezTo>
                    <a:pt x="8472" y="27"/>
                    <a:pt x="8049" y="91"/>
                    <a:pt x="7633" y="185"/>
                  </a:cubicBezTo>
                  <a:cubicBezTo>
                    <a:pt x="1951" y="1558"/>
                    <a:pt x="0" y="9466"/>
                    <a:pt x="3995" y="14598"/>
                  </a:cubicBezTo>
                  <a:cubicBezTo>
                    <a:pt x="6293" y="17544"/>
                    <a:pt x="8462" y="18269"/>
                    <a:pt x="10254" y="18269"/>
                  </a:cubicBezTo>
                  <a:cubicBezTo>
                    <a:pt x="11992" y="18269"/>
                    <a:pt x="13375" y="17587"/>
                    <a:pt x="14174" y="17587"/>
                  </a:cubicBezTo>
                  <a:cubicBezTo>
                    <a:pt x="14322" y="17587"/>
                    <a:pt x="14451" y="17610"/>
                    <a:pt x="14557" y="17666"/>
                  </a:cubicBezTo>
                  <a:cubicBezTo>
                    <a:pt x="15833" y="18327"/>
                    <a:pt x="20387" y="24016"/>
                    <a:pt x="21381" y="24110"/>
                  </a:cubicBezTo>
                  <a:cubicBezTo>
                    <a:pt x="21401" y="24112"/>
                    <a:pt x="21421" y="24113"/>
                    <a:pt x="21443" y="24113"/>
                  </a:cubicBezTo>
                  <a:cubicBezTo>
                    <a:pt x="22500" y="24113"/>
                    <a:pt x="25542" y="21967"/>
                    <a:pt x="25493" y="21233"/>
                  </a:cubicBezTo>
                  <a:cubicBezTo>
                    <a:pt x="25486" y="21113"/>
                    <a:pt x="25103" y="20502"/>
                    <a:pt x="24465" y="19538"/>
                  </a:cubicBezTo>
                  <a:cubicBezTo>
                    <a:pt x="24464" y="19537"/>
                    <a:pt x="24463" y="19536"/>
                    <a:pt x="24463" y="19536"/>
                  </a:cubicBezTo>
                  <a:cubicBezTo>
                    <a:pt x="24462" y="19536"/>
                    <a:pt x="24462" y="19537"/>
                    <a:pt x="24462" y="19538"/>
                  </a:cubicBezTo>
                  <a:cubicBezTo>
                    <a:pt x="21069" y="14485"/>
                    <a:pt x="10379" y="0"/>
                    <a:pt x="8911" y="0"/>
                  </a:cubicBezTo>
                  <a:close/>
                </a:path>
              </a:pathLst>
            </a:custGeom>
            <a:solidFill>
              <a:srgbClr val="F78AC3"/>
            </a:solidFill>
            <a:ln w="1750" cap="rnd" cmpd="sng">
              <a:solidFill>
                <a:srgbClr val="3D08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2698;p42"/>
            <p:cNvSpPr/>
            <p:nvPr/>
          </p:nvSpPr>
          <p:spPr>
            <a:xfrm rot="4499801">
              <a:off x="5740219" y="207252"/>
              <a:ext cx="536087" cy="533658"/>
            </a:xfrm>
            <a:custGeom>
              <a:avLst/>
              <a:gdLst/>
              <a:ahLst/>
              <a:cxnLst/>
              <a:rect l="l" t="t" r="r" b="b"/>
              <a:pathLst>
                <a:path w="25164" h="25050" extrusionOk="0">
                  <a:moveTo>
                    <a:pt x="8066" y="940"/>
                  </a:moveTo>
                  <a:cubicBezTo>
                    <a:pt x="9586" y="1474"/>
                    <a:pt x="19273" y="14349"/>
                    <a:pt x="23240" y="20270"/>
                  </a:cubicBezTo>
                  <a:lnTo>
                    <a:pt x="23277" y="20320"/>
                  </a:lnTo>
                  <a:cubicBezTo>
                    <a:pt x="23895" y="21243"/>
                    <a:pt x="24106" y="21605"/>
                    <a:pt x="24177" y="21743"/>
                  </a:cubicBezTo>
                  <a:cubicBezTo>
                    <a:pt x="23895" y="22359"/>
                    <a:pt x="21394" y="24110"/>
                    <a:pt x="20646" y="24110"/>
                  </a:cubicBezTo>
                  <a:cubicBezTo>
                    <a:pt x="20635" y="24110"/>
                    <a:pt x="20625" y="24110"/>
                    <a:pt x="20615" y="24109"/>
                  </a:cubicBezTo>
                  <a:cubicBezTo>
                    <a:pt x="20155" y="23982"/>
                    <a:pt x="18403" y="22109"/>
                    <a:pt x="17235" y="20867"/>
                  </a:cubicBezTo>
                  <a:cubicBezTo>
                    <a:pt x="15601" y="19115"/>
                    <a:pt x="14560" y="18031"/>
                    <a:pt x="13953" y="17712"/>
                  </a:cubicBezTo>
                  <a:cubicBezTo>
                    <a:pt x="13777" y="17624"/>
                    <a:pt x="13587" y="17580"/>
                    <a:pt x="13396" y="17580"/>
                  </a:cubicBezTo>
                  <a:cubicBezTo>
                    <a:pt x="13383" y="17580"/>
                    <a:pt x="13369" y="17581"/>
                    <a:pt x="13355" y="17581"/>
                  </a:cubicBezTo>
                  <a:cubicBezTo>
                    <a:pt x="12966" y="17581"/>
                    <a:pt x="12513" y="17702"/>
                    <a:pt x="11986" y="17840"/>
                  </a:cubicBezTo>
                  <a:cubicBezTo>
                    <a:pt x="11259" y="18034"/>
                    <a:pt x="10396" y="18265"/>
                    <a:pt x="9426" y="18265"/>
                  </a:cubicBezTo>
                  <a:cubicBezTo>
                    <a:pt x="7737" y="18265"/>
                    <a:pt x="5724" y="17567"/>
                    <a:pt x="3541" y="14768"/>
                  </a:cubicBezTo>
                  <a:cubicBezTo>
                    <a:pt x="1571" y="12241"/>
                    <a:pt x="1000" y="8791"/>
                    <a:pt x="2051" y="5780"/>
                  </a:cubicBezTo>
                  <a:cubicBezTo>
                    <a:pt x="2900" y="3353"/>
                    <a:pt x="4676" y="1655"/>
                    <a:pt x="6914" y="1114"/>
                  </a:cubicBezTo>
                  <a:cubicBezTo>
                    <a:pt x="7294" y="1024"/>
                    <a:pt x="7676" y="967"/>
                    <a:pt x="8066" y="940"/>
                  </a:cubicBezTo>
                  <a:close/>
                  <a:moveTo>
                    <a:pt x="8039" y="0"/>
                  </a:moveTo>
                  <a:cubicBezTo>
                    <a:pt x="7586" y="27"/>
                    <a:pt x="7139" y="94"/>
                    <a:pt x="6696" y="198"/>
                  </a:cubicBezTo>
                  <a:cubicBezTo>
                    <a:pt x="4135" y="816"/>
                    <a:pt x="2115" y="2736"/>
                    <a:pt x="1158" y="5471"/>
                  </a:cubicBezTo>
                  <a:cubicBezTo>
                    <a:pt x="0" y="8787"/>
                    <a:pt x="631" y="12570"/>
                    <a:pt x="2796" y="15356"/>
                  </a:cubicBezTo>
                  <a:cubicBezTo>
                    <a:pt x="5214" y="18458"/>
                    <a:pt x="7511" y="19220"/>
                    <a:pt x="9404" y="19220"/>
                  </a:cubicBezTo>
                  <a:cubicBezTo>
                    <a:pt x="10501" y="19220"/>
                    <a:pt x="11463" y="18964"/>
                    <a:pt x="12234" y="18759"/>
                  </a:cubicBezTo>
                  <a:cubicBezTo>
                    <a:pt x="12645" y="18650"/>
                    <a:pt x="13100" y="18528"/>
                    <a:pt x="13359" y="18528"/>
                  </a:cubicBezTo>
                  <a:cubicBezTo>
                    <a:pt x="13426" y="18528"/>
                    <a:pt x="13480" y="18536"/>
                    <a:pt x="13516" y="18554"/>
                  </a:cubicBezTo>
                  <a:cubicBezTo>
                    <a:pt x="14027" y="18823"/>
                    <a:pt x="15366" y="20253"/>
                    <a:pt x="16547" y="21515"/>
                  </a:cubicBezTo>
                  <a:cubicBezTo>
                    <a:pt x="18806" y="23925"/>
                    <a:pt x="19863" y="24989"/>
                    <a:pt x="20508" y="25049"/>
                  </a:cubicBezTo>
                  <a:lnTo>
                    <a:pt x="20615" y="25049"/>
                  </a:lnTo>
                  <a:cubicBezTo>
                    <a:pt x="21673" y="25049"/>
                    <a:pt x="23639" y="23673"/>
                    <a:pt x="24432" y="22908"/>
                  </a:cubicBezTo>
                  <a:cubicBezTo>
                    <a:pt x="24938" y="22414"/>
                    <a:pt x="25163" y="22022"/>
                    <a:pt x="25140" y="21676"/>
                  </a:cubicBezTo>
                  <a:cubicBezTo>
                    <a:pt x="25126" y="21515"/>
                    <a:pt x="25120" y="21381"/>
                    <a:pt x="24032" y="19753"/>
                  </a:cubicBezTo>
                  <a:cubicBezTo>
                    <a:pt x="24019" y="19733"/>
                    <a:pt x="24002" y="19712"/>
                    <a:pt x="23989" y="19696"/>
                  </a:cubicBezTo>
                  <a:cubicBezTo>
                    <a:pt x="23180" y="18531"/>
                    <a:pt x="10217" y="0"/>
                    <a:pt x="8066" y="0"/>
                  </a:cubicBezTo>
                  <a:close/>
                </a:path>
              </a:pathLst>
            </a:custGeom>
            <a:solidFill>
              <a:srgbClr val="3D08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2699;p42"/>
            <p:cNvSpPr/>
            <p:nvPr/>
          </p:nvSpPr>
          <p:spPr>
            <a:xfrm rot="4499801">
              <a:off x="5953142" y="311664"/>
              <a:ext cx="167852" cy="185023"/>
            </a:xfrm>
            <a:custGeom>
              <a:avLst/>
              <a:gdLst/>
              <a:ahLst/>
              <a:cxnLst/>
              <a:rect l="l" t="t" r="r" b="b"/>
              <a:pathLst>
                <a:path w="7879" h="8685" extrusionOk="0">
                  <a:moveTo>
                    <a:pt x="2205" y="944"/>
                  </a:moveTo>
                  <a:cubicBezTo>
                    <a:pt x="2213" y="944"/>
                    <a:pt x="2221" y="944"/>
                    <a:pt x="2229" y="944"/>
                  </a:cubicBezTo>
                  <a:cubicBezTo>
                    <a:pt x="3189" y="944"/>
                    <a:pt x="4780" y="2267"/>
                    <a:pt x="5804" y="4009"/>
                  </a:cubicBezTo>
                  <a:cubicBezTo>
                    <a:pt x="6546" y="5264"/>
                    <a:pt x="7022" y="6852"/>
                    <a:pt x="6126" y="7540"/>
                  </a:cubicBezTo>
                  <a:cubicBezTo>
                    <a:pt x="5942" y="7684"/>
                    <a:pt x="5729" y="7740"/>
                    <a:pt x="5509" y="7740"/>
                  </a:cubicBezTo>
                  <a:cubicBezTo>
                    <a:pt x="5167" y="7740"/>
                    <a:pt x="4808" y="7604"/>
                    <a:pt x="4522" y="7459"/>
                  </a:cubicBezTo>
                  <a:cubicBezTo>
                    <a:pt x="2733" y="6550"/>
                    <a:pt x="967" y="3955"/>
                    <a:pt x="1021" y="2321"/>
                  </a:cubicBezTo>
                  <a:cubicBezTo>
                    <a:pt x="1041" y="1683"/>
                    <a:pt x="1333" y="1253"/>
                    <a:pt x="1904" y="1005"/>
                  </a:cubicBezTo>
                  <a:cubicBezTo>
                    <a:pt x="1997" y="964"/>
                    <a:pt x="2102" y="944"/>
                    <a:pt x="2205" y="944"/>
                  </a:cubicBezTo>
                  <a:close/>
                  <a:moveTo>
                    <a:pt x="2210" y="0"/>
                  </a:moveTo>
                  <a:cubicBezTo>
                    <a:pt x="1972" y="0"/>
                    <a:pt x="1743" y="43"/>
                    <a:pt x="1528" y="136"/>
                  </a:cubicBezTo>
                  <a:cubicBezTo>
                    <a:pt x="621" y="528"/>
                    <a:pt x="108" y="1290"/>
                    <a:pt x="78" y="2290"/>
                  </a:cubicBezTo>
                  <a:cubicBezTo>
                    <a:pt x="1" y="4485"/>
                    <a:pt x="2175" y="7325"/>
                    <a:pt x="4089" y="8302"/>
                  </a:cubicBezTo>
                  <a:cubicBezTo>
                    <a:pt x="4592" y="8553"/>
                    <a:pt x="5075" y="8684"/>
                    <a:pt x="5515" y="8684"/>
                  </a:cubicBezTo>
                  <a:cubicBezTo>
                    <a:pt x="5520" y="8684"/>
                    <a:pt x="5525" y="8684"/>
                    <a:pt x="5530" y="8684"/>
                  </a:cubicBezTo>
                  <a:cubicBezTo>
                    <a:pt x="5955" y="8684"/>
                    <a:pt x="6372" y="8547"/>
                    <a:pt x="6710" y="8285"/>
                  </a:cubicBezTo>
                  <a:cubicBezTo>
                    <a:pt x="7878" y="7382"/>
                    <a:pt x="7845" y="5603"/>
                    <a:pt x="6623" y="3532"/>
                  </a:cubicBezTo>
                  <a:cubicBezTo>
                    <a:pt x="5508" y="1646"/>
                    <a:pt x="3681" y="0"/>
                    <a:pt x="2210" y="0"/>
                  </a:cubicBezTo>
                  <a:close/>
                </a:path>
              </a:pathLst>
            </a:custGeom>
            <a:solidFill>
              <a:srgbClr val="3D08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2700;p42"/>
            <p:cNvSpPr/>
            <p:nvPr/>
          </p:nvSpPr>
          <p:spPr>
            <a:xfrm rot="4499801">
              <a:off x="5730828" y="206592"/>
              <a:ext cx="544140" cy="509756"/>
            </a:xfrm>
            <a:custGeom>
              <a:avLst/>
              <a:gdLst/>
              <a:ahLst/>
              <a:cxnLst/>
              <a:rect l="l" t="t" r="r" b="b"/>
              <a:pathLst>
                <a:path w="25542" h="23928" extrusionOk="0">
                  <a:moveTo>
                    <a:pt x="7633" y="0"/>
                  </a:moveTo>
                  <a:cubicBezTo>
                    <a:pt x="1951" y="1373"/>
                    <a:pt x="0" y="9281"/>
                    <a:pt x="3995" y="14413"/>
                  </a:cubicBezTo>
                  <a:cubicBezTo>
                    <a:pt x="6294" y="17358"/>
                    <a:pt x="8465" y="18084"/>
                    <a:pt x="10258" y="18084"/>
                  </a:cubicBezTo>
                  <a:cubicBezTo>
                    <a:pt x="12000" y="18084"/>
                    <a:pt x="13384" y="17399"/>
                    <a:pt x="14181" y="17399"/>
                  </a:cubicBezTo>
                  <a:cubicBezTo>
                    <a:pt x="14328" y="17399"/>
                    <a:pt x="14455" y="17422"/>
                    <a:pt x="14561" y="17477"/>
                  </a:cubicBezTo>
                  <a:cubicBezTo>
                    <a:pt x="15826" y="18142"/>
                    <a:pt x="20391" y="23828"/>
                    <a:pt x="21381" y="23925"/>
                  </a:cubicBezTo>
                  <a:cubicBezTo>
                    <a:pt x="21401" y="23927"/>
                    <a:pt x="21423" y="23928"/>
                    <a:pt x="21445" y="23928"/>
                  </a:cubicBezTo>
                  <a:cubicBezTo>
                    <a:pt x="22501" y="23928"/>
                    <a:pt x="25542" y="21781"/>
                    <a:pt x="25493" y="21048"/>
                  </a:cubicBezTo>
                  <a:cubicBezTo>
                    <a:pt x="25486" y="20928"/>
                    <a:pt x="25103" y="20317"/>
                    <a:pt x="24465" y="19353"/>
                  </a:cubicBezTo>
                  <a:cubicBezTo>
                    <a:pt x="24464" y="19352"/>
                    <a:pt x="24463" y="19351"/>
                    <a:pt x="24463" y="19351"/>
                  </a:cubicBezTo>
                  <a:cubicBezTo>
                    <a:pt x="24462" y="19351"/>
                    <a:pt x="24462" y="19352"/>
                    <a:pt x="24462" y="19353"/>
                  </a:cubicBezTo>
                  <a:cubicBezTo>
                    <a:pt x="23362" y="20025"/>
                    <a:pt x="22364" y="20985"/>
                    <a:pt x="21200" y="20985"/>
                  </a:cubicBezTo>
                  <a:cubicBezTo>
                    <a:pt x="21061" y="20985"/>
                    <a:pt x="20918" y="20971"/>
                    <a:pt x="20773" y="20941"/>
                  </a:cubicBezTo>
                  <a:cubicBezTo>
                    <a:pt x="18494" y="20458"/>
                    <a:pt x="18880" y="17293"/>
                    <a:pt x="17098" y="16420"/>
                  </a:cubicBezTo>
                  <a:cubicBezTo>
                    <a:pt x="16738" y="16245"/>
                    <a:pt x="16316" y="16183"/>
                    <a:pt x="15852" y="16183"/>
                  </a:cubicBezTo>
                  <a:cubicBezTo>
                    <a:pt x="14739" y="16183"/>
                    <a:pt x="13391" y="16540"/>
                    <a:pt x="12116" y="16540"/>
                  </a:cubicBezTo>
                  <a:cubicBezTo>
                    <a:pt x="11531" y="16540"/>
                    <a:pt x="10961" y="16465"/>
                    <a:pt x="10436" y="16245"/>
                  </a:cubicBezTo>
                  <a:cubicBezTo>
                    <a:pt x="8110" y="15272"/>
                    <a:pt x="6337" y="13208"/>
                    <a:pt x="5421" y="10858"/>
                  </a:cubicBezTo>
                  <a:cubicBezTo>
                    <a:pt x="5381" y="10737"/>
                    <a:pt x="5334" y="10613"/>
                    <a:pt x="5287" y="10486"/>
                  </a:cubicBezTo>
                  <a:cubicBezTo>
                    <a:pt x="4132" y="7247"/>
                    <a:pt x="3860" y="2736"/>
                    <a:pt x="6848" y="487"/>
                  </a:cubicBezTo>
                  <a:cubicBezTo>
                    <a:pt x="7096" y="302"/>
                    <a:pt x="7358" y="141"/>
                    <a:pt x="7633" y="0"/>
                  </a:cubicBezTo>
                  <a:close/>
                </a:path>
              </a:pathLst>
            </a:custGeom>
            <a:solidFill>
              <a:srgbClr val="3D0800">
                <a:alpha val="107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2701;p42"/>
            <p:cNvSpPr/>
            <p:nvPr/>
          </p:nvSpPr>
          <p:spPr>
            <a:xfrm rot="4499801">
              <a:off x="5952839" y="212278"/>
              <a:ext cx="92245" cy="204111"/>
            </a:xfrm>
            <a:custGeom>
              <a:avLst/>
              <a:gdLst/>
              <a:ahLst/>
              <a:cxnLst/>
              <a:rect l="l" t="t" r="r" b="b"/>
              <a:pathLst>
                <a:path w="4330" h="9581" extrusionOk="0">
                  <a:moveTo>
                    <a:pt x="377" y="1"/>
                  </a:moveTo>
                  <a:cubicBezTo>
                    <a:pt x="311" y="1"/>
                    <a:pt x="252" y="58"/>
                    <a:pt x="232" y="146"/>
                  </a:cubicBezTo>
                  <a:cubicBezTo>
                    <a:pt x="51" y="1018"/>
                    <a:pt x="0" y="1914"/>
                    <a:pt x="91" y="2804"/>
                  </a:cubicBezTo>
                  <a:cubicBezTo>
                    <a:pt x="188" y="3693"/>
                    <a:pt x="403" y="4566"/>
                    <a:pt x="729" y="5398"/>
                  </a:cubicBezTo>
                  <a:cubicBezTo>
                    <a:pt x="1071" y="6227"/>
                    <a:pt x="1524" y="7006"/>
                    <a:pt x="2071" y="7714"/>
                  </a:cubicBezTo>
                  <a:cubicBezTo>
                    <a:pt x="2622" y="8419"/>
                    <a:pt x="3276" y="9033"/>
                    <a:pt x="4018" y="9537"/>
                  </a:cubicBezTo>
                  <a:cubicBezTo>
                    <a:pt x="4061" y="9565"/>
                    <a:pt x="4108" y="9581"/>
                    <a:pt x="4152" y="9581"/>
                  </a:cubicBezTo>
                  <a:cubicBezTo>
                    <a:pt x="4197" y="9581"/>
                    <a:pt x="4239" y="9564"/>
                    <a:pt x="4270" y="9527"/>
                  </a:cubicBezTo>
                  <a:cubicBezTo>
                    <a:pt x="4330" y="9456"/>
                    <a:pt x="4303" y="9339"/>
                    <a:pt x="4216" y="9268"/>
                  </a:cubicBezTo>
                  <a:cubicBezTo>
                    <a:pt x="3551" y="8728"/>
                    <a:pt x="2961" y="8110"/>
                    <a:pt x="2454" y="7422"/>
                  </a:cubicBezTo>
                  <a:cubicBezTo>
                    <a:pt x="1944" y="6738"/>
                    <a:pt x="1527" y="5992"/>
                    <a:pt x="1212" y="5204"/>
                  </a:cubicBezTo>
                  <a:cubicBezTo>
                    <a:pt x="883" y="4418"/>
                    <a:pt x="658" y="3593"/>
                    <a:pt x="547" y="2747"/>
                  </a:cubicBezTo>
                  <a:cubicBezTo>
                    <a:pt x="426" y="1901"/>
                    <a:pt x="416" y="1042"/>
                    <a:pt x="514" y="193"/>
                  </a:cubicBezTo>
                  <a:cubicBezTo>
                    <a:pt x="524" y="105"/>
                    <a:pt x="480" y="25"/>
                    <a:pt x="406" y="5"/>
                  </a:cubicBezTo>
                  <a:cubicBezTo>
                    <a:pt x="396" y="2"/>
                    <a:pt x="386" y="1"/>
                    <a:pt x="377" y="1"/>
                  </a:cubicBezTo>
                  <a:close/>
                </a:path>
              </a:pathLst>
            </a:custGeom>
            <a:solidFill>
              <a:srgbClr val="3D08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2702;p42"/>
            <p:cNvSpPr/>
            <p:nvPr/>
          </p:nvSpPr>
          <p:spPr>
            <a:xfrm rot="4499801">
              <a:off x="6121117" y="265973"/>
              <a:ext cx="69088" cy="48125"/>
            </a:xfrm>
            <a:custGeom>
              <a:avLst/>
              <a:gdLst/>
              <a:ahLst/>
              <a:cxnLst/>
              <a:rect l="l" t="t" r="r" b="b"/>
              <a:pathLst>
                <a:path w="3243" h="2259" extrusionOk="0">
                  <a:moveTo>
                    <a:pt x="3122" y="1"/>
                  </a:moveTo>
                  <a:cubicBezTo>
                    <a:pt x="2797" y="1"/>
                    <a:pt x="2475" y="55"/>
                    <a:pt x="2168" y="156"/>
                  </a:cubicBezTo>
                  <a:cubicBezTo>
                    <a:pt x="1853" y="266"/>
                    <a:pt x="1551" y="411"/>
                    <a:pt x="1272" y="592"/>
                  </a:cubicBezTo>
                  <a:cubicBezTo>
                    <a:pt x="997" y="783"/>
                    <a:pt x="745" y="1008"/>
                    <a:pt x="524" y="1260"/>
                  </a:cubicBezTo>
                  <a:cubicBezTo>
                    <a:pt x="309" y="1512"/>
                    <a:pt x="138" y="1800"/>
                    <a:pt x="14" y="2106"/>
                  </a:cubicBezTo>
                  <a:cubicBezTo>
                    <a:pt x="0" y="2136"/>
                    <a:pt x="24" y="2186"/>
                    <a:pt x="97" y="2223"/>
                  </a:cubicBezTo>
                  <a:cubicBezTo>
                    <a:pt x="139" y="2247"/>
                    <a:pt x="180" y="2259"/>
                    <a:pt x="211" y="2259"/>
                  </a:cubicBezTo>
                  <a:cubicBezTo>
                    <a:pt x="233" y="2259"/>
                    <a:pt x="250" y="2252"/>
                    <a:pt x="259" y="2240"/>
                  </a:cubicBezTo>
                  <a:cubicBezTo>
                    <a:pt x="443" y="2002"/>
                    <a:pt x="641" y="1780"/>
                    <a:pt x="859" y="1575"/>
                  </a:cubicBezTo>
                  <a:cubicBezTo>
                    <a:pt x="1071" y="1364"/>
                    <a:pt x="1302" y="1179"/>
                    <a:pt x="1557" y="1025"/>
                  </a:cubicBezTo>
                  <a:cubicBezTo>
                    <a:pt x="1799" y="857"/>
                    <a:pt x="2061" y="716"/>
                    <a:pt x="2336" y="609"/>
                  </a:cubicBezTo>
                  <a:cubicBezTo>
                    <a:pt x="2611" y="495"/>
                    <a:pt x="2893" y="401"/>
                    <a:pt x="3185" y="333"/>
                  </a:cubicBezTo>
                  <a:cubicBezTo>
                    <a:pt x="3222" y="323"/>
                    <a:pt x="3242" y="260"/>
                    <a:pt x="3239" y="169"/>
                  </a:cubicBezTo>
                  <a:cubicBezTo>
                    <a:pt x="3236" y="75"/>
                    <a:pt x="3192" y="1"/>
                    <a:pt x="3152" y="1"/>
                  </a:cubicBezTo>
                  <a:cubicBezTo>
                    <a:pt x="3142" y="1"/>
                    <a:pt x="3132" y="1"/>
                    <a:pt x="3122" y="1"/>
                  </a:cubicBezTo>
                  <a:close/>
                </a:path>
              </a:pathLst>
            </a:custGeom>
            <a:solidFill>
              <a:srgbClr val="3D08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2703;p42"/>
            <p:cNvSpPr/>
            <p:nvPr/>
          </p:nvSpPr>
          <p:spPr>
            <a:xfrm rot="4499801">
              <a:off x="5827031" y="574109"/>
              <a:ext cx="118150" cy="117916"/>
            </a:xfrm>
            <a:custGeom>
              <a:avLst/>
              <a:gdLst/>
              <a:ahLst/>
              <a:cxnLst/>
              <a:rect l="l" t="t" r="r" b="b"/>
              <a:pathLst>
                <a:path w="5546" h="5535" extrusionOk="0">
                  <a:moveTo>
                    <a:pt x="156" y="0"/>
                  </a:moveTo>
                  <a:cubicBezTo>
                    <a:pt x="114" y="0"/>
                    <a:pt x="74" y="19"/>
                    <a:pt x="48" y="54"/>
                  </a:cubicBezTo>
                  <a:cubicBezTo>
                    <a:pt x="1" y="111"/>
                    <a:pt x="4" y="195"/>
                    <a:pt x="58" y="249"/>
                  </a:cubicBezTo>
                  <a:cubicBezTo>
                    <a:pt x="534" y="638"/>
                    <a:pt x="984" y="1058"/>
                    <a:pt x="1407" y="1508"/>
                  </a:cubicBezTo>
                  <a:cubicBezTo>
                    <a:pt x="1830" y="1947"/>
                    <a:pt x="2216" y="2424"/>
                    <a:pt x="2565" y="2927"/>
                  </a:cubicBezTo>
                  <a:cubicBezTo>
                    <a:pt x="2934" y="3424"/>
                    <a:pt x="3280" y="3961"/>
                    <a:pt x="3710" y="4438"/>
                  </a:cubicBezTo>
                  <a:cubicBezTo>
                    <a:pt x="4136" y="4918"/>
                    <a:pt x="4683" y="5354"/>
                    <a:pt x="5334" y="5529"/>
                  </a:cubicBezTo>
                  <a:cubicBezTo>
                    <a:pt x="5348" y="5533"/>
                    <a:pt x="5362" y="5535"/>
                    <a:pt x="5376" y="5535"/>
                  </a:cubicBezTo>
                  <a:cubicBezTo>
                    <a:pt x="5442" y="5535"/>
                    <a:pt x="5503" y="5491"/>
                    <a:pt x="5522" y="5425"/>
                  </a:cubicBezTo>
                  <a:cubicBezTo>
                    <a:pt x="5546" y="5337"/>
                    <a:pt x="5512" y="5240"/>
                    <a:pt x="5441" y="5210"/>
                  </a:cubicBezTo>
                  <a:cubicBezTo>
                    <a:pt x="4898" y="4992"/>
                    <a:pt x="4461" y="4582"/>
                    <a:pt x="4075" y="4119"/>
                  </a:cubicBezTo>
                  <a:cubicBezTo>
                    <a:pt x="3689" y="3659"/>
                    <a:pt x="3354" y="3139"/>
                    <a:pt x="2988" y="2622"/>
                  </a:cubicBezTo>
                  <a:cubicBezTo>
                    <a:pt x="2609" y="2109"/>
                    <a:pt x="2186" y="1629"/>
                    <a:pt x="1729" y="1182"/>
                  </a:cubicBezTo>
                  <a:cubicBezTo>
                    <a:pt x="1266" y="746"/>
                    <a:pt x="763" y="353"/>
                    <a:pt x="222" y="17"/>
                  </a:cubicBezTo>
                  <a:cubicBezTo>
                    <a:pt x="201" y="6"/>
                    <a:pt x="178" y="0"/>
                    <a:pt x="156" y="0"/>
                  </a:cubicBezTo>
                  <a:close/>
                </a:path>
              </a:pathLst>
            </a:custGeom>
            <a:solidFill>
              <a:srgbClr val="3D08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2704;p42"/>
            <p:cNvSpPr/>
            <p:nvPr/>
          </p:nvSpPr>
          <p:spPr>
            <a:xfrm rot="4499801">
              <a:off x="5768193" y="772751"/>
              <a:ext cx="62100" cy="52791"/>
            </a:xfrm>
            <a:custGeom>
              <a:avLst/>
              <a:gdLst/>
              <a:ahLst/>
              <a:cxnLst/>
              <a:rect l="l" t="t" r="r" b="b"/>
              <a:pathLst>
                <a:path w="2915" h="2478" extrusionOk="0">
                  <a:moveTo>
                    <a:pt x="1648" y="1"/>
                  </a:moveTo>
                  <a:cubicBezTo>
                    <a:pt x="1620" y="1"/>
                    <a:pt x="1591" y="2"/>
                    <a:pt x="1562" y="4"/>
                  </a:cubicBezTo>
                  <a:cubicBezTo>
                    <a:pt x="461" y="78"/>
                    <a:pt x="1" y="1447"/>
                    <a:pt x="830" y="2172"/>
                  </a:cubicBezTo>
                  <a:cubicBezTo>
                    <a:pt x="1061" y="2373"/>
                    <a:pt x="1351" y="2477"/>
                    <a:pt x="1644" y="2477"/>
                  </a:cubicBezTo>
                  <a:cubicBezTo>
                    <a:pt x="1832" y="2477"/>
                    <a:pt x="2021" y="2434"/>
                    <a:pt x="2196" y="2347"/>
                  </a:cubicBezTo>
                  <a:cubicBezTo>
                    <a:pt x="2642" y="2125"/>
                    <a:pt x="2914" y="1652"/>
                    <a:pt x="2881" y="1155"/>
                  </a:cubicBezTo>
                  <a:cubicBezTo>
                    <a:pt x="2836" y="500"/>
                    <a:pt x="2292" y="1"/>
                    <a:pt x="1648" y="1"/>
                  </a:cubicBezTo>
                  <a:close/>
                </a:path>
              </a:pathLst>
            </a:custGeom>
            <a:solidFill>
              <a:srgbClr val="F78AC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2705;p42"/>
            <p:cNvSpPr/>
            <p:nvPr/>
          </p:nvSpPr>
          <p:spPr>
            <a:xfrm rot="4499801">
              <a:off x="5762208" y="767421"/>
              <a:ext cx="76672" cy="72987"/>
            </a:xfrm>
            <a:custGeom>
              <a:avLst/>
              <a:gdLst/>
              <a:ahLst/>
              <a:cxnLst/>
              <a:rect l="l" t="t" r="r" b="b"/>
              <a:pathLst>
                <a:path w="3599" h="3426" extrusionOk="0">
                  <a:moveTo>
                    <a:pt x="1756" y="949"/>
                  </a:moveTo>
                  <a:cubicBezTo>
                    <a:pt x="2189" y="962"/>
                    <a:pt x="2531" y="1321"/>
                    <a:pt x="2524" y="1754"/>
                  </a:cubicBezTo>
                  <a:cubicBezTo>
                    <a:pt x="2518" y="2187"/>
                    <a:pt x="2162" y="2533"/>
                    <a:pt x="1729" y="2533"/>
                  </a:cubicBezTo>
                  <a:cubicBezTo>
                    <a:pt x="1299" y="2533"/>
                    <a:pt x="943" y="2187"/>
                    <a:pt x="937" y="1754"/>
                  </a:cubicBezTo>
                  <a:cubicBezTo>
                    <a:pt x="930" y="1321"/>
                    <a:pt x="1272" y="962"/>
                    <a:pt x="1705" y="949"/>
                  </a:cubicBezTo>
                  <a:close/>
                  <a:moveTo>
                    <a:pt x="1758" y="0"/>
                  </a:moveTo>
                  <a:cubicBezTo>
                    <a:pt x="1498" y="0"/>
                    <a:pt x="1236" y="59"/>
                    <a:pt x="994" y="180"/>
                  </a:cubicBezTo>
                  <a:cubicBezTo>
                    <a:pt x="373" y="489"/>
                    <a:pt x="0" y="1140"/>
                    <a:pt x="47" y="1832"/>
                  </a:cubicBezTo>
                  <a:cubicBezTo>
                    <a:pt x="111" y="2724"/>
                    <a:pt x="853" y="3419"/>
                    <a:pt x="1752" y="3426"/>
                  </a:cubicBezTo>
                  <a:lnTo>
                    <a:pt x="1873" y="3419"/>
                  </a:lnTo>
                  <a:cubicBezTo>
                    <a:pt x="2565" y="3372"/>
                    <a:pt x="3159" y="2912"/>
                    <a:pt x="3377" y="2258"/>
                  </a:cubicBezTo>
                  <a:cubicBezTo>
                    <a:pt x="3598" y="1600"/>
                    <a:pt x="3404" y="875"/>
                    <a:pt x="2880" y="422"/>
                  </a:cubicBezTo>
                  <a:cubicBezTo>
                    <a:pt x="2563" y="144"/>
                    <a:pt x="2163" y="0"/>
                    <a:pt x="1758" y="0"/>
                  </a:cubicBezTo>
                  <a:close/>
                </a:path>
              </a:pathLst>
            </a:custGeom>
            <a:solidFill>
              <a:srgbClr val="3D08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8" name="Hộp Văn bản 18">
            <a:extLst>
              <a:ext uri="{FF2B5EF4-FFF2-40B4-BE49-F238E27FC236}">
                <a16:creationId xmlns:a16="http://schemas.microsoft.com/office/drawing/2014/main" id="{20A74171-B317-3536-61FF-4450F552C03F}"/>
              </a:ext>
            </a:extLst>
          </p:cNvPr>
          <p:cNvSpPr txBox="1"/>
          <p:nvPr/>
        </p:nvSpPr>
        <p:spPr>
          <a:xfrm>
            <a:off x="3701995" y="399154"/>
            <a:ext cx="4697604" cy="923330"/>
          </a:xfrm>
          <a:prstGeom prst="rect">
            <a:avLst/>
          </a:prstGeom>
          <a:noFill/>
        </p:spPr>
        <p:txBody>
          <a:bodyPr wrap="square" rtlCol="0">
            <a:spAutoFit/>
          </a:bodyPr>
          <a:lstStyle/>
          <a:p>
            <a:r>
              <a:rPr lang="en-US" sz="5400" b="1">
                <a:latin typeface="Times New Roman" panose="02020603050405020304" pitchFamily="18" charset="0"/>
                <a:cs typeface="Times New Roman" panose="02020603050405020304" pitchFamily="18" charset="0"/>
              </a:rPr>
              <a:t>KHỞI ĐỘNG</a:t>
            </a:r>
            <a:endParaRPr lang="en-US" sz="5400" b="1" dirty="0">
              <a:latin typeface="Times New Roman" panose="02020603050405020304" pitchFamily="18" charset="0"/>
              <a:cs typeface="Times New Roman" panose="02020603050405020304" pitchFamily="18" charset="0"/>
            </a:endParaRPr>
          </a:p>
        </p:txBody>
      </p:sp>
      <p:sp>
        <p:nvSpPr>
          <p:cNvPr id="69" name="Hộp Văn bản 18">
            <a:extLst>
              <a:ext uri="{FF2B5EF4-FFF2-40B4-BE49-F238E27FC236}">
                <a16:creationId xmlns:a16="http://schemas.microsoft.com/office/drawing/2014/main" id="{20A74171-B317-3536-61FF-4450F552C03F}"/>
              </a:ext>
            </a:extLst>
          </p:cNvPr>
          <p:cNvSpPr txBox="1"/>
          <p:nvPr/>
        </p:nvSpPr>
        <p:spPr>
          <a:xfrm>
            <a:off x="1235862" y="1879016"/>
            <a:ext cx="9418627" cy="2262158"/>
          </a:xfrm>
          <a:prstGeom prst="rect">
            <a:avLst/>
          </a:prstGeom>
          <a:noFill/>
        </p:spPr>
        <p:txBody>
          <a:bodyPr wrap="square" rtlCol="0">
            <a:spAutoFit/>
          </a:bodyPr>
          <a:lstStyle/>
          <a:p>
            <a:pPr algn="ctr">
              <a:lnSpc>
                <a:spcPct val="150000"/>
              </a:lnSpc>
            </a:pPr>
            <a:r>
              <a:rPr lang="en-US" sz="5400" b="1">
                <a:solidFill>
                  <a:srgbClr val="08A808"/>
                </a:solidFill>
                <a:latin typeface="Times New Roman" panose="02020603050405020304" pitchFamily="18" charset="0"/>
                <a:cs typeface="Times New Roman" panose="02020603050405020304" pitchFamily="18" charset="0"/>
              </a:rPr>
              <a:t>TRÒ CHƠI</a:t>
            </a:r>
          </a:p>
          <a:p>
            <a:pPr algn="ctr">
              <a:lnSpc>
                <a:spcPct val="150000"/>
              </a:lnSpc>
            </a:pPr>
            <a:r>
              <a:rPr lang="en-US" sz="4000" b="1">
                <a:solidFill>
                  <a:srgbClr val="FF0000"/>
                </a:solidFill>
                <a:latin typeface="Times New Roman" panose="02020603050405020304" pitchFamily="18" charset="0"/>
                <a:cs typeface="Times New Roman" panose="02020603050405020304" pitchFamily="18" charset="0"/>
              </a:rPr>
              <a:t>NHÀ SƯU TẬP ĐẠI DƯƠNG</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418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barn(inVertical)">
                                      <p:cBhvr>
                                        <p:cTn id="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3" name="Picture 14">
            <a:extLst>
              <a:ext uri="{FF2B5EF4-FFF2-40B4-BE49-F238E27FC236}">
                <a16:creationId xmlns:a16="http://schemas.microsoft.com/office/drawing/2014/main" id="{A54DDC87-94F0-7DF3-E896-62E649791F8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585441" y="4834942"/>
            <a:ext cx="813944" cy="459878"/>
          </a:xfrm>
          <a:prstGeom prst="rect">
            <a:avLst/>
          </a:prstGeom>
        </p:spPr>
      </p:pic>
      <p:pic>
        <p:nvPicPr>
          <p:cNvPr id="28" name="Picture 30">
            <a:extLst>
              <a:ext uri="{FF2B5EF4-FFF2-40B4-BE49-F238E27FC236}">
                <a16:creationId xmlns:a16="http://schemas.microsoft.com/office/drawing/2014/main" id="{7B4716C7-6B56-7368-EE5E-BEFE605ABE4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1308171" y="4992396"/>
            <a:ext cx="776420" cy="478954"/>
          </a:xfrm>
          <a:prstGeom prst="rect">
            <a:avLst/>
          </a:prstGeom>
        </p:spPr>
      </p:pic>
      <p:pic>
        <p:nvPicPr>
          <p:cNvPr id="23" name="Picture 12">
            <a:extLst>
              <a:ext uri="{FF2B5EF4-FFF2-40B4-BE49-F238E27FC236}">
                <a16:creationId xmlns:a16="http://schemas.microsoft.com/office/drawing/2014/main" id="{72A61EC4-A662-27B7-6E25-3C7FE847A78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223178" y="5087207"/>
            <a:ext cx="694596" cy="627741"/>
          </a:xfrm>
          <a:prstGeom prst="rect">
            <a:avLst/>
          </a:prstGeom>
        </p:spPr>
      </p:pic>
      <p:pic>
        <p:nvPicPr>
          <p:cNvPr id="31" name="Picture 33">
            <a:extLst>
              <a:ext uri="{FF2B5EF4-FFF2-40B4-BE49-F238E27FC236}">
                <a16:creationId xmlns:a16="http://schemas.microsoft.com/office/drawing/2014/main" id="{41D46CB9-B5E1-4610-F322-C62B48A2ECF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5591784" y="5900775"/>
            <a:ext cx="902676" cy="754965"/>
          </a:xfrm>
          <a:prstGeom prst="rect">
            <a:avLst/>
          </a:prstGeom>
        </p:spPr>
      </p:pic>
      <p:pic>
        <p:nvPicPr>
          <p:cNvPr id="13" name="Picture 2">
            <a:extLst>
              <a:ext uri="{FF2B5EF4-FFF2-40B4-BE49-F238E27FC236}">
                <a16:creationId xmlns:a16="http://schemas.microsoft.com/office/drawing/2014/main" id="{34D64AFB-48F2-16BF-5068-88A73386373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93068" y="5201711"/>
            <a:ext cx="821737" cy="812493"/>
          </a:xfrm>
          <a:prstGeom prst="rect">
            <a:avLst/>
          </a:prstGeom>
        </p:spPr>
      </p:pic>
      <p:pic>
        <p:nvPicPr>
          <p:cNvPr id="20" name="Picture 20">
            <a:extLst>
              <a:ext uri="{FF2B5EF4-FFF2-40B4-BE49-F238E27FC236}">
                <a16:creationId xmlns:a16="http://schemas.microsoft.com/office/drawing/2014/main" id="{80E45BA7-0A9C-5129-1FD9-B7CD103A53A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6614737" y="4935950"/>
            <a:ext cx="591849" cy="591849"/>
          </a:xfrm>
          <a:prstGeom prst="rect">
            <a:avLst/>
          </a:prstGeom>
        </p:spPr>
      </p:pic>
      <p:pic>
        <p:nvPicPr>
          <p:cNvPr id="22" name="Picture 22">
            <a:extLst>
              <a:ext uri="{FF2B5EF4-FFF2-40B4-BE49-F238E27FC236}">
                <a16:creationId xmlns:a16="http://schemas.microsoft.com/office/drawing/2014/main" id="{0E6ADB21-9254-30DD-558B-FD50E79320B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1354642" y="5653474"/>
            <a:ext cx="689578" cy="661133"/>
          </a:xfrm>
          <a:prstGeom prst="rect">
            <a:avLst/>
          </a:prstGeom>
        </p:spPr>
      </p:pic>
      <p:pic>
        <p:nvPicPr>
          <p:cNvPr id="7" name="Picture 3">
            <a:extLst>
              <a:ext uri="{FF2B5EF4-FFF2-40B4-BE49-F238E27FC236}">
                <a16:creationId xmlns:a16="http://schemas.microsoft.com/office/drawing/2014/main" id="{8501DDDD-BA31-7C7B-3D79-A54AFBE95E29}"/>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9367975" y="4457400"/>
            <a:ext cx="2695575" cy="1664518"/>
          </a:xfrm>
          <a:prstGeom prst="rect">
            <a:avLst/>
          </a:prstGeom>
        </p:spPr>
      </p:pic>
      <p:pic>
        <p:nvPicPr>
          <p:cNvPr id="10" name="Picture 4">
            <a:extLst>
              <a:ext uri="{FF2B5EF4-FFF2-40B4-BE49-F238E27FC236}">
                <a16:creationId xmlns:a16="http://schemas.microsoft.com/office/drawing/2014/main" id="{130BDE0F-7A53-66F2-0018-DA80160ACBBF}"/>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a:off x="6096000" y="4066766"/>
            <a:ext cx="3085628" cy="2190796"/>
          </a:xfrm>
          <a:prstGeom prst="rect">
            <a:avLst/>
          </a:prstGeom>
        </p:spPr>
      </p:pic>
      <p:pic>
        <p:nvPicPr>
          <p:cNvPr id="11" name="Picture 5">
            <a:extLst>
              <a:ext uri="{FF2B5EF4-FFF2-40B4-BE49-F238E27FC236}">
                <a16:creationId xmlns:a16="http://schemas.microsoft.com/office/drawing/2014/main" id="{9B0629A7-50FF-C366-4FAC-033DE7A7E9C0}"/>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p:blipFill>
        <p:spPr>
          <a:xfrm>
            <a:off x="93039" y="4096084"/>
            <a:ext cx="2346036" cy="1956008"/>
          </a:xfrm>
          <a:prstGeom prst="rect">
            <a:avLst/>
          </a:prstGeom>
        </p:spPr>
      </p:pic>
      <p:pic>
        <p:nvPicPr>
          <p:cNvPr id="14" name="Picture 3">
            <a:extLst>
              <a:ext uri="{FF2B5EF4-FFF2-40B4-BE49-F238E27FC236}">
                <a16:creationId xmlns:a16="http://schemas.microsoft.com/office/drawing/2014/main" id="{E31935A7-574C-5AD4-BC14-0C0492CDF122}"/>
              </a:ext>
            </a:extLst>
          </p:cNvPr>
          <p:cNvPicPr>
            <a:picLocks noChangeAspect="1"/>
          </p:cNvPicPr>
          <p:nvPr/>
        </p:nvPicPr>
        <p:blipFill>
          <a:blip r:embed="rId25"/>
          <a:srcRect/>
          <a:stretch>
            <a:fillRect/>
          </a:stretch>
        </p:blipFill>
        <p:spPr>
          <a:xfrm>
            <a:off x="8961359" y="6044012"/>
            <a:ext cx="1031055" cy="650853"/>
          </a:xfrm>
          <a:prstGeom prst="rect">
            <a:avLst/>
          </a:prstGeom>
        </p:spPr>
      </p:pic>
      <p:pic>
        <p:nvPicPr>
          <p:cNvPr id="15" name="Picture 4">
            <a:extLst>
              <a:ext uri="{FF2B5EF4-FFF2-40B4-BE49-F238E27FC236}">
                <a16:creationId xmlns:a16="http://schemas.microsoft.com/office/drawing/2014/main" id="{D434956C-8E5F-5ECC-F21F-32671466CB18}"/>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a:off x="2295368" y="5054469"/>
            <a:ext cx="683734" cy="656384"/>
          </a:xfrm>
          <a:prstGeom prst="rect">
            <a:avLst/>
          </a:prstGeom>
        </p:spPr>
      </p:pic>
      <p:pic>
        <p:nvPicPr>
          <p:cNvPr id="16" name="Picture 5">
            <a:extLst>
              <a:ext uri="{FF2B5EF4-FFF2-40B4-BE49-F238E27FC236}">
                <a16:creationId xmlns:a16="http://schemas.microsoft.com/office/drawing/2014/main" id="{2996055F-6079-1148-997E-7428E2DB9A6D}"/>
              </a:ext>
            </a:extLst>
          </p:cNvPr>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rcRect/>
          <a:stretch>
            <a:fillRect/>
          </a:stretch>
        </p:blipFill>
        <p:spPr>
          <a:xfrm>
            <a:off x="2449500" y="5958414"/>
            <a:ext cx="767422" cy="710824"/>
          </a:xfrm>
          <a:prstGeom prst="rect">
            <a:avLst/>
          </a:prstGeom>
        </p:spPr>
      </p:pic>
      <p:pic>
        <p:nvPicPr>
          <p:cNvPr id="17" name="Picture 6">
            <a:extLst>
              <a:ext uri="{FF2B5EF4-FFF2-40B4-BE49-F238E27FC236}">
                <a16:creationId xmlns:a16="http://schemas.microsoft.com/office/drawing/2014/main" id="{1BAFA938-4923-185A-63FA-09033BE43E0A}"/>
              </a:ext>
            </a:extLst>
          </p:cNvPr>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r:embed="rId31"/>
              </a:ext>
            </a:extLst>
          </a:blip>
          <a:srcRect/>
          <a:stretch>
            <a:fillRect/>
          </a:stretch>
        </p:blipFill>
        <p:spPr>
          <a:xfrm>
            <a:off x="8596480" y="5023082"/>
            <a:ext cx="776419" cy="719158"/>
          </a:xfrm>
          <a:prstGeom prst="rect">
            <a:avLst/>
          </a:prstGeom>
        </p:spPr>
      </p:pic>
      <p:pic>
        <p:nvPicPr>
          <p:cNvPr id="18" name="Picture 8">
            <a:extLst>
              <a:ext uri="{FF2B5EF4-FFF2-40B4-BE49-F238E27FC236}">
                <a16:creationId xmlns:a16="http://schemas.microsoft.com/office/drawing/2014/main" id="{B8836024-618C-7162-C499-5710FDB40AD3}"/>
              </a:ext>
            </a:extLst>
          </p:cNvPr>
          <p:cNvPicPr>
            <a:picLocks noChangeAspect="1"/>
          </p:cNvPicPr>
          <p:nvPr/>
        </p:nvPicPr>
        <p:blipFill>
          <a:blip r:embed="rId32"/>
          <a:srcRect/>
          <a:stretch>
            <a:fillRect/>
          </a:stretch>
        </p:blipFill>
        <p:spPr>
          <a:xfrm>
            <a:off x="4217206" y="5993354"/>
            <a:ext cx="755300" cy="752166"/>
          </a:xfrm>
          <a:prstGeom prst="rect">
            <a:avLst/>
          </a:prstGeom>
        </p:spPr>
      </p:pic>
      <p:pic>
        <p:nvPicPr>
          <p:cNvPr id="19" name="Picture 13">
            <a:extLst>
              <a:ext uri="{FF2B5EF4-FFF2-40B4-BE49-F238E27FC236}">
                <a16:creationId xmlns:a16="http://schemas.microsoft.com/office/drawing/2014/main" id="{70C34FB5-1CE7-D954-D4A1-31363C0AB434}"/>
              </a:ext>
            </a:extLst>
          </p:cNvPr>
          <p:cNvPicPr>
            <a:picLocks noChangeAspect="1"/>
          </p:cNvPicPr>
          <p:nvPr/>
        </p:nvPicPr>
        <p:blipFill>
          <a:blip r:embed="rId33" cstate="print">
            <a:extLst>
              <a:ext uri="{28A0092B-C50C-407E-A947-70E740481C1C}">
                <a14:useLocalDpi xmlns:a14="http://schemas.microsoft.com/office/drawing/2010/main" val="0"/>
              </a:ext>
              <a:ext uri="{96DAC541-7B7A-43D3-8B79-37D633B846F1}">
                <asvg:svgBlip xmlns:asvg="http://schemas.microsoft.com/office/drawing/2016/SVG/main" r:embed="rId34"/>
              </a:ext>
            </a:extLst>
          </a:blip>
          <a:srcRect/>
          <a:stretch>
            <a:fillRect/>
          </a:stretch>
        </p:blipFill>
        <p:spPr>
          <a:xfrm>
            <a:off x="5206519" y="5077395"/>
            <a:ext cx="755300" cy="702429"/>
          </a:xfrm>
          <a:prstGeom prst="rect">
            <a:avLst/>
          </a:prstGeom>
        </p:spPr>
      </p:pic>
      <p:pic>
        <p:nvPicPr>
          <p:cNvPr id="21" name="Picture 21">
            <a:extLst>
              <a:ext uri="{FF2B5EF4-FFF2-40B4-BE49-F238E27FC236}">
                <a16:creationId xmlns:a16="http://schemas.microsoft.com/office/drawing/2014/main" id="{127B00C3-7CC0-6D95-3BA9-A5ED33EA51D4}"/>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rcRect/>
          <a:stretch>
            <a:fillRect/>
          </a:stretch>
        </p:blipFill>
        <p:spPr>
          <a:xfrm>
            <a:off x="7381732" y="5991993"/>
            <a:ext cx="801780" cy="813989"/>
          </a:xfrm>
          <a:prstGeom prst="rect">
            <a:avLst/>
          </a:prstGeom>
        </p:spPr>
      </p:pic>
      <p:pic>
        <p:nvPicPr>
          <p:cNvPr id="24" name="Picture 17">
            <a:extLst>
              <a:ext uri="{FF2B5EF4-FFF2-40B4-BE49-F238E27FC236}">
                <a16:creationId xmlns:a16="http://schemas.microsoft.com/office/drawing/2014/main" id="{C1B988A9-5460-3AE9-F4A2-55B51B675157}"/>
              </a:ext>
            </a:extLst>
          </p:cNvPr>
          <p:cNvPicPr>
            <a:picLocks noChangeAspect="1"/>
          </p:cNvPicPr>
          <p:nvPr/>
        </p:nvPicPr>
        <p:blipFill>
          <a:blip r:embed="rId37" cstate="print">
            <a:extLst>
              <a:ext uri="{28A0092B-C50C-407E-A947-70E740481C1C}">
                <a14:useLocalDpi xmlns:a14="http://schemas.microsoft.com/office/drawing/2010/main" val="0"/>
              </a:ext>
              <a:ext uri="{96DAC541-7B7A-43D3-8B79-37D633B846F1}">
                <asvg:svgBlip xmlns:asvg="http://schemas.microsoft.com/office/drawing/2016/SVG/main" r:embed="rId38"/>
              </a:ext>
            </a:extLst>
          </a:blip>
          <a:srcRect/>
          <a:stretch>
            <a:fillRect/>
          </a:stretch>
        </p:blipFill>
        <p:spPr>
          <a:xfrm>
            <a:off x="10473464" y="6238319"/>
            <a:ext cx="607843" cy="402949"/>
          </a:xfrm>
          <a:prstGeom prst="rect">
            <a:avLst/>
          </a:prstGeom>
        </p:spPr>
      </p:pic>
      <p:pic>
        <p:nvPicPr>
          <p:cNvPr id="25" name="Picture 23">
            <a:extLst>
              <a:ext uri="{FF2B5EF4-FFF2-40B4-BE49-F238E27FC236}">
                <a16:creationId xmlns:a16="http://schemas.microsoft.com/office/drawing/2014/main" id="{D7CB0CA2-FDA9-B675-8393-BC49AACA911B}"/>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rcRect/>
          <a:stretch>
            <a:fillRect/>
          </a:stretch>
        </p:blipFill>
        <p:spPr>
          <a:xfrm>
            <a:off x="3433773" y="5648069"/>
            <a:ext cx="461119" cy="671940"/>
          </a:xfrm>
          <a:prstGeom prst="rect">
            <a:avLst/>
          </a:prstGeom>
        </p:spPr>
      </p:pic>
      <p:pic>
        <p:nvPicPr>
          <p:cNvPr id="27" name="Picture 29">
            <a:extLst>
              <a:ext uri="{FF2B5EF4-FFF2-40B4-BE49-F238E27FC236}">
                <a16:creationId xmlns:a16="http://schemas.microsoft.com/office/drawing/2014/main" id="{B856E142-F9A4-5D1D-B531-A890F090B901}"/>
              </a:ext>
            </a:extLst>
          </p:cNvPr>
          <p:cNvPicPr>
            <a:picLocks noChangeAspect="1"/>
          </p:cNvPicPr>
          <p:nvPr/>
        </p:nvPicPr>
        <p:blipFill>
          <a:blip r:embed="rId41" cstate="print">
            <a:extLst>
              <a:ext uri="{28A0092B-C50C-407E-A947-70E740481C1C}">
                <a14:useLocalDpi xmlns:a14="http://schemas.microsoft.com/office/drawing/2010/main" val="0"/>
              </a:ext>
              <a:ext uri="{96DAC541-7B7A-43D3-8B79-37D633B846F1}">
                <asvg:svgBlip xmlns:asvg="http://schemas.microsoft.com/office/drawing/2016/SVG/main" r:embed="rId42"/>
              </a:ext>
            </a:extLst>
          </a:blip>
          <a:srcRect/>
          <a:stretch>
            <a:fillRect/>
          </a:stretch>
        </p:blipFill>
        <p:spPr>
          <a:xfrm>
            <a:off x="1414616" y="6284564"/>
            <a:ext cx="652990" cy="491375"/>
          </a:xfrm>
          <a:prstGeom prst="rect">
            <a:avLst/>
          </a:prstGeom>
        </p:spPr>
      </p:pic>
      <p:pic>
        <p:nvPicPr>
          <p:cNvPr id="29" name="Picture 31">
            <a:extLst>
              <a:ext uri="{FF2B5EF4-FFF2-40B4-BE49-F238E27FC236}">
                <a16:creationId xmlns:a16="http://schemas.microsoft.com/office/drawing/2014/main" id="{BC5BE03B-7AA2-CEA7-7862-3BB8EC051D99}"/>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rcRect/>
          <a:stretch>
            <a:fillRect/>
          </a:stretch>
        </p:blipFill>
        <p:spPr>
          <a:xfrm>
            <a:off x="3631878" y="5039873"/>
            <a:ext cx="689578" cy="601657"/>
          </a:xfrm>
          <a:prstGeom prst="rect">
            <a:avLst/>
          </a:prstGeom>
        </p:spPr>
      </p:pic>
      <p:pic>
        <p:nvPicPr>
          <p:cNvPr id="30" name="Picture 32">
            <a:extLst>
              <a:ext uri="{FF2B5EF4-FFF2-40B4-BE49-F238E27FC236}">
                <a16:creationId xmlns:a16="http://schemas.microsoft.com/office/drawing/2014/main" id="{437C9097-9B9F-B49A-DE45-535F1551BAB4}"/>
              </a:ext>
            </a:extLst>
          </p:cNvPr>
          <p:cNvPicPr>
            <a:picLocks noChangeAspect="1"/>
          </p:cNvPicPr>
          <p:nvPr/>
        </p:nvPicPr>
        <p:blipFill>
          <a:blip r:embed="rId45" cstate="print">
            <a:extLst>
              <a:ext uri="{28A0092B-C50C-407E-A947-70E740481C1C}">
                <a14:useLocalDpi xmlns:a14="http://schemas.microsoft.com/office/drawing/2010/main" val="0"/>
              </a:ext>
              <a:ext uri="{96DAC541-7B7A-43D3-8B79-37D633B846F1}">
                <asvg:svgBlip xmlns:asvg="http://schemas.microsoft.com/office/drawing/2016/SVG/main" r:embed="rId46"/>
              </a:ext>
            </a:extLst>
          </a:blip>
          <a:srcRect/>
          <a:stretch>
            <a:fillRect/>
          </a:stretch>
        </p:blipFill>
        <p:spPr>
          <a:xfrm>
            <a:off x="366656" y="6121919"/>
            <a:ext cx="676053" cy="312675"/>
          </a:xfrm>
          <a:prstGeom prst="rect">
            <a:avLst/>
          </a:prstGeom>
        </p:spPr>
      </p:pic>
      <p:sp>
        <p:nvSpPr>
          <p:cNvPr id="32" name="Title 1">
            <a:extLst>
              <a:ext uri="{FF2B5EF4-FFF2-40B4-BE49-F238E27FC236}">
                <a16:creationId xmlns:a16="http://schemas.microsoft.com/office/drawing/2014/main" id="{0835D0A6-8AEF-E606-08B4-2A50423E0103}"/>
              </a:ext>
            </a:extLst>
          </p:cNvPr>
          <p:cNvSpPr txBox="1">
            <a:spLocks/>
          </p:cNvSpPr>
          <p:nvPr/>
        </p:nvSpPr>
        <p:spPr>
          <a:xfrm>
            <a:off x="-54783" y="1853516"/>
            <a:ext cx="6543410"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446"/>
            <a:r>
              <a:rPr lang="en-US" sz="6600" b="1" dirty="0">
                <a:solidFill>
                  <a:srgbClr val="FF0000"/>
                </a:solidFill>
                <a:latin typeface="Times New Roman" panose="02020603050405020304" pitchFamily="18" charset="0"/>
                <a:cs typeface="Times New Roman" panose="02020603050405020304" pitchFamily="18" charset="0"/>
              </a:rPr>
              <a:t>NHÀ SƯU TẬP ĐẠI DƯƠNG</a:t>
            </a:r>
          </a:p>
        </p:txBody>
      </p:sp>
      <p:pic>
        <p:nvPicPr>
          <p:cNvPr id="5" name="Tieng-song-bien-nhe-nhang-www_tiengdong_com (mp3cut.net)">
            <a:hlinkClick r:id="" action="ppaction://media"/>
            <a:extLst>
              <a:ext uri="{FF2B5EF4-FFF2-40B4-BE49-F238E27FC236}">
                <a16:creationId xmlns:a16="http://schemas.microsoft.com/office/drawing/2014/main" id="{5E82A2CC-288C-598B-6120-AB854F0D98B5}"/>
              </a:ext>
            </a:extLst>
          </p:cNvPr>
          <p:cNvPicPr>
            <a:picLocks noChangeAspect="1"/>
          </p:cNvPicPr>
          <p:nvPr>
            <a:audioFile r:link="rId2"/>
            <p:extLst>
              <p:ext uri="{DAA4B4D4-6D71-4841-9C94-3DE7FCFB9230}">
                <p14:media xmlns:p14="http://schemas.microsoft.com/office/powerpoint/2010/main" r:embed="rId1"/>
              </p:ext>
            </p:extLst>
          </p:nvPr>
        </p:nvPicPr>
        <p:blipFill>
          <a:blip r:embed="rId47"/>
          <a:stretch>
            <a:fillRect/>
          </a:stretch>
        </p:blipFill>
        <p:spPr>
          <a:xfrm>
            <a:off x="4321456" y="-587565"/>
            <a:ext cx="487363" cy="487363"/>
          </a:xfrm>
          <a:prstGeom prst="rect">
            <a:avLst/>
          </a:prstGeom>
        </p:spPr>
      </p:pic>
    </p:spTree>
    <p:extLst>
      <p:ext uri="{BB962C8B-B14F-4D97-AF65-F5344CB8AC3E}">
        <p14:creationId xmlns:p14="http://schemas.microsoft.com/office/powerpoint/2010/main" val="257687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grpId="0" nodeType="withEffect">
                                  <p:stCondLst>
                                    <p:cond delay="0"/>
                                  </p:stCondLst>
                                  <p:childTnLst>
                                    <p:animEffect transition="out" filter="fade">
                                      <p:cBhvr>
                                        <p:cTn id="6" dur="500" tmFilter="0, 0; .2, .5; .8, .5; 1, 0"/>
                                        <p:tgtEl>
                                          <p:spTgt spid="32"/>
                                        </p:tgtEl>
                                      </p:cBhvr>
                                    </p:animEffect>
                                    <p:animScale>
                                      <p:cBhvr>
                                        <p:cTn id="7" dur="250" autoRev="1" fill="hold"/>
                                        <p:tgtEl>
                                          <p:spTgt spid="32"/>
                                        </p:tgtEl>
                                      </p:cBhvr>
                                      <p:by x="105000" y="105000"/>
                                    </p:animScale>
                                  </p:childTnLst>
                                </p:cTn>
                              </p:par>
                              <p:par>
                                <p:cTn id="8" presetID="1" presetClass="mediacall" presetSubtype="0" fill="hold" nodeType="withEffect">
                                  <p:stCondLst>
                                    <p:cond delay="0"/>
                                  </p:stCondLst>
                                  <p:childTnLst>
                                    <p:cmd type="call" cmd="playFrom(0.0)">
                                      <p:cBhvr>
                                        <p:cTn id="9" dur="125152" fill="hold"/>
                                        <p:tgtEl>
                                          <p:spTgt spid="5"/>
                                        </p:tgtEl>
                                      </p:cBhvr>
                                    </p:cmd>
                                  </p:childTnLst>
                                </p:cTn>
                              </p:par>
                              <p:par>
                                <p:cTn id="10" presetID="32" presetClass="emph" presetSubtype="0" repeatCount="indefinite" fill="hold" nodeType="withEffect">
                                  <p:stCondLst>
                                    <p:cond delay="0"/>
                                  </p:stCondLst>
                                  <p:childTnLst>
                                    <p:animRot by="120000">
                                      <p:cBhvr>
                                        <p:cTn id="11" dur="200" fill="hold">
                                          <p:stCondLst>
                                            <p:cond delay="0"/>
                                          </p:stCondLst>
                                        </p:cTn>
                                        <p:tgtEl>
                                          <p:spTgt spid="28"/>
                                        </p:tgtEl>
                                        <p:attrNameLst>
                                          <p:attrName>r</p:attrName>
                                        </p:attrNameLst>
                                      </p:cBhvr>
                                    </p:animRot>
                                    <p:animRot by="-240000">
                                      <p:cBhvr>
                                        <p:cTn id="12" dur="400" fill="hold">
                                          <p:stCondLst>
                                            <p:cond delay="400"/>
                                          </p:stCondLst>
                                        </p:cTn>
                                        <p:tgtEl>
                                          <p:spTgt spid="28"/>
                                        </p:tgtEl>
                                        <p:attrNameLst>
                                          <p:attrName>r</p:attrName>
                                        </p:attrNameLst>
                                      </p:cBhvr>
                                    </p:animRot>
                                    <p:animRot by="240000">
                                      <p:cBhvr>
                                        <p:cTn id="13" dur="400" fill="hold">
                                          <p:stCondLst>
                                            <p:cond delay="800"/>
                                          </p:stCondLst>
                                        </p:cTn>
                                        <p:tgtEl>
                                          <p:spTgt spid="28"/>
                                        </p:tgtEl>
                                        <p:attrNameLst>
                                          <p:attrName>r</p:attrName>
                                        </p:attrNameLst>
                                      </p:cBhvr>
                                    </p:animRot>
                                    <p:animRot by="-240000">
                                      <p:cBhvr>
                                        <p:cTn id="14" dur="400" fill="hold">
                                          <p:stCondLst>
                                            <p:cond delay="1200"/>
                                          </p:stCondLst>
                                        </p:cTn>
                                        <p:tgtEl>
                                          <p:spTgt spid="28"/>
                                        </p:tgtEl>
                                        <p:attrNameLst>
                                          <p:attrName>r</p:attrName>
                                        </p:attrNameLst>
                                      </p:cBhvr>
                                    </p:animRot>
                                    <p:animRot by="120000">
                                      <p:cBhvr>
                                        <p:cTn id="15" dur="400" fill="hold">
                                          <p:stCondLst>
                                            <p:cond delay="1600"/>
                                          </p:stCondLst>
                                        </p:cTn>
                                        <p:tgtEl>
                                          <p:spTgt spid="28"/>
                                        </p:tgtEl>
                                        <p:attrNameLst>
                                          <p:attrName>r</p:attrName>
                                        </p:attrNameLst>
                                      </p:cBhvr>
                                    </p:animRot>
                                  </p:childTnLst>
                                </p:cTn>
                              </p:par>
                              <p:par>
                                <p:cTn id="16" presetID="32" presetClass="emph" presetSubtype="0" repeatCount="indefinite" fill="hold" nodeType="withEffect">
                                  <p:stCondLst>
                                    <p:cond delay="0"/>
                                  </p:stCondLst>
                                  <p:childTnLst>
                                    <p:animRot by="120000">
                                      <p:cBhvr>
                                        <p:cTn id="17" dur="200" fill="hold">
                                          <p:stCondLst>
                                            <p:cond delay="0"/>
                                          </p:stCondLst>
                                        </p:cTn>
                                        <p:tgtEl>
                                          <p:spTgt spid="23"/>
                                        </p:tgtEl>
                                        <p:attrNameLst>
                                          <p:attrName>r</p:attrName>
                                        </p:attrNameLst>
                                      </p:cBhvr>
                                    </p:animRot>
                                    <p:animRot by="-240000">
                                      <p:cBhvr>
                                        <p:cTn id="18" dur="400" fill="hold">
                                          <p:stCondLst>
                                            <p:cond delay="400"/>
                                          </p:stCondLst>
                                        </p:cTn>
                                        <p:tgtEl>
                                          <p:spTgt spid="23"/>
                                        </p:tgtEl>
                                        <p:attrNameLst>
                                          <p:attrName>r</p:attrName>
                                        </p:attrNameLst>
                                      </p:cBhvr>
                                    </p:animRot>
                                    <p:animRot by="240000">
                                      <p:cBhvr>
                                        <p:cTn id="19" dur="400" fill="hold">
                                          <p:stCondLst>
                                            <p:cond delay="800"/>
                                          </p:stCondLst>
                                        </p:cTn>
                                        <p:tgtEl>
                                          <p:spTgt spid="23"/>
                                        </p:tgtEl>
                                        <p:attrNameLst>
                                          <p:attrName>r</p:attrName>
                                        </p:attrNameLst>
                                      </p:cBhvr>
                                    </p:animRot>
                                    <p:animRot by="-240000">
                                      <p:cBhvr>
                                        <p:cTn id="20" dur="400" fill="hold">
                                          <p:stCondLst>
                                            <p:cond delay="1200"/>
                                          </p:stCondLst>
                                        </p:cTn>
                                        <p:tgtEl>
                                          <p:spTgt spid="23"/>
                                        </p:tgtEl>
                                        <p:attrNameLst>
                                          <p:attrName>r</p:attrName>
                                        </p:attrNameLst>
                                      </p:cBhvr>
                                    </p:animRot>
                                    <p:animRot by="120000">
                                      <p:cBhvr>
                                        <p:cTn id="21" dur="400" fill="hold">
                                          <p:stCondLst>
                                            <p:cond delay="1600"/>
                                          </p:stCondLst>
                                        </p:cTn>
                                        <p:tgtEl>
                                          <p:spTgt spid="23"/>
                                        </p:tgtEl>
                                        <p:attrNameLst>
                                          <p:attrName>r</p:attrName>
                                        </p:attrNameLst>
                                      </p:cBhvr>
                                    </p:animRot>
                                  </p:childTnLst>
                                </p:cTn>
                              </p:par>
                              <p:par>
                                <p:cTn id="22" presetID="32" presetClass="emph" presetSubtype="0" repeatCount="indefinite" fill="hold" nodeType="withEffect">
                                  <p:stCondLst>
                                    <p:cond delay="0"/>
                                  </p:stCondLst>
                                  <p:childTnLst>
                                    <p:animRot by="120000">
                                      <p:cBhvr>
                                        <p:cTn id="23" dur="200" fill="hold">
                                          <p:stCondLst>
                                            <p:cond delay="0"/>
                                          </p:stCondLst>
                                        </p:cTn>
                                        <p:tgtEl>
                                          <p:spTgt spid="31"/>
                                        </p:tgtEl>
                                        <p:attrNameLst>
                                          <p:attrName>r</p:attrName>
                                        </p:attrNameLst>
                                      </p:cBhvr>
                                    </p:animRot>
                                    <p:animRot by="-240000">
                                      <p:cBhvr>
                                        <p:cTn id="24" dur="400" fill="hold">
                                          <p:stCondLst>
                                            <p:cond delay="400"/>
                                          </p:stCondLst>
                                        </p:cTn>
                                        <p:tgtEl>
                                          <p:spTgt spid="31"/>
                                        </p:tgtEl>
                                        <p:attrNameLst>
                                          <p:attrName>r</p:attrName>
                                        </p:attrNameLst>
                                      </p:cBhvr>
                                    </p:animRot>
                                    <p:animRot by="240000">
                                      <p:cBhvr>
                                        <p:cTn id="25" dur="400" fill="hold">
                                          <p:stCondLst>
                                            <p:cond delay="800"/>
                                          </p:stCondLst>
                                        </p:cTn>
                                        <p:tgtEl>
                                          <p:spTgt spid="31"/>
                                        </p:tgtEl>
                                        <p:attrNameLst>
                                          <p:attrName>r</p:attrName>
                                        </p:attrNameLst>
                                      </p:cBhvr>
                                    </p:animRot>
                                    <p:animRot by="-240000">
                                      <p:cBhvr>
                                        <p:cTn id="26" dur="400" fill="hold">
                                          <p:stCondLst>
                                            <p:cond delay="1200"/>
                                          </p:stCondLst>
                                        </p:cTn>
                                        <p:tgtEl>
                                          <p:spTgt spid="31"/>
                                        </p:tgtEl>
                                        <p:attrNameLst>
                                          <p:attrName>r</p:attrName>
                                        </p:attrNameLst>
                                      </p:cBhvr>
                                    </p:animRot>
                                    <p:animRot by="120000">
                                      <p:cBhvr>
                                        <p:cTn id="27" dur="400" fill="hold">
                                          <p:stCondLst>
                                            <p:cond delay="1600"/>
                                          </p:stCondLst>
                                        </p:cTn>
                                        <p:tgtEl>
                                          <p:spTgt spid="31"/>
                                        </p:tgtEl>
                                        <p:attrNameLst>
                                          <p:attrName>r</p:attrName>
                                        </p:attrNameLst>
                                      </p:cBhvr>
                                    </p:animRot>
                                  </p:childTnLst>
                                </p:cTn>
                              </p:par>
                              <p:par>
                                <p:cTn id="28" presetID="32" presetClass="emph" presetSubtype="0" repeatCount="indefinite" fill="hold" nodeType="withEffect">
                                  <p:stCondLst>
                                    <p:cond delay="0"/>
                                  </p:stCondLst>
                                  <p:childTnLst>
                                    <p:animRot by="120000">
                                      <p:cBhvr>
                                        <p:cTn id="29" dur="200" fill="hold">
                                          <p:stCondLst>
                                            <p:cond delay="0"/>
                                          </p:stCondLst>
                                        </p:cTn>
                                        <p:tgtEl>
                                          <p:spTgt spid="13"/>
                                        </p:tgtEl>
                                        <p:attrNameLst>
                                          <p:attrName>r</p:attrName>
                                        </p:attrNameLst>
                                      </p:cBhvr>
                                    </p:animRot>
                                    <p:animRot by="-240000">
                                      <p:cBhvr>
                                        <p:cTn id="30" dur="400" fill="hold">
                                          <p:stCondLst>
                                            <p:cond delay="400"/>
                                          </p:stCondLst>
                                        </p:cTn>
                                        <p:tgtEl>
                                          <p:spTgt spid="13"/>
                                        </p:tgtEl>
                                        <p:attrNameLst>
                                          <p:attrName>r</p:attrName>
                                        </p:attrNameLst>
                                      </p:cBhvr>
                                    </p:animRot>
                                    <p:animRot by="240000">
                                      <p:cBhvr>
                                        <p:cTn id="31" dur="400" fill="hold">
                                          <p:stCondLst>
                                            <p:cond delay="800"/>
                                          </p:stCondLst>
                                        </p:cTn>
                                        <p:tgtEl>
                                          <p:spTgt spid="13"/>
                                        </p:tgtEl>
                                        <p:attrNameLst>
                                          <p:attrName>r</p:attrName>
                                        </p:attrNameLst>
                                      </p:cBhvr>
                                    </p:animRot>
                                    <p:animRot by="-240000">
                                      <p:cBhvr>
                                        <p:cTn id="32" dur="400" fill="hold">
                                          <p:stCondLst>
                                            <p:cond delay="1200"/>
                                          </p:stCondLst>
                                        </p:cTn>
                                        <p:tgtEl>
                                          <p:spTgt spid="13"/>
                                        </p:tgtEl>
                                        <p:attrNameLst>
                                          <p:attrName>r</p:attrName>
                                        </p:attrNameLst>
                                      </p:cBhvr>
                                    </p:animRot>
                                    <p:animRot by="120000">
                                      <p:cBhvr>
                                        <p:cTn id="33" dur="400" fill="hold">
                                          <p:stCondLst>
                                            <p:cond delay="1600"/>
                                          </p:stCondLst>
                                        </p:cTn>
                                        <p:tgtEl>
                                          <p:spTgt spid="13"/>
                                        </p:tgtEl>
                                        <p:attrNameLst>
                                          <p:attrName>r</p:attrName>
                                        </p:attrNameLst>
                                      </p:cBhvr>
                                    </p:animRot>
                                  </p:childTnLst>
                                </p:cTn>
                              </p:par>
                              <p:par>
                                <p:cTn id="34" presetID="32" presetClass="emph" presetSubtype="0" repeatCount="indefinite" fill="hold" nodeType="withEffect">
                                  <p:stCondLst>
                                    <p:cond delay="0"/>
                                  </p:stCondLst>
                                  <p:childTnLst>
                                    <p:animRot by="120000">
                                      <p:cBhvr>
                                        <p:cTn id="35" dur="200" fill="hold">
                                          <p:stCondLst>
                                            <p:cond delay="0"/>
                                          </p:stCondLst>
                                        </p:cTn>
                                        <p:tgtEl>
                                          <p:spTgt spid="20"/>
                                        </p:tgtEl>
                                        <p:attrNameLst>
                                          <p:attrName>r</p:attrName>
                                        </p:attrNameLst>
                                      </p:cBhvr>
                                    </p:animRot>
                                    <p:animRot by="-240000">
                                      <p:cBhvr>
                                        <p:cTn id="36" dur="400" fill="hold">
                                          <p:stCondLst>
                                            <p:cond delay="400"/>
                                          </p:stCondLst>
                                        </p:cTn>
                                        <p:tgtEl>
                                          <p:spTgt spid="20"/>
                                        </p:tgtEl>
                                        <p:attrNameLst>
                                          <p:attrName>r</p:attrName>
                                        </p:attrNameLst>
                                      </p:cBhvr>
                                    </p:animRot>
                                    <p:animRot by="240000">
                                      <p:cBhvr>
                                        <p:cTn id="37" dur="400" fill="hold">
                                          <p:stCondLst>
                                            <p:cond delay="800"/>
                                          </p:stCondLst>
                                        </p:cTn>
                                        <p:tgtEl>
                                          <p:spTgt spid="20"/>
                                        </p:tgtEl>
                                        <p:attrNameLst>
                                          <p:attrName>r</p:attrName>
                                        </p:attrNameLst>
                                      </p:cBhvr>
                                    </p:animRot>
                                    <p:animRot by="-240000">
                                      <p:cBhvr>
                                        <p:cTn id="38" dur="400" fill="hold">
                                          <p:stCondLst>
                                            <p:cond delay="1200"/>
                                          </p:stCondLst>
                                        </p:cTn>
                                        <p:tgtEl>
                                          <p:spTgt spid="20"/>
                                        </p:tgtEl>
                                        <p:attrNameLst>
                                          <p:attrName>r</p:attrName>
                                        </p:attrNameLst>
                                      </p:cBhvr>
                                    </p:animRot>
                                    <p:animRot by="120000">
                                      <p:cBhvr>
                                        <p:cTn id="39" dur="400" fill="hold">
                                          <p:stCondLst>
                                            <p:cond delay="1600"/>
                                          </p:stCondLst>
                                        </p:cTn>
                                        <p:tgtEl>
                                          <p:spTgt spid="20"/>
                                        </p:tgtEl>
                                        <p:attrNameLst>
                                          <p:attrName>r</p:attrName>
                                        </p:attrNameLst>
                                      </p:cBhvr>
                                    </p:animRot>
                                  </p:childTnLst>
                                </p:cTn>
                              </p:par>
                              <p:par>
                                <p:cTn id="40" presetID="32" presetClass="emph" presetSubtype="0" repeatCount="indefinite" fill="hold" nodeType="withEffect">
                                  <p:stCondLst>
                                    <p:cond delay="0"/>
                                  </p:stCondLst>
                                  <p:childTnLst>
                                    <p:animRot by="120000">
                                      <p:cBhvr>
                                        <p:cTn id="41" dur="200" fill="hold">
                                          <p:stCondLst>
                                            <p:cond delay="0"/>
                                          </p:stCondLst>
                                        </p:cTn>
                                        <p:tgtEl>
                                          <p:spTgt spid="22"/>
                                        </p:tgtEl>
                                        <p:attrNameLst>
                                          <p:attrName>r</p:attrName>
                                        </p:attrNameLst>
                                      </p:cBhvr>
                                    </p:animRot>
                                    <p:animRot by="-240000">
                                      <p:cBhvr>
                                        <p:cTn id="42" dur="400" fill="hold">
                                          <p:stCondLst>
                                            <p:cond delay="400"/>
                                          </p:stCondLst>
                                        </p:cTn>
                                        <p:tgtEl>
                                          <p:spTgt spid="22"/>
                                        </p:tgtEl>
                                        <p:attrNameLst>
                                          <p:attrName>r</p:attrName>
                                        </p:attrNameLst>
                                      </p:cBhvr>
                                    </p:animRot>
                                    <p:animRot by="240000">
                                      <p:cBhvr>
                                        <p:cTn id="43" dur="400" fill="hold">
                                          <p:stCondLst>
                                            <p:cond delay="800"/>
                                          </p:stCondLst>
                                        </p:cTn>
                                        <p:tgtEl>
                                          <p:spTgt spid="22"/>
                                        </p:tgtEl>
                                        <p:attrNameLst>
                                          <p:attrName>r</p:attrName>
                                        </p:attrNameLst>
                                      </p:cBhvr>
                                    </p:animRot>
                                    <p:animRot by="-240000">
                                      <p:cBhvr>
                                        <p:cTn id="44" dur="400" fill="hold">
                                          <p:stCondLst>
                                            <p:cond delay="1200"/>
                                          </p:stCondLst>
                                        </p:cTn>
                                        <p:tgtEl>
                                          <p:spTgt spid="22"/>
                                        </p:tgtEl>
                                        <p:attrNameLst>
                                          <p:attrName>r</p:attrName>
                                        </p:attrNameLst>
                                      </p:cBhvr>
                                    </p:animRot>
                                    <p:animRot by="120000">
                                      <p:cBhvr>
                                        <p:cTn id="45" dur="400" fill="hold">
                                          <p:stCondLst>
                                            <p:cond delay="1600"/>
                                          </p:stCondLst>
                                        </p:cTn>
                                        <p:tgtEl>
                                          <p:spTgt spid="22"/>
                                        </p:tgtEl>
                                        <p:attrNameLst>
                                          <p:attrName>r</p:attrName>
                                        </p:attrNameLst>
                                      </p:cBhvr>
                                    </p:animRot>
                                  </p:childTnLst>
                                </p:cTn>
                              </p:par>
                              <p:par>
                                <p:cTn id="46" presetID="32" presetClass="emph" presetSubtype="0" repeatCount="indefinite" fill="hold" nodeType="withEffect">
                                  <p:stCondLst>
                                    <p:cond delay="0"/>
                                  </p:stCondLst>
                                  <p:childTnLst>
                                    <p:animRot by="120000">
                                      <p:cBhvr>
                                        <p:cTn id="47" dur="200" fill="hold">
                                          <p:stCondLst>
                                            <p:cond delay="0"/>
                                          </p:stCondLst>
                                        </p:cTn>
                                        <p:tgtEl>
                                          <p:spTgt spid="14"/>
                                        </p:tgtEl>
                                        <p:attrNameLst>
                                          <p:attrName>r</p:attrName>
                                        </p:attrNameLst>
                                      </p:cBhvr>
                                    </p:animRot>
                                    <p:animRot by="-240000">
                                      <p:cBhvr>
                                        <p:cTn id="48" dur="400" fill="hold">
                                          <p:stCondLst>
                                            <p:cond delay="400"/>
                                          </p:stCondLst>
                                        </p:cTn>
                                        <p:tgtEl>
                                          <p:spTgt spid="14"/>
                                        </p:tgtEl>
                                        <p:attrNameLst>
                                          <p:attrName>r</p:attrName>
                                        </p:attrNameLst>
                                      </p:cBhvr>
                                    </p:animRot>
                                    <p:animRot by="240000">
                                      <p:cBhvr>
                                        <p:cTn id="49" dur="400" fill="hold">
                                          <p:stCondLst>
                                            <p:cond delay="800"/>
                                          </p:stCondLst>
                                        </p:cTn>
                                        <p:tgtEl>
                                          <p:spTgt spid="14"/>
                                        </p:tgtEl>
                                        <p:attrNameLst>
                                          <p:attrName>r</p:attrName>
                                        </p:attrNameLst>
                                      </p:cBhvr>
                                    </p:animRot>
                                    <p:animRot by="-240000">
                                      <p:cBhvr>
                                        <p:cTn id="50" dur="400" fill="hold">
                                          <p:stCondLst>
                                            <p:cond delay="1200"/>
                                          </p:stCondLst>
                                        </p:cTn>
                                        <p:tgtEl>
                                          <p:spTgt spid="14"/>
                                        </p:tgtEl>
                                        <p:attrNameLst>
                                          <p:attrName>r</p:attrName>
                                        </p:attrNameLst>
                                      </p:cBhvr>
                                    </p:animRot>
                                    <p:animRot by="120000">
                                      <p:cBhvr>
                                        <p:cTn id="51" dur="400" fill="hold">
                                          <p:stCondLst>
                                            <p:cond delay="1600"/>
                                          </p:stCondLst>
                                        </p:cTn>
                                        <p:tgtEl>
                                          <p:spTgt spid="14"/>
                                        </p:tgtEl>
                                        <p:attrNameLst>
                                          <p:attrName>r</p:attrName>
                                        </p:attrNameLst>
                                      </p:cBhvr>
                                    </p:animRot>
                                  </p:childTnLst>
                                </p:cTn>
                              </p:par>
                              <p:par>
                                <p:cTn id="52" presetID="32" presetClass="emph" presetSubtype="0" repeatCount="indefinite" fill="hold" nodeType="withEffect">
                                  <p:stCondLst>
                                    <p:cond delay="0"/>
                                  </p:stCondLst>
                                  <p:childTnLst>
                                    <p:animRot by="120000">
                                      <p:cBhvr>
                                        <p:cTn id="53" dur="200" fill="hold">
                                          <p:stCondLst>
                                            <p:cond delay="0"/>
                                          </p:stCondLst>
                                        </p:cTn>
                                        <p:tgtEl>
                                          <p:spTgt spid="15"/>
                                        </p:tgtEl>
                                        <p:attrNameLst>
                                          <p:attrName>r</p:attrName>
                                        </p:attrNameLst>
                                      </p:cBhvr>
                                    </p:animRot>
                                    <p:animRot by="-240000">
                                      <p:cBhvr>
                                        <p:cTn id="54" dur="400" fill="hold">
                                          <p:stCondLst>
                                            <p:cond delay="400"/>
                                          </p:stCondLst>
                                        </p:cTn>
                                        <p:tgtEl>
                                          <p:spTgt spid="15"/>
                                        </p:tgtEl>
                                        <p:attrNameLst>
                                          <p:attrName>r</p:attrName>
                                        </p:attrNameLst>
                                      </p:cBhvr>
                                    </p:animRot>
                                    <p:animRot by="240000">
                                      <p:cBhvr>
                                        <p:cTn id="55" dur="400" fill="hold">
                                          <p:stCondLst>
                                            <p:cond delay="800"/>
                                          </p:stCondLst>
                                        </p:cTn>
                                        <p:tgtEl>
                                          <p:spTgt spid="15"/>
                                        </p:tgtEl>
                                        <p:attrNameLst>
                                          <p:attrName>r</p:attrName>
                                        </p:attrNameLst>
                                      </p:cBhvr>
                                    </p:animRot>
                                    <p:animRot by="-240000">
                                      <p:cBhvr>
                                        <p:cTn id="56" dur="400" fill="hold">
                                          <p:stCondLst>
                                            <p:cond delay="1200"/>
                                          </p:stCondLst>
                                        </p:cTn>
                                        <p:tgtEl>
                                          <p:spTgt spid="15"/>
                                        </p:tgtEl>
                                        <p:attrNameLst>
                                          <p:attrName>r</p:attrName>
                                        </p:attrNameLst>
                                      </p:cBhvr>
                                    </p:animRot>
                                    <p:animRot by="120000">
                                      <p:cBhvr>
                                        <p:cTn id="57" dur="400" fill="hold">
                                          <p:stCondLst>
                                            <p:cond delay="1600"/>
                                          </p:stCondLst>
                                        </p:cTn>
                                        <p:tgtEl>
                                          <p:spTgt spid="15"/>
                                        </p:tgtEl>
                                        <p:attrNameLst>
                                          <p:attrName>r</p:attrName>
                                        </p:attrNameLst>
                                      </p:cBhvr>
                                    </p:animRot>
                                  </p:childTnLst>
                                </p:cTn>
                              </p:par>
                              <p:par>
                                <p:cTn id="58" presetID="32" presetClass="emph" presetSubtype="0" repeatCount="indefinite" fill="hold" nodeType="withEffect">
                                  <p:stCondLst>
                                    <p:cond delay="0"/>
                                  </p:stCondLst>
                                  <p:childTnLst>
                                    <p:animRot by="120000">
                                      <p:cBhvr>
                                        <p:cTn id="59" dur="200" fill="hold">
                                          <p:stCondLst>
                                            <p:cond delay="0"/>
                                          </p:stCondLst>
                                        </p:cTn>
                                        <p:tgtEl>
                                          <p:spTgt spid="16"/>
                                        </p:tgtEl>
                                        <p:attrNameLst>
                                          <p:attrName>r</p:attrName>
                                        </p:attrNameLst>
                                      </p:cBhvr>
                                    </p:animRot>
                                    <p:animRot by="-240000">
                                      <p:cBhvr>
                                        <p:cTn id="60" dur="400" fill="hold">
                                          <p:stCondLst>
                                            <p:cond delay="400"/>
                                          </p:stCondLst>
                                        </p:cTn>
                                        <p:tgtEl>
                                          <p:spTgt spid="16"/>
                                        </p:tgtEl>
                                        <p:attrNameLst>
                                          <p:attrName>r</p:attrName>
                                        </p:attrNameLst>
                                      </p:cBhvr>
                                    </p:animRot>
                                    <p:animRot by="240000">
                                      <p:cBhvr>
                                        <p:cTn id="61" dur="400" fill="hold">
                                          <p:stCondLst>
                                            <p:cond delay="800"/>
                                          </p:stCondLst>
                                        </p:cTn>
                                        <p:tgtEl>
                                          <p:spTgt spid="16"/>
                                        </p:tgtEl>
                                        <p:attrNameLst>
                                          <p:attrName>r</p:attrName>
                                        </p:attrNameLst>
                                      </p:cBhvr>
                                    </p:animRot>
                                    <p:animRot by="-240000">
                                      <p:cBhvr>
                                        <p:cTn id="62" dur="400" fill="hold">
                                          <p:stCondLst>
                                            <p:cond delay="1200"/>
                                          </p:stCondLst>
                                        </p:cTn>
                                        <p:tgtEl>
                                          <p:spTgt spid="16"/>
                                        </p:tgtEl>
                                        <p:attrNameLst>
                                          <p:attrName>r</p:attrName>
                                        </p:attrNameLst>
                                      </p:cBhvr>
                                    </p:animRot>
                                    <p:animRot by="120000">
                                      <p:cBhvr>
                                        <p:cTn id="63" dur="400" fill="hold">
                                          <p:stCondLst>
                                            <p:cond delay="1600"/>
                                          </p:stCondLst>
                                        </p:cTn>
                                        <p:tgtEl>
                                          <p:spTgt spid="16"/>
                                        </p:tgtEl>
                                        <p:attrNameLst>
                                          <p:attrName>r</p:attrName>
                                        </p:attrNameLst>
                                      </p:cBhvr>
                                    </p:animRot>
                                  </p:childTnLst>
                                </p:cTn>
                              </p:par>
                              <p:par>
                                <p:cTn id="64" presetID="32" presetClass="emph" presetSubtype="0" repeatCount="indefinite" fill="hold" nodeType="withEffect">
                                  <p:stCondLst>
                                    <p:cond delay="0"/>
                                  </p:stCondLst>
                                  <p:childTnLst>
                                    <p:animRot by="120000">
                                      <p:cBhvr>
                                        <p:cTn id="65" dur="200" fill="hold">
                                          <p:stCondLst>
                                            <p:cond delay="0"/>
                                          </p:stCondLst>
                                        </p:cTn>
                                        <p:tgtEl>
                                          <p:spTgt spid="17"/>
                                        </p:tgtEl>
                                        <p:attrNameLst>
                                          <p:attrName>r</p:attrName>
                                        </p:attrNameLst>
                                      </p:cBhvr>
                                    </p:animRot>
                                    <p:animRot by="-240000">
                                      <p:cBhvr>
                                        <p:cTn id="66" dur="400" fill="hold">
                                          <p:stCondLst>
                                            <p:cond delay="400"/>
                                          </p:stCondLst>
                                        </p:cTn>
                                        <p:tgtEl>
                                          <p:spTgt spid="17"/>
                                        </p:tgtEl>
                                        <p:attrNameLst>
                                          <p:attrName>r</p:attrName>
                                        </p:attrNameLst>
                                      </p:cBhvr>
                                    </p:animRot>
                                    <p:animRot by="240000">
                                      <p:cBhvr>
                                        <p:cTn id="67" dur="400" fill="hold">
                                          <p:stCondLst>
                                            <p:cond delay="800"/>
                                          </p:stCondLst>
                                        </p:cTn>
                                        <p:tgtEl>
                                          <p:spTgt spid="17"/>
                                        </p:tgtEl>
                                        <p:attrNameLst>
                                          <p:attrName>r</p:attrName>
                                        </p:attrNameLst>
                                      </p:cBhvr>
                                    </p:animRot>
                                    <p:animRot by="-240000">
                                      <p:cBhvr>
                                        <p:cTn id="68" dur="400" fill="hold">
                                          <p:stCondLst>
                                            <p:cond delay="1200"/>
                                          </p:stCondLst>
                                        </p:cTn>
                                        <p:tgtEl>
                                          <p:spTgt spid="17"/>
                                        </p:tgtEl>
                                        <p:attrNameLst>
                                          <p:attrName>r</p:attrName>
                                        </p:attrNameLst>
                                      </p:cBhvr>
                                    </p:animRot>
                                    <p:animRot by="120000">
                                      <p:cBhvr>
                                        <p:cTn id="69" dur="400" fill="hold">
                                          <p:stCondLst>
                                            <p:cond delay="1600"/>
                                          </p:stCondLst>
                                        </p:cTn>
                                        <p:tgtEl>
                                          <p:spTgt spid="17"/>
                                        </p:tgtEl>
                                        <p:attrNameLst>
                                          <p:attrName>r</p:attrName>
                                        </p:attrNameLst>
                                      </p:cBhvr>
                                    </p:animRot>
                                  </p:childTnLst>
                                </p:cTn>
                              </p:par>
                              <p:par>
                                <p:cTn id="70" presetID="32" presetClass="emph" presetSubtype="0" repeatCount="indefinite" fill="hold" nodeType="withEffect">
                                  <p:stCondLst>
                                    <p:cond delay="0"/>
                                  </p:stCondLst>
                                  <p:childTnLst>
                                    <p:animRot by="120000">
                                      <p:cBhvr>
                                        <p:cTn id="71" dur="200" fill="hold">
                                          <p:stCondLst>
                                            <p:cond delay="0"/>
                                          </p:stCondLst>
                                        </p:cTn>
                                        <p:tgtEl>
                                          <p:spTgt spid="18"/>
                                        </p:tgtEl>
                                        <p:attrNameLst>
                                          <p:attrName>r</p:attrName>
                                        </p:attrNameLst>
                                      </p:cBhvr>
                                    </p:animRot>
                                    <p:animRot by="-240000">
                                      <p:cBhvr>
                                        <p:cTn id="72" dur="400" fill="hold">
                                          <p:stCondLst>
                                            <p:cond delay="400"/>
                                          </p:stCondLst>
                                        </p:cTn>
                                        <p:tgtEl>
                                          <p:spTgt spid="18"/>
                                        </p:tgtEl>
                                        <p:attrNameLst>
                                          <p:attrName>r</p:attrName>
                                        </p:attrNameLst>
                                      </p:cBhvr>
                                    </p:animRot>
                                    <p:animRot by="240000">
                                      <p:cBhvr>
                                        <p:cTn id="73" dur="400" fill="hold">
                                          <p:stCondLst>
                                            <p:cond delay="800"/>
                                          </p:stCondLst>
                                        </p:cTn>
                                        <p:tgtEl>
                                          <p:spTgt spid="18"/>
                                        </p:tgtEl>
                                        <p:attrNameLst>
                                          <p:attrName>r</p:attrName>
                                        </p:attrNameLst>
                                      </p:cBhvr>
                                    </p:animRot>
                                    <p:animRot by="-240000">
                                      <p:cBhvr>
                                        <p:cTn id="74" dur="400" fill="hold">
                                          <p:stCondLst>
                                            <p:cond delay="1200"/>
                                          </p:stCondLst>
                                        </p:cTn>
                                        <p:tgtEl>
                                          <p:spTgt spid="18"/>
                                        </p:tgtEl>
                                        <p:attrNameLst>
                                          <p:attrName>r</p:attrName>
                                        </p:attrNameLst>
                                      </p:cBhvr>
                                    </p:animRot>
                                    <p:animRot by="120000">
                                      <p:cBhvr>
                                        <p:cTn id="75" dur="400" fill="hold">
                                          <p:stCondLst>
                                            <p:cond delay="1600"/>
                                          </p:stCondLst>
                                        </p:cTn>
                                        <p:tgtEl>
                                          <p:spTgt spid="18"/>
                                        </p:tgtEl>
                                        <p:attrNameLst>
                                          <p:attrName>r</p:attrName>
                                        </p:attrNameLst>
                                      </p:cBhvr>
                                    </p:animRot>
                                  </p:childTnLst>
                                </p:cTn>
                              </p:par>
                              <p:par>
                                <p:cTn id="76" presetID="32" presetClass="emph" presetSubtype="0" repeatCount="indefinite" fill="hold" nodeType="withEffect">
                                  <p:stCondLst>
                                    <p:cond delay="0"/>
                                  </p:stCondLst>
                                  <p:childTnLst>
                                    <p:animRot by="120000">
                                      <p:cBhvr>
                                        <p:cTn id="77" dur="200" fill="hold">
                                          <p:stCondLst>
                                            <p:cond delay="0"/>
                                          </p:stCondLst>
                                        </p:cTn>
                                        <p:tgtEl>
                                          <p:spTgt spid="19"/>
                                        </p:tgtEl>
                                        <p:attrNameLst>
                                          <p:attrName>r</p:attrName>
                                        </p:attrNameLst>
                                      </p:cBhvr>
                                    </p:animRot>
                                    <p:animRot by="-240000">
                                      <p:cBhvr>
                                        <p:cTn id="78" dur="400" fill="hold">
                                          <p:stCondLst>
                                            <p:cond delay="400"/>
                                          </p:stCondLst>
                                        </p:cTn>
                                        <p:tgtEl>
                                          <p:spTgt spid="19"/>
                                        </p:tgtEl>
                                        <p:attrNameLst>
                                          <p:attrName>r</p:attrName>
                                        </p:attrNameLst>
                                      </p:cBhvr>
                                    </p:animRot>
                                    <p:animRot by="240000">
                                      <p:cBhvr>
                                        <p:cTn id="79" dur="400" fill="hold">
                                          <p:stCondLst>
                                            <p:cond delay="800"/>
                                          </p:stCondLst>
                                        </p:cTn>
                                        <p:tgtEl>
                                          <p:spTgt spid="19"/>
                                        </p:tgtEl>
                                        <p:attrNameLst>
                                          <p:attrName>r</p:attrName>
                                        </p:attrNameLst>
                                      </p:cBhvr>
                                    </p:animRot>
                                    <p:animRot by="-240000">
                                      <p:cBhvr>
                                        <p:cTn id="80" dur="400" fill="hold">
                                          <p:stCondLst>
                                            <p:cond delay="1200"/>
                                          </p:stCondLst>
                                        </p:cTn>
                                        <p:tgtEl>
                                          <p:spTgt spid="19"/>
                                        </p:tgtEl>
                                        <p:attrNameLst>
                                          <p:attrName>r</p:attrName>
                                        </p:attrNameLst>
                                      </p:cBhvr>
                                    </p:animRot>
                                    <p:animRot by="120000">
                                      <p:cBhvr>
                                        <p:cTn id="81" dur="400" fill="hold">
                                          <p:stCondLst>
                                            <p:cond delay="1600"/>
                                          </p:stCondLst>
                                        </p:cTn>
                                        <p:tgtEl>
                                          <p:spTgt spid="19"/>
                                        </p:tgtEl>
                                        <p:attrNameLst>
                                          <p:attrName>r</p:attrName>
                                        </p:attrNameLst>
                                      </p:cBhvr>
                                    </p:animRot>
                                  </p:childTnLst>
                                </p:cTn>
                              </p:par>
                              <p:par>
                                <p:cTn id="82" presetID="32" presetClass="emph" presetSubtype="0" repeatCount="indefinite" fill="hold" nodeType="withEffect">
                                  <p:stCondLst>
                                    <p:cond delay="0"/>
                                  </p:stCondLst>
                                  <p:childTnLst>
                                    <p:animRot by="120000">
                                      <p:cBhvr>
                                        <p:cTn id="83" dur="200" fill="hold">
                                          <p:stCondLst>
                                            <p:cond delay="0"/>
                                          </p:stCondLst>
                                        </p:cTn>
                                        <p:tgtEl>
                                          <p:spTgt spid="21"/>
                                        </p:tgtEl>
                                        <p:attrNameLst>
                                          <p:attrName>r</p:attrName>
                                        </p:attrNameLst>
                                      </p:cBhvr>
                                    </p:animRot>
                                    <p:animRot by="-240000">
                                      <p:cBhvr>
                                        <p:cTn id="84" dur="400" fill="hold">
                                          <p:stCondLst>
                                            <p:cond delay="400"/>
                                          </p:stCondLst>
                                        </p:cTn>
                                        <p:tgtEl>
                                          <p:spTgt spid="21"/>
                                        </p:tgtEl>
                                        <p:attrNameLst>
                                          <p:attrName>r</p:attrName>
                                        </p:attrNameLst>
                                      </p:cBhvr>
                                    </p:animRot>
                                    <p:animRot by="240000">
                                      <p:cBhvr>
                                        <p:cTn id="85" dur="400" fill="hold">
                                          <p:stCondLst>
                                            <p:cond delay="800"/>
                                          </p:stCondLst>
                                        </p:cTn>
                                        <p:tgtEl>
                                          <p:spTgt spid="21"/>
                                        </p:tgtEl>
                                        <p:attrNameLst>
                                          <p:attrName>r</p:attrName>
                                        </p:attrNameLst>
                                      </p:cBhvr>
                                    </p:animRot>
                                    <p:animRot by="-240000">
                                      <p:cBhvr>
                                        <p:cTn id="86" dur="400" fill="hold">
                                          <p:stCondLst>
                                            <p:cond delay="1200"/>
                                          </p:stCondLst>
                                        </p:cTn>
                                        <p:tgtEl>
                                          <p:spTgt spid="21"/>
                                        </p:tgtEl>
                                        <p:attrNameLst>
                                          <p:attrName>r</p:attrName>
                                        </p:attrNameLst>
                                      </p:cBhvr>
                                    </p:animRot>
                                    <p:animRot by="120000">
                                      <p:cBhvr>
                                        <p:cTn id="87" dur="400" fill="hold">
                                          <p:stCondLst>
                                            <p:cond delay="1600"/>
                                          </p:stCondLst>
                                        </p:cTn>
                                        <p:tgtEl>
                                          <p:spTgt spid="21"/>
                                        </p:tgtEl>
                                        <p:attrNameLst>
                                          <p:attrName>r</p:attrName>
                                        </p:attrNameLst>
                                      </p:cBhvr>
                                    </p:animRot>
                                  </p:childTnLst>
                                </p:cTn>
                              </p:par>
                              <p:par>
                                <p:cTn id="88" presetID="32" presetClass="emph" presetSubtype="0" repeatCount="indefinite" fill="hold" nodeType="withEffect">
                                  <p:stCondLst>
                                    <p:cond delay="0"/>
                                  </p:stCondLst>
                                  <p:childTnLst>
                                    <p:animRot by="120000">
                                      <p:cBhvr>
                                        <p:cTn id="89" dur="200" fill="hold">
                                          <p:stCondLst>
                                            <p:cond delay="0"/>
                                          </p:stCondLst>
                                        </p:cTn>
                                        <p:tgtEl>
                                          <p:spTgt spid="24"/>
                                        </p:tgtEl>
                                        <p:attrNameLst>
                                          <p:attrName>r</p:attrName>
                                        </p:attrNameLst>
                                      </p:cBhvr>
                                    </p:animRot>
                                    <p:animRot by="-240000">
                                      <p:cBhvr>
                                        <p:cTn id="90" dur="400" fill="hold">
                                          <p:stCondLst>
                                            <p:cond delay="400"/>
                                          </p:stCondLst>
                                        </p:cTn>
                                        <p:tgtEl>
                                          <p:spTgt spid="24"/>
                                        </p:tgtEl>
                                        <p:attrNameLst>
                                          <p:attrName>r</p:attrName>
                                        </p:attrNameLst>
                                      </p:cBhvr>
                                    </p:animRot>
                                    <p:animRot by="240000">
                                      <p:cBhvr>
                                        <p:cTn id="91" dur="400" fill="hold">
                                          <p:stCondLst>
                                            <p:cond delay="800"/>
                                          </p:stCondLst>
                                        </p:cTn>
                                        <p:tgtEl>
                                          <p:spTgt spid="24"/>
                                        </p:tgtEl>
                                        <p:attrNameLst>
                                          <p:attrName>r</p:attrName>
                                        </p:attrNameLst>
                                      </p:cBhvr>
                                    </p:animRot>
                                    <p:animRot by="-240000">
                                      <p:cBhvr>
                                        <p:cTn id="92" dur="400" fill="hold">
                                          <p:stCondLst>
                                            <p:cond delay="1200"/>
                                          </p:stCondLst>
                                        </p:cTn>
                                        <p:tgtEl>
                                          <p:spTgt spid="24"/>
                                        </p:tgtEl>
                                        <p:attrNameLst>
                                          <p:attrName>r</p:attrName>
                                        </p:attrNameLst>
                                      </p:cBhvr>
                                    </p:animRot>
                                    <p:animRot by="120000">
                                      <p:cBhvr>
                                        <p:cTn id="93" dur="400" fill="hold">
                                          <p:stCondLst>
                                            <p:cond delay="1600"/>
                                          </p:stCondLst>
                                        </p:cTn>
                                        <p:tgtEl>
                                          <p:spTgt spid="24"/>
                                        </p:tgtEl>
                                        <p:attrNameLst>
                                          <p:attrName>r</p:attrName>
                                        </p:attrNameLst>
                                      </p:cBhvr>
                                    </p:animRot>
                                  </p:childTnLst>
                                </p:cTn>
                              </p:par>
                              <p:par>
                                <p:cTn id="94" presetID="32" presetClass="emph" presetSubtype="0" repeatCount="indefinite" fill="hold" nodeType="withEffect">
                                  <p:stCondLst>
                                    <p:cond delay="0"/>
                                  </p:stCondLst>
                                  <p:childTnLst>
                                    <p:animRot by="120000">
                                      <p:cBhvr>
                                        <p:cTn id="95" dur="200" fill="hold">
                                          <p:stCondLst>
                                            <p:cond delay="0"/>
                                          </p:stCondLst>
                                        </p:cTn>
                                        <p:tgtEl>
                                          <p:spTgt spid="25"/>
                                        </p:tgtEl>
                                        <p:attrNameLst>
                                          <p:attrName>r</p:attrName>
                                        </p:attrNameLst>
                                      </p:cBhvr>
                                    </p:animRot>
                                    <p:animRot by="-240000">
                                      <p:cBhvr>
                                        <p:cTn id="96" dur="400" fill="hold">
                                          <p:stCondLst>
                                            <p:cond delay="400"/>
                                          </p:stCondLst>
                                        </p:cTn>
                                        <p:tgtEl>
                                          <p:spTgt spid="25"/>
                                        </p:tgtEl>
                                        <p:attrNameLst>
                                          <p:attrName>r</p:attrName>
                                        </p:attrNameLst>
                                      </p:cBhvr>
                                    </p:animRot>
                                    <p:animRot by="240000">
                                      <p:cBhvr>
                                        <p:cTn id="97" dur="400" fill="hold">
                                          <p:stCondLst>
                                            <p:cond delay="800"/>
                                          </p:stCondLst>
                                        </p:cTn>
                                        <p:tgtEl>
                                          <p:spTgt spid="25"/>
                                        </p:tgtEl>
                                        <p:attrNameLst>
                                          <p:attrName>r</p:attrName>
                                        </p:attrNameLst>
                                      </p:cBhvr>
                                    </p:animRot>
                                    <p:animRot by="-240000">
                                      <p:cBhvr>
                                        <p:cTn id="98" dur="400" fill="hold">
                                          <p:stCondLst>
                                            <p:cond delay="1200"/>
                                          </p:stCondLst>
                                        </p:cTn>
                                        <p:tgtEl>
                                          <p:spTgt spid="25"/>
                                        </p:tgtEl>
                                        <p:attrNameLst>
                                          <p:attrName>r</p:attrName>
                                        </p:attrNameLst>
                                      </p:cBhvr>
                                    </p:animRot>
                                    <p:animRot by="120000">
                                      <p:cBhvr>
                                        <p:cTn id="99" dur="400" fill="hold">
                                          <p:stCondLst>
                                            <p:cond delay="1600"/>
                                          </p:stCondLst>
                                        </p:cTn>
                                        <p:tgtEl>
                                          <p:spTgt spid="25"/>
                                        </p:tgtEl>
                                        <p:attrNameLst>
                                          <p:attrName>r</p:attrName>
                                        </p:attrNameLst>
                                      </p:cBhvr>
                                    </p:animRot>
                                  </p:childTnLst>
                                </p:cTn>
                              </p:par>
                              <p:par>
                                <p:cTn id="100" presetID="32" presetClass="emph" presetSubtype="0" repeatCount="indefinite" fill="hold" nodeType="withEffect">
                                  <p:stCondLst>
                                    <p:cond delay="0"/>
                                  </p:stCondLst>
                                  <p:childTnLst>
                                    <p:animRot by="120000">
                                      <p:cBhvr>
                                        <p:cTn id="101" dur="200" fill="hold">
                                          <p:stCondLst>
                                            <p:cond delay="0"/>
                                          </p:stCondLst>
                                        </p:cTn>
                                        <p:tgtEl>
                                          <p:spTgt spid="27"/>
                                        </p:tgtEl>
                                        <p:attrNameLst>
                                          <p:attrName>r</p:attrName>
                                        </p:attrNameLst>
                                      </p:cBhvr>
                                    </p:animRot>
                                    <p:animRot by="-240000">
                                      <p:cBhvr>
                                        <p:cTn id="102" dur="400" fill="hold">
                                          <p:stCondLst>
                                            <p:cond delay="400"/>
                                          </p:stCondLst>
                                        </p:cTn>
                                        <p:tgtEl>
                                          <p:spTgt spid="27"/>
                                        </p:tgtEl>
                                        <p:attrNameLst>
                                          <p:attrName>r</p:attrName>
                                        </p:attrNameLst>
                                      </p:cBhvr>
                                    </p:animRot>
                                    <p:animRot by="240000">
                                      <p:cBhvr>
                                        <p:cTn id="103" dur="400" fill="hold">
                                          <p:stCondLst>
                                            <p:cond delay="800"/>
                                          </p:stCondLst>
                                        </p:cTn>
                                        <p:tgtEl>
                                          <p:spTgt spid="27"/>
                                        </p:tgtEl>
                                        <p:attrNameLst>
                                          <p:attrName>r</p:attrName>
                                        </p:attrNameLst>
                                      </p:cBhvr>
                                    </p:animRot>
                                    <p:animRot by="-240000">
                                      <p:cBhvr>
                                        <p:cTn id="104" dur="400" fill="hold">
                                          <p:stCondLst>
                                            <p:cond delay="1200"/>
                                          </p:stCondLst>
                                        </p:cTn>
                                        <p:tgtEl>
                                          <p:spTgt spid="27"/>
                                        </p:tgtEl>
                                        <p:attrNameLst>
                                          <p:attrName>r</p:attrName>
                                        </p:attrNameLst>
                                      </p:cBhvr>
                                    </p:animRot>
                                    <p:animRot by="120000">
                                      <p:cBhvr>
                                        <p:cTn id="105" dur="400" fill="hold">
                                          <p:stCondLst>
                                            <p:cond delay="1600"/>
                                          </p:stCondLst>
                                        </p:cTn>
                                        <p:tgtEl>
                                          <p:spTgt spid="27"/>
                                        </p:tgtEl>
                                        <p:attrNameLst>
                                          <p:attrName>r</p:attrName>
                                        </p:attrNameLst>
                                      </p:cBhvr>
                                    </p:animRot>
                                  </p:childTnLst>
                                </p:cTn>
                              </p:par>
                              <p:par>
                                <p:cTn id="106" presetID="32" presetClass="emph" presetSubtype="0" repeatCount="indefinite" fill="hold" nodeType="withEffect">
                                  <p:stCondLst>
                                    <p:cond delay="0"/>
                                  </p:stCondLst>
                                  <p:childTnLst>
                                    <p:animRot by="120000">
                                      <p:cBhvr>
                                        <p:cTn id="107" dur="200" fill="hold">
                                          <p:stCondLst>
                                            <p:cond delay="0"/>
                                          </p:stCondLst>
                                        </p:cTn>
                                        <p:tgtEl>
                                          <p:spTgt spid="29"/>
                                        </p:tgtEl>
                                        <p:attrNameLst>
                                          <p:attrName>r</p:attrName>
                                        </p:attrNameLst>
                                      </p:cBhvr>
                                    </p:animRot>
                                    <p:animRot by="-240000">
                                      <p:cBhvr>
                                        <p:cTn id="108" dur="400" fill="hold">
                                          <p:stCondLst>
                                            <p:cond delay="400"/>
                                          </p:stCondLst>
                                        </p:cTn>
                                        <p:tgtEl>
                                          <p:spTgt spid="29"/>
                                        </p:tgtEl>
                                        <p:attrNameLst>
                                          <p:attrName>r</p:attrName>
                                        </p:attrNameLst>
                                      </p:cBhvr>
                                    </p:animRot>
                                    <p:animRot by="240000">
                                      <p:cBhvr>
                                        <p:cTn id="109" dur="400" fill="hold">
                                          <p:stCondLst>
                                            <p:cond delay="800"/>
                                          </p:stCondLst>
                                        </p:cTn>
                                        <p:tgtEl>
                                          <p:spTgt spid="29"/>
                                        </p:tgtEl>
                                        <p:attrNameLst>
                                          <p:attrName>r</p:attrName>
                                        </p:attrNameLst>
                                      </p:cBhvr>
                                    </p:animRot>
                                    <p:animRot by="-240000">
                                      <p:cBhvr>
                                        <p:cTn id="110" dur="400" fill="hold">
                                          <p:stCondLst>
                                            <p:cond delay="1200"/>
                                          </p:stCondLst>
                                        </p:cTn>
                                        <p:tgtEl>
                                          <p:spTgt spid="29"/>
                                        </p:tgtEl>
                                        <p:attrNameLst>
                                          <p:attrName>r</p:attrName>
                                        </p:attrNameLst>
                                      </p:cBhvr>
                                    </p:animRot>
                                    <p:animRot by="120000">
                                      <p:cBhvr>
                                        <p:cTn id="111" dur="400" fill="hold">
                                          <p:stCondLst>
                                            <p:cond delay="1600"/>
                                          </p:stCondLst>
                                        </p:cTn>
                                        <p:tgtEl>
                                          <p:spTgt spid="29"/>
                                        </p:tgtEl>
                                        <p:attrNameLst>
                                          <p:attrName>r</p:attrName>
                                        </p:attrNameLst>
                                      </p:cBhvr>
                                    </p:animRot>
                                  </p:childTnLst>
                                </p:cTn>
                              </p:par>
                              <p:par>
                                <p:cTn id="112" presetID="32" presetClass="emph" presetSubtype="0" repeatCount="indefinite" fill="hold" nodeType="withEffect">
                                  <p:stCondLst>
                                    <p:cond delay="0"/>
                                  </p:stCondLst>
                                  <p:childTnLst>
                                    <p:animRot by="120000">
                                      <p:cBhvr>
                                        <p:cTn id="113" dur="200" fill="hold">
                                          <p:stCondLst>
                                            <p:cond delay="0"/>
                                          </p:stCondLst>
                                        </p:cTn>
                                        <p:tgtEl>
                                          <p:spTgt spid="30"/>
                                        </p:tgtEl>
                                        <p:attrNameLst>
                                          <p:attrName>r</p:attrName>
                                        </p:attrNameLst>
                                      </p:cBhvr>
                                    </p:animRot>
                                    <p:animRot by="-240000">
                                      <p:cBhvr>
                                        <p:cTn id="114" dur="400" fill="hold">
                                          <p:stCondLst>
                                            <p:cond delay="400"/>
                                          </p:stCondLst>
                                        </p:cTn>
                                        <p:tgtEl>
                                          <p:spTgt spid="30"/>
                                        </p:tgtEl>
                                        <p:attrNameLst>
                                          <p:attrName>r</p:attrName>
                                        </p:attrNameLst>
                                      </p:cBhvr>
                                    </p:animRot>
                                    <p:animRot by="240000">
                                      <p:cBhvr>
                                        <p:cTn id="115" dur="400" fill="hold">
                                          <p:stCondLst>
                                            <p:cond delay="800"/>
                                          </p:stCondLst>
                                        </p:cTn>
                                        <p:tgtEl>
                                          <p:spTgt spid="30"/>
                                        </p:tgtEl>
                                        <p:attrNameLst>
                                          <p:attrName>r</p:attrName>
                                        </p:attrNameLst>
                                      </p:cBhvr>
                                    </p:animRot>
                                    <p:animRot by="-240000">
                                      <p:cBhvr>
                                        <p:cTn id="116" dur="400" fill="hold">
                                          <p:stCondLst>
                                            <p:cond delay="1200"/>
                                          </p:stCondLst>
                                        </p:cTn>
                                        <p:tgtEl>
                                          <p:spTgt spid="30"/>
                                        </p:tgtEl>
                                        <p:attrNameLst>
                                          <p:attrName>r</p:attrName>
                                        </p:attrNameLst>
                                      </p:cBhvr>
                                    </p:animRot>
                                    <p:animRot by="120000">
                                      <p:cBhvr>
                                        <p:cTn id="117" dur="400" fill="hold">
                                          <p:stCondLst>
                                            <p:cond delay="1600"/>
                                          </p:stCondLst>
                                        </p:cTn>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8" fill="hold" display="0">
                  <p:stCondLst>
                    <p:cond delay="indefinite"/>
                  </p:stCondLst>
                  <p:endCondLst>
                    <p:cond evt="onStopAudio" delay="0">
                      <p:tgtEl>
                        <p:sldTgt/>
                      </p:tgtEl>
                    </p:cond>
                  </p:endCondLst>
                </p:cTn>
                <p:tgtEl>
                  <p:spTgt spid="5"/>
                </p:tgtEl>
              </p:cMediaNode>
            </p:audio>
          </p:childTnLst>
        </p:cTn>
      </p:par>
    </p:tnLst>
    <p:bldLst>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20">
            <a:extLst>
              <a:ext uri="{FF2B5EF4-FFF2-40B4-BE49-F238E27FC236}">
                <a16:creationId xmlns:a16="http://schemas.microsoft.com/office/drawing/2014/main" id="{023CA9D5-0DD5-236F-40D8-914060EBDDF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170280" y="142924"/>
            <a:ext cx="1776222" cy="1828800"/>
          </a:xfrm>
          <a:prstGeom prst="rect">
            <a:avLst/>
          </a:prstGeom>
        </p:spPr>
      </p:pic>
      <p:pic>
        <p:nvPicPr>
          <p:cNvPr id="50" name="Picture 8">
            <a:extLst>
              <a:ext uri="{FF2B5EF4-FFF2-40B4-BE49-F238E27FC236}">
                <a16:creationId xmlns:a16="http://schemas.microsoft.com/office/drawing/2014/main" id="{F18A7A19-E8CD-630B-2956-66FB3D74579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 y="383608"/>
            <a:ext cx="12191999" cy="2771712"/>
          </a:xfrm>
          <a:prstGeom prst="rect">
            <a:avLst/>
          </a:prstGeom>
        </p:spPr>
      </p:pic>
      <p:sp>
        <p:nvSpPr>
          <p:cNvPr id="2" name="Rectangle 1">
            <a:extLst>
              <a:ext uri="{FF2B5EF4-FFF2-40B4-BE49-F238E27FC236}">
                <a16:creationId xmlns:a16="http://schemas.microsoft.com/office/drawing/2014/main" id="{F66E24A6-6B41-9002-EE56-0C671E10D9DF}"/>
              </a:ext>
            </a:extLst>
          </p:cNvPr>
          <p:cNvSpPr/>
          <p:nvPr/>
        </p:nvSpPr>
        <p:spPr>
          <a:xfrm>
            <a:off x="6446" y="2350248"/>
            <a:ext cx="12191999" cy="4423291"/>
          </a:xfrm>
          <a:custGeom>
            <a:avLst/>
            <a:gdLst>
              <a:gd name="connsiteX0" fmla="*/ 0 w 12191999"/>
              <a:gd name="connsiteY0" fmla="*/ 0 h 3314700"/>
              <a:gd name="connsiteX1" fmla="*/ 12191999 w 12191999"/>
              <a:gd name="connsiteY1" fmla="*/ 0 h 3314700"/>
              <a:gd name="connsiteX2" fmla="*/ 12191999 w 12191999"/>
              <a:gd name="connsiteY2" fmla="*/ 3314700 h 3314700"/>
              <a:gd name="connsiteX3" fmla="*/ 0 w 12191999"/>
              <a:gd name="connsiteY3" fmla="*/ 3314700 h 3314700"/>
              <a:gd name="connsiteX4" fmla="*/ 0 w 12191999"/>
              <a:gd name="connsiteY4" fmla="*/ 0 h 3314700"/>
              <a:gd name="connsiteX0" fmla="*/ 0 w 12191999"/>
              <a:gd name="connsiteY0" fmla="*/ 558800 h 3873500"/>
              <a:gd name="connsiteX1" fmla="*/ 1155700 w 12191999"/>
              <a:gd name="connsiteY1" fmla="*/ 0 h 3873500"/>
              <a:gd name="connsiteX2" fmla="*/ 12191999 w 12191999"/>
              <a:gd name="connsiteY2" fmla="*/ 558800 h 3873500"/>
              <a:gd name="connsiteX3" fmla="*/ 12191999 w 12191999"/>
              <a:gd name="connsiteY3" fmla="*/ 3873500 h 3873500"/>
              <a:gd name="connsiteX4" fmla="*/ 0 w 12191999"/>
              <a:gd name="connsiteY4" fmla="*/ 3873500 h 3873500"/>
              <a:gd name="connsiteX5" fmla="*/ 0 w 12191999"/>
              <a:gd name="connsiteY5"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12191999 w 12191999"/>
              <a:gd name="connsiteY3" fmla="*/ 558800 h 3873500"/>
              <a:gd name="connsiteX4" fmla="*/ 12191999 w 12191999"/>
              <a:gd name="connsiteY4" fmla="*/ 3873500 h 3873500"/>
              <a:gd name="connsiteX5" fmla="*/ 0 w 12191999"/>
              <a:gd name="connsiteY5" fmla="*/ 3873500 h 3873500"/>
              <a:gd name="connsiteX6" fmla="*/ 0 w 12191999"/>
              <a:gd name="connsiteY6"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12191999 w 12191999"/>
              <a:gd name="connsiteY4" fmla="*/ 558800 h 3873500"/>
              <a:gd name="connsiteX5" fmla="*/ 12191999 w 12191999"/>
              <a:gd name="connsiteY5" fmla="*/ 3873500 h 3873500"/>
              <a:gd name="connsiteX6" fmla="*/ 0 w 12191999"/>
              <a:gd name="connsiteY6" fmla="*/ 3873500 h 3873500"/>
              <a:gd name="connsiteX7" fmla="*/ 0 w 12191999"/>
              <a:gd name="connsiteY7"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12191999 w 12191999"/>
              <a:gd name="connsiteY5" fmla="*/ 558800 h 3873500"/>
              <a:gd name="connsiteX6" fmla="*/ 12191999 w 12191999"/>
              <a:gd name="connsiteY6" fmla="*/ 3873500 h 3873500"/>
              <a:gd name="connsiteX7" fmla="*/ 0 w 12191999"/>
              <a:gd name="connsiteY7" fmla="*/ 3873500 h 3873500"/>
              <a:gd name="connsiteX8" fmla="*/ 0 w 12191999"/>
              <a:gd name="connsiteY8"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12191999 w 12191999"/>
              <a:gd name="connsiteY6" fmla="*/ 558800 h 3873500"/>
              <a:gd name="connsiteX7" fmla="*/ 12191999 w 12191999"/>
              <a:gd name="connsiteY7" fmla="*/ 3873500 h 3873500"/>
              <a:gd name="connsiteX8" fmla="*/ 0 w 12191999"/>
              <a:gd name="connsiteY8" fmla="*/ 3873500 h 3873500"/>
              <a:gd name="connsiteX9" fmla="*/ 0 w 12191999"/>
              <a:gd name="connsiteY9"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9690100 w 12191999"/>
              <a:gd name="connsiteY6" fmla="*/ 787400 h 3873500"/>
              <a:gd name="connsiteX7" fmla="*/ 12191999 w 12191999"/>
              <a:gd name="connsiteY7" fmla="*/ 558800 h 3873500"/>
              <a:gd name="connsiteX8" fmla="*/ 12191999 w 12191999"/>
              <a:gd name="connsiteY8" fmla="*/ 3873500 h 3873500"/>
              <a:gd name="connsiteX9" fmla="*/ 0 w 12191999"/>
              <a:gd name="connsiteY9" fmla="*/ 3873500 h 3873500"/>
              <a:gd name="connsiteX10" fmla="*/ 0 w 12191999"/>
              <a:gd name="connsiteY10"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9690100 w 12191999"/>
              <a:gd name="connsiteY6" fmla="*/ 787400 h 3873500"/>
              <a:gd name="connsiteX7" fmla="*/ 11557000 w 12191999"/>
              <a:gd name="connsiteY7" fmla="*/ 774700 h 3873500"/>
              <a:gd name="connsiteX8" fmla="*/ 12191999 w 12191999"/>
              <a:gd name="connsiteY8" fmla="*/ 558800 h 3873500"/>
              <a:gd name="connsiteX9" fmla="*/ 12191999 w 12191999"/>
              <a:gd name="connsiteY9" fmla="*/ 3873500 h 3873500"/>
              <a:gd name="connsiteX10" fmla="*/ 0 w 12191999"/>
              <a:gd name="connsiteY10" fmla="*/ 3873500 h 3873500"/>
              <a:gd name="connsiteX11" fmla="*/ 0 w 12191999"/>
              <a:gd name="connsiteY11"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5969000 w 12191999"/>
              <a:gd name="connsiteY5" fmla="*/ 495300 h 3873500"/>
              <a:gd name="connsiteX6" fmla="*/ 7137400 w 12191999"/>
              <a:gd name="connsiteY6" fmla="*/ 533400 h 3873500"/>
              <a:gd name="connsiteX7" fmla="*/ 9690100 w 12191999"/>
              <a:gd name="connsiteY7" fmla="*/ 787400 h 3873500"/>
              <a:gd name="connsiteX8" fmla="*/ 11557000 w 12191999"/>
              <a:gd name="connsiteY8" fmla="*/ 774700 h 3873500"/>
              <a:gd name="connsiteX9" fmla="*/ 12191999 w 12191999"/>
              <a:gd name="connsiteY9" fmla="*/ 558800 h 3873500"/>
              <a:gd name="connsiteX10" fmla="*/ 12191999 w 12191999"/>
              <a:gd name="connsiteY10" fmla="*/ 3873500 h 3873500"/>
              <a:gd name="connsiteX11" fmla="*/ 0 w 12191999"/>
              <a:gd name="connsiteY11" fmla="*/ 3873500 h 3873500"/>
              <a:gd name="connsiteX12" fmla="*/ 0 w 12191999"/>
              <a:gd name="connsiteY12"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143500 w 12191999"/>
              <a:gd name="connsiteY4" fmla="*/ 647700 h 3873500"/>
              <a:gd name="connsiteX5" fmla="*/ 5969000 w 12191999"/>
              <a:gd name="connsiteY5" fmla="*/ 495300 h 3873500"/>
              <a:gd name="connsiteX6" fmla="*/ 7137400 w 12191999"/>
              <a:gd name="connsiteY6" fmla="*/ 533400 h 3873500"/>
              <a:gd name="connsiteX7" fmla="*/ 9690100 w 12191999"/>
              <a:gd name="connsiteY7" fmla="*/ 787400 h 3873500"/>
              <a:gd name="connsiteX8" fmla="*/ 11557000 w 12191999"/>
              <a:gd name="connsiteY8" fmla="*/ 774700 h 3873500"/>
              <a:gd name="connsiteX9" fmla="*/ 12191999 w 12191999"/>
              <a:gd name="connsiteY9" fmla="*/ 558800 h 3873500"/>
              <a:gd name="connsiteX10" fmla="*/ 12191999 w 12191999"/>
              <a:gd name="connsiteY10" fmla="*/ 3873500 h 3873500"/>
              <a:gd name="connsiteX11" fmla="*/ 0 w 12191999"/>
              <a:gd name="connsiteY11" fmla="*/ 3873500 h 3873500"/>
              <a:gd name="connsiteX12" fmla="*/ 0 w 12191999"/>
              <a:gd name="connsiteY12" fmla="*/ 558800 h 3873500"/>
              <a:gd name="connsiteX0" fmla="*/ 0 w 12191999"/>
              <a:gd name="connsiteY0" fmla="*/ 88900 h 3403600"/>
              <a:gd name="connsiteX1" fmla="*/ 1117600 w 12191999"/>
              <a:gd name="connsiteY1" fmla="*/ 87562 h 3403600"/>
              <a:gd name="connsiteX2" fmla="*/ 2755900 w 12191999"/>
              <a:gd name="connsiteY2" fmla="*/ 381000 h 3403600"/>
              <a:gd name="connsiteX3" fmla="*/ 4165600 w 12191999"/>
              <a:gd name="connsiteY3" fmla="*/ 0 h 3403600"/>
              <a:gd name="connsiteX4" fmla="*/ 5143500 w 12191999"/>
              <a:gd name="connsiteY4" fmla="*/ 177800 h 3403600"/>
              <a:gd name="connsiteX5" fmla="*/ 5969000 w 12191999"/>
              <a:gd name="connsiteY5" fmla="*/ 25400 h 3403600"/>
              <a:gd name="connsiteX6" fmla="*/ 7137400 w 12191999"/>
              <a:gd name="connsiteY6" fmla="*/ 63500 h 3403600"/>
              <a:gd name="connsiteX7" fmla="*/ 9690100 w 12191999"/>
              <a:gd name="connsiteY7" fmla="*/ 317500 h 3403600"/>
              <a:gd name="connsiteX8" fmla="*/ 11557000 w 12191999"/>
              <a:gd name="connsiteY8" fmla="*/ 304800 h 3403600"/>
              <a:gd name="connsiteX9" fmla="*/ 12191999 w 12191999"/>
              <a:gd name="connsiteY9" fmla="*/ 88900 h 3403600"/>
              <a:gd name="connsiteX10" fmla="*/ 12191999 w 12191999"/>
              <a:gd name="connsiteY10" fmla="*/ 3403600 h 3403600"/>
              <a:gd name="connsiteX11" fmla="*/ 0 w 12191999"/>
              <a:gd name="connsiteY11" fmla="*/ 3403600 h 3403600"/>
              <a:gd name="connsiteX12" fmla="*/ 0 w 12191999"/>
              <a:gd name="connsiteY12"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9690100 w 12191999"/>
              <a:gd name="connsiteY8" fmla="*/ 317500 h 3403600"/>
              <a:gd name="connsiteX9" fmla="*/ 11557000 w 12191999"/>
              <a:gd name="connsiteY9" fmla="*/ 304800 h 3403600"/>
              <a:gd name="connsiteX10" fmla="*/ 12191999 w 12191999"/>
              <a:gd name="connsiteY10" fmla="*/ 88900 h 3403600"/>
              <a:gd name="connsiteX11" fmla="*/ 12191999 w 12191999"/>
              <a:gd name="connsiteY11" fmla="*/ 3403600 h 3403600"/>
              <a:gd name="connsiteX12" fmla="*/ 0 w 12191999"/>
              <a:gd name="connsiteY12" fmla="*/ 3403600 h 3403600"/>
              <a:gd name="connsiteX13" fmla="*/ 0 w 12191999"/>
              <a:gd name="connsiteY13"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9690100 w 12191999"/>
              <a:gd name="connsiteY8" fmla="*/ 317500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8712200 w 12191999"/>
              <a:gd name="connsiteY8" fmla="*/ 297591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12200 w 12191999"/>
              <a:gd name="connsiteY8" fmla="*/ 297591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50300 w 12191999"/>
              <a:gd name="connsiteY8" fmla="*/ 68633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50300 w 12191999"/>
              <a:gd name="connsiteY8" fmla="*/ 68633 h 3403600"/>
              <a:gd name="connsiteX9" fmla="*/ 10198100 w 12191999"/>
              <a:gd name="connsiteY9" fmla="*/ 238012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152423 h 3467123"/>
              <a:gd name="connsiteX1" fmla="*/ 330200 w 12191999"/>
              <a:gd name="connsiteY1" fmla="*/ 351307 h 3467123"/>
              <a:gd name="connsiteX2" fmla="*/ 1117600 w 12191999"/>
              <a:gd name="connsiteY2" fmla="*/ 151085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2191999 w 12191999"/>
              <a:gd name="connsiteY11" fmla="*/ 152423 h 3467123"/>
              <a:gd name="connsiteX12" fmla="*/ 12191999 w 12191999"/>
              <a:gd name="connsiteY12" fmla="*/ 3467123 h 3467123"/>
              <a:gd name="connsiteX13" fmla="*/ 0 w 12191999"/>
              <a:gd name="connsiteY13" fmla="*/ 3467123 h 3467123"/>
              <a:gd name="connsiteX14" fmla="*/ 0 w 12191999"/>
              <a:gd name="connsiteY14" fmla="*/ 152423 h 3467123"/>
              <a:gd name="connsiteX0" fmla="*/ 0 w 12191999"/>
              <a:gd name="connsiteY0" fmla="*/ 152423 h 3467123"/>
              <a:gd name="connsiteX1" fmla="*/ 330200 w 12191999"/>
              <a:gd name="connsiteY1" fmla="*/ 351307 h 3467123"/>
              <a:gd name="connsiteX2" fmla="*/ 1117600 w 12191999"/>
              <a:gd name="connsiteY2" fmla="*/ 151085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1849100 w 12191999"/>
              <a:gd name="connsiteY11" fmla="*/ 301534 h 3467123"/>
              <a:gd name="connsiteX12" fmla="*/ 12191999 w 12191999"/>
              <a:gd name="connsiteY12" fmla="*/ 152423 h 3467123"/>
              <a:gd name="connsiteX13" fmla="*/ 12191999 w 12191999"/>
              <a:gd name="connsiteY13" fmla="*/ 3467123 h 3467123"/>
              <a:gd name="connsiteX14" fmla="*/ 0 w 12191999"/>
              <a:gd name="connsiteY14" fmla="*/ 3467123 h 3467123"/>
              <a:gd name="connsiteX15" fmla="*/ 0 w 12191999"/>
              <a:gd name="connsiteY15" fmla="*/ 152423 h 3467123"/>
              <a:gd name="connsiteX0" fmla="*/ 0 w 12191999"/>
              <a:gd name="connsiteY0" fmla="*/ 152423 h 3467123"/>
              <a:gd name="connsiteX1" fmla="*/ 330200 w 12191999"/>
              <a:gd name="connsiteY1" fmla="*/ 351307 h 3467123"/>
              <a:gd name="connsiteX2" fmla="*/ 1371600 w 12191999"/>
              <a:gd name="connsiteY2" fmla="*/ 121221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1849100 w 12191999"/>
              <a:gd name="connsiteY11" fmla="*/ 301534 h 3467123"/>
              <a:gd name="connsiteX12" fmla="*/ 12191999 w 12191999"/>
              <a:gd name="connsiteY12" fmla="*/ 152423 h 3467123"/>
              <a:gd name="connsiteX13" fmla="*/ 12191999 w 12191999"/>
              <a:gd name="connsiteY13" fmla="*/ 3467123 h 3467123"/>
              <a:gd name="connsiteX14" fmla="*/ 0 w 12191999"/>
              <a:gd name="connsiteY14" fmla="*/ 3467123 h 3467123"/>
              <a:gd name="connsiteX15" fmla="*/ 0 w 12191999"/>
              <a:gd name="connsiteY15" fmla="*/ 152423 h 3467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9" h="3467123">
                <a:moveTo>
                  <a:pt x="0" y="152423"/>
                </a:moveTo>
                <a:cubicBezTo>
                  <a:pt x="93133" y="152353"/>
                  <a:pt x="237067" y="351377"/>
                  <a:pt x="330200" y="351307"/>
                </a:cubicBezTo>
                <a:lnTo>
                  <a:pt x="1371600" y="121221"/>
                </a:lnTo>
                <a:cubicBezTo>
                  <a:pt x="1905000" y="155088"/>
                  <a:pt x="2222500" y="410656"/>
                  <a:pt x="2755900" y="444523"/>
                </a:cubicBezTo>
                <a:cubicBezTo>
                  <a:pt x="3213100" y="427590"/>
                  <a:pt x="3708400" y="80456"/>
                  <a:pt x="4165600" y="63523"/>
                </a:cubicBezTo>
                <a:cubicBezTo>
                  <a:pt x="4470400" y="67756"/>
                  <a:pt x="4838700" y="237090"/>
                  <a:pt x="5143500" y="241323"/>
                </a:cubicBezTo>
                <a:cubicBezTo>
                  <a:pt x="5444067" y="296356"/>
                  <a:pt x="5693833" y="150306"/>
                  <a:pt x="5969000" y="88923"/>
                </a:cubicBezTo>
                <a:cubicBezTo>
                  <a:pt x="6244167" y="27540"/>
                  <a:pt x="6555317" y="278460"/>
                  <a:pt x="7175500" y="276343"/>
                </a:cubicBezTo>
                <a:cubicBezTo>
                  <a:pt x="7552267" y="272110"/>
                  <a:pt x="8373533" y="136389"/>
                  <a:pt x="8750300" y="132156"/>
                </a:cubicBezTo>
                <a:cubicBezTo>
                  <a:pt x="9321800" y="171196"/>
                  <a:pt x="9886950" y="303652"/>
                  <a:pt x="10198100" y="301535"/>
                </a:cubicBezTo>
                <a:cubicBezTo>
                  <a:pt x="10509250" y="299418"/>
                  <a:pt x="10847917" y="33182"/>
                  <a:pt x="11125200" y="0"/>
                </a:cubicBezTo>
                <a:cubicBezTo>
                  <a:pt x="11370733" y="34147"/>
                  <a:pt x="11603567" y="267387"/>
                  <a:pt x="11849100" y="301534"/>
                </a:cubicBezTo>
                <a:lnTo>
                  <a:pt x="12191999" y="152423"/>
                </a:lnTo>
                <a:lnTo>
                  <a:pt x="12191999" y="3467123"/>
                </a:lnTo>
                <a:lnTo>
                  <a:pt x="0" y="3467123"/>
                </a:lnTo>
                <a:lnTo>
                  <a:pt x="0" y="152423"/>
                </a:lnTo>
                <a:close/>
              </a:path>
            </a:pathLst>
          </a:custGeom>
          <a:solidFill>
            <a:srgbClr val="FFEEA6"/>
          </a:solidFill>
          <a:ln>
            <a:solidFill>
              <a:srgbClr val="FFEE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US">
              <a:solidFill>
                <a:prstClr val="white"/>
              </a:solidFill>
              <a:latin typeface="Calibri" panose="020F0502020204030204"/>
            </a:endParaRPr>
          </a:p>
        </p:txBody>
      </p:sp>
      <p:pic>
        <p:nvPicPr>
          <p:cNvPr id="5" name="Tieng-song-bien-nhe-nhang-www_tiengdong_com (mp3cut.net)">
            <a:hlinkClick r:id="" action="ppaction://media"/>
            <a:extLst>
              <a:ext uri="{FF2B5EF4-FFF2-40B4-BE49-F238E27FC236}">
                <a16:creationId xmlns:a16="http://schemas.microsoft.com/office/drawing/2014/main" id="{5E82A2CC-288C-598B-6120-AB854F0D98B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321456" y="-587565"/>
            <a:ext cx="487363" cy="487363"/>
          </a:xfrm>
          <a:prstGeom prst="rect">
            <a:avLst/>
          </a:prstGeom>
        </p:spPr>
      </p:pic>
      <p:grpSp>
        <p:nvGrpSpPr>
          <p:cNvPr id="52" name="Group 51">
            <a:extLst>
              <a:ext uri="{FF2B5EF4-FFF2-40B4-BE49-F238E27FC236}">
                <a16:creationId xmlns:a16="http://schemas.microsoft.com/office/drawing/2014/main" id="{20AE71EA-CB1F-08EF-8C17-999003364EBD}"/>
              </a:ext>
            </a:extLst>
          </p:cNvPr>
          <p:cNvGrpSpPr/>
          <p:nvPr/>
        </p:nvGrpSpPr>
        <p:grpSpPr>
          <a:xfrm flipH="1">
            <a:off x="12573012" y="166425"/>
            <a:ext cx="6418659" cy="1940071"/>
            <a:chOff x="11265112" y="208348"/>
            <a:chExt cx="6418659" cy="1940071"/>
          </a:xfrm>
        </p:grpSpPr>
        <p:grpSp>
          <p:nvGrpSpPr>
            <p:cNvPr id="53" name="Group 52">
              <a:extLst>
                <a:ext uri="{FF2B5EF4-FFF2-40B4-BE49-F238E27FC236}">
                  <a16:creationId xmlns:a16="http://schemas.microsoft.com/office/drawing/2014/main" id="{22E06263-E085-7812-D402-175515A11E1F}"/>
                </a:ext>
              </a:extLst>
            </p:cNvPr>
            <p:cNvGrpSpPr/>
            <p:nvPr/>
          </p:nvGrpSpPr>
          <p:grpSpPr>
            <a:xfrm>
              <a:off x="13181693" y="208348"/>
              <a:ext cx="4502078" cy="1940071"/>
              <a:chOff x="2844902" y="822114"/>
              <a:chExt cx="4502078" cy="1940071"/>
            </a:xfrm>
          </p:grpSpPr>
          <p:pic>
            <p:nvPicPr>
              <p:cNvPr id="55" name="Picture 22">
                <a:extLst>
                  <a:ext uri="{FF2B5EF4-FFF2-40B4-BE49-F238E27FC236}">
                    <a16:creationId xmlns:a16="http://schemas.microsoft.com/office/drawing/2014/main" id="{F300F0C1-5B07-A232-C161-AC3C342C72A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174335">
                <a:off x="5797314" y="1652060"/>
                <a:ext cx="1549666" cy="1110125"/>
              </a:xfrm>
              <a:prstGeom prst="rect">
                <a:avLst/>
              </a:prstGeom>
            </p:spPr>
          </p:pic>
          <p:pic>
            <p:nvPicPr>
              <p:cNvPr id="56" name="Picture 22">
                <a:extLst>
                  <a:ext uri="{FF2B5EF4-FFF2-40B4-BE49-F238E27FC236}">
                    <a16:creationId xmlns:a16="http://schemas.microsoft.com/office/drawing/2014/main" id="{73355E02-477E-4D94-50DD-A9259DA812D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174335">
                <a:off x="2844902" y="822114"/>
                <a:ext cx="903147" cy="633894"/>
              </a:xfrm>
              <a:prstGeom prst="rect">
                <a:avLst/>
              </a:prstGeom>
            </p:spPr>
          </p:pic>
        </p:grpSp>
        <p:pic>
          <p:nvPicPr>
            <p:cNvPr id="54" name="Picture 22">
              <a:extLst>
                <a:ext uri="{FF2B5EF4-FFF2-40B4-BE49-F238E27FC236}">
                  <a16:creationId xmlns:a16="http://schemas.microsoft.com/office/drawing/2014/main" id="{D7CF5151-5D60-9BDA-AF7D-98F145387B7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174335">
              <a:off x="11265112" y="1208958"/>
              <a:ext cx="1095353" cy="768798"/>
            </a:xfrm>
            <a:prstGeom prst="rect">
              <a:avLst/>
            </a:prstGeom>
          </p:spPr>
        </p:pic>
      </p:grpSp>
      <p:grpSp>
        <p:nvGrpSpPr>
          <p:cNvPr id="57" name="Group 56">
            <a:extLst>
              <a:ext uri="{FF2B5EF4-FFF2-40B4-BE49-F238E27FC236}">
                <a16:creationId xmlns:a16="http://schemas.microsoft.com/office/drawing/2014/main" id="{F353B625-6247-C32F-7D03-7DA9134EB4AC}"/>
              </a:ext>
            </a:extLst>
          </p:cNvPr>
          <p:cNvGrpSpPr/>
          <p:nvPr/>
        </p:nvGrpSpPr>
        <p:grpSpPr>
          <a:xfrm>
            <a:off x="-4275504" y="539396"/>
            <a:ext cx="4184823" cy="1353701"/>
            <a:chOff x="1132596" y="240919"/>
            <a:chExt cx="4184823" cy="1353701"/>
          </a:xfrm>
        </p:grpSpPr>
        <p:pic>
          <p:nvPicPr>
            <p:cNvPr id="58" name="Picture 22">
              <a:extLst>
                <a:ext uri="{FF2B5EF4-FFF2-40B4-BE49-F238E27FC236}">
                  <a16:creationId xmlns:a16="http://schemas.microsoft.com/office/drawing/2014/main" id="{FABA9242-DA35-264E-087F-C156816E83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174335">
              <a:off x="1132596" y="484495"/>
              <a:ext cx="1549666" cy="1110125"/>
            </a:xfrm>
            <a:prstGeom prst="rect">
              <a:avLst/>
            </a:prstGeom>
          </p:spPr>
        </p:pic>
        <p:pic>
          <p:nvPicPr>
            <p:cNvPr id="59" name="Picture 22">
              <a:extLst>
                <a:ext uri="{FF2B5EF4-FFF2-40B4-BE49-F238E27FC236}">
                  <a16:creationId xmlns:a16="http://schemas.microsoft.com/office/drawing/2014/main" id="{821AA6BD-B7B9-8D6B-A2B5-6C0E4810D29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174335">
              <a:off x="4222066" y="240919"/>
              <a:ext cx="1095353" cy="768798"/>
            </a:xfrm>
            <a:prstGeom prst="rect">
              <a:avLst/>
            </a:prstGeom>
          </p:spPr>
        </p:pic>
      </p:grpSp>
      <p:pic>
        <p:nvPicPr>
          <p:cNvPr id="121" name="Cau1">
            <a:extLst>
              <a:ext uri="{FF2B5EF4-FFF2-40B4-BE49-F238E27FC236}">
                <a16:creationId xmlns:a16="http://schemas.microsoft.com/office/drawing/2014/main" id="{0FD225F6-AC63-665C-08CB-E2C239103C8A}"/>
              </a:ext>
            </a:extLst>
          </p:cNvPr>
          <p:cNvPicPr>
            <a:picLocks noChangeAspect="1"/>
          </p:cNvPicPr>
          <p:nvPr/>
        </p:nvPicPr>
        <p:blipFill>
          <a:blip r:embed="rId11"/>
          <a:stretch>
            <a:fillRect/>
          </a:stretch>
        </p:blipFill>
        <p:spPr>
          <a:xfrm>
            <a:off x="1068420" y="3098853"/>
            <a:ext cx="1519936" cy="1463040"/>
          </a:xfrm>
          <a:prstGeom prst="rect">
            <a:avLst/>
          </a:prstGeom>
        </p:spPr>
      </p:pic>
      <p:pic>
        <p:nvPicPr>
          <p:cNvPr id="122" name="Cau2">
            <a:extLst>
              <a:ext uri="{FF2B5EF4-FFF2-40B4-BE49-F238E27FC236}">
                <a16:creationId xmlns:a16="http://schemas.microsoft.com/office/drawing/2014/main" id="{ABFE73D6-3E21-E598-13A0-E98BE04C3A9C}"/>
              </a:ext>
            </a:extLst>
          </p:cNvPr>
          <p:cNvPicPr>
            <a:picLocks noChangeAspect="1"/>
          </p:cNvPicPr>
          <p:nvPr/>
        </p:nvPicPr>
        <p:blipFill>
          <a:blip r:embed="rId12"/>
          <a:stretch>
            <a:fillRect/>
          </a:stretch>
        </p:blipFill>
        <p:spPr>
          <a:xfrm>
            <a:off x="3929906" y="4129268"/>
            <a:ext cx="1427018" cy="1371600"/>
          </a:xfrm>
          <a:prstGeom prst="rect">
            <a:avLst/>
          </a:prstGeom>
        </p:spPr>
      </p:pic>
      <p:pic>
        <p:nvPicPr>
          <p:cNvPr id="128" name="Cau4">
            <a:extLst>
              <a:ext uri="{FF2B5EF4-FFF2-40B4-BE49-F238E27FC236}">
                <a16:creationId xmlns:a16="http://schemas.microsoft.com/office/drawing/2014/main" id="{60EEC060-6B3E-09C2-E1A7-A3EFD362C8A6}"/>
              </a:ext>
            </a:extLst>
          </p:cNvPr>
          <p:cNvPicPr>
            <a:picLocks noChangeAspect="1"/>
          </p:cNvPicPr>
          <p:nvPr/>
        </p:nvPicPr>
        <p:blipFill>
          <a:blip r:embed="rId13"/>
          <a:stretch>
            <a:fillRect/>
          </a:stretch>
        </p:blipFill>
        <p:spPr>
          <a:xfrm>
            <a:off x="9313522" y="4193927"/>
            <a:ext cx="1255885" cy="1188823"/>
          </a:xfrm>
          <a:prstGeom prst="rect">
            <a:avLst/>
          </a:prstGeom>
        </p:spPr>
      </p:pic>
      <p:pic>
        <p:nvPicPr>
          <p:cNvPr id="130" name="Cau3">
            <a:extLst>
              <a:ext uri="{FF2B5EF4-FFF2-40B4-BE49-F238E27FC236}">
                <a16:creationId xmlns:a16="http://schemas.microsoft.com/office/drawing/2014/main" id="{60417259-B179-A5A6-BAE0-5EF348E4A13B}"/>
              </a:ext>
            </a:extLst>
          </p:cNvPr>
          <p:cNvPicPr>
            <a:picLocks noChangeAspect="1"/>
          </p:cNvPicPr>
          <p:nvPr/>
        </p:nvPicPr>
        <p:blipFill>
          <a:blip r:embed="rId14"/>
          <a:stretch>
            <a:fillRect/>
          </a:stretch>
        </p:blipFill>
        <p:spPr>
          <a:xfrm>
            <a:off x="6638305" y="2852519"/>
            <a:ext cx="1743607" cy="1097375"/>
          </a:xfrm>
          <a:prstGeom prst="rect">
            <a:avLst/>
          </a:prstGeom>
        </p:spPr>
      </p:pic>
      <p:sp>
        <p:nvSpPr>
          <p:cNvPr id="24" name="Left Arrow 23">
            <a:hlinkClick r:id="rId15" action="ppaction://hlinksldjump"/>
          </p:cNvPr>
          <p:cNvSpPr/>
          <p:nvPr/>
        </p:nvSpPr>
        <p:spPr>
          <a:xfrm rot="10800000">
            <a:off x="10760420" y="429250"/>
            <a:ext cx="1153885" cy="61372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pic>
        <p:nvPicPr>
          <p:cNvPr id="3" name="Picture 2">
            <a:hlinkClick r:id="rId16" action="ppaction://hlinksldjump"/>
            <a:extLst>
              <a:ext uri="{FF2B5EF4-FFF2-40B4-BE49-F238E27FC236}">
                <a16:creationId xmlns:a16="http://schemas.microsoft.com/office/drawing/2014/main" id="{9AB7AA73-8386-63E7-5CE9-4350F9027A4B}"/>
              </a:ext>
            </a:extLst>
          </p:cNvPr>
          <p:cNvPicPr>
            <a:picLocks noChangeAspect="1"/>
          </p:cNvPicPr>
          <p:nvPr/>
        </p:nvPicPr>
        <p:blipFill>
          <a:blip r:embed="rId17"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43332" y="4307483"/>
            <a:ext cx="1960807" cy="587393"/>
          </a:xfrm>
          <a:prstGeom prst="rect">
            <a:avLst/>
          </a:prstGeom>
        </p:spPr>
      </p:pic>
      <p:pic>
        <p:nvPicPr>
          <p:cNvPr id="4" name="Picture 3">
            <a:hlinkClick r:id="rId18" action="ppaction://hlinksldjump"/>
            <a:extLst>
              <a:ext uri="{FF2B5EF4-FFF2-40B4-BE49-F238E27FC236}">
                <a16:creationId xmlns:a16="http://schemas.microsoft.com/office/drawing/2014/main" id="{7C155B50-438B-580A-DA57-CEAA6762446A}"/>
              </a:ext>
            </a:extLst>
          </p:cNvPr>
          <p:cNvPicPr>
            <a:picLocks noChangeAspect="1"/>
          </p:cNvPicPr>
          <p:nvPr/>
        </p:nvPicPr>
        <p:blipFill>
          <a:blip r:embed="rId17"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529706" y="3812773"/>
            <a:ext cx="1960807" cy="587393"/>
          </a:xfrm>
          <a:prstGeom prst="rect">
            <a:avLst/>
          </a:prstGeom>
        </p:spPr>
      </p:pic>
      <p:pic>
        <p:nvPicPr>
          <p:cNvPr id="6" name="Picture 5">
            <a:hlinkClick r:id="rId19" action="ppaction://hlinksldjump"/>
            <a:extLst>
              <a:ext uri="{FF2B5EF4-FFF2-40B4-BE49-F238E27FC236}">
                <a16:creationId xmlns:a16="http://schemas.microsoft.com/office/drawing/2014/main" id="{F3232409-1DC8-0AC7-E442-B3AB0A3A39D3}"/>
              </a:ext>
            </a:extLst>
          </p:cNvPr>
          <p:cNvPicPr>
            <a:picLocks noChangeAspect="1"/>
          </p:cNvPicPr>
          <p:nvPr/>
        </p:nvPicPr>
        <p:blipFill>
          <a:blip r:embed="rId17"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584733" y="5375093"/>
            <a:ext cx="1960807" cy="587393"/>
          </a:xfrm>
          <a:prstGeom prst="rect">
            <a:avLst/>
          </a:prstGeom>
        </p:spPr>
      </p:pic>
      <p:pic>
        <p:nvPicPr>
          <p:cNvPr id="7" name="Picture 6">
            <a:hlinkClick r:id="rId20" action="ppaction://hlinksldjump"/>
            <a:extLst>
              <a:ext uri="{FF2B5EF4-FFF2-40B4-BE49-F238E27FC236}">
                <a16:creationId xmlns:a16="http://schemas.microsoft.com/office/drawing/2014/main" id="{F91FA7B5-F925-2DDC-8252-71CBE3F080EE}"/>
              </a:ext>
            </a:extLst>
          </p:cNvPr>
          <p:cNvPicPr>
            <a:picLocks noChangeAspect="1"/>
          </p:cNvPicPr>
          <p:nvPr/>
        </p:nvPicPr>
        <p:blipFill>
          <a:blip r:embed="rId17"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813920" y="5269423"/>
            <a:ext cx="1960807" cy="587393"/>
          </a:xfrm>
          <a:prstGeom prst="rect">
            <a:avLst/>
          </a:prstGeom>
        </p:spPr>
      </p:pic>
    </p:spTree>
    <p:extLst>
      <p:ext uri="{BB962C8B-B14F-4D97-AF65-F5344CB8AC3E}">
        <p14:creationId xmlns:p14="http://schemas.microsoft.com/office/powerpoint/2010/main" val="265969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5152" fill="hold"/>
                                        <p:tgtEl>
                                          <p:spTgt spid="5"/>
                                        </p:tgtEl>
                                      </p:cBhvr>
                                    </p:cmd>
                                  </p:childTnLst>
                                </p:cTn>
                              </p:par>
                              <p:par>
                                <p:cTn id="7" presetID="2" presetClass="entr" presetSubtype="2" repeatCount="indefinite" fill="hold" nodeType="withEffect">
                                  <p:stCondLst>
                                    <p:cond delay="0"/>
                                  </p:stCondLst>
                                  <p:childTnLst>
                                    <p:set>
                                      <p:cBhvr>
                                        <p:cTn id="8" dur="1" fill="hold">
                                          <p:stCondLst>
                                            <p:cond delay="0"/>
                                          </p:stCondLst>
                                        </p:cTn>
                                        <p:tgtEl>
                                          <p:spTgt spid="57"/>
                                        </p:tgtEl>
                                        <p:attrNameLst>
                                          <p:attrName>style.visibility</p:attrName>
                                        </p:attrNameLst>
                                      </p:cBhvr>
                                      <p:to>
                                        <p:strVal val="visible"/>
                                      </p:to>
                                    </p:set>
                                    <p:anim calcmode="lin" valueType="num">
                                      <p:cBhvr additive="base">
                                        <p:cTn id="9" dur="9000" fill="hold"/>
                                        <p:tgtEl>
                                          <p:spTgt spid="57"/>
                                        </p:tgtEl>
                                        <p:attrNameLst>
                                          <p:attrName>ppt_x</p:attrName>
                                        </p:attrNameLst>
                                      </p:cBhvr>
                                      <p:tavLst>
                                        <p:tav tm="0">
                                          <p:val>
                                            <p:strVal val="1+#ppt_w/2"/>
                                          </p:val>
                                        </p:tav>
                                        <p:tav tm="100000">
                                          <p:val>
                                            <p:strVal val="#ppt_x"/>
                                          </p:val>
                                        </p:tav>
                                      </p:tavLst>
                                    </p:anim>
                                    <p:anim calcmode="lin" valueType="num">
                                      <p:cBhvr additive="base">
                                        <p:cTn id="10" dur="9000" fill="hold"/>
                                        <p:tgtEl>
                                          <p:spTgt spid="57"/>
                                        </p:tgtEl>
                                        <p:attrNameLst>
                                          <p:attrName>ppt_y</p:attrName>
                                        </p:attrNameLst>
                                      </p:cBhvr>
                                      <p:tavLst>
                                        <p:tav tm="0">
                                          <p:val>
                                            <p:strVal val="#ppt_y"/>
                                          </p:val>
                                        </p:tav>
                                        <p:tav tm="100000">
                                          <p:val>
                                            <p:strVal val="#ppt_y"/>
                                          </p:val>
                                        </p:tav>
                                      </p:tavLst>
                                    </p:anim>
                                  </p:childTnLst>
                                </p:cTn>
                              </p:par>
                              <p:par>
                                <p:cTn id="11" presetID="2" presetClass="entr" presetSubtype="8" repeatCount="indefinite"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additive="base">
                                        <p:cTn id="13" dur="15000" fill="hold"/>
                                        <p:tgtEl>
                                          <p:spTgt spid="52"/>
                                        </p:tgtEl>
                                        <p:attrNameLst>
                                          <p:attrName>ppt_x</p:attrName>
                                        </p:attrNameLst>
                                      </p:cBhvr>
                                      <p:tavLst>
                                        <p:tav tm="0">
                                          <p:val>
                                            <p:strVal val="0-#ppt_w/2"/>
                                          </p:val>
                                        </p:tav>
                                        <p:tav tm="100000">
                                          <p:val>
                                            <p:strVal val="#ppt_x"/>
                                          </p:val>
                                        </p:tav>
                                      </p:tavLst>
                                    </p:anim>
                                    <p:anim calcmode="lin" valueType="num">
                                      <p:cBhvr additive="base">
                                        <p:cTn id="14" dur="150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5"/>
                </p:tgtEl>
              </p:cMediaNode>
            </p:audio>
            <p:seq concurrent="1" nextAc="seek">
              <p:cTn id="16" restart="whenNotActive" fill="hold" evtFilter="cancelBubble" nodeType="interactiveSeq">
                <p:stCondLst>
                  <p:cond evt="onClick" delay="0">
                    <p:tgtEl>
                      <p:spTgt spid="121"/>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121"/>
                                        </p:tgtEl>
                                        <p:attrNameLst>
                                          <p:attrName>ppt_x</p:attrName>
                                        </p:attrNameLst>
                                      </p:cBhvr>
                                      <p:tavLst>
                                        <p:tav tm="0">
                                          <p:val>
                                            <p:strVal val="ppt_x"/>
                                          </p:val>
                                        </p:tav>
                                        <p:tav tm="100000">
                                          <p:val>
                                            <p:strVal val="ppt_x"/>
                                          </p:val>
                                        </p:tav>
                                      </p:tavLst>
                                    </p:anim>
                                    <p:anim calcmode="lin" valueType="num">
                                      <p:cBhvr additive="base">
                                        <p:cTn id="21" dur="500"/>
                                        <p:tgtEl>
                                          <p:spTgt spid="121"/>
                                        </p:tgtEl>
                                        <p:attrNameLst>
                                          <p:attrName>ppt_y</p:attrName>
                                        </p:attrNameLst>
                                      </p:cBhvr>
                                      <p:tavLst>
                                        <p:tav tm="0">
                                          <p:val>
                                            <p:strVal val="ppt_y"/>
                                          </p:val>
                                        </p:tav>
                                        <p:tav tm="100000">
                                          <p:val>
                                            <p:strVal val="1+ppt_h/2"/>
                                          </p:val>
                                        </p:tav>
                                      </p:tavLst>
                                    </p:anim>
                                    <p:set>
                                      <p:cBhvr>
                                        <p:cTn id="22" dur="1" fill="hold">
                                          <p:stCondLst>
                                            <p:cond delay="499"/>
                                          </p:stCondLst>
                                        </p:cTn>
                                        <p:tgtEl>
                                          <p:spTgt spid="121"/>
                                        </p:tgtEl>
                                        <p:attrNameLst>
                                          <p:attrName>style.visibility</p:attrName>
                                        </p:attrNameLst>
                                      </p:cBhvr>
                                      <p:to>
                                        <p:strVal val="hidden"/>
                                      </p:to>
                                    </p:set>
                                  </p:childTnLst>
                                </p:cTn>
                              </p:par>
                            </p:childTnLst>
                          </p:cTn>
                        </p:par>
                      </p:childTnLst>
                    </p:cTn>
                  </p:par>
                </p:childTnLst>
              </p:cTn>
              <p:nextCondLst>
                <p:cond evt="onClick" delay="0">
                  <p:tgtEl>
                    <p:spTgt spid="121"/>
                  </p:tgtEl>
                </p:cond>
              </p:nextCondLst>
            </p:seq>
            <p:seq concurrent="1" nextAc="seek">
              <p:cTn id="23" restart="whenNotActive" fill="hold" evtFilter="cancelBubble" nodeType="interactiveSeq">
                <p:stCondLst>
                  <p:cond evt="onClick" delay="0">
                    <p:tgtEl>
                      <p:spTgt spid="122"/>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122"/>
                                        </p:tgtEl>
                                        <p:attrNameLst>
                                          <p:attrName>ppt_x</p:attrName>
                                        </p:attrNameLst>
                                      </p:cBhvr>
                                      <p:tavLst>
                                        <p:tav tm="0">
                                          <p:val>
                                            <p:strVal val="ppt_x"/>
                                          </p:val>
                                        </p:tav>
                                        <p:tav tm="100000">
                                          <p:val>
                                            <p:strVal val="ppt_x"/>
                                          </p:val>
                                        </p:tav>
                                      </p:tavLst>
                                    </p:anim>
                                    <p:anim calcmode="lin" valueType="num">
                                      <p:cBhvr additive="base">
                                        <p:cTn id="28" dur="500"/>
                                        <p:tgtEl>
                                          <p:spTgt spid="122"/>
                                        </p:tgtEl>
                                        <p:attrNameLst>
                                          <p:attrName>ppt_y</p:attrName>
                                        </p:attrNameLst>
                                      </p:cBhvr>
                                      <p:tavLst>
                                        <p:tav tm="0">
                                          <p:val>
                                            <p:strVal val="ppt_y"/>
                                          </p:val>
                                        </p:tav>
                                        <p:tav tm="100000">
                                          <p:val>
                                            <p:strVal val="1+ppt_h/2"/>
                                          </p:val>
                                        </p:tav>
                                      </p:tavLst>
                                    </p:anim>
                                    <p:set>
                                      <p:cBhvr>
                                        <p:cTn id="29" dur="1" fill="hold">
                                          <p:stCondLst>
                                            <p:cond delay="499"/>
                                          </p:stCondLst>
                                        </p:cTn>
                                        <p:tgtEl>
                                          <p:spTgt spid="122"/>
                                        </p:tgtEl>
                                        <p:attrNameLst>
                                          <p:attrName>style.visibility</p:attrName>
                                        </p:attrNameLst>
                                      </p:cBhvr>
                                      <p:to>
                                        <p:strVal val="hidden"/>
                                      </p:to>
                                    </p:set>
                                  </p:childTnLst>
                                </p:cTn>
                              </p:par>
                            </p:childTnLst>
                          </p:cTn>
                        </p:par>
                      </p:childTnLst>
                    </p:cTn>
                  </p:par>
                </p:childTnLst>
              </p:cTn>
              <p:nextCondLst>
                <p:cond evt="onClick" delay="0">
                  <p:tgtEl>
                    <p:spTgt spid="122"/>
                  </p:tgtEl>
                </p:cond>
              </p:nextCondLst>
            </p:seq>
            <p:seq concurrent="1" nextAc="seek">
              <p:cTn id="30" restart="whenNotActive" fill="hold" evtFilter="cancelBubble" nodeType="interactiveSeq">
                <p:stCondLst>
                  <p:cond evt="onClick" delay="0">
                    <p:tgtEl>
                      <p:spTgt spid="130"/>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130"/>
                                        </p:tgtEl>
                                        <p:attrNameLst>
                                          <p:attrName>ppt_x</p:attrName>
                                        </p:attrNameLst>
                                      </p:cBhvr>
                                      <p:tavLst>
                                        <p:tav tm="0">
                                          <p:val>
                                            <p:strVal val="ppt_x"/>
                                          </p:val>
                                        </p:tav>
                                        <p:tav tm="100000">
                                          <p:val>
                                            <p:strVal val="ppt_x"/>
                                          </p:val>
                                        </p:tav>
                                      </p:tavLst>
                                    </p:anim>
                                    <p:anim calcmode="lin" valueType="num">
                                      <p:cBhvr additive="base">
                                        <p:cTn id="35" dur="500"/>
                                        <p:tgtEl>
                                          <p:spTgt spid="130"/>
                                        </p:tgtEl>
                                        <p:attrNameLst>
                                          <p:attrName>ppt_y</p:attrName>
                                        </p:attrNameLst>
                                      </p:cBhvr>
                                      <p:tavLst>
                                        <p:tav tm="0">
                                          <p:val>
                                            <p:strVal val="ppt_y"/>
                                          </p:val>
                                        </p:tav>
                                        <p:tav tm="100000">
                                          <p:val>
                                            <p:strVal val="1+ppt_h/2"/>
                                          </p:val>
                                        </p:tav>
                                      </p:tavLst>
                                    </p:anim>
                                    <p:set>
                                      <p:cBhvr>
                                        <p:cTn id="36" dur="1" fill="hold">
                                          <p:stCondLst>
                                            <p:cond delay="499"/>
                                          </p:stCondLst>
                                        </p:cTn>
                                        <p:tgtEl>
                                          <p:spTgt spid="130"/>
                                        </p:tgtEl>
                                        <p:attrNameLst>
                                          <p:attrName>style.visibility</p:attrName>
                                        </p:attrNameLst>
                                      </p:cBhvr>
                                      <p:to>
                                        <p:strVal val="hidden"/>
                                      </p:to>
                                    </p:set>
                                  </p:childTnLst>
                                </p:cTn>
                              </p:par>
                            </p:childTnLst>
                          </p:cTn>
                        </p:par>
                      </p:childTnLst>
                    </p:cTn>
                  </p:par>
                </p:childTnLst>
              </p:cTn>
              <p:nextCondLst>
                <p:cond evt="onClick" delay="0">
                  <p:tgtEl>
                    <p:spTgt spid="130"/>
                  </p:tgtEl>
                </p:cond>
              </p:nextCondLst>
            </p:seq>
            <p:seq concurrent="1" nextAc="seek">
              <p:cTn id="37" restart="whenNotActive" fill="hold" evtFilter="cancelBubble" nodeType="interactiveSeq">
                <p:stCondLst>
                  <p:cond evt="onClick" delay="0">
                    <p:tgtEl>
                      <p:spTgt spid="128"/>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128"/>
                                        </p:tgtEl>
                                        <p:attrNameLst>
                                          <p:attrName>ppt_x</p:attrName>
                                        </p:attrNameLst>
                                      </p:cBhvr>
                                      <p:tavLst>
                                        <p:tav tm="0">
                                          <p:val>
                                            <p:strVal val="ppt_x"/>
                                          </p:val>
                                        </p:tav>
                                        <p:tav tm="100000">
                                          <p:val>
                                            <p:strVal val="ppt_x"/>
                                          </p:val>
                                        </p:tav>
                                      </p:tavLst>
                                    </p:anim>
                                    <p:anim calcmode="lin" valueType="num">
                                      <p:cBhvr additive="base">
                                        <p:cTn id="42" dur="500"/>
                                        <p:tgtEl>
                                          <p:spTgt spid="128"/>
                                        </p:tgtEl>
                                        <p:attrNameLst>
                                          <p:attrName>ppt_y</p:attrName>
                                        </p:attrNameLst>
                                      </p:cBhvr>
                                      <p:tavLst>
                                        <p:tav tm="0">
                                          <p:val>
                                            <p:strVal val="ppt_y"/>
                                          </p:val>
                                        </p:tav>
                                        <p:tav tm="100000">
                                          <p:val>
                                            <p:strVal val="1+ppt_h/2"/>
                                          </p:val>
                                        </p:tav>
                                      </p:tavLst>
                                    </p:anim>
                                    <p:set>
                                      <p:cBhvr>
                                        <p:cTn id="43" dur="1" fill="hold">
                                          <p:stCondLst>
                                            <p:cond delay="499"/>
                                          </p:stCondLst>
                                        </p:cTn>
                                        <p:tgtEl>
                                          <p:spTgt spid="128"/>
                                        </p:tgtEl>
                                        <p:attrNameLst>
                                          <p:attrName>style.visibility</p:attrName>
                                        </p:attrNameLst>
                                      </p:cBhvr>
                                      <p:to>
                                        <p:strVal val="hidden"/>
                                      </p:to>
                                    </p:set>
                                  </p:childTnLst>
                                </p:cTn>
                              </p:par>
                            </p:childTnLst>
                          </p:cTn>
                        </p:par>
                      </p:childTnLst>
                    </p:cTn>
                  </p:par>
                </p:childTnLst>
              </p:cTn>
              <p:nextCondLst>
                <p:cond evt="onClick" delay="0">
                  <p:tgtEl>
                    <p:spTgt spid="12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8">
            <a:extLst>
              <a:ext uri="{FF2B5EF4-FFF2-40B4-BE49-F238E27FC236}">
                <a16:creationId xmlns:a16="http://schemas.microsoft.com/office/drawing/2014/main" id="{F18A7A19-E8CD-630B-2956-66FB3D74579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 y="383608"/>
            <a:ext cx="12191999" cy="2771712"/>
          </a:xfrm>
          <a:prstGeom prst="rect">
            <a:avLst/>
          </a:prstGeom>
        </p:spPr>
      </p:pic>
      <p:sp>
        <p:nvSpPr>
          <p:cNvPr id="2" name="Rectangle 1">
            <a:extLst>
              <a:ext uri="{FF2B5EF4-FFF2-40B4-BE49-F238E27FC236}">
                <a16:creationId xmlns:a16="http://schemas.microsoft.com/office/drawing/2014/main" id="{F66E24A6-6B41-9002-EE56-0C671E10D9DF}"/>
              </a:ext>
            </a:extLst>
          </p:cNvPr>
          <p:cNvSpPr>
            <a:spLocks noGrp="1" noRot="1" noMove="1" noResize="1" noEditPoints="1" noAdjustHandles="1" noChangeArrowheads="1" noChangeShapeType="1"/>
          </p:cNvSpPr>
          <p:nvPr/>
        </p:nvSpPr>
        <p:spPr>
          <a:xfrm>
            <a:off x="1" y="2434709"/>
            <a:ext cx="12191999" cy="4423291"/>
          </a:xfrm>
          <a:custGeom>
            <a:avLst/>
            <a:gdLst>
              <a:gd name="connsiteX0" fmla="*/ 0 w 12191999"/>
              <a:gd name="connsiteY0" fmla="*/ 0 h 3314700"/>
              <a:gd name="connsiteX1" fmla="*/ 12191999 w 12191999"/>
              <a:gd name="connsiteY1" fmla="*/ 0 h 3314700"/>
              <a:gd name="connsiteX2" fmla="*/ 12191999 w 12191999"/>
              <a:gd name="connsiteY2" fmla="*/ 3314700 h 3314700"/>
              <a:gd name="connsiteX3" fmla="*/ 0 w 12191999"/>
              <a:gd name="connsiteY3" fmla="*/ 3314700 h 3314700"/>
              <a:gd name="connsiteX4" fmla="*/ 0 w 12191999"/>
              <a:gd name="connsiteY4" fmla="*/ 0 h 3314700"/>
              <a:gd name="connsiteX0" fmla="*/ 0 w 12191999"/>
              <a:gd name="connsiteY0" fmla="*/ 558800 h 3873500"/>
              <a:gd name="connsiteX1" fmla="*/ 1155700 w 12191999"/>
              <a:gd name="connsiteY1" fmla="*/ 0 h 3873500"/>
              <a:gd name="connsiteX2" fmla="*/ 12191999 w 12191999"/>
              <a:gd name="connsiteY2" fmla="*/ 558800 h 3873500"/>
              <a:gd name="connsiteX3" fmla="*/ 12191999 w 12191999"/>
              <a:gd name="connsiteY3" fmla="*/ 3873500 h 3873500"/>
              <a:gd name="connsiteX4" fmla="*/ 0 w 12191999"/>
              <a:gd name="connsiteY4" fmla="*/ 3873500 h 3873500"/>
              <a:gd name="connsiteX5" fmla="*/ 0 w 12191999"/>
              <a:gd name="connsiteY5"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12191999 w 12191999"/>
              <a:gd name="connsiteY3" fmla="*/ 558800 h 3873500"/>
              <a:gd name="connsiteX4" fmla="*/ 12191999 w 12191999"/>
              <a:gd name="connsiteY4" fmla="*/ 3873500 h 3873500"/>
              <a:gd name="connsiteX5" fmla="*/ 0 w 12191999"/>
              <a:gd name="connsiteY5" fmla="*/ 3873500 h 3873500"/>
              <a:gd name="connsiteX6" fmla="*/ 0 w 12191999"/>
              <a:gd name="connsiteY6"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12191999 w 12191999"/>
              <a:gd name="connsiteY4" fmla="*/ 558800 h 3873500"/>
              <a:gd name="connsiteX5" fmla="*/ 12191999 w 12191999"/>
              <a:gd name="connsiteY5" fmla="*/ 3873500 h 3873500"/>
              <a:gd name="connsiteX6" fmla="*/ 0 w 12191999"/>
              <a:gd name="connsiteY6" fmla="*/ 3873500 h 3873500"/>
              <a:gd name="connsiteX7" fmla="*/ 0 w 12191999"/>
              <a:gd name="connsiteY7"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12191999 w 12191999"/>
              <a:gd name="connsiteY5" fmla="*/ 558800 h 3873500"/>
              <a:gd name="connsiteX6" fmla="*/ 12191999 w 12191999"/>
              <a:gd name="connsiteY6" fmla="*/ 3873500 h 3873500"/>
              <a:gd name="connsiteX7" fmla="*/ 0 w 12191999"/>
              <a:gd name="connsiteY7" fmla="*/ 3873500 h 3873500"/>
              <a:gd name="connsiteX8" fmla="*/ 0 w 12191999"/>
              <a:gd name="connsiteY8"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12191999 w 12191999"/>
              <a:gd name="connsiteY6" fmla="*/ 558800 h 3873500"/>
              <a:gd name="connsiteX7" fmla="*/ 12191999 w 12191999"/>
              <a:gd name="connsiteY7" fmla="*/ 3873500 h 3873500"/>
              <a:gd name="connsiteX8" fmla="*/ 0 w 12191999"/>
              <a:gd name="connsiteY8" fmla="*/ 3873500 h 3873500"/>
              <a:gd name="connsiteX9" fmla="*/ 0 w 12191999"/>
              <a:gd name="connsiteY9"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9690100 w 12191999"/>
              <a:gd name="connsiteY6" fmla="*/ 787400 h 3873500"/>
              <a:gd name="connsiteX7" fmla="*/ 12191999 w 12191999"/>
              <a:gd name="connsiteY7" fmla="*/ 558800 h 3873500"/>
              <a:gd name="connsiteX8" fmla="*/ 12191999 w 12191999"/>
              <a:gd name="connsiteY8" fmla="*/ 3873500 h 3873500"/>
              <a:gd name="connsiteX9" fmla="*/ 0 w 12191999"/>
              <a:gd name="connsiteY9" fmla="*/ 3873500 h 3873500"/>
              <a:gd name="connsiteX10" fmla="*/ 0 w 12191999"/>
              <a:gd name="connsiteY10"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9690100 w 12191999"/>
              <a:gd name="connsiteY6" fmla="*/ 787400 h 3873500"/>
              <a:gd name="connsiteX7" fmla="*/ 11557000 w 12191999"/>
              <a:gd name="connsiteY7" fmla="*/ 774700 h 3873500"/>
              <a:gd name="connsiteX8" fmla="*/ 12191999 w 12191999"/>
              <a:gd name="connsiteY8" fmla="*/ 558800 h 3873500"/>
              <a:gd name="connsiteX9" fmla="*/ 12191999 w 12191999"/>
              <a:gd name="connsiteY9" fmla="*/ 3873500 h 3873500"/>
              <a:gd name="connsiteX10" fmla="*/ 0 w 12191999"/>
              <a:gd name="connsiteY10" fmla="*/ 3873500 h 3873500"/>
              <a:gd name="connsiteX11" fmla="*/ 0 w 12191999"/>
              <a:gd name="connsiteY11"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5969000 w 12191999"/>
              <a:gd name="connsiteY5" fmla="*/ 495300 h 3873500"/>
              <a:gd name="connsiteX6" fmla="*/ 7137400 w 12191999"/>
              <a:gd name="connsiteY6" fmla="*/ 533400 h 3873500"/>
              <a:gd name="connsiteX7" fmla="*/ 9690100 w 12191999"/>
              <a:gd name="connsiteY7" fmla="*/ 787400 h 3873500"/>
              <a:gd name="connsiteX8" fmla="*/ 11557000 w 12191999"/>
              <a:gd name="connsiteY8" fmla="*/ 774700 h 3873500"/>
              <a:gd name="connsiteX9" fmla="*/ 12191999 w 12191999"/>
              <a:gd name="connsiteY9" fmla="*/ 558800 h 3873500"/>
              <a:gd name="connsiteX10" fmla="*/ 12191999 w 12191999"/>
              <a:gd name="connsiteY10" fmla="*/ 3873500 h 3873500"/>
              <a:gd name="connsiteX11" fmla="*/ 0 w 12191999"/>
              <a:gd name="connsiteY11" fmla="*/ 3873500 h 3873500"/>
              <a:gd name="connsiteX12" fmla="*/ 0 w 12191999"/>
              <a:gd name="connsiteY12"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143500 w 12191999"/>
              <a:gd name="connsiteY4" fmla="*/ 647700 h 3873500"/>
              <a:gd name="connsiteX5" fmla="*/ 5969000 w 12191999"/>
              <a:gd name="connsiteY5" fmla="*/ 495300 h 3873500"/>
              <a:gd name="connsiteX6" fmla="*/ 7137400 w 12191999"/>
              <a:gd name="connsiteY6" fmla="*/ 533400 h 3873500"/>
              <a:gd name="connsiteX7" fmla="*/ 9690100 w 12191999"/>
              <a:gd name="connsiteY7" fmla="*/ 787400 h 3873500"/>
              <a:gd name="connsiteX8" fmla="*/ 11557000 w 12191999"/>
              <a:gd name="connsiteY8" fmla="*/ 774700 h 3873500"/>
              <a:gd name="connsiteX9" fmla="*/ 12191999 w 12191999"/>
              <a:gd name="connsiteY9" fmla="*/ 558800 h 3873500"/>
              <a:gd name="connsiteX10" fmla="*/ 12191999 w 12191999"/>
              <a:gd name="connsiteY10" fmla="*/ 3873500 h 3873500"/>
              <a:gd name="connsiteX11" fmla="*/ 0 w 12191999"/>
              <a:gd name="connsiteY11" fmla="*/ 3873500 h 3873500"/>
              <a:gd name="connsiteX12" fmla="*/ 0 w 12191999"/>
              <a:gd name="connsiteY12" fmla="*/ 558800 h 3873500"/>
              <a:gd name="connsiteX0" fmla="*/ 0 w 12191999"/>
              <a:gd name="connsiteY0" fmla="*/ 88900 h 3403600"/>
              <a:gd name="connsiteX1" fmla="*/ 1117600 w 12191999"/>
              <a:gd name="connsiteY1" fmla="*/ 87562 h 3403600"/>
              <a:gd name="connsiteX2" fmla="*/ 2755900 w 12191999"/>
              <a:gd name="connsiteY2" fmla="*/ 381000 h 3403600"/>
              <a:gd name="connsiteX3" fmla="*/ 4165600 w 12191999"/>
              <a:gd name="connsiteY3" fmla="*/ 0 h 3403600"/>
              <a:gd name="connsiteX4" fmla="*/ 5143500 w 12191999"/>
              <a:gd name="connsiteY4" fmla="*/ 177800 h 3403600"/>
              <a:gd name="connsiteX5" fmla="*/ 5969000 w 12191999"/>
              <a:gd name="connsiteY5" fmla="*/ 25400 h 3403600"/>
              <a:gd name="connsiteX6" fmla="*/ 7137400 w 12191999"/>
              <a:gd name="connsiteY6" fmla="*/ 63500 h 3403600"/>
              <a:gd name="connsiteX7" fmla="*/ 9690100 w 12191999"/>
              <a:gd name="connsiteY7" fmla="*/ 317500 h 3403600"/>
              <a:gd name="connsiteX8" fmla="*/ 11557000 w 12191999"/>
              <a:gd name="connsiteY8" fmla="*/ 304800 h 3403600"/>
              <a:gd name="connsiteX9" fmla="*/ 12191999 w 12191999"/>
              <a:gd name="connsiteY9" fmla="*/ 88900 h 3403600"/>
              <a:gd name="connsiteX10" fmla="*/ 12191999 w 12191999"/>
              <a:gd name="connsiteY10" fmla="*/ 3403600 h 3403600"/>
              <a:gd name="connsiteX11" fmla="*/ 0 w 12191999"/>
              <a:gd name="connsiteY11" fmla="*/ 3403600 h 3403600"/>
              <a:gd name="connsiteX12" fmla="*/ 0 w 12191999"/>
              <a:gd name="connsiteY12"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9690100 w 12191999"/>
              <a:gd name="connsiteY8" fmla="*/ 317500 h 3403600"/>
              <a:gd name="connsiteX9" fmla="*/ 11557000 w 12191999"/>
              <a:gd name="connsiteY9" fmla="*/ 304800 h 3403600"/>
              <a:gd name="connsiteX10" fmla="*/ 12191999 w 12191999"/>
              <a:gd name="connsiteY10" fmla="*/ 88900 h 3403600"/>
              <a:gd name="connsiteX11" fmla="*/ 12191999 w 12191999"/>
              <a:gd name="connsiteY11" fmla="*/ 3403600 h 3403600"/>
              <a:gd name="connsiteX12" fmla="*/ 0 w 12191999"/>
              <a:gd name="connsiteY12" fmla="*/ 3403600 h 3403600"/>
              <a:gd name="connsiteX13" fmla="*/ 0 w 12191999"/>
              <a:gd name="connsiteY13"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9690100 w 12191999"/>
              <a:gd name="connsiteY8" fmla="*/ 317500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8712200 w 12191999"/>
              <a:gd name="connsiteY8" fmla="*/ 297591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12200 w 12191999"/>
              <a:gd name="connsiteY8" fmla="*/ 297591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50300 w 12191999"/>
              <a:gd name="connsiteY8" fmla="*/ 68633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50300 w 12191999"/>
              <a:gd name="connsiteY8" fmla="*/ 68633 h 3403600"/>
              <a:gd name="connsiteX9" fmla="*/ 10198100 w 12191999"/>
              <a:gd name="connsiteY9" fmla="*/ 238012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152423 h 3467123"/>
              <a:gd name="connsiteX1" fmla="*/ 330200 w 12191999"/>
              <a:gd name="connsiteY1" fmla="*/ 351307 h 3467123"/>
              <a:gd name="connsiteX2" fmla="*/ 1117600 w 12191999"/>
              <a:gd name="connsiteY2" fmla="*/ 151085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2191999 w 12191999"/>
              <a:gd name="connsiteY11" fmla="*/ 152423 h 3467123"/>
              <a:gd name="connsiteX12" fmla="*/ 12191999 w 12191999"/>
              <a:gd name="connsiteY12" fmla="*/ 3467123 h 3467123"/>
              <a:gd name="connsiteX13" fmla="*/ 0 w 12191999"/>
              <a:gd name="connsiteY13" fmla="*/ 3467123 h 3467123"/>
              <a:gd name="connsiteX14" fmla="*/ 0 w 12191999"/>
              <a:gd name="connsiteY14" fmla="*/ 152423 h 3467123"/>
              <a:gd name="connsiteX0" fmla="*/ 0 w 12191999"/>
              <a:gd name="connsiteY0" fmla="*/ 152423 h 3467123"/>
              <a:gd name="connsiteX1" fmla="*/ 330200 w 12191999"/>
              <a:gd name="connsiteY1" fmla="*/ 351307 h 3467123"/>
              <a:gd name="connsiteX2" fmla="*/ 1117600 w 12191999"/>
              <a:gd name="connsiteY2" fmla="*/ 151085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1849100 w 12191999"/>
              <a:gd name="connsiteY11" fmla="*/ 301534 h 3467123"/>
              <a:gd name="connsiteX12" fmla="*/ 12191999 w 12191999"/>
              <a:gd name="connsiteY12" fmla="*/ 152423 h 3467123"/>
              <a:gd name="connsiteX13" fmla="*/ 12191999 w 12191999"/>
              <a:gd name="connsiteY13" fmla="*/ 3467123 h 3467123"/>
              <a:gd name="connsiteX14" fmla="*/ 0 w 12191999"/>
              <a:gd name="connsiteY14" fmla="*/ 3467123 h 3467123"/>
              <a:gd name="connsiteX15" fmla="*/ 0 w 12191999"/>
              <a:gd name="connsiteY15" fmla="*/ 152423 h 3467123"/>
              <a:gd name="connsiteX0" fmla="*/ 0 w 12191999"/>
              <a:gd name="connsiteY0" fmla="*/ 152423 h 3467123"/>
              <a:gd name="connsiteX1" fmla="*/ 330200 w 12191999"/>
              <a:gd name="connsiteY1" fmla="*/ 351307 h 3467123"/>
              <a:gd name="connsiteX2" fmla="*/ 1371600 w 12191999"/>
              <a:gd name="connsiteY2" fmla="*/ 121221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1849100 w 12191999"/>
              <a:gd name="connsiteY11" fmla="*/ 301534 h 3467123"/>
              <a:gd name="connsiteX12" fmla="*/ 12191999 w 12191999"/>
              <a:gd name="connsiteY12" fmla="*/ 152423 h 3467123"/>
              <a:gd name="connsiteX13" fmla="*/ 12191999 w 12191999"/>
              <a:gd name="connsiteY13" fmla="*/ 3467123 h 3467123"/>
              <a:gd name="connsiteX14" fmla="*/ 0 w 12191999"/>
              <a:gd name="connsiteY14" fmla="*/ 3467123 h 3467123"/>
              <a:gd name="connsiteX15" fmla="*/ 0 w 12191999"/>
              <a:gd name="connsiteY15" fmla="*/ 152423 h 3467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9" h="3467123">
                <a:moveTo>
                  <a:pt x="0" y="152423"/>
                </a:moveTo>
                <a:cubicBezTo>
                  <a:pt x="93133" y="152353"/>
                  <a:pt x="237067" y="351377"/>
                  <a:pt x="330200" y="351307"/>
                </a:cubicBezTo>
                <a:lnTo>
                  <a:pt x="1371600" y="121221"/>
                </a:lnTo>
                <a:cubicBezTo>
                  <a:pt x="1905000" y="155088"/>
                  <a:pt x="2222500" y="410656"/>
                  <a:pt x="2755900" y="444523"/>
                </a:cubicBezTo>
                <a:cubicBezTo>
                  <a:pt x="3213100" y="427590"/>
                  <a:pt x="3708400" y="80456"/>
                  <a:pt x="4165600" y="63523"/>
                </a:cubicBezTo>
                <a:cubicBezTo>
                  <a:pt x="4470400" y="67756"/>
                  <a:pt x="4838700" y="237090"/>
                  <a:pt x="5143500" y="241323"/>
                </a:cubicBezTo>
                <a:cubicBezTo>
                  <a:pt x="5444067" y="296356"/>
                  <a:pt x="5693833" y="150306"/>
                  <a:pt x="5969000" y="88923"/>
                </a:cubicBezTo>
                <a:cubicBezTo>
                  <a:pt x="6244167" y="27540"/>
                  <a:pt x="6555317" y="278460"/>
                  <a:pt x="7175500" y="276343"/>
                </a:cubicBezTo>
                <a:cubicBezTo>
                  <a:pt x="7552267" y="272110"/>
                  <a:pt x="8373533" y="136389"/>
                  <a:pt x="8750300" y="132156"/>
                </a:cubicBezTo>
                <a:cubicBezTo>
                  <a:pt x="9321800" y="171196"/>
                  <a:pt x="9886950" y="303652"/>
                  <a:pt x="10198100" y="301535"/>
                </a:cubicBezTo>
                <a:cubicBezTo>
                  <a:pt x="10509250" y="299418"/>
                  <a:pt x="10847917" y="33182"/>
                  <a:pt x="11125200" y="0"/>
                </a:cubicBezTo>
                <a:cubicBezTo>
                  <a:pt x="11370733" y="34147"/>
                  <a:pt x="11603567" y="267387"/>
                  <a:pt x="11849100" y="301534"/>
                </a:cubicBezTo>
                <a:lnTo>
                  <a:pt x="12191999" y="152423"/>
                </a:lnTo>
                <a:lnTo>
                  <a:pt x="12191999" y="3467123"/>
                </a:lnTo>
                <a:lnTo>
                  <a:pt x="0" y="3467123"/>
                </a:lnTo>
                <a:lnTo>
                  <a:pt x="0" y="152423"/>
                </a:lnTo>
                <a:close/>
              </a:path>
            </a:pathLst>
          </a:custGeom>
          <a:solidFill>
            <a:srgbClr val="FFEEA6"/>
          </a:solidFill>
          <a:ln>
            <a:solidFill>
              <a:srgbClr val="FFEE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37" name="Picture 4">
            <a:extLst>
              <a:ext uri="{FF2B5EF4-FFF2-40B4-BE49-F238E27FC236}">
                <a16:creationId xmlns:a16="http://schemas.microsoft.com/office/drawing/2014/main" id="{3B6B7FD7-2E9E-E9F0-1FAF-BE73FA4D22B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050" y="4687048"/>
            <a:ext cx="3085628" cy="2190796"/>
          </a:xfrm>
          <a:prstGeom prst="rect">
            <a:avLst/>
          </a:prstGeom>
        </p:spPr>
      </p:pic>
      <p:sp>
        <p:nvSpPr>
          <p:cNvPr id="3" name="Rounded Rectangle 2"/>
          <p:cNvSpPr/>
          <p:nvPr/>
        </p:nvSpPr>
        <p:spPr>
          <a:xfrm>
            <a:off x="562717" y="319864"/>
            <a:ext cx="10979044" cy="3109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nSpc>
                <a:spcPct val="115000"/>
              </a:lnSpc>
              <a:spcAft>
                <a:spcPts val="800"/>
              </a:spcAft>
            </a:pPr>
            <a:r>
              <a:rPr lang="en-US" sz="32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 1. </a:t>
            </a: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Gieo ngẫu nhiên xúc xắc một lần. Kết quả thuận lợi cho biến cố “Mặt xuất hiện của xúc xắc có số chấm là số nguyên tố” là:</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A.1; 2; 4	    B. 3; 6		C. 1; 3; 5	        D. 2 ;3; 5</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8" name="Flowchart: Connector 27"/>
          <p:cNvSpPr/>
          <p:nvPr/>
        </p:nvSpPr>
        <p:spPr>
          <a:xfrm>
            <a:off x="8775194" y="2501555"/>
            <a:ext cx="614112" cy="653765"/>
          </a:xfrm>
          <a:prstGeom prst="flowChartConnector">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a:hlinkClick r:id="rId6" action="ppaction://hlinksldjump"/>
          </p:cNvPr>
          <p:cNvSpPr/>
          <p:nvPr/>
        </p:nvSpPr>
        <p:spPr>
          <a:xfrm>
            <a:off x="5083999" y="5883382"/>
            <a:ext cx="1567542" cy="7110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969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8">
            <a:extLst>
              <a:ext uri="{FF2B5EF4-FFF2-40B4-BE49-F238E27FC236}">
                <a16:creationId xmlns:a16="http://schemas.microsoft.com/office/drawing/2014/main" id="{F18A7A19-E8CD-630B-2956-66FB3D74579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 y="383608"/>
            <a:ext cx="12191999" cy="2771712"/>
          </a:xfrm>
          <a:prstGeom prst="rect">
            <a:avLst/>
          </a:prstGeom>
        </p:spPr>
      </p:pic>
      <p:sp>
        <p:nvSpPr>
          <p:cNvPr id="2" name="Rectangle 1">
            <a:extLst>
              <a:ext uri="{FF2B5EF4-FFF2-40B4-BE49-F238E27FC236}">
                <a16:creationId xmlns:a16="http://schemas.microsoft.com/office/drawing/2014/main" id="{F66E24A6-6B41-9002-EE56-0C671E10D9DF}"/>
              </a:ext>
            </a:extLst>
          </p:cNvPr>
          <p:cNvSpPr>
            <a:spLocks noGrp="1" noRot="1" noMove="1" noResize="1" noEditPoints="1" noAdjustHandles="1" noChangeArrowheads="1" noChangeShapeType="1"/>
          </p:cNvSpPr>
          <p:nvPr/>
        </p:nvSpPr>
        <p:spPr>
          <a:xfrm>
            <a:off x="1" y="2434709"/>
            <a:ext cx="12191999" cy="4423291"/>
          </a:xfrm>
          <a:custGeom>
            <a:avLst/>
            <a:gdLst>
              <a:gd name="connsiteX0" fmla="*/ 0 w 12191999"/>
              <a:gd name="connsiteY0" fmla="*/ 0 h 3314700"/>
              <a:gd name="connsiteX1" fmla="*/ 12191999 w 12191999"/>
              <a:gd name="connsiteY1" fmla="*/ 0 h 3314700"/>
              <a:gd name="connsiteX2" fmla="*/ 12191999 w 12191999"/>
              <a:gd name="connsiteY2" fmla="*/ 3314700 h 3314700"/>
              <a:gd name="connsiteX3" fmla="*/ 0 w 12191999"/>
              <a:gd name="connsiteY3" fmla="*/ 3314700 h 3314700"/>
              <a:gd name="connsiteX4" fmla="*/ 0 w 12191999"/>
              <a:gd name="connsiteY4" fmla="*/ 0 h 3314700"/>
              <a:gd name="connsiteX0" fmla="*/ 0 w 12191999"/>
              <a:gd name="connsiteY0" fmla="*/ 558800 h 3873500"/>
              <a:gd name="connsiteX1" fmla="*/ 1155700 w 12191999"/>
              <a:gd name="connsiteY1" fmla="*/ 0 h 3873500"/>
              <a:gd name="connsiteX2" fmla="*/ 12191999 w 12191999"/>
              <a:gd name="connsiteY2" fmla="*/ 558800 h 3873500"/>
              <a:gd name="connsiteX3" fmla="*/ 12191999 w 12191999"/>
              <a:gd name="connsiteY3" fmla="*/ 3873500 h 3873500"/>
              <a:gd name="connsiteX4" fmla="*/ 0 w 12191999"/>
              <a:gd name="connsiteY4" fmla="*/ 3873500 h 3873500"/>
              <a:gd name="connsiteX5" fmla="*/ 0 w 12191999"/>
              <a:gd name="connsiteY5"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12191999 w 12191999"/>
              <a:gd name="connsiteY3" fmla="*/ 558800 h 3873500"/>
              <a:gd name="connsiteX4" fmla="*/ 12191999 w 12191999"/>
              <a:gd name="connsiteY4" fmla="*/ 3873500 h 3873500"/>
              <a:gd name="connsiteX5" fmla="*/ 0 w 12191999"/>
              <a:gd name="connsiteY5" fmla="*/ 3873500 h 3873500"/>
              <a:gd name="connsiteX6" fmla="*/ 0 w 12191999"/>
              <a:gd name="connsiteY6"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12191999 w 12191999"/>
              <a:gd name="connsiteY4" fmla="*/ 558800 h 3873500"/>
              <a:gd name="connsiteX5" fmla="*/ 12191999 w 12191999"/>
              <a:gd name="connsiteY5" fmla="*/ 3873500 h 3873500"/>
              <a:gd name="connsiteX6" fmla="*/ 0 w 12191999"/>
              <a:gd name="connsiteY6" fmla="*/ 3873500 h 3873500"/>
              <a:gd name="connsiteX7" fmla="*/ 0 w 12191999"/>
              <a:gd name="connsiteY7"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12191999 w 12191999"/>
              <a:gd name="connsiteY5" fmla="*/ 558800 h 3873500"/>
              <a:gd name="connsiteX6" fmla="*/ 12191999 w 12191999"/>
              <a:gd name="connsiteY6" fmla="*/ 3873500 h 3873500"/>
              <a:gd name="connsiteX7" fmla="*/ 0 w 12191999"/>
              <a:gd name="connsiteY7" fmla="*/ 3873500 h 3873500"/>
              <a:gd name="connsiteX8" fmla="*/ 0 w 12191999"/>
              <a:gd name="connsiteY8"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12191999 w 12191999"/>
              <a:gd name="connsiteY6" fmla="*/ 558800 h 3873500"/>
              <a:gd name="connsiteX7" fmla="*/ 12191999 w 12191999"/>
              <a:gd name="connsiteY7" fmla="*/ 3873500 h 3873500"/>
              <a:gd name="connsiteX8" fmla="*/ 0 w 12191999"/>
              <a:gd name="connsiteY8" fmla="*/ 3873500 h 3873500"/>
              <a:gd name="connsiteX9" fmla="*/ 0 w 12191999"/>
              <a:gd name="connsiteY9"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9690100 w 12191999"/>
              <a:gd name="connsiteY6" fmla="*/ 787400 h 3873500"/>
              <a:gd name="connsiteX7" fmla="*/ 12191999 w 12191999"/>
              <a:gd name="connsiteY7" fmla="*/ 558800 h 3873500"/>
              <a:gd name="connsiteX8" fmla="*/ 12191999 w 12191999"/>
              <a:gd name="connsiteY8" fmla="*/ 3873500 h 3873500"/>
              <a:gd name="connsiteX9" fmla="*/ 0 w 12191999"/>
              <a:gd name="connsiteY9" fmla="*/ 3873500 h 3873500"/>
              <a:gd name="connsiteX10" fmla="*/ 0 w 12191999"/>
              <a:gd name="connsiteY10"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9690100 w 12191999"/>
              <a:gd name="connsiteY6" fmla="*/ 787400 h 3873500"/>
              <a:gd name="connsiteX7" fmla="*/ 11557000 w 12191999"/>
              <a:gd name="connsiteY7" fmla="*/ 774700 h 3873500"/>
              <a:gd name="connsiteX8" fmla="*/ 12191999 w 12191999"/>
              <a:gd name="connsiteY8" fmla="*/ 558800 h 3873500"/>
              <a:gd name="connsiteX9" fmla="*/ 12191999 w 12191999"/>
              <a:gd name="connsiteY9" fmla="*/ 3873500 h 3873500"/>
              <a:gd name="connsiteX10" fmla="*/ 0 w 12191999"/>
              <a:gd name="connsiteY10" fmla="*/ 3873500 h 3873500"/>
              <a:gd name="connsiteX11" fmla="*/ 0 w 12191999"/>
              <a:gd name="connsiteY11"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5969000 w 12191999"/>
              <a:gd name="connsiteY5" fmla="*/ 495300 h 3873500"/>
              <a:gd name="connsiteX6" fmla="*/ 7137400 w 12191999"/>
              <a:gd name="connsiteY6" fmla="*/ 533400 h 3873500"/>
              <a:gd name="connsiteX7" fmla="*/ 9690100 w 12191999"/>
              <a:gd name="connsiteY7" fmla="*/ 787400 h 3873500"/>
              <a:gd name="connsiteX8" fmla="*/ 11557000 w 12191999"/>
              <a:gd name="connsiteY8" fmla="*/ 774700 h 3873500"/>
              <a:gd name="connsiteX9" fmla="*/ 12191999 w 12191999"/>
              <a:gd name="connsiteY9" fmla="*/ 558800 h 3873500"/>
              <a:gd name="connsiteX10" fmla="*/ 12191999 w 12191999"/>
              <a:gd name="connsiteY10" fmla="*/ 3873500 h 3873500"/>
              <a:gd name="connsiteX11" fmla="*/ 0 w 12191999"/>
              <a:gd name="connsiteY11" fmla="*/ 3873500 h 3873500"/>
              <a:gd name="connsiteX12" fmla="*/ 0 w 12191999"/>
              <a:gd name="connsiteY12"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143500 w 12191999"/>
              <a:gd name="connsiteY4" fmla="*/ 647700 h 3873500"/>
              <a:gd name="connsiteX5" fmla="*/ 5969000 w 12191999"/>
              <a:gd name="connsiteY5" fmla="*/ 495300 h 3873500"/>
              <a:gd name="connsiteX6" fmla="*/ 7137400 w 12191999"/>
              <a:gd name="connsiteY6" fmla="*/ 533400 h 3873500"/>
              <a:gd name="connsiteX7" fmla="*/ 9690100 w 12191999"/>
              <a:gd name="connsiteY7" fmla="*/ 787400 h 3873500"/>
              <a:gd name="connsiteX8" fmla="*/ 11557000 w 12191999"/>
              <a:gd name="connsiteY8" fmla="*/ 774700 h 3873500"/>
              <a:gd name="connsiteX9" fmla="*/ 12191999 w 12191999"/>
              <a:gd name="connsiteY9" fmla="*/ 558800 h 3873500"/>
              <a:gd name="connsiteX10" fmla="*/ 12191999 w 12191999"/>
              <a:gd name="connsiteY10" fmla="*/ 3873500 h 3873500"/>
              <a:gd name="connsiteX11" fmla="*/ 0 w 12191999"/>
              <a:gd name="connsiteY11" fmla="*/ 3873500 h 3873500"/>
              <a:gd name="connsiteX12" fmla="*/ 0 w 12191999"/>
              <a:gd name="connsiteY12" fmla="*/ 558800 h 3873500"/>
              <a:gd name="connsiteX0" fmla="*/ 0 w 12191999"/>
              <a:gd name="connsiteY0" fmla="*/ 88900 h 3403600"/>
              <a:gd name="connsiteX1" fmla="*/ 1117600 w 12191999"/>
              <a:gd name="connsiteY1" fmla="*/ 87562 h 3403600"/>
              <a:gd name="connsiteX2" fmla="*/ 2755900 w 12191999"/>
              <a:gd name="connsiteY2" fmla="*/ 381000 h 3403600"/>
              <a:gd name="connsiteX3" fmla="*/ 4165600 w 12191999"/>
              <a:gd name="connsiteY3" fmla="*/ 0 h 3403600"/>
              <a:gd name="connsiteX4" fmla="*/ 5143500 w 12191999"/>
              <a:gd name="connsiteY4" fmla="*/ 177800 h 3403600"/>
              <a:gd name="connsiteX5" fmla="*/ 5969000 w 12191999"/>
              <a:gd name="connsiteY5" fmla="*/ 25400 h 3403600"/>
              <a:gd name="connsiteX6" fmla="*/ 7137400 w 12191999"/>
              <a:gd name="connsiteY6" fmla="*/ 63500 h 3403600"/>
              <a:gd name="connsiteX7" fmla="*/ 9690100 w 12191999"/>
              <a:gd name="connsiteY7" fmla="*/ 317500 h 3403600"/>
              <a:gd name="connsiteX8" fmla="*/ 11557000 w 12191999"/>
              <a:gd name="connsiteY8" fmla="*/ 304800 h 3403600"/>
              <a:gd name="connsiteX9" fmla="*/ 12191999 w 12191999"/>
              <a:gd name="connsiteY9" fmla="*/ 88900 h 3403600"/>
              <a:gd name="connsiteX10" fmla="*/ 12191999 w 12191999"/>
              <a:gd name="connsiteY10" fmla="*/ 3403600 h 3403600"/>
              <a:gd name="connsiteX11" fmla="*/ 0 w 12191999"/>
              <a:gd name="connsiteY11" fmla="*/ 3403600 h 3403600"/>
              <a:gd name="connsiteX12" fmla="*/ 0 w 12191999"/>
              <a:gd name="connsiteY12"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9690100 w 12191999"/>
              <a:gd name="connsiteY8" fmla="*/ 317500 h 3403600"/>
              <a:gd name="connsiteX9" fmla="*/ 11557000 w 12191999"/>
              <a:gd name="connsiteY9" fmla="*/ 304800 h 3403600"/>
              <a:gd name="connsiteX10" fmla="*/ 12191999 w 12191999"/>
              <a:gd name="connsiteY10" fmla="*/ 88900 h 3403600"/>
              <a:gd name="connsiteX11" fmla="*/ 12191999 w 12191999"/>
              <a:gd name="connsiteY11" fmla="*/ 3403600 h 3403600"/>
              <a:gd name="connsiteX12" fmla="*/ 0 w 12191999"/>
              <a:gd name="connsiteY12" fmla="*/ 3403600 h 3403600"/>
              <a:gd name="connsiteX13" fmla="*/ 0 w 12191999"/>
              <a:gd name="connsiteY13"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9690100 w 12191999"/>
              <a:gd name="connsiteY8" fmla="*/ 317500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8712200 w 12191999"/>
              <a:gd name="connsiteY8" fmla="*/ 297591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12200 w 12191999"/>
              <a:gd name="connsiteY8" fmla="*/ 297591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50300 w 12191999"/>
              <a:gd name="connsiteY8" fmla="*/ 68633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50300 w 12191999"/>
              <a:gd name="connsiteY8" fmla="*/ 68633 h 3403600"/>
              <a:gd name="connsiteX9" fmla="*/ 10198100 w 12191999"/>
              <a:gd name="connsiteY9" fmla="*/ 238012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152423 h 3467123"/>
              <a:gd name="connsiteX1" fmla="*/ 330200 w 12191999"/>
              <a:gd name="connsiteY1" fmla="*/ 351307 h 3467123"/>
              <a:gd name="connsiteX2" fmla="*/ 1117600 w 12191999"/>
              <a:gd name="connsiteY2" fmla="*/ 151085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2191999 w 12191999"/>
              <a:gd name="connsiteY11" fmla="*/ 152423 h 3467123"/>
              <a:gd name="connsiteX12" fmla="*/ 12191999 w 12191999"/>
              <a:gd name="connsiteY12" fmla="*/ 3467123 h 3467123"/>
              <a:gd name="connsiteX13" fmla="*/ 0 w 12191999"/>
              <a:gd name="connsiteY13" fmla="*/ 3467123 h 3467123"/>
              <a:gd name="connsiteX14" fmla="*/ 0 w 12191999"/>
              <a:gd name="connsiteY14" fmla="*/ 152423 h 3467123"/>
              <a:gd name="connsiteX0" fmla="*/ 0 w 12191999"/>
              <a:gd name="connsiteY0" fmla="*/ 152423 h 3467123"/>
              <a:gd name="connsiteX1" fmla="*/ 330200 w 12191999"/>
              <a:gd name="connsiteY1" fmla="*/ 351307 h 3467123"/>
              <a:gd name="connsiteX2" fmla="*/ 1117600 w 12191999"/>
              <a:gd name="connsiteY2" fmla="*/ 151085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1849100 w 12191999"/>
              <a:gd name="connsiteY11" fmla="*/ 301534 h 3467123"/>
              <a:gd name="connsiteX12" fmla="*/ 12191999 w 12191999"/>
              <a:gd name="connsiteY12" fmla="*/ 152423 h 3467123"/>
              <a:gd name="connsiteX13" fmla="*/ 12191999 w 12191999"/>
              <a:gd name="connsiteY13" fmla="*/ 3467123 h 3467123"/>
              <a:gd name="connsiteX14" fmla="*/ 0 w 12191999"/>
              <a:gd name="connsiteY14" fmla="*/ 3467123 h 3467123"/>
              <a:gd name="connsiteX15" fmla="*/ 0 w 12191999"/>
              <a:gd name="connsiteY15" fmla="*/ 152423 h 3467123"/>
              <a:gd name="connsiteX0" fmla="*/ 0 w 12191999"/>
              <a:gd name="connsiteY0" fmla="*/ 152423 h 3467123"/>
              <a:gd name="connsiteX1" fmla="*/ 330200 w 12191999"/>
              <a:gd name="connsiteY1" fmla="*/ 351307 h 3467123"/>
              <a:gd name="connsiteX2" fmla="*/ 1371600 w 12191999"/>
              <a:gd name="connsiteY2" fmla="*/ 121221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1849100 w 12191999"/>
              <a:gd name="connsiteY11" fmla="*/ 301534 h 3467123"/>
              <a:gd name="connsiteX12" fmla="*/ 12191999 w 12191999"/>
              <a:gd name="connsiteY12" fmla="*/ 152423 h 3467123"/>
              <a:gd name="connsiteX13" fmla="*/ 12191999 w 12191999"/>
              <a:gd name="connsiteY13" fmla="*/ 3467123 h 3467123"/>
              <a:gd name="connsiteX14" fmla="*/ 0 w 12191999"/>
              <a:gd name="connsiteY14" fmla="*/ 3467123 h 3467123"/>
              <a:gd name="connsiteX15" fmla="*/ 0 w 12191999"/>
              <a:gd name="connsiteY15" fmla="*/ 152423 h 3467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9" h="3467123">
                <a:moveTo>
                  <a:pt x="0" y="152423"/>
                </a:moveTo>
                <a:cubicBezTo>
                  <a:pt x="93133" y="152353"/>
                  <a:pt x="237067" y="351377"/>
                  <a:pt x="330200" y="351307"/>
                </a:cubicBezTo>
                <a:lnTo>
                  <a:pt x="1371600" y="121221"/>
                </a:lnTo>
                <a:cubicBezTo>
                  <a:pt x="1905000" y="155088"/>
                  <a:pt x="2222500" y="410656"/>
                  <a:pt x="2755900" y="444523"/>
                </a:cubicBezTo>
                <a:cubicBezTo>
                  <a:pt x="3213100" y="427590"/>
                  <a:pt x="3708400" y="80456"/>
                  <a:pt x="4165600" y="63523"/>
                </a:cubicBezTo>
                <a:cubicBezTo>
                  <a:pt x="4470400" y="67756"/>
                  <a:pt x="4838700" y="237090"/>
                  <a:pt x="5143500" y="241323"/>
                </a:cubicBezTo>
                <a:cubicBezTo>
                  <a:pt x="5444067" y="296356"/>
                  <a:pt x="5693833" y="150306"/>
                  <a:pt x="5969000" y="88923"/>
                </a:cubicBezTo>
                <a:cubicBezTo>
                  <a:pt x="6244167" y="27540"/>
                  <a:pt x="6555317" y="278460"/>
                  <a:pt x="7175500" y="276343"/>
                </a:cubicBezTo>
                <a:cubicBezTo>
                  <a:pt x="7552267" y="272110"/>
                  <a:pt x="8373533" y="136389"/>
                  <a:pt x="8750300" y="132156"/>
                </a:cubicBezTo>
                <a:cubicBezTo>
                  <a:pt x="9321800" y="171196"/>
                  <a:pt x="9886950" y="303652"/>
                  <a:pt x="10198100" y="301535"/>
                </a:cubicBezTo>
                <a:cubicBezTo>
                  <a:pt x="10509250" y="299418"/>
                  <a:pt x="10847917" y="33182"/>
                  <a:pt x="11125200" y="0"/>
                </a:cubicBezTo>
                <a:cubicBezTo>
                  <a:pt x="11370733" y="34147"/>
                  <a:pt x="11603567" y="267387"/>
                  <a:pt x="11849100" y="301534"/>
                </a:cubicBezTo>
                <a:lnTo>
                  <a:pt x="12191999" y="152423"/>
                </a:lnTo>
                <a:lnTo>
                  <a:pt x="12191999" y="3467123"/>
                </a:lnTo>
                <a:lnTo>
                  <a:pt x="0" y="3467123"/>
                </a:lnTo>
                <a:lnTo>
                  <a:pt x="0" y="152423"/>
                </a:lnTo>
                <a:close/>
              </a:path>
            </a:pathLst>
          </a:custGeom>
          <a:solidFill>
            <a:srgbClr val="FFEEA6"/>
          </a:solidFill>
          <a:ln>
            <a:solidFill>
              <a:srgbClr val="FFEE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37" name="Picture 4">
            <a:extLst>
              <a:ext uri="{FF2B5EF4-FFF2-40B4-BE49-F238E27FC236}">
                <a16:creationId xmlns:a16="http://schemas.microsoft.com/office/drawing/2014/main" id="{3B6B7FD7-2E9E-E9F0-1FAF-BE73FA4D22B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050" y="4687048"/>
            <a:ext cx="3085628" cy="2190796"/>
          </a:xfrm>
          <a:prstGeom prst="rect">
            <a:avLst/>
          </a:prstGeom>
        </p:spPr>
      </p:pic>
      <mc:AlternateContent xmlns:mc="http://schemas.openxmlformats.org/markup-compatibility/2006">
        <mc:Choice xmlns:a14="http://schemas.microsoft.com/office/drawing/2010/main" Requires="a14">
          <p:sp>
            <p:nvSpPr>
              <p:cNvPr id="3" name="Rounded Rectangle 2"/>
              <p:cNvSpPr/>
              <p:nvPr/>
            </p:nvSpPr>
            <p:spPr>
              <a:xfrm>
                <a:off x="1194269" y="282386"/>
                <a:ext cx="9979732" cy="57061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nSpc>
                    <a:spcPct val="115000"/>
                  </a:lnSpc>
                  <a:spcAft>
                    <a:spcPts val="800"/>
                  </a:spcAft>
                </a:pPr>
                <a:r>
                  <a:rPr lang="en-US" sz="32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 2. </a:t>
                </a: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 một hộp bút có </a:t>
                </a:r>
                <a14:m>
                  <m:oMath xmlns:m="http://schemas.openxmlformats.org/officeDocument/2006/math">
                    <m:r>
                      <a:rPr lang="en-US" sz="3200">
                        <a:solidFill>
                          <a:srgbClr val="0D0D0D"/>
                        </a:solidFill>
                        <a:effectLst/>
                        <a:latin typeface="Cambria Math" panose="02040503050406030204" pitchFamily="18" charset="0"/>
                        <a:ea typeface="Calibri" panose="020F0502020204030204" pitchFamily="34" charset="0"/>
                        <a:cs typeface="Times New Roman" panose="02020603050405020304" pitchFamily="18" charset="0"/>
                      </a:rPr>
                      <m:t>3</m:t>
                    </m:r>
                  </m:oMath>
                </a14:m>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bút xanh, </a:t>
                </a:r>
                <a14:m>
                  <m:oMath xmlns:m="http://schemas.openxmlformats.org/officeDocument/2006/math">
                    <m:r>
                      <a:rPr lang="en-US" sz="3200">
                        <a:solidFill>
                          <a:srgbClr val="0D0D0D"/>
                        </a:solidFill>
                        <a:effectLst/>
                        <a:latin typeface="Cambria Math" panose="02040503050406030204" pitchFamily="18" charset="0"/>
                        <a:ea typeface="Calibri" panose="020F0502020204030204" pitchFamily="34" charset="0"/>
                        <a:cs typeface="Times New Roman" panose="02020603050405020304" pitchFamily="18" charset="0"/>
                      </a:rPr>
                      <m:t>2</m:t>
                    </m:r>
                  </m:oMath>
                </a14:m>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bút đỏ và </a:t>
                </a:r>
                <a14:m>
                  <m:oMath xmlns:m="http://schemas.openxmlformats.org/officeDocument/2006/math">
                    <m:r>
                      <a:rPr lang="en-US" sz="3200">
                        <a:solidFill>
                          <a:srgbClr val="0D0D0D"/>
                        </a:solidFill>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bút đen. Rút ngẫu nhiên </a:t>
                </a:r>
                <a14:m>
                  <m:oMath xmlns:m="http://schemas.openxmlformats.org/officeDocument/2006/math">
                    <m:r>
                      <a:rPr lang="en-US" sz="3200">
                        <a:solidFill>
                          <a:srgbClr val="0D0D0D"/>
                        </a:solidFill>
                        <a:effectLst/>
                        <a:latin typeface="Cambria Math" panose="02040503050406030204" pitchFamily="18" charset="0"/>
                        <a:ea typeface="Calibri" panose="020F0502020204030204" pitchFamily="34" charset="0"/>
                        <a:cs typeface="Times New Roman" panose="02020603050405020304" pitchFamily="18" charset="0"/>
                      </a:rPr>
                      <m:t>3</m:t>
                    </m:r>
                  </m:oMath>
                </a14:m>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bút từ hộp, biến cố nào sau đây là </a:t>
                </a:r>
                <a:r>
                  <a:rPr lang="en-US" sz="32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biến cố không thể</a:t>
                </a: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tabLst>
                    <a:tab pos="3599815" algn="l"/>
                    <a:tab pos="5039995" algn="l"/>
                  </a:tabLst>
                </a:pPr>
                <a:r>
                  <a:rPr lang="en-US" sz="32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a:t>
                </a: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“Rút được </a:t>
                </a:r>
                <a14:m>
                  <m:oMath xmlns:m="http://schemas.openxmlformats.org/officeDocument/2006/math">
                    <m:r>
                      <a:rPr lang="en-US" sz="3200">
                        <a:solidFill>
                          <a:srgbClr val="0D0D0D"/>
                        </a:solidFill>
                        <a:effectLst/>
                        <a:latin typeface="Cambria Math" panose="02040503050406030204" pitchFamily="18" charset="0"/>
                        <a:ea typeface="Calibri" panose="020F0502020204030204" pitchFamily="34" charset="0"/>
                        <a:cs typeface="Times New Roman" panose="02020603050405020304" pitchFamily="18" charset="0"/>
                      </a:rPr>
                      <m:t>3</m:t>
                    </m:r>
                  </m:oMath>
                </a14:m>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bút xanh”.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tabLst>
                    <a:tab pos="3599815" algn="l"/>
                    <a:tab pos="5039995" algn="l"/>
                  </a:tabLst>
                </a:pPr>
                <a:r>
                  <a:rPr lang="en-US" sz="32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“Rút đươc </a:t>
                </a:r>
                <a14:m>
                  <m:oMath xmlns:m="http://schemas.openxmlformats.org/officeDocument/2006/math">
                    <m:r>
                      <a:rPr lang="en-US" sz="3200">
                        <a:solidFill>
                          <a:srgbClr val="0D0D0D"/>
                        </a:solidFill>
                        <a:effectLst/>
                        <a:latin typeface="Cambria Math" panose="02040503050406030204" pitchFamily="18" charset="0"/>
                        <a:ea typeface="Calibri" panose="020F0502020204030204" pitchFamily="34" charset="0"/>
                        <a:cs typeface="Times New Roman" panose="02020603050405020304" pitchFamily="18" charset="0"/>
                      </a:rPr>
                      <m:t>2</m:t>
                    </m:r>
                  </m:oMath>
                </a14:m>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bút xanh và </a:t>
                </a:r>
                <a14:m>
                  <m:oMath xmlns:m="http://schemas.openxmlformats.org/officeDocument/2006/math">
                    <m:r>
                      <a:rPr lang="en-US" sz="3200">
                        <a:solidFill>
                          <a:srgbClr val="0D0D0D"/>
                        </a:solidFill>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bút đỏ”.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tabLst>
                    <a:tab pos="3599815" algn="l"/>
                    <a:tab pos="5039995" algn="l"/>
                  </a:tabLst>
                </a:pPr>
                <a:r>
                  <a:rPr lang="en-US" sz="32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“Rút được </a:t>
                </a:r>
                <a14:m>
                  <m:oMath xmlns:m="http://schemas.openxmlformats.org/officeDocument/2006/math">
                    <m:r>
                      <a:rPr lang="en-US" sz="3200">
                        <a:solidFill>
                          <a:srgbClr val="0D0D0D"/>
                        </a:solidFill>
                        <a:effectLst/>
                        <a:latin typeface="Cambria Math" panose="02040503050406030204" pitchFamily="18" charset="0"/>
                        <a:ea typeface="Calibri" panose="020F0502020204030204" pitchFamily="34" charset="0"/>
                        <a:cs typeface="Times New Roman" panose="02020603050405020304" pitchFamily="18" charset="0"/>
                      </a:rPr>
                      <m:t>3</m:t>
                    </m:r>
                  </m:oMath>
                </a14:m>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bút đỏ”.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tabLst>
                    <a:tab pos="3599815" algn="l"/>
                    <a:tab pos="5039995" algn="l"/>
                  </a:tabLst>
                </a:pPr>
                <a:r>
                  <a:rPr lang="en-US" sz="32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 </a:t>
                </a: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“Rút được </a:t>
                </a:r>
                <a14:m>
                  <m:oMath xmlns:m="http://schemas.openxmlformats.org/officeDocument/2006/math">
                    <m:r>
                      <a:rPr lang="en-US" sz="3200">
                        <a:solidFill>
                          <a:srgbClr val="0D0D0D"/>
                        </a:solidFill>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bút đỏ và </a:t>
                </a:r>
                <a14:m>
                  <m:oMath xmlns:m="http://schemas.openxmlformats.org/officeDocument/2006/math">
                    <m:r>
                      <a:rPr lang="en-US" sz="3200">
                        <a:solidFill>
                          <a:srgbClr val="0D0D0D"/>
                        </a:solidFill>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bút đen và </a:t>
                </a:r>
                <a14:m>
                  <m:oMath xmlns:m="http://schemas.openxmlformats.org/officeDocument/2006/math">
                    <m:r>
                      <a:rPr lang="en-US" sz="3200">
                        <a:solidFill>
                          <a:srgbClr val="0D0D0D"/>
                        </a:solidFill>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bút xanh”.</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3" name="Rounded Rectangle 2"/>
              <p:cNvSpPr>
                <a:spLocks noRot="1" noChangeAspect="1" noMove="1" noResize="1" noEditPoints="1" noAdjustHandles="1" noChangeArrowheads="1" noChangeShapeType="1" noTextEdit="1"/>
              </p:cNvSpPr>
              <p:nvPr/>
            </p:nvSpPr>
            <p:spPr>
              <a:xfrm>
                <a:off x="1194269" y="282386"/>
                <a:ext cx="9979732" cy="5706180"/>
              </a:xfrm>
              <a:prstGeom prst="roundRect">
                <a:avLst/>
              </a:prstGeom>
              <a:blipFill>
                <a:blip r:embed="rId6"/>
                <a:stretch>
                  <a:fillRect/>
                </a:stretch>
              </a:blipFill>
            </p:spPr>
            <p:txBody>
              <a:bodyPr/>
              <a:lstStyle/>
              <a:p>
                <a:r>
                  <a:rPr lang="en-US">
                    <a:noFill/>
                  </a:rPr>
                  <a:t> </a:t>
                </a:r>
              </a:p>
            </p:txBody>
          </p:sp>
        </mc:Fallback>
      </mc:AlternateContent>
      <p:sp>
        <p:nvSpPr>
          <p:cNvPr id="10" name="Left Arrow 9">
            <a:hlinkClick r:id="rId7" action="ppaction://hlinksldjump"/>
          </p:cNvPr>
          <p:cNvSpPr/>
          <p:nvPr/>
        </p:nvSpPr>
        <p:spPr>
          <a:xfrm>
            <a:off x="5095444" y="6008410"/>
            <a:ext cx="1567542" cy="7110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anose="02020603050405020304" pitchFamily="18" charset="0"/>
              <a:cs typeface="Times New Roman" panose="02020603050405020304" pitchFamily="18" charset="0"/>
            </a:endParaRPr>
          </a:p>
        </p:txBody>
      </p:sp>
      <p:sp>
        <p:nvSpPr>
          <p:cNvPr id="9" name="Flowchart: Connector 8">
            <a:extLst>
              <a:ext uri="{FF2B5EF4-FFF2-40B4-BE49-F238E27FC236}">
                <a16:creationId xmlns:a16="http://schemas.microsoft.com/office/drawing/2014/main" id="{B6A0ABC5-F35C-04AF-4C1D-3428731C0A36}"/>
              </a:ext>
            </a:extLst>
          </p:cNvPr>
          <p:cNvSpPr/>
          <p:nvPr/>
        </p:nvSpPr>
        <p:spPr>
          <a:xfrm>
            <a:off x="1443030" y="4130139"/>
            <a:ext cx="599130" cy="634901"/>
          </a:xfrm>
          <a:prstGeom prst="flowChartConnector">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187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8">
            <a:extLst>
              <a:ext uri="{FF2B5EF4-FFF2-40B4-BE49-F238E27FC236}">
                <a16:creationId xmlns:a16="http://schemas.microsoft.com/office/drawing/2014/main" id="{F18A7A19-E8CD-630B-2956-66FB3D74579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 y="383608"/>
            <a:ext cx="12191999" cy="2771712"/>
          </a:xfrm>
          <a:prstGeom prst="rect">
            <a:avLst/>
          </a:prstGeom>
        </p:spPr>
      </p:pic>
      <p:sp>
        <p:nvSpPr>
          <p:cNvPr id="2" name="Rectangle 1">
            <a:extLst>
              <a:ext uri="{FF2B5EF4-FFF2-40B4-BE49-F238E27FC236}">
                <a16:creationId xmlns:a16="http://schemas.microsoft.com/office/drawing/2014/main" id="{F66E24A6-6B41-9002-EE56-0C671E10D9DF}"/>
              </a:ext>
            </a:extLst>
          </p:cNvPr>
          <p:cNvSpPr>
            <a:spLocks noGrp="1" noRot="1" noMove="1" noResize="1" noEditPoints="1" noAdjustHandles="1" noChangeArrowheads="1" noChangeShapeType="1"/>
          </p:cNvSpPr>
          <p:nvPr/>
        </p:nvSpPr>
        <p:spPr>
          <a:xfrm>
            <a:off x="1" y="2434709"/>
            <a:ext cx="12191999" cy="4423291"/>
          </a:xfrm>
          <a:custGeom>
            <a:avLst/>
            <a:gdLst>
              <a:gd name="connsiteX0" fmla="*/ 0 w 12191999"/>
              <a:gd name="connsiteY0" fmla="*/ 0 h 3314700"/>
              <a:gd name="connsiteX1" fmla="*/ 12191999 w 12191999"/>
              <a:gd name="connsiteY1" fmla="*/ 0 h 3314700"/>
              <a:gd name="connsiteX2" fmla="*/ 12191999 w 12191999"/>
              <a:gd name="connsiteY2" fmla="*/ 3314700 h 3314700"/>
              <a:gd name="connsiteX3" fmla="*/ 0 w 12191999"/>
              <a:gd name="connsiteY3" fmla="*/ 3314700 h 3314700"/>
              <a:gd name="connsiteX4" fmla="*/ 0 w 12191999"/>
              <a:gd name="connsiteY4" fmla="*/ 0 h 3314700"/>
              <a:gd name="connsiteX0" fmla="*/ 0 w 12191999"/>
              <a:gd name="connsiteY0" fmla="*/ 558800 h 3873500"/>
              <a:gd name="connsiteX1" fmla="*/ 1155700 w 12191999"/>
              <a:gd name="connsiteY1" fmla="*/ 0 h 3873500"/>
              <a:gd name="connsiteX2" fmla="*/ 12191999 w 12191999"/>
              <a:gd name="connsiteY2" fmla="*/ 558800 h 3873500"/>
              <a:gd name="connsiteX3" fmla="*/ 12191999 w 12191999"/>
              <a:gd name="connsiteY3" fmla="*/ 3873500 h 3873500"/>
              <a:gd name="connsiteX4" fmla="*/ 0 w 12191999"/>
              <a:gd name="connsiteY4" fmla="*/ 3873500 h 3873500"/>
              <a:gd name="connsiteX5" fmla="*/ 0 w 12191999"/>
              <a:gd name="connsiteY5"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12191999 w 12191999"/>
              <a:gd name="connsiteY3" fmla="*/ 558800 h 3873500"/>
              <a:gd name="connsiteX4" fmla="*/ 12191999 w 12191999"/>
              <a:gd name="connsiteY4" fmla="*/ 3873500 h 3873500"/>
              <a:gd name="connsiteX5" fmla="*/ 0 w 12191999"/>
              <a:gd name="connsiteY5" fmla="*/ 3873500 h 3873500"/>
              <a:gd name="connsiteX6" fmla="*/ 0 w 12191999"/>
              <a:gd name="connsiteY6"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12191999 w 12191999"/>
              <a:gd name="connsiteY4" fmla="*/ 558800 h 3873500"/>
              <a:gd name="connsiteX5" fmla="*/ 12191999 w 12191999"/>
              <a:gd name="connsiteY5" fmla="*/ 3873500 h 3873500"/>
              <a:gd name="connsiteX6" fmla="*/ 0 w 12191999"/>
              <a:gd name="connsiteY6" fmla="*/ 3873500 h 3873500"/>
              <a:gd name="connsiteX7" fmla="*/ 0 w 12191999"/>
              <a:gd name="connsiteY7"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12191999 w 12191999"/>
              <a:gd name="connsiteY5" fmla="*/ 558800 h 3873500"/>
              <a:gd name="connsiteX6" fmla="*/ 12191999 w 12191999"/>
              <a:gd name="connsiteY6" fmla="*/ 3873500 h 3873500"/>
              <a:gd name="connsiteX7" fmla="*/ 0 w 12191999"/>
              <a:gd name="connsiteY7" fmla="*/ 3873500 h 3873500"/>
              <a:gd name="connsiteX8" fmla="*/ 0 w 12191999"/>
              <a:gd name="connsiteY8"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12191999 w 12191999"/>
              <a:gd name="connsiteY6" fmla="*/ 558800 h 3873500"/>
              <a:gd name="connsiteX7" fmla="*/ 12191999 w 12191999"/>
              <a:gd name="connsiteY7" fmla="*/ 3873500 h 3873500"/>
              <a:gd name="connsiteX8" fmla="*/ 0 w 12191999"/>
              <a:gd name="connsiteY8" fmla="*/ 3873500 h 3873500"/>
              <a:gd name="connsiteX9" fmla="*/ 0 w 12191999"/>
              <a:gd name="connsiteY9"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9690100 w 12191999"/>
              <a:gd name="connsiteY6" fmla="*/ 787400 h 3873500"/>
              <a:gd name="connsiteX7" fmla="*/ 12191999 w 12191999"/>
              <a:gd name="connsiteY7" fmla="*/ 558800 h 3873500"/>
              <a:gd name="connsiteX8" fmla="*/ 12191999 w 12191999"/>
              <a:gd name="connsiteY8" fmla="*/ 3873500 h 3873500"/>
              <a:gd name="connsiteX9" fmla="*/ 0 w 12191999"/>
              <a:gd name="connsiteY9" fmla="*/ 3873500 h 3873500"/>
              <a:gd name="connsiteX10" fmla="*/ 0 w 12191999"/>
              <a:gd name="connsiteY10"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9690100 w 12191999"/>
              <a:gd name="connsiteY6" fmla="*/ 787400 h 3873500"/>
              <a:gd name="connsiteX7" fmla="*/ 11557000 w 12191999"/>
              <a:gd name="connsiteY7" fmla="*/ 774700 h 3873500"/>
              <a:gd name="connsiteX8" fmla="*/ 12191999 w 12191999"/>
              <a:gd name="connsiteY8" fmla="*/ 558800 h 3873500"/>
              <a:gd name="connsiteX9" fmla="*/ 12191999 w 12191999"/>
              <a:gd name="connsiteY9" fmla="*/ 3873500 h 3873500"/>
              <a:gd name="connsiteX10" fmla="*/ 0 w 12191999"/>
              <a:gd name="connsiteY10" fmla="*/ 3873500 h 3873500"/>
              <a:gd name="connsiteX11" fmla="*/ 0 w 12191999"/>
              <a:gd name="connsiteY11"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5969000 w 12191999"/>
              <a:gd name="connsiteY5" fmla="*/ 495300 h 3873500"/>
              <a:gd name="connsiteX6" fmla="*/ 7137400 w 12191999"/>
              <a:gd name="connsiteY6" fmla="*/ 533400 h 3873500"/>
              <a:gd name="connsiteX7" fmla="*/ 9690100 w 12191999"/>
              <a:gd name="connsiteY7" fmla="*/ 787400 h 3873500"/>
              <a:gd name="connsiteX8" fmla="*/ 11557000 w 12191999"/>
              <a:gd name="connsiteY8" fmla="*/ 774700 h 3873500"/>
              <a:gd name="connsiteX9" fmla="*/ 12191999 w 12191999"/>
              <a:gd name="connsiteY9" fmla="*/ 558800 h 3873500"/>
              <a:gd name="connsiteX10" fmla="*/ 12191999 w 12191999"/>
              <a:gd name="connsiteY10" fmla="*/ 3873500 h 3873500"/>
              <a:gd name="connsiteX11" fmla="*/ 0 w 12191999"/>
              <a:gd name="connsiteY11" fmla="*/ 3873500 h 3873500"/>
              <a:gd name="connsiteX12" fmla="*/ 0 w 12191999"/>
              <a:gd name="connsiteY12"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143500 w 12191999"/>
              <a:gd name="connsiteY4" fmla="*/ 647700 h 3873500"/>
              <a:gd name="connsiteX5" fmla="*/ 5969000 w 12191999"/>
              <a:gd name="connsiteY5" fmla="*/ 495300 h 3873500"/>
              <a:gd name="connsiteX6" fmla="*/ 7137400 w 12191999"/>
              <a:gd name="connsiteY6" fmla="*/ 533400 h 3873500"/>
              <a:gd name="connsiteX7" fmla="*/ 9690100 w 12191999"/>
              <a:gd name="connsiteY7" fmla="*/ 787400 h 3873500"/>
              <a:gd name="connsiteX8" fmla="*/ 11557000 w 12191999"/>
              <a:gd name="connsiteY8" fmla="*/ 774700 h 3873500"/>
              <a:gd name="connsiteX9" fmla="*/ 12191999 w 12191999"/>
              <a:gd name="connsiteY9" fmla="*/ 558800 h 3873500"/>
              <a:gd name="connsiteX10" fmla="*/ 12191999 w 12191999"/>
              <a:gd name="connsiteY10" fmla="*/ 3873500 h 3873500"/>
              <a:gd name="connsiteX11" fmla="*/ 0 w 12191999"/>
              <a:gd name="connsiteY11" fmla="*/ 3873500 h 3873500"/>
              <a:gd name="connsiteX12" fmla="*/ 0 w 12191999"/>
              <a:gd name="connsiteY12" fmla="*/ 558800 h 3873500"/>
              <a:gd name="connsiteX0" fmla="*/ 0 w 12191999"/>
              <a:gd name="connsiteY0" fmla="*/ 88900 h 3403600"/>
              <a:gd name="connsiteX1" fmla="*/ 1117600 w 12191999"/>
              <a:gd name="connsiteY1" fmla="*/ 87562 h 3403600"/>
              <a:gd name="connsiteX2" fmla="*/ 2755900 w 12191999"/>
              <a:gd name="connsiteY2" fmla="*/ 381000 h 3403600"/>
              <a:gd name="connsiteX3" fmla="*/ 4165600 w 12191999"/>
              <a:gd name="connsiteY3" fmla="*/ 0 h 3403600"/>
              <a:gd name="connsiteX4" fmla="*/ 5143500 w 12191999"/>
              <a:gd name="connsiteY4" fmla="*/ 177800 h 3403600"/>
              <a:gd name="connsiteX5" fmla="*/ 5969000 w 12191999"/>
              <a:gd name="connsiteY5" fmla="*/ 25400 h 3403600"/>
              <a:gd name="connsiteX6" fmla="*/ 7137400 w 12191999"/>
              <a:gd name="connsiteY6" fmla="*/ 63500 h 3403600"/>
              <a:gd name="connsiteX7" fmla="*/ 9690100 w 12191999"/>
              <a:gd name="connsiteY7" fmla="*/ 317500 h 3403600"/>
              <a:gd name="connsiteX8" fmla="*/ 11557000 w 12191999"/>
              <a:gd name="connsiteY8" fmla="*/ 304800 h 3403600"/>
              <a:gd name="connsiteX9" fmla="*/ 12191999 w 12191999"/>
              <a:gd name="connsiteY9" fmla="*/ 88900 h 3403600"/>
              <a:gd name="connsiteX10" fmla="*/ 12191999 w 12191999"/>
              <a:gd name="connsiteY10" fmla="*/ 3403600 h 3403600"/>
              <a:gd name="connsiteX11" fmla="*/ 0 w 12191999"/>
              <a:gd name="connsiteY11" fmla="*/ 3403600 h 3403600"/>
              <a:gd name="connsiteX12" fmla="*/ 0 w 12191999"/>
              <a:gd name="connsiteY12"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9690100 w 12191999"/>
              <a:gd name="connsiteY8" fmla="*/ 317500 h 3403600"/>
              <a:gd name="connsiteX9" fmla="*/ 11557000 w 12191999"/>
              <a:gd name="connsiteY9" fmla="*/ 304800 h 3403600"/>
              <a:gd name="connsiteX10" fmla="*/ 12191999 w 12191999"/>
              <a:gd name="connsiteY10" fmla="*/ 88900 h 3403600"/>
              <a:gd name="connsiteX11" fmla="*/ 12191999 w 12191999"/>
              <a:gd name="connsiteY11" fmla="*/ 3403600 h 3403600"/>
              <a:gd name="connsiteX12" fmla="*/ 0 w 12191999"/>
              <a:gd name="connsiteY12" fmla="*/ 3403600 h 3403600"/>
              <a:gd name="connsiteX13" fmla="*/ 0 w 12191999"/>
              <a:gd name="connsiteY13"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9690100 w 12191999"/>
              <a:gd name="connsiteY8" fmla="*/ 317500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8712200 w 12191999"/>
              <a:gd name="connsiteY8" fmla="*/ 297591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12200 w 12191999"/>
              <a:gd name="connsiteY8" fmla="*/ 297591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50300 w 12191999"/>
              <a:gd name="connsiteY8" fmla="*/ 68633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50300 w 12191999"/>
              <a:gd name="connsiteY8" fmla="*/ 68633 h 3403600"/>
              <a:gd name="connsiteX9" fmla="*/ 10198100 w 12191999"/>
              <a:gd name="connsiteY9" fmla="*/ 238012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152423 h 3467123"/>
              <a:gd name="connsiteX1" fmla="*/ 330200 w 12191999"/>
              <a:gd name="connsiteY1" fmla="*/ 351307 h 3467123"/>
              <a:gd name="connsiteX2" fmla="*/ 1117600 w 12191999"/>
              <a:gd name="connsiteY2" fmla="*/ 151085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2191999 w 12191999"/>
              <a:gd name="connsiteY11" fmla="*/ 152423 h 3467123"/>
              <a:gd name="connsiteX12" fmla="*/ 12191999 w 12191999"/>
              <a:gd name="connsiteY12" fmla="*/ 3467123 h 3467123"/>
              <a:gd name="connsiteX13" fmla="*/ 0 w 12191999"/>
              <a:gd name="connsiteY13" fmla="*/ 3467123 h 3467123"/>
              <a:gd name="connsiteX14" fmla="*/ 0 w 12191999"/>
              <a:gd name="connsiteY14" fmla="*/ 152423 h 3467123"/>
              <a:gd name="connsiteX0" fmla="*/ 0 w 12191999"/>
              <a:gd name="connsiteY0" fmla="*/ 152423 h 3467123"/>
              <a:gd name="connsiteX1" fmla="*/ 330200 w 12191999"/>
              <a:gd name="connsiteY1" fmla="*/ 351307 h 3467123"/>
              <a:gd name="connsiteX2" fmla="*/ 1117600 w 12191999"/>
              <a:gd name="connsiteY2" fmla="*/ 151085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1849100 w 12191999"/>
              <a:gd name="connsiteY11" fmla="*/ 301534 h 3467123"/>
              <a:gd name="connsiteX12" fmla="*/ 12191999 w 12191999"/>
              <a:gd name="connsiteY12" fmla="*/ 152423 h 3467123"/>
              <a:gd name="connsiteX13" fmla="*/ 12191999 w 12191999"/>
              <a:gd name="connsiteY13" fmla="*/ 3467123 h 3467123"/>
              <a:gd name="connsiteX14" fmla="*/ 0 w 12191999"/>
              <a:gd name="connsiteY14" fmla="*/ 3467123 h 3467123"/>
              <a:gd name="connsiteX15" fmla="*/ 0 w 12191999"/>
              <a:gd name="connsiteY15" fmla="*/ 152423 h 3467123"/>
              <a:gd name="connsiteX0" fmla="*/ 0 w 12191999"/>
              <a:gd name="connsiteY0" fmla="*/ 152423 h 3467123"/>
              <a:gd name="connsiteX1" fmla="*/ 330200 w 12191999"/>
              <a:gd name="connsiteY1" fmla="*/ 351307 h 3467123"/>
              <a:gd name="connsiteX2" fmla="*/ 1371600 w 12191999"/>
              <a:gd name="connsiteY2" fmla="*/ 121221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1849100 w 12191999"/>
              <a:gd name="connsiteY11" fmla="*/ 301534 h 3467123"/>
              <a:gd name="connsiteX12" fmla="*/ 12191999 w 12191999"/>
              <a:gd name="connsiteY12" fmla="*/ 152423 h 3467123"/>
              <a:gd name="connsiteX13" fmla="*/ 12191999 w 12191999"/>
              <a:gd name="connsiteY13" fmla="*/ 3467123 h 3467123"/>
              <a:gd name="connsiteX14" fmla="*/ 0 w 12191999"/>
              <a:gd name="connsiteY14" fmla="*/ 3467123 h 3467123"/>
              <a:gd name="connsiteX15" fmla="*/ 0 w 12191999"/>
              <a:gd name="connsiteY15" fmla="*/ 152423 h 3467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9" h="3467123">
                <a:moveTo>
                  <a:pt x="0" y="152423"/>
                </a:moveTo>
                <a:cubicBezTo>
                  <a:pt x="93133" y="152353"/>
                  <a:pt x="237067" y="351377"/>
                  <a:pt x="330200" y="351307"/>
                </a:cubicBezTo>
                <a:lnTo>
                  <a:pt x="1371600" y="121221"/>
                </a:lnTo>
                <a:cubicBezTo>
                  <a:pt x="1905000" y="155088"/>
                  <a:pt x="2222500" y="410656"/>
                  <a:pt x="2755900" y="444523"/>
                </a:cubicBezTo>
                <a:cubicBezTo>
                  <a:pt x="3213100" y="427590"/>
                  <a:pt x="3708400" y="80456"/>
                  <a:pt x="4165600" y="63523"/>
                </a:cubicBezTo>
                <a:cubicBezTo>
                  <a:pt x="4470400" y="67756"/>
                  <a:pt x="4838700" y="237090"/>
                  <a:pt x="5143500" y="241323"/>
                </a:cubicBezTo>
                <a:cubicBezTo>
                  <a:pt x="5444067" y="296356"/>
                  <a:pt x="5693833" y="150306"/>
                  <a:pt x="5969000" y="88923"/>
                </a:cubicBezTo>
                <a:cubicBezTo>
                  <a:pt x="6244167" y="27540"/>
                  <a:pt x="6555317" y="278460"/>
                  <a:pt x="7175500" y="276343"/>
                </a:cubicBezTo>
                <a:cubicBezTo>
                  <a:pt x="7552267" y="272110"/>
                  <a:pt x="8373533" y="136389"/>
                  <a:pt x="8750300" y="132156"/>
                </a:cubicBezTo>
                <a:cubicBezTo>
                  <a:pt x="9321800" y="171196"/>
                  <a:pt x="9886950" y="303652"/>
                  <a:pt x="10198100" y="301535"/>
                </a:cubicBezTo>
                <a:cubicBezTo>
                  <a:pt x="10509250" y="299418"/>
                  <a:pt x="10847917" y="33182"/>
                  <a:pt x="11125200" y="0"/>
                </a:cubicBezTo>
                <a:cubicBezTo>
                  <a:pt x="11370733" y="34147"/>
                  <a:pt x="11603567" y="267387"/>
                  <a:pt x="11849100" y="301534"/>
                </a:cubicBezTo>
                <a:lnTo>
                  <a:pt x="12191999" y="152423"/>
                </a:lnTo>
                <a:lnTo>
                  <a:pt x="12191999" y="3467123"/>
                </a:lnTo>
                <a:lnTo>
                  <a:pt x="0" y="3467123"/>
                </a:lnTo>
                <a:lnTo>
                  <a:pt x="0" y="152423"/>
                </a:lnTo>
                <a:close/>
              </a:path>
            </a:pathLst>
          </a:custGeom>
          <a:solidFill>
            <a:srgbClr val="FFEEA6"/>
          </a:solidFill>
          <a:ln>
            <a:solidFill>
              <a:srgbClr val="FFEE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37" name="Picture 4">
            <a:extLst>
              <a:ext uri="{FF2B5EF4-FFF2-40B4-BE49-F238E27FC236}">
                <a16:creationId xmlns:a16="http://schemas.microsoft.com/office/drawing/2014/main" id="{3B6B7FD7-2E9E-E9F0-1FAF-BE73FA4D22B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050" y="4687048"/>
            <a:ext cx="3085628" cy="2190796"/>
          </a:xfrm>
          <a:prstGeom prst="rect">
            <a:avLst/>
          </a:prstGeom>
        </p:spPr>
      </p:pic>
      <p:sp>
        <p:nvSpPr>
          <p:cNvPr id="3" name="Rounded Rectangle 2"/>
          <p:cNvSpPr/>
          <p:nvPr/>
        </p:nvSpPr>
        <p:spPr>
          <a:xfrm>
            <a:off x="828639" y="181882"/>
            <a:ext cx="10205122" cy="324711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40005" algn="just">
              <a:lnSpc>
                <a:spcPct val="107000"/>
              </a:lnSpc>
              <a:spcBef>
                <a:spcPts val="300"/>
              </a:spcBef>
              <a:spcAft>
                <a:spcPts val="300"/>
              </a:spcAft>
            </a:pPr>
            <a:r>
              <a:rPr lang="en-US" sz="32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 3. </a:t>
            </a: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Tập hợp các kết quả có thể xảy ra của phép thử nghiệm tung một đồng xu là</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tabLst>
                <a:tab pos="3599815" algn="l"/>
                <a:tab pos="5039995" algn="l"/>
              </a:tabLst>
            </a:pPr>
            <a:r>
              <a:rPr lang="en-US" sz="32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a:t>
            </a: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X = {N, S}.                            </a:t>
            </a:r>
            <a:r>
              <a:rPr lang="en-US" sz="32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a:t>
            </a: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X = {N}.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tabLst>
                <a:tab pos="3599815" algn="l"/>
                <a:tab pos="5039995" algn="l"/>
              </a:tabLst>
            </a:pPr>
            <a:r>
              <a:rPr lang="en-US" sz="32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 = {S}.                                 </a:t>
            </a:r>
            <a:r>
              <a:rPr lang="en-US" sz="32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 </a:t>
            </a: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 = {NN, SS}.</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Left Arrow 7">
            <a:hlinkClick r:id="rId6" action="ppaction://hlinksldjump"/>
          </p:cNvPr>
          <p:cNvSpPr/>
          <p:nvPr/>
        </p:nvSpPr>
        <p:spPr>
          <a:xfrm>
            <a:off x="5292633" y="5809279"/>
            <a:ext cx="1606731" cy="70844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7" name="Flowchart: Connector 6">
            <a:extLst>
              <a:ext uri="{FF2B5EF4-FFF2-40B4-BE49-F238E27FC236}">
                <a16:creationId xmlns:a16="http://schemas.microsoft.com/office/drawing/2014/main" id="{046F671E-6F4E-D00C-4488-747ADE3B9E33}"/>
              </a:ext>
            </a:extLst>
          </p:cNvPr>
          <p:cNvSpPr/>
          <p:nvPr/>
        </p:nvSpPr>
        <p:spPr>
          <a:xfrm>
            <a:off x="962990" y="1769464"/>
            <a:ext cx="576774" cy="618978"/>
          </a:xfrm>
          <a:prstGeom prst="flowChartConnector">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134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8">
            <a:extLst>
              <a:ext uri="{FF2B5EF4-FFF2-40B4-BE49-F238E27FC236}">
                <a16:creationId xmlns:a16="http://schemas.microsoft.com/office/drawing/2014/main" id="{F18A7A19-E8CD-630B-2956-66FB3D74579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 y="383608"/>
            <a:ext cx="12191999" cy="2771712"/>
          </a:xfrm>
          <a:prstGeom prst="rect">
            <a:avLst/>
          </a:prstGeom>
        </p:spPr>
      </p:pic>
      <p:sp>
        <p:nvSpPr>
          <p:cNvPr id="2" name="Rectangle 1">
            <a:extLst>
              <a:ext uri="{FF2B5EF4-FFF2-40B4-BE49-F238E27FC236}">
                <a16:creationId xmlns:a16="http://schemas.microsoft.com/office/drawing/2014/main" id="{F66E24A6-6B41-9002-EE56-0C671E10D9DF}"/>
              </a:ext>
            </a:extLst>
          </p:cNvPr>
          <p:cNvSpPr>
            <a:spLocks noGrp="1" noRot="1" noMove="1" noResize="1" noEditPoints="1" noAdjustHandles="1" noChangeArrowheads="1" noChangeShapeType="1"/>
          </p:cNvSpPr>
          <p:nvPr/>
        </p:nvSpPr>
        <p:spPr>
          <a:xfrm>
            <a:off x="1" y="2434709"/>
            <a:ext cx="12191999" cy="4423291"/>
          </a:xfrm>
          <a:custGeom>
            <a:avLst/>
            <a:gdLst>
              <a:gd name="connsiteX0" fmla="*/ 0 w 12191999"/>
              <a:gd name="connsiteY0" fmla="*/ 0 h 3314700"/>
              <a:gd name="connsiteX1" fmla="*/ 12191999 w 12191999"/>
              <a:gd name="connsiteY1" fmla="*/ 0 h 3314700"/>
              <a:gd name="connsiteX2" fmla="*/ 12191999 w 12191999"/>
              <a:gd name="connsiteY2" fmla="*/ 3314700 h 3314700"/>
              <a:gd name="connsiteX3" fmla="*/ 0 w 12191999"/>
              <a:gd name="connsiteY3" fmla="*/ 3314700 h 3314700"/>
              <a:gd name="connsiteX4" fmla="*/ 0 w 12191999"/>
              <a:gd name="connsiteY4" fmla="*/ 0 h 3314700"/>
              <a:gd name="connsiteX0" fmla="*/ 0 w 12191999"/>
              <a:gd name="connsiteY0" fmla="*/ 558800 h 3873500"/>
              <a:gd name="connsiteX1" fmla="*/ 1155700 w 12191999"/>
              <a:gd name="connsiteY1" fmla="*/ 0 h 3873500"/>
              <a:gd name="connsiteX2" fmla="*/ 12191999 w 12191999"/>
              <a:gd name="connsiteY2" fmla="*/ 558800 h 3873500"/>
              <a:gd name="connsiteX3" fmla="*/ 12191999 w 12191999"/>
              <a:gd name="connsiteY3" fmla="*/ 3873500 h 3873500"/>
              <a:gd name="connsiteX4" fmla="*/ 0 w 12191999"/>
              <a:gd name="connsiteY4" fmla="*/ 3873500 h 3873500"/>
              <a:gd name="connsiteX5" fmla="*/ 0 w 12191999"/>
              <a:gd name="connsiteY5"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12191999 w 12191999"/>
              <a:gd name="connsiteY3" fmla="*/ 558800 h 3873500"/>
              <a:gd name="connsiteX4" fmla="*/ 12191999 w 12191999"/>
              <a:gd name="connsiteY4" fmla="*/ 3873500 h 3873500"/>
              <a:gd name="connsiteX5" fmla="*/ 0 w 12191999"/>
              <a:gd name="connsiteY5" fmla="*/ 3873500 h 3873500"/>
              <a:gd name="connsiteX6" fmla="*/ 0 w 12191999"/>
              <a:gd name="connsiteY6"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12191999 w 12191999"/>
              <a:gd name="connsiteY4" fmla="*/ 558800 h 3873500"/>
              <a:gd name="connsiteX5" fmla="*/ 12191999 w 12191999"/>
              <a:gd name="connsiteY5" fmla="*/ 3873500 h 3873500"/>
              <a:gd name="connsiteX6" fmla="*/ 0 w 12191999"/>
              <a:gd name="connsiteY6" fmla="*/ 3873500 h 3873500"/>
              <a:gd name="connsiteX7" fmla="*/ 0 w 12191999"/>
              <a:gd name="connsiteY7"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12191999 w 12191999"/>
              <a:gd name="connsiteY5" fmla="*/ 558800 h 3873500"/>
              <a:gd name="connsiteX6" fmla="*/ 12191999 w 12191999"/>
              <a:gd name="connsiteY6" fmla="*/ 3873500 h 3873500"/>
              <a:gd name="connsiteX7" fmla="*/ 0 w 12191999"/>
              <a:gd name="connsiteY7" fmla="*/ 3873500 h 3873500"/>
              <a:gd name="connsiteX8" fmla="*/ 0 w 12191999"/>
              <a:gd name="connsiteY8"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12191999 w 12191999"/>
              <a:gd name="connsiteY6" fmla="*/ 558800 h 3873500"/>
              <a:gd name="connsiteX7" fmla="*/ 12191999 w 12191999"/>
              <a:gd name="connsiteY7" fmla="*/ 3873500 h 3873500"/>
              <a:gd name="connsiteX8" fmla="*/ 0 w 12191999"/>
              <a:gd name="connsiteY8" fmla="*/ 3873500 h 3873500"/>
              <a:gd name="connsiteX9" fmla="*/ 0 w 12191999"/>
              <a:gd name="connsiteY9"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9690100 w 12191999"/>
              <a:gd name="connsiteY6" fmla="*/ 787400 h 3873500"/>
              <a:gd name="connsiteX7" fmla="*/ 12191999 w 12191999"/>
              <a:gd name="connsiteY7" fmla="*/ 558800 h 3873500"/>
              <a:gd name="connsiteX8" fmla="*/ 12191999 w 12191999"/>
              <a:gd name="connsiteY8" fmla="*/ 3873500 h 3873500"/>
              <a:gd name="connsiteX9" fmla="*/ 0 w 12191999"/>
              <a:gd name="connsiteY9" fmla="*/ 3873500 h 3873500"/>
              <a:gd name="connsiteX10" fmla="*/ 0 w 12191999"/>
              <a:gd name="connsiteY10"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9690100 w 12191999"/>
              <a:gd name="connsiteY6" fmla="*/ 787400 h 3873500"/>
              <a:gd name="connsiteX7" fmla="*/ 11557000 w 12191999"/>
              <a:gd name="connsiteY7" fmla="*/ 774700 h 3873500"/>
              <a:gd name="connsiteX8" fmla="*/ 12191999 w 12191999"/>
              <a:gd name="connsiteY8" fmla="*/ 558800 h 3873500"/>
              <a:gd name="connsiteX9" fmla="*/ 12191999 w 12191999"/>
              <a:gd name="connsiteY9" fmla="*/ 3873500 h 3873500"/>
              <a:gd name="connsiteX10" fmla="*/ 0 w 12191999"/>
              <a:gd name="connsiteY10" fmla="*/ 3873500 h 3873500"/>
              <a:gd name="connsiteX11" fmla="*/ 0 w 12191999"/>
              <a:gd name="connsiteY11"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5969000 w 12191999"/>
              <a:gd name="connsiteY5" fmla="*/ 495300 h 3873500"/>
              <a:gd name="connsiteX6" fmla="*/ 7137400 w 12191999"/>
              <a:gd name="connsiteY6" fmla="*/ 533400 h 3873500"/>
              <a:gd name="connsiteX7" fmla="*/ 9690100 w 12191999"/>
              <a:gd name="connsiteY7" fmla="*/ 787400 h 3873500"/>
              <a:gd name="connsiteX8" fmla="*/ 11557000 w 12191999"/>
              <a:gd name="connsiteY8" fmla="*/ 774700 h 3873500"/>
              <a:gd name="connsiteX9" fmla="*/ 12191999 w 12191999"/>
              <a:gd name="connsiteY9" fmla="*/ 558800 h 3873500"/>
              <a:gd name="connsiteX10" fmla="*/ 12191999 w 12191999"/>
              <a:gd name="connsiteY10" fmla="*/ 3873500 h 3873500"/>
              <a:gd name="connsiteX11" fmla="*/ 0 w 12191999"/>
              <a:gd name="connsiteY11" fmla="*/ 3873500 h 3873500"/>
              <a:gd name="connsiteX12" fmla="*/ 0 w 12191999"/>
              <a:gd name="connsiteY12"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143500 w 12191999"/>
              <a:gd name="connsiteY4" fmla="*/ 647700 h 3873500"/>
              <a:gd name="connsiteX5" fmla="*/ 5969000 w 12191999"/>
              <a:gd name="connsiteY5" fmla="*/ 495300 h 3873500"/>
              <a:gd name="connsiteX6" fmla="*/ 7137400 w 12191999"/>
              <a:gd name="connsiteY6" fmla="*/ 533400 h 3873500"/>
              <a:gd name="connsiteX7" fmla="*/ 9690100 w 12191999"/>
              <a:gd name="connsiteY7" fmla="*/ 787400 h 3873500"/>
              <a:gd name="connsiteX8" fmla="*/ 11557000 w 12191999"/>
              <a:gd name="connsiteY8" fmla="*/ 774700 h 3873500"/>
              <a:gd name="connsiteX9" fmla="*/ 12191999 w 12191999"/>
              <a:gd name="connsiteY9" fmla="*/ 558800 h 3873500"/>
              <a:gd name="connsiteX10" fmla="*/ 12191999 w 12191999"/>
              <a:gd name="connsiteY10" fmla="*/ 3873500 h 3873500"/>
              <a:gd name="connsiteX11" fmla="*/ 0 w 12191999"/>
              <a:gd name="connsiteY11" fmla="*/ 3873500 h 3873500"/>
              <a:gd name="connsiteX12" fmla="*/ 0 w 12191999"/>
              <a:gd name="connsiteY12" fmla="*/ 558800 h 3873500"/>
              <a:gd name="connsiteX0" fmla="*/ 0 w 12191999"/>
              <a:gd name="connsiteY0" fmla="*/ 88900 h 3403600"/>
              <a:gd name="connsiteX1" fmla="*/ 1117600 w 12191999"/>
              <a:gd name="connsiteY1" fmla="*/ 87562 h 3403600"/>
              <a:gd name="connsiteX2" fmla="*/ 2755900 w 12191999"/>
              <a:gd name="connsiteY2" fmla="*/ 381000 h 3403600"/>
              <a:gd name="connsiteX3" fmla="*/ 4165600 w 12191999"/>
              <a:gd name="connsiteY3" fmla="*/ 0 h 3403600"/>
              <a:gd name="connsiteX4" fmla="*/ 5143500 w 12191999"/>
              <a:gd name="connsiteY4" fmla="*/ 177800 h 3403600"/>
              <a:gd name="connsiteX5" fmla="*/ 5969000 w 12191999"/>
              <a:gd name="connsiteY5" fmla="*/ 25400 h 3403600"/>
              <a:gd name="connsiteX6" fmla="*/ 7137400 w 12191999"/>
              <a:gd name="connsiteY6" fmla="*/ 63500 h 3403600"/>
              <a:gd name="connsiteX7" fmla="*/ 9690100 w 12191999"/>
              <a:gd name="connsiteY7" fmla="*/ 317500 h 3403600"/>
              <a:gd name="connsiteX8" fmla="*/ 11557000 w 12191999"/>
              <a:gd name="connsiteY8" fmla="*/ 304800 h 3403600"/>
              <a:gd name="connsiteX9" fmla="*/ 12191999 w 12191999"/>
              <a:gd name="connsiteY9" fmla="*/ 88900 h 3403600"/>
              <a:gd name="connsiteX10" fmla="*/ 12191999 w 12191999"/>
              <a:gd name="connsiteY10" fmla="*/ 3403600 h 3403600"/>
              <a:gd name="connsiteX11" fmla="*/ 0 w 12191999"/>
              <a:gd name="connsiteY11" fmla="*/ 3403600 h 3403600"/>
              <a:gd name="connsiteX12" fmla="*/ 0 w 12191999"/>
              <a:gd name="connsiteY12"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9690100 w 12191999"/>
              <a:gd name="connsiteY8" fmla="*/ 317500 h 3403600"/>
              <a:gd name="connsiteX9" fmla="*/ 11557000 w 12191999"/>
              <a:gd name="connsiteY9" fmla="*/ 304800 h 3403600"/>
              <a:gd name="connsiteX10" fmla="*/ 12191999 w 12191999"/>
              <a:gd name="connsiteY10" fmla="*/ 88900 h 3403600"/>
              <a:gd name="connsiteX11" fmla="*/ 12191999 w 12191999"/>
              <a:gd name="connsiteY11" fmla="*/ 3403600 h 3403600"/>
              <a:gd name="connsiteX12" fmla="*/ 0 w 12191999"/>
              <a:gd name="connsiteY12" fmla="*/ 3403600 h 3403600"/>
              <a:gd name="connsiteX13" fmla="*/ 0 w 12191999"/>
              <a:gd name="connsiteY13"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9690100 w 12191999"/>
              <a:gd name="connsiteY8" fmla="*/ 317500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8712200 w 12191999"/>
              <a:gd name="connsiteY8" fmla="*/ 297591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12200 w 12191999"/>
              <a:gd name="connsiteY8" fmla="*/ 297591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50300 w 12191999"/>
              <a:gd name="connsiteY8" fmla="*/ 68633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50300 w 12191999"/>
              <a:gd name="connsiteY8" fmla="*/ 68633 h 3403600"/>
              <a:gd name="connsiteX9" fmla="*/ 10198100 w 12191999"/>
              <a:gd name="connsiteY9" fmla="*/ 238012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152423 h 3467123"/>
              <a:gd name="connsiteX1" fmla="*/ 330200 w 12191999"/>
              <a:gd name="connsiteY1" fmla="*/ 351307 h 3467123"/>
              <a:gd name="connsiteX2" fmla="*/ 1117600 w 12191999"/>
              <a:gd name="connsiteY2" fmla="*/ 151085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2191999 w 12191999"/>
              <a:gd name="connsiteY11" fmla="*/ 152423 h 3467123"/>
              <a:gd name="connsiteX12" fmla="*/ 12191999 w 12191999"/>
              <a:gd name="connsiteY12" fmla="*/ 3467123 h 3467123"/>
              <a:gd name="connsiteX13" fmla="*/ 0 w 12191999"/>
              <a:gd name="connsiteY13" fmla="*/ 3467123 h 3467123"/>
              <a:gd name="connsiteX14" fmla="*/ 0 w 12191999"/>
              <a:gd name="connsiteY14" fmla="*/ 152423 h 3467123"/>
              <a:gd name="connsiteX0" fmla="*/ 0 w 12191999"/>
              <a:gd name="connsiteY0" fmla="*/ 152423 h 3467123"/>
              <a:gd name="connsiteX1" fmla="*/ 330200 w 12191999"/>
              <a:gd name="connsiteY1" fmla="*/ 351307 h 3467123"/>
              <a:gd name="connsiteX2" fmla="*/ 1117600 w 12191999"/>
              <a:gd name="connsiteY2" fmla="*/ 151085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1849100 w 12191999"/>
              <a:gd name="connsiteY11" fmla="*/ 301534 h 3467123"/>
              <a:gd name="connsiteX12" fmla="*/ 12191999 w 12191999"/>
              <a:gd name="connsiteY12" fmla="*/ 152423 h 3467123"/>
              <a:gd name="connsiteX13" fmla="*/ 12191999 w 12191999"/>
              <a:gd name="connsiteY13" fmla="*/ 3467123 h 3467123"/>
              <a:gd name="connsiteX14" fmla="*/ 0 w 12191999"/>
              <a:gd name="connsiteY14" fmla="*/ 3467123 h 3467123"/>
              <a:gd name="connsiteX15" fmla="*/ 0 w 12191999"/>
              <a:gd name="connsiteY15" fmla="*/ 152423 h 3467123"/>
              <a:gd name="connsiteX0" fmla="*/ 0 w 12191999"/>
              <a:gd name="connsiteY0" fmla="*/ 152423 h 3467123"/>
              <a:gd name="connsiteX1" fmla="*/ 330200 w 12191999"/>
              <a:gd name="connsiteY1" fmla="*/ 351307 h 3467123"/>
              <a:gd name="connsiteX2" fmla="*/ 1371600 w 12191999"/>
              <a:gd name="connsiteY2" fmla="*/ 121221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1849100 w 12191999"/>
              <a:gd name="connsiteY11" fmla="*/ 301534 h 3467123"/>
              <a:gd name="connsiteX12" fmla="*/ 12191999 w 12191999"/>
              <a:gd name="connsiteY12" fmla="*/ 152423 h 3467123"/>
              <a:gd name="connsiteX13" fmla="*/ 12191999 w 12191999"/>
              <a:gd name="connsiteY13" fmla="*/ 3467123 h 3467123"/>
              <a:gd name="connsiteX14" fmla="*/ 0 w 12191999"/>
              <a:gd name="connsiteY14" fmla="*/ 3467123 h 3467123"/>
              <a:gd name="connsiteX15" fmla="*/ 0 w 12191999"/>
              <a:gd name="connsiteY15" fmla="*/ 152423 h 3467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9" h="3467123">
                <a:moveTo>
                  <a:pt x="0" y="152423"/>
                </a:moveTo>
                <a:cubicBezTo>
                  <a:pt x="93133" y="152353"/>
                  <a:pt x="237067" y="351377"/>
                  <a:pt x="330200" y="351307"/>
                </a:cubicBezTo>
                <a:lnTo>
                  <a:pt x="1371600" y="121221"/>
                </a:lnTo>
                <a:cubicBezTo>
                  <a:pt x="1905000" y="155088"/>
                  <a:pt x="2222500" y="410656"/>
                  <a:pt x="2755900" y="444523"/>
                </a:cubicBezTo>
                <a:cubicBezTo>
                  <a:pt x="3213100" y="427590"/>
                  <a:pt x="3708400" y="80456"/>
                  <a:pt x="4165600" y="63523"/>
                </a:cubicBezTo>
                <a:cubicBezTo>
                  <a:pt x="4470400" y="67756"/>
                  <a:pt x="4838700" y="237090"/>
                  <a:pt x="5143500" y="241323"/>
                </a:cubicBezTo>
                <a:cubicBezTo>
                  <a:pt x="5444067" y="296356"/>
                  <a:pt x="5693833" y="150306"/>
                  <a:pt x="5969000" y="88923"/>
                </a:cubicBezTo>
                <a:cubicBezTo>
                  <a:pt x="6244167" y="27540"/>
                  <a:pt x="6555317" y="278460"/>
                  <a:pt x="7175500" y="276343"/>
                </a:cubicBezTo>
                <a:cubicBezTo>
                  <a:pt x="7552267" y="272110"/>
                  <a:pt x="8373533" y="136389"/>
                  <a:pt x="8750300" y="132156"/>
                </a:cubicBezTo>
                <a:cubicBezTo>
                  <a:pt x="9321800" y="171196"/>
                  <a:pt x="9886950" y="303652"/>
                  <a:pt x="10198100" y="301535"/>
                </a:cubicBezTo>
                <a:cubicBezTo>
                  <a:pt x="10509250" y="299418"/>
                  <a:pt x="10847917" y="33182"/>
                  <a:pt x="11125200" y="0"/>
                </a:cubicBezTo>
                <a:cubicBezTo>
                  <a:pt x="11370733" y="34147"/>
                  <a:pt x="11603567" y="267387"/>
                  <a:pt x="11849100" y="301534"/>
                </a:cubicBezTo>
                <a:lnTo>
                  <a:pt x="12191999" y="152423"/>
                </a:lnTo>
                <a:lnTo>
                  <a:pt x="12191999" y="3467123"/>
                </a:lnTo>
                <a:lnTo>
                  <a:pt x="0" y="3467123"/>
                </a:lnTo>
                <a:lnTo>
                  <a:pt x="0" y="152423"/>
                </a:lnTo>
                <a:close/>
              </a:path>
            </a:pathLst>
          </a:custGeom>
          <a:solidFill>
            <a:srgbClr val="FFEEA6"/>
          </a:solidFill>
          <a:ln>
            <a:solidFill>
              <a:srgbClr val="FFEE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37" name="Picture 4">
            <a:extLst>
              <a:ext uri="{FF2B5EF4-FFF2-40B4-BE49-F238E27FC236}">
                <a16:creationId xmlns:a16="http://schemas.microsoft.com/office/drawing/2014/main" id="{3B6B7FD7-2E9E-E9F0-1FAF-BE73FA4D22B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050" y="4687048"/>
            <a:ext cx="2990174" cy="2123024"/>
          </a:xfrm>
          <a:prstGeom prst="rect">
            <a:avLst/>
          </a:prstGeom>
        </p:spPr>
      </p:pic>
      <p:sp>
        <p:nvSpPr>
          <p:cNvPr id="3" name="Rounded Rectangle 2"/>
          <p:cNvSpPr/>
          <p:nvPr/>
        </p:nvSpPr>
        <p:spPr>
          <a:xfrm>
            <a:off x="529352" y="184194"/>
            <a:ext cx="10788888" cy="324480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15000"/>
              </a:lnSpc>
              <a:spcAft>
                <a:spcPts val="800"/>
              </a:spcAft>
            </a:pPr>
            <a:r>
              <a:rPr lang="en-GB" sz="32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 4.</a:t>
            </a: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Viết ngẫu nhiên một số tự nhiên có hai chữ số. Những kết quả thuận lợi cho biến cố “Số tự nhiên được viết ra là lập phương của một số” là:</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en-GB" sz="32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a:t>
            </a:r>
            <a:r>
              <a:rPr lang="en-US" sz="3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8, 27, 64</a:t>
            </a:r>
            <a:r>
              <a:rPr lang="en-GB"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2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a:t>
            </a:r>
            <a:r>
              <a:rPr lang="en-GB"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49, 27, 64</a:t>
            </a:r>
            <a:r>
              <a:rPr lang="en-GB"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en-GB" sz="32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C.</a:t>
            </a:r>
            <a:r>
              <a:rPr lang="en-GB"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12, 27, 64</a:t>
            </a:r>
            <a:r>
              <a:rPr lang="en-GB"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2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a:t>
            </a:r>
            <a:r>
              <a:rPr lang="en-GB"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27, 64</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Left Arrow 7">
            <a:hlinkClick r:id="rId6" action="ppaction://hlinksldjump"/>
          </p:cNvPr>
          <p:cNvSpPr/>
          <p:nvPr/>
        </p:nvSpPr>
        <p:spPr>
          <a:xfrm>
            <a:off x="5170183" y="5862320"/>
            <a:ext cx="1359672" cy="5657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anose="02020603050405020304" pitchFamily="18" charset="0"/>
              <a:cs typeface="Times New Roman" panose="02020603050405020304" pitchFamily="18" charset="0"/>
            </a:endParaRPr>
          </a:p>
        </p:txBody>
      </p:sp>
      <p:sp>
        <p:nvSpPr>
          <p:cNvPr id="7" name="Flowchart: Connector 6">
            <a:extLst>
              <a:ext uri="{FF2B5EF4-FFF2-40B4-BE49-F238E27FC236}">
                <a16:creationId xmlns:a16="http://schemas.microsoft.com/office/drawing/2014/main" id="{0E691844-064C-37FE-C211-CC94D5D9D709}"/>
              </a:ext>
            </a:extLst>
          </p:cNvPr>
          <p:cNvSpPr/>
          <p:nvPr/>
        </p:nvSpPr>
        <p:spPr>
          <a:xfrm>
            <a:off x="6227024" y="2789646"/>
            <a:ext cx="605661" cy="580655"/>
          </a:xfrm>
          <a:prstGeom prst="flowChartConnector">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676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a:extLst>
              <a:ext uri="{FF2B5EF4-FFF2-40B4-BE49-F238E27FC236}">
                <a16:creationId xmlns:a16="http://schemas.microsoft.com/office/drawing/2014/main" id="{EBCBC0E0-1844-2CA7-58FD-79B704CF0B40}"/>
              </a:ext>
            </a:extLst>
          </p:cNvPr>
          <p:cNvSpPr txBox="1">
            <a:spLocks/>
          </p:cNvSpPr>
          <p:nvPr/>
        </p:nvSpPr>
        <p:spPr>
          <a:xfrm>
            <a:off x="918234" y="217232"/>
            <a:ext cx="10908006" cy="159124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3200" b="1">
                <a:solidFill>
                  <a:srgbClr val="FF0000"/>
                </a:solidFill>
                <a:latin typeface="Times New Roman" panose="02020603050405020304" pitchFamily="18" charset="0"/>
                <a:cs typeface="Times New Roman" panose="02020603050405020304" pitchFamily="18" charset="0"/>
              </a:rPr>
            </a:br>
            <a:r>
              <a:rPr lang="en-US" sz="3200" b="1">
                <a:solidFill>
                  <a:srgbClr val="FF0000"/>
                </a:solidFill>
                <a:latin typeface="Times New Roman" panose="02020603050405020304" pitchFamily="18" charset="0"/>
                <a:cs typeface="Times New Roman" panose="02020603050405020304" pitchFamily="18" charset="0"/>
              </a:rPr>
              <a:t>BÀI 5: BIẾN CỐ TRONG MỘT SỐ TRÒ CHƠI ĐƠN GIẢN</a:t>
            </a:r>
          </a:p>
          <a:p>
            <a:r>
              <a:rPr lang="en-US" sz="3200" b="1">
                <a:solidFill>
                  <a:srgbClr val="FF0000"/>
                </a:solidFill>
                <a:latin typeface="Times New Roman" panose="02020603050405020304" pitchFamily="18" charset="0"/>
                <a:cs typeface="Times New Roman" panose="02020603050405020304" pitchFamily="18" charset="0"/>
              </a:rPr>
              <a:t>                                              Tiết 2</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21573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1117</Words>
  <Application>Microsoft Office PowerPoint</Application>
  <PresentationFormat>Widescreen</PresentationFormat>
  <Paragraphs>72</Paragraphs>
  <Slides>17</Slides>
  <Notes>4</Notes>
  <HiddenSlides>0</HiddenSlides>
  <MMClips>2</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Calibri Light</vt:lpstr>
      <vt:lpstr>Cambria Math</vt:lpstr>
      <vt:lpstr>Times New Roman</vt:lpstr>
      <vt:lpstr>Office Theme</vt:lpstr>
      <vt:lpstr>3_Office Theme</vt:lpstr>
      <vt:lpstr>CHÀO MỪNG CÁC EM  ĐẾN VỚI LỚP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LỚP HỌC</dc:title>
  <dc:creator>Phạm Thị Hồng Nhung</dc:creator>
  <cp:lastModifiedBy>Phạm Thị Hồng Nhung</cp:lastModifiedBy>
  <cp:revision>19</cp:revision>
  <dcterms:created xsi:type="dcterms:W3CDTF">2024-02-24T22:38:10Z</dcterms:created>
  <dcterms:modified xsi:type="dcterms:W3CDTF">2024-02-24T23:21:57Z</dcterms:modified>
</cp:coreProperties>
</file>