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36" d="100"/>
          <a:sy n="136" d="100"/>
        </p:scale>
        <p:origin x="-756" y="-19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24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06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17/02/2025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19/02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Xôi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Hoàng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2286</TotalTime>
  <Words>373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383</cp:revision>
  <cp:lastPrinted>2023-08-20T15:03:24Z</cp:lastPrinted>
  <dcterms:created xsi:type="dcterms:W3CDTF">2019-09-26T13:09:45Z</dcterms:created>
  <dcterms:modified xsi:type="dcterms:W3CDTF">2025-02-12T08:52:33Z</dcterms:modified>
</cp:coreProperties>
</file>