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85" r:id="rId2"/>
  </p:sldMasterIdLst>
  <p:notesMasterIdLst>
    <p:notesMasterId r:id="rId39"/>
  </p:notesMasterIdLst>
  <p:sldIdLst>
    <p:sldId id="258" r:id="rId3"/>
    <p:sldId id="257" r:id="rId4"/>
    <p:sldId id="256" r:id="rId5"/>
    <p:sldId id="313" r:id="rId6"/>
    <p:sldId id="259" r:id="rId7"/>
    <p:sldId id="343" r:id="rId8"/>
    <p:sldId id="319" r:id="rId9"/>
    <p:sldId id="344" r:id="rId10"/>
    <p:sldId id="327" r:id="rId11"/>
    <p:sldId id="314" r:id="rId12"/>
    <p:sldId id="345" r:id="rId13"/>
    <p:sldId id="346" r:id="rId14"/>
    <p:sldId id="347" r:id="rId15"/>
    <p:sldId id="348" r:id="rId16"/>
    <p:sldId id="349" r:id="rId17"/>
    <p:sldId id="350" r:id="rId18"/>
    <p:sldId id="351" r:id="rId19"/>
    <p:sldId id="352" r:id="rId20"/>
    <p:sldId id="353" r:id="rId21"/>
    <p:sldId id="360" r:id="rId22"/>
    <p:sldId id="361" r:id="rId23"/>
    <p:sldId id="362" r:id="rId24"/>
    <p:sldId id="354" r:id="rId25"/>
    <p:sldId id="355" r:id="rId26"/>
    <p:sldId id="356" r:id="rId27"/>
    <p:sldId id="357" r:id="rId28"/>
    <p:sldId id="358" r:id="rId29"/>
    <p:sldId id="359" r:id="rId30"/>
    <p:sldId id="363" r:id="rId31"/>
    <p:sldId id="364" r:id="rId32"/>
    <p:sldId id="260" r:id="rId33"/>
    <p:sldId id="336" r:id="rId34"/>
    <p:sldId id="320" r:id="rId35"/>
    <p:sldId id="342" r:id="rId36"/>
    <p:sldId id="326" r:id="rId37"/>
    <p:sldId id="273" r:id="rId38"/>
  </p:sldIdLst>
  <p:sldSz cx="9144000" cy="5143500" type="screen16x9"/>
  <p:notesSz cx="6858000" cy="9144000"/>
  <p:embeddedFontLst>
    <p:embeddedFont>
      <p:font typeface="Merriweather Sans" panose="020B0604020202020204" charset="0"/>
      <p:regular r:id="rId40"/>
      <p:bold r:id="rId41"/>
      <p:italic r:id="rId42"/>
      <p:boldItalic r:id="rId43"/>
    </p:embeddedFont>
    <p:embeddedFont>
      <p:font typeface="Malgun Gothic" panose="020B0503020000020004" pitchFamily="34" charset="-127"/>
      <p:regular r:id="rId44"/>
      <p:bold r:id="rId45"/>
    </p:embeddedFon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
      <p:font typeface="Lexend" panose="020B0604020202020204" charset="0"/>
      <p:regular r:id="rId51"/>
      <p:bold r:id="rId52"/>
    </p:embeddedFont>
    <p:embeddedFont>
      <p:font typeface="Aharoni" panose="020B0604020202020204" charset="0"/>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4917"/>
    <a:srgbClr val="FCF4EB"/>
    <a:srgbClr val="FDA70B"/>
    <a:srgbClr val="D7A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FAE02C-F3DB-4968-8465-17EEEA987CFF}">
  <a:tblStyle styleId="{A1FAE02C-F3DB-4968-8465-17EEEA987C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256"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25db6a30430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25db6a30430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Kích vào mũi tên để chuyển sang Khởi động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96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5155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44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236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36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086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150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58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165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02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25db6a304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1" name="Google Shape;1341;g25db6a304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23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822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634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07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49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459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681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437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389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01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22a2b85100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22a2b85100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527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538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275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556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22a2b85100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22a2b85100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045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7"/>
        <p:cNvGrpSpPr/>
        <p:nvPr/>
      </p:nvGrpSpPr>
      <p:grpSpPr>
        <a:xfrm>
          <a:off x="0" y="0"/>
          <a:ext cx="0" cy="0"/>
          <a:chOff x="0" y="0"/>
          <a:chExt cx="0" cy="0"/>
        </a:xfrm>
      </p:grpSpPr>
      <p:sp>
        <p:nvSpPr>
          <p:cNvPr id="2848" name="Google Shape;2848;g25ef35cc61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9" name="Google Shape;2849;g25ef35cc61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548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43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841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5d754d36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25d754d36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94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d754d36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d754d36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80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2"/>
            <a:ext cx="9144000" cy="5143500"/>
            <a:chOff x="0" y="2"/>
            <a:chExt cx="9144000" cy="5143500"/>
          </a:xfrm>
        </p:grpSpPr>
        <p:grpSp>
          <p:nvGrpSpPr>
            <p:cNvPr id="10" name="Google Shape;10;p2"/>
            <p:cNvGrpSpPr/>
            <p:nvPr/>
          </p:nvGrpSpPr>
          <p:grpSpPr>
            <a:xfrm>
              <a:off x="0" y="206850"/>
              <a:ext cx="258600" cy="4729800"/>
              <a:chOff x="0" y="206850"/>
              <a:chExt cx="258600" cy="4729800"/>
            </a:xfrm>
          </p:grpSpPr>
          <p:sp>
            <p:nvSpPr>
              <p:cNvPr id="11" name="Google Shape;11;p2"/>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0" y="2"/>
              <a:ext cx="9144000" cy="5143500"/>
              <a:chOff x="0" y="2"/>
              <a:chExt cx="9144000" cy="5143500"/>
            </a:xfrm>
          </p:grpSpPr>
          <p:sp>
            <p:nvSpPr>
              <p:cNvPr id="25" name="Google Shape;25;p2"/>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Google Shape;52;p2"/>
          <p:cNvSpPr txBox="1">
            <a:spLocks noGrp="1"/>
          </p:cNvSpPr>
          <p:nvPr>
            <p:ph type="ctrTitle"/>
          </p:nvPr>
        </p:nvSpPr>
        <p:spPr>
          <a:xfrm>
            <a:off x="713225" y="655238"/>
            <a:ext cx="6078000" cy="24354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3" name="Google Shape;53;p2"/>
          <p:cNvSpPr txBox="1">
            <a:spLocks noGrp="1"/>
          </p:cNvSpPr>
          <p:nvPr>
            <p:ph type="subTitle" idx="1"/>
          </p:nvPr>
        </p:nvSpPr>
        <p:spPr>
          <a:xfrm>
            <a:off x="713225" y="3694763"/>
            <a:ext cx="2478900" cy="793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54" name="Google Shape;54;p2"/>
          <p:cNvGrpSpPr/>
          <p:nvPr/>
        </p:nvGrpSpPr>
        <p:grpSpPr>
          <a:xfrm flipH="1">
            <a:off x="486900" y="131000"/>
            <a:ext cx="8372100" cy="4929175"/>
            <a:chOff x="563100" y="131000"/>
            <a:chExt cx="8372100" cy="4929175"/>
          </a:xfrm>
        </p:grpSpPr>
        <p:grpSp>
          <p:nvGrpSpPr>
            <p:cNvPr id="55" name="Google Shape;55;p2"/>
            <p:cNvGrpSpPr/>
            <p:nvPr/>
          </p:nvGrpSpPr>
          <p:grpSpPr>
            <a:xfrm>
              <a:off x="1329525" y="4823175"/>
              <a:ext cx="1872700" cy="237000"/>
              <a:chOff x="1329525" y="4823175"/>
              <a:chExt cx="1872700" cy="237000"/>
            </a:xfrm>
          </p:grpSpPr>
          <p:sp>
            <p:nvSpPr>
              <p:cNvPr id="56" name="Google Shape;56;p2"/>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7994575" y="4411800"/>
              <a:ext cx="940625" cy="586250"/>
              <a:chOff x="7994575" y="4411800"/>
              <a:chExt cx="940625" cy="586250"/>
            </a:xfrm>
          </p:grpSpPr>
          <p:sp>
            <p:nvSpPr>
              <p:cNvPr id="60" name="Google Shape;60;p2"/>
              <p:cNvSpPr/>
              <p:nvPr/>
            </p:nvSpPr>
            <p:spPr>
              <a:xfrm>
                <a:off x="8785200" y="44118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98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9945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7642325" y="131000"/>
              <a:ext cx="1153675" cy="408400"/>
              <a:chOff x="7642325" y="131000"/>
              <a:chExt cx="1153675" cy="408400"/>
            </a:xfrm>
          </p:grpSpPr>
          <p:sp>
            <p:nvSpPr>
              <p:cNvPr id="64" name="Google Shape;64;p2"/>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563100" y="131000"/>
              <a:ext cx="1856800" cy="339600"/>
              <a:chOff x="563100" y="131000"/>
              <a:chExt cx="1856800" cy="339600"/>
            </a:xfrm>
          </p:grpSpPr>
          <p:sp>
            <p:nvSpPr>
              <p:cNvPr id="68" name="Google Shape;68;p2"/>
              <p:cNvSpPr/>
              <p:nvPr/>
            </p:nvSpPr>
            <p:spPr>
              <a:xfrm>
                <a:off x="563100" y="3206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42475"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573"/>
        <p:cNvGrpSpPr/>
        <p:nvPr/>
      </p:nvGrpSpPr>
      <p:grpSpPr>
        <a:xfrm>
          <a:off x="0" y="0"/>
          <a:ext cx="0" cy="0"/>
          <a:chOff x="0" y="0"/>
          <a:chExt cx="0" cy="0"/>
        </a:xfrm>
      </p:grpSpPr>
      <p:grpSp>
        <p:nvGrpSpPr>
          <p:cNvPr id="574" name="Google Shape;574;p13"/>
          <p:cNvGrpSpPr/>
          <p:nvPr/>
        </p:nvGrpSpPr>
        <p:grpSpPr>
          <a:xfrm rot="10800000">
            <a:off x="0" y="2"/>
            <a:ext cx="9144000" cy="5143500"/>
            <a:chOff x="0" y="2"/>
            <a:chExt cx="9144000" cy="5143500"/>
          </a:xfrm>
        </p:grpSpPr>
        <p:grpSp>
          <p:nvGrpSpPr>
            <p:cNvPr id="575" name="Google Shape;575;p13"/>
            <p:cNvGrpSpPr/>
            <p:nvPr/>
          </p:nvGrpSpPr>
          <p:grpSpPr>
            <a:xfrm>
              <a:off x="0" y="206850"/>
              <a:ext cx="258600" cy="4729800"/>
              <a:chOff x="0" y="206850"/>
              <a:chExt cx="258600" cy="4729800"/>
            </a:xfrm>
          </p:grpSpPr>
          <p:sp>
            <p:nvSpPr>
              <p:cNvPr id="576" name="Google Shape;576;p13"/>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13"/>
            <p:cNvGrpSpPr/>
            <p:nvPr/>
          </p:nvGrpSpPr>
          <p:grpSpPr>
            <a:xfrm>
              <a:off x="0" y="2"/>
              <a:ext cx="9144000" cy="5143500"/>
              <a:chOff x="0" y="2"/>
              <a:chExt cx="9144000" cy="5143500"/>
            </a:xfrm>
          </p:grpSpPr>
          <p:sp>
            <p:nvSpPr>
              <p:cNvPr id="590" name="Google Shape;590;p13"/>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7" name="Google Shape;617;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618" name="Google Shape;618;p13"/>
          <p:cNvGrpSpPr/>
          <p:nvPr/>
        </p:nvGrpSpPr>
        <p:grpSpPr>
          <a:xfrm>
            <a:off x="6769575" y="4814100"/>
            <a:ext cx="1872700" cy="237000"/>
            <a:chOff x="1329525" y="4823175"/>
            <a:chExt cx="1872700" cy="237000"/>
          </a:xfrm>
        </p:grpSpPr>
        <p:sp>
          <p:nvSpPr>
            <p:cNvPr id="619" name="Google Shape;619;p13"/>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3"/>
          <p:cNvGrpSpPr/>
          <p:nvPr/>
        </p:nvGrpSpPr>
        <p:grpSpPr>
          <a:xfrm rot="5400000">
            <a:off x="222713" y="3567313"/>
            <a:ext cx="1345425" cy="1460000"/>
            <a:chOff x="7689775" y="3538050"/>
            <a:chExt cx="1345425" cy="1460000"/>
          </a:xfrm>
        </p:grpSpPr>
        <p:sp>
          <p:nvSpPr>
            <p:cNvPr id="623" name="Google Shape;623;p13"/>
            <p:cNvSpPr/>
            <p:nvPr/>
          </p:nvSpPr>
          <p:spPr>
            <a:xfrm>
              <a:off x="8709000" y="41832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8885200" y="353805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13"/>
          <p:cNvGrpSpPr/>
          <p:nvPr/>
        </p:nvGrpSpPr>
        <p:grpSpPr>
          <a:xfrm>
            <a:off x="1087950" y="64550"/>
            <a:ext cx="2496125" cy="300000"/>
            <a:chOff x="1527000" y="131000"/>
            <a:chExt cx="2496125" cy="300000"/>
          </a:xfrm>
        </p:grpSpPr>
        <p:sp>
          <p:nvSpPr>
            <p:cNvPr id="628" name="Google Shape;628;p13"/>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3052225" y="1310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3873125" y="28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12_1">
    <p:spTree>
      <p:nvGrpSpPr>
        <p:cNvPr id="1" name="Shape 632"/>
        <p:cNvGrpSpPr/>
        <p:nvPr/>
      </p:nvGrpSpPr>
      <p:grpSpPr>
        <a:xfrm>
          <a:off x="0" y="0"/>
          <a:ext cx="0" cy="0"/>
          <a:chOff x="0" y="0"/>
          <a:chExt cx="0" cy="0"/>
        </a:xfrm>
      </p:grpSpPr>
      <p:grpSp>
        <p:nvGrpSpPr>
          <p:cNvPr id="633" name="Google Shape;633;p14"/>
          <p:cNvGrpSpPr/>
          <p:nvPr/>
        </p:nvGrpSpPr>
        <p:grpSpPr>
          <a:xfrm>
            <a:off x="0" y="2"/>
            <a:ext cx="9144000" cy="5143500"/>
            <a:chOff x="0" y="2"/>
            <a:chExt cx="9144000" cy="5143500"/>
          </a:xfrm>
        </p:grpSpPr>
        <p:grpSp>
          <p:nvGrpSpPr>
            <p:cNvPr id="634" name="Google Shape;634;p14"/>
            <p:cNvGrpSpPr/>
            <p:nvPr/>
          </p:nvGrpSpPr>
          <p:grpSpPr>
            <a:xfrm>
              <a:off x="0" y="206850"/>
              <a:ext cx="258600" cy="4729800"/>
              <a:chOff x="0" y="206850"/>
              <a:chExt cx="258600" cy="4729800"/>
            </a:xfrm>
          </p:grpSpPr>
          <p:sp>
            <p:nvSpPr>
              <p:cNvPr id="635" name="Google Shape;635;p14"/>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14"/>
            <p:cNvGrpSpPr/>
            <p:nvPr/>
          </p:nvGrpSpPr>
          <p:grpSpPr>
            <a:xfrm>
              <a:off x="0" y="2"/>
              <a:ext cx="9144000" cy="5143500"/>
              <a:chOff x="0" y="2"/>
              <a:chExt cx="9144000" cy="5143500"/>
            </a:xfrm>
          </p:grpSpPr>
          <p:sp>
            <p:nvSpPr>
              <p:cNvPr id="649" name="Google Shape;649;p14"/>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6" name="Google Shape;676;p14"/>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677" name="Google Shape;677;p14"/>
          <p:cNvGrpSpPr/>
          <p:nvPr/>
        </p:nvGrpSpPr>
        <p:grpSpPr>
          <a:xfrm>
            <a:off x="1329525" y="4823175"/>
            <a:ext cx="1872700" cy="237000"/>
            <a:chOff x="1329525" y="4823175"/>
            <a:chExt cx="1872700" cy="237000"/>
          </a:xfrm>
        </p:grpSpPr>
        <p:sp>
          <p:nvSpPr>
            <p:cNvPr id="678" name="Google Shape;678;p14"/>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14"/>
          <p:cNvGrpSpPr/>
          <p:nvPr/>
        </p:nvGrpSpPr>
        <p:grpSpPr>
          <a:xfrm>
            <a:off x="7689775" y="4183200"/>
            <a:ext cx="1169225" cy="814850"/>
            <a:chOff x="7689775" y="4183200"/>
            <a:chExt cx="1169225" cy="814850"/>
          </a:xfrm>
        </p:grpSpPr>
        <p:sp>
          <p:nvSpPr>
            <p:cNvPr id="682" name="Google Shape;682;p14"/>
            <p:cNvSpPr/>
            <p:nvPr/>
          </p:nvSpPr>
          <p:spPr>
            <a:xfrm>
              <a:off x="8709000" y="41832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4"/>
          <p:cNvGrpSpPr/>
          <p:nvPr/>
        </p:nvGrpSpPr>
        <p:grpSpPr>
          <a:xfrm>
            <a:off x="7642325" y="131000"/>
            <a:ext cx="1153675" cy="408400"/>
            <a:chOff x="7642325" y="131000"/>
            <a:chExt cx="1153675" cy="408400"/>
          </a:xfrm>
        </p:grpSpPr>
        <p:sp>
          <p:nvSpPr>
            <p:cNvPr id="686" name="Google Shape;686;p14"/>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14"/>
          <p:cNvGrpSpPr/>
          <p:nvPr/>
        </p:nvGrpSpPr>
        <p:grpSpPr>
          <a:xfrm>
            <a:off x="563100" y="131000"/>
            <a:ext cx="1856800" cy="339600"/>
            <a:chOff x="563100" y="131000"/>
            <a:chExt cx="1856800" cy="339600"/>
          </a:xfrm>
        </p:grpSpPr>
        <p:sp>
          <p:nvSpPr>
            <p:cNvPr id="690" name="Google Shape;690;p14"/>
            <p:cNvSpPr/>
            <p:nvPr/>
          </p:nvSpPr>
          <p:spPr>
            <a:xfrm>
              <a:off x="563100" y="3206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942475"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6">
  <p:cSld name="CUSTOM_12_2_1_1_1">
    <p:spTree>
      <p:nvGrpSpPr>
        <p:cNvPr id="1" name="Shape 868"/>
        <p:cNvGrpSpPr/>
        <p:nvPr/>
      </p:nvGrpSpPr>
      <p:grpSpPr>
        <a:xfrm>
          <a:off x="0" y="0"/>
          <a:ext cx="0" cy="0"/>
          <a:chOff x="0" y="0"/>
          <a:chExt cx="0" cy="0"/>
        </a:xfrm>
      </p:grpSpPr>
      <p:grpSp>
        <p:nvGrpSpPr>
          <p:cNvPr id="869" name="Google Shape;869;p18"/>
          <p:cNvGrpSpPr/>
          <p:nvPr/>
        </p:nvGrpSpPr>
        <p:grpSpPr>
          <a:xfrm flipH="1">
            <a:off x="0" y="2"/>
            <a:ext cx="9144000" cy="5143500"/>
            <a:chOff x="0" y="2"/>
            <a:chExt cx="9144000" cy="5143500"/>
          </a:xfrm>
        </p:grpSpPr>
        <p:grpSp>
          <p:nvGrpSpPr>
            <p:cNvPr id="870" name="Google Shape;870;p18"/>
            <p:cNvGrpSpPr/>
            <p:nvPr/>
          </p:nvGrpSpPr>
          <p:grpSpPr>
            <a:xfrm>
              <a:off x="0" y="206850"/>
              <a:ext cx="258600" cy="4729800"/>
              <a:chOff x="0" y="206850"/>
              <a:chExt cx="258600" cy="4729800"/>
            </a:xfrm>
          </p:grpSpPr>
          <p:sp>
            <p:nvSpPr>
              <p:cNvPr id="871" name="Google Shape;871;p18"/>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8"/>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8"/>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8"/>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8"/>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8"/>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8"/>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8"/>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18"/>
            <p:cNvGrpSpPr/>
            <p:nvPr/>
          </p:nvGrpSpPr>
          <p:grpSpPr>
            <a:xfrm>
              <a:off x="0" y="2"/>
              <a:ext cx="9144000" cy="5143500"/>
              <a:chOff x="0" y="2"/>
              <a:chExt cx="9144000" cy="5143500"/>
            </a:xfrm>
          </p:grpSpPr>
          <p:sp>
            <p:nvSpPr>
              <p:cNvPr id="885" name="Google Shape;885;p18"/>
              <p:cNvSpPr/>
              <p:nvPr/>
            </p:nvSpPr>
            <p:spPr>
              <a:xfrm>
                <a:off x="330492"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49341"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1368190"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1887040"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2405889"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2924738"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3443587"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3962436"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4481286"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5000135"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5518984"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a:off x="6037833"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6556682"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7075532"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7594381"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8"/>
              <p:cNvSpPr/>
              <p:nvPr/>
            </p:nvSpPr>
            <p:spPr>
              <a:xfrm>
                <a:off x="8113230"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8632079" y="2"/>
                <a:ext cx="2700" cy="51435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rot="5400000">
                <a:off x="4681200" y="-4090475"/>
                <a:ext cx="2700" cy="89229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rot="5400000">
                <a:off x="4570650" y="-3682175"/>
                <a:ext cx="2700" cy="91440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rot="5400000">
                <a:off x="4697850" y="-3036123"/>
                <a:ext cx="2700" cy="88896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rot="5400000">
                <a:off x="4570650" y="-2644475"/>
                <a:ext cx="2700" cy="91440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rot="5400000">
                <a:off x="4570650" y="-2125625"/>
                <a:ext cx="2700" cy="91440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rot="5400000">
                <a:off x="4698750" y="-1478671"/>
                <a:ext cx="2700" cy="88878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rot="5400000">
                <a:off x="4570650" y="-1087925"/>
                <a:ext cx="2700" cy="91440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rot="5400000">
                <a:off x="4672650" y="-467069"/>
                <a:ext cx="2700" cy="89400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rot="5400000">
                <a:off x="4690350" y="69481"/>
                <a:ext cx="2700" cy="89046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rot="5400000">
                <a:off x="4570650" y="468625"/>
                <a:ext cx="2700" cy="9144000"/>
              </a:xfrm>
              <a:prstGeom prst="rect">
                <a:avLst/>
              </a:prstGeom>
              <a:solidFill>
                <a:srgbClr val="D8BB7D">
                  <a:alpha val="601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2" name="Google Shape;912;p18"/>
          <p:cNvGrpSpPr/>
          <p:nvPr/>
        </p:nvGrpSpPr>
        <p:grpSpPr>
          <a:xfrm>
            <a:off x="644425" y="4773475"/>
            <a:ext cx="1872700" cy="237000"/>
            <a:chOff x="1329525" y="4823175"/>
            <a:chExt cx="1872700" cy="237000"/>
          </a:xfrm>
        </p:grpSpPr>
        <p:sp>
          <p:nvSpPr>
            <p:cNvPr id="913" name="Google Shape;913;p18"/>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18"/>
          <p:cNvGrpSpPr/>
          <p:nvPr/>
        </p:nvGrpSpPr>
        <p:grpSpPr>
          <a:xfrm rot="-5400000">
            <a:off x="6970875" y="3987275"/>
            <a:ext cx="150000" cy="1809400"/>
            <a:chOff x="413100" y="2019225"/>
            <a:chExt cx="150000" cy="1809400"/>
          </a:xfrm>
        </p:grpSpPr>
        <p:sp>
          <p:nvSpPr>
            <p:cNvPr id="917" name="Google Shape;917;p18"/>
            <p:cNvSpPr/>
            <p:nvPr/>
          </p:nvSpPr>
          <p:spPr>
            <a:xfrm>
              <a:off x="413100" y="2722475"/>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a:off x="476100" y="2019225"/>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a:off x="413100" y="3741625"/>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8"/>
          <p:cNvGrpSpPr/>
          <p:nvPr/>
        </p:nvGrpSpPr>
        <p:grpSpPr>
          <a:xfrm>
            <a:off x="7642325" y="131000"/>
            <a:ext cx="1240675" cy="1058650"/>
            <a:chOff x="7642325" y="131000"/>
            <a:chExt cx="1240675" cy="1058650"/>
          </a:xfrm>
        </p:grpSpPr>
        <p:sp>
          <p:nvSpPr>
            <p:cNvPr id="921" name="Google Shape;921;p18"/>
            <p:cNvSpPr/>
            <p:nvPr/>
          </p:nvSpPr>
          <p:spPr>
            <a:xfrm>
              <a:off x="8796000" y="11026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18"/>
          <p:cNvSpPr txBox="1">
            <a:spLocks noGrp="1"/>
          </p:cNvSpPr>
          <p:nvPr>
            <p:ph type="title"/>
          </p:nvPr>
        </p:nvSpPr>
        <p:spPr>
          <a:xfrm>
            <a:off x="3182550" y="1406225"/>
            <a:ext cx="2778900" cy="100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4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8">
  <p:cSld name="CUSTOM_12_2_1_2">
    <p:spTree>
      <p:nvGrpSpPr>
        <p:cNvPr id="1" name="Shape 986"/>
        <p:cNvGrpSpPr/>
        <p:nvPr/>
      </p:nvGrpSpPr>
      <p:grpSpPr>
        <a:xfrm>
          <a:off x="0" y="0"/>
          <a:ext cx="0" cy="0"/>
          <a:chOff x="0" y="0"/>
          <a:chExt cx="0" cy="0"/>
        </a:xfrm>
      </p:grpSpPr>
      <p:grpSp>
        <p:nvGrpSpPr>
          <p:cNvPr id="987" name="Google Shape;987;p20"/>
          <p:cNvGrpSpPr/>
          <p:nvPr/>
        </p:nvGrpSpPr>
        <p:grpSpPr>
          <a:xfrm>
            <a:off x="0" y="2"/>
            <a:ext cx="9144000" cy="5143500"/>
            <a:chOff x="0" y="2"/>
            <a:chExt cx="9144000" cy="5143500"/>
          </a:xfrm>
        </p:grpSpPr>
        <p:grpSp>
          <p:nvGrpSpPr>
            <p:cNvPr id="988" name="Google Shape;988;p20"/>
            <p:cNvGrpSpPr/>
            <p:nvPr/>
          </p:nvGrpSpPr>
          <p:grpSpPr>
            <a:xfrm>
              <a:off x="0" y="206850"/>
              <a:ext cx="258600" cy="4729800"/>
              <a:chOff x="0" y="206850"/>
              <a:chExt cx="258600" cy="4729800"/>
            </a:xfrm>
          </p:grpSpPr>
          <p:sp>
            <p:nvSpPr>
              <p:cNvPr id="989" name="Google Shape;989;p20"/>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0"/>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0"/>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0"/>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0"/>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0"/>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0"/>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0"/>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20"/>
            <p:cNvGrpSpPr/>
            <p:nvPr/>
          </p:nvGrpSpPr>
          <p:grpSpPr>
            <a:xfrm>
              <a:off x="0" y="2"/>
              <a:ext cx="9144000" cy="5143500"/>
              <a:chOff x="0" y="2"/>
              <a:chExt cx="9144000" cy="5143500"/>
            </a:xfrm>
          </p:grpSpPr>
          <p:sp>
            <p:nvSpPr>
              <p:cNvPr id="1003" name="Google Shape;1003;p20"/>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0"/>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0"/>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0"/>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0"/>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0"/>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0"/>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0" name="Google Shape;1030;p20"/>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31" name="Google Shape;1031;p20"/>
          <p:cNvGrpSpPr/>
          <p:nvPr/>
        </p:nvGrpSpPr>
        <p:grpSpPr>
          <a:xfrm>
            <a:off x="524300" y="178125"/>
            <a:ext cx="1872700" cy="237000"/>
            <a:chOff x="1329525" y="4823175"/>
            <a:chExt cx="1872700" cy="237000"/>
          </a:xfrm>
        </p:grpSpPr>
        <p:sp>
          <p:nvSpPr>
            <p:cNvPr id="1032" name="Google Shape;1032;p20"/>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20"/>
          <p:cNvGrpSpPr/>
          <p:nvPr/>
        </p:nvGrpSpPr>
        <p:grpSpPr>
          <a:xfrm rot="-5400000">
            <a:off x="6665075" y="3942225"/>
            <a:ext cx="150000" cy="1809400"/>
            <a:chOff x="413100" y="2019225"/>
            <a:chExt cx="150000" cy="1809400"/>
          </a:xfrm>
        </p:grpSpPr>
        <p:sp>
          <p:nvSpPr>
            <p:cNvPr id="1036" name="Google Shape;1036;p20"/>
            <p:cNvSpPr/>
            <p:nvPr/>
          </p:nvSpPr>
          <p:spPr>
            <a:xfrm>
              <a:off x="413100" y="2722475"/>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476100" y="2019225"/>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413100" y="3741625"/>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0"/>
          <p:cNvGrpSpPr/>
          <p:nvPr/>
        </p:nvGrpSpPr>
        <p:grpSpPr>
          <a:xfrm rot="1501034">
            <a:off x="7810426" y="438689"/>
            <a:ext cx="1240702" cy="1058673"/>
            <a:chOff x="7642325" y="131000"/>
            <a:chExt cx="1240675" cy="1058650"/>
          </a:xfrm>
        </p:grpSpPr>
        <p:sp>
          <p:nvSpPr>
            <p:cNvPr id="1040" name="Google Shape;1040;p20"/>
            <p:cNvSpPr/>
            <p:nvPr/>
          </p:nvSpPr>
          <p:spPr>
            <a:xfrm>
              <a:off x="8796000" y="11026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02"/>
        <p:cNvGrpSpPr/>
        <p:nvPr/>
      </p:nvGrpSpPr>
      <p:grpSpPr>
        <a:xfrm>
          <a:off x="0" y="0"/>
          <a:ext cx="0" cy="0"/>
          <a:chOff x="0" y="0"/>
          <a:chExt cx="0" cy="0"/>
        </a:xfrm>
      </p:grpSpPr>
      <p:grpSp>
        <p:nvGrpSpPr>
          <p:cNvPr id="1103" name="Google Shape;1103;p22"/>
          <p:cNvGrpSpPr/>
          <p:nvPr/>
        </p:nvGrpSpPr>
        <p:grpSpPr>
          <a:xfrm>
            <a:off x="0" y="2"/>
            <a:ext cx="9144000" cy="5143500"/>
            <a:chOff x="0" y="2"/>
            <a:chExt cx="9144000" cy="5143500"/>
          </a:xfrm>
        </p:grpSpPr>
        <p:grpSp>
          <p:nvGrpSpPr>
            <p:cNvPr id="1104" name="Google Shape;1104;p22"/>
            <p:cNvGrpSpPr/>
            <p:nvPr/>
          </p:nvGrpSpPr>
          <p:grpSpPr>
            <a:xfrm>
              <a:off x="0" y="206850"/>
              <a:ext cx="258600" cy="4729800"/>
              <a:chOff x="0" y="206850"/>
              <a:chExt cx="258600" cy="4729800"/>
            </a:xfrm>
          </p:grpSpPr>
          <p:sp>
            <p:nvSpPr>
              <p:cNvPr id="1105" name="Google Shape;1105;p22"/>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2"/>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2"/>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2"/>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2"/>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22"/>
            <p:cNvGrpSpPr/>
            <p:nvPr/>
          </p:nvGrpSpPr>
          <p:grpSpPr>
            <a:xfrm>
              <a:off x="0" y="2"/>
              <a:ext cx="9144000" cy="5143500"/>
              <a:chOff x="0" y="2"/>
              <a:chExt cx="9144000" cy="5143500"/>
            </a:xfrm>
          </p:grpSpPr>
          <p:sp>
            <p:nvSpPr>
              <p:cNvPr id="1119" name="Google Shape;1119;p22"/>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2"/>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2"/>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6" name="Google Shape;1146;p22"/>
          <p:cNvGrpSpPr/>
          <p:nvPr/>
        </p:nvGrpSpPr>
        <p:grpSpPr>
          <a:xfrm>
            <a:off x="1143450" y="4773475"/>
            <a:ext cx="1872700" cy="237000"/>
            <a:chOff x="1329525" y="4823175"/>
            <a:chExt cx="1872700" cy="237000"/>
          </a:xfrm>
        </p:grpSpPr>
        <p:sp>
          <p:nvSpPr>
            <p:cNvPr id="1147" name="Google Shape;1147;p22"/>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22"/>
          <p:cNvGrpSpPr/>
          <p:nvPr/>
        </p:nvGrpSpPr>
        <p:grpSpPr>
          <a:xfrm rot="10800000">
            <a:off x="574275" y="56025"/>
            <a:ext cx="1875000" cy="205500"/>
            <a:chOff x="6599400" y="4792550"/>
            <a:chExt cx="1875000" cy="205500"/>
          </a:xfrm>
        </p:grpSpPr>
        <p:sp>
          <p:nvSpPr>
            <p:cNvPr id="1151" name="Google Shape;1151;p22"/>
            <p:cNvSpPr/>
            <p:nvPr/>
          </p:nvSpPr>
          <p:spPr>
            <a:xfrm>
              <a:off x="6599400" y="479255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22"/>
          <p:cNvGrpSpPr/>
          <p:nvPr/>
        </p:nvGrpSpPr>
        <p:grpSpPr>
          <a:xfrm>
            <a:off x="5891600" y="4741975"/>
            <a:ext cx="2741850" cy="300000"/>
            <a:chOff x="2332900" y="131000"/>
            <a:chExt cx="2741850" cy="300000"/>
          </a:xfrm>
        </p:grpSpPr>
        <p:sp>
          <p:nvSpPr>
            <p:cNvPr id="1155" name="Google Shape;1155;p22"/>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4987750"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052225" y="1310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873125" y="28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22"/>
          <p:cNvGrpSpPr/>
          <p:nvPr/>
        </p:nvGrpSpPr>
        <p:grpSpPr>
          <a:xfrm>
            <a:off x="6919475" y="114575"/>
            <a:ext cx="1872700" cy="237000"/>
            <a:chOff x="1329525" y="4823175"/>
            <a:chExt cx="1872700" cy="237000"/>
          </a:xfrm>
        </p:grpSpPr>
        <p:sp>
          <p:nvSpPr>
            <p:cNvPr id="1160" name="Google Shape;1160;p22"/>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63"/>
        <p:cNvGrpSpPr/>
        <p:nvPr/>
      </p:nvGrpSpPr>
      <p:grpSpPr>
        <a:xfrm>
          <a:off x="0" y="0"/>
          <a:ext cx="0" cy="0"/>
          <a:chOff x="0" y="0"/>
          <a:chExt cx="0" cy="0"/>
        </a:xfrm>
      </p:grpSpPr>
      <p:grpSp>
        <p:nvGrpSpPr>
          <p:cNvPr id="1164" name="Google Shape;1164;p23"/>
          <p:cNvGrpSpPr/>
          <p:nvPr/>
        </p:nvGrpSpPr>
        <p:grpSpPr>
          <a:xfrm rot="10800000">
            <a:off x="0" y="2"/>
            <a:ext cx="9144000" cy="5143500"/>
            <a:chOff x="0" y="2"/>
            <a:chExt cx="9144000" cy="5143500"/>
          </a:xfrm>
        </p:grpSpPr>
        <p:grpSp>
          <p:nvGrpSpPr>
            <p:cNvPr id="1165" name="Google Shape;1165;p23"/>
            <p:cNvGrpSpPr/>
            <p:nvPr/>
          </p:nvGrpSpPr>
          <p:grpSpPr>
            <a:xfrm>
              <a:off x="0" y="206850"/>
              <a:ext cx="258600" cy="4729800"/>
              <a:chOff x="0" y="206850"/>
              <a:chExt cx="258600" cy="4729800"/>
            </a:xfrm>
          </p:grpSpPr>
          <p:sp>
            <p:nvSpPr>
              <p:cNvPr id="1166" name="Google Shape;1166;p23"/>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3"/>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3"/>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3"/>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3"/>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3"/>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3"/>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3"/>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3"/>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3"/>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3"/>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23"/>
            <p:cNvGrpSpPr/>
            <p:nvPr/>
          </p:nvGrpSpPr>
          <p:grpSpPr>
            <a:xfrm>
              <a:off x="0" y="2"/>
              <a:ext cx="9144000" cy="5143500"/>
              <a:chOff x="0" y="2"/>
              <a:chExt cx="9144000" cy="5143500"/>
            </a:xfrm>
          </p:grpSpPr>
          <p:sp>
            <p:nvSpPr>
              <p:cNvPr id="1180" name="Google Shape;1180;p23"/>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3"/>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3"/>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3"/>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3"/>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3"/>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3"/>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3"/>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3"/>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3"/>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3"/>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3"/>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3"/>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3"/>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3"/>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3"/>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3"/>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3"/>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3"/>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3"/>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3"/>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3"/>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3"/>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3"/>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7" name="Google Shape;1207;p23"/>
          <p:cNvGrpSpPr/>
          <p:nvPr/>
        </p:nvGrpSpPr>
        <p:grpSpPr>
          <a:xfrm rot="5400000">
            <a:off x="-570900" y="1516900"/>
            <a:ext cx="1872700" cy="237000"/>
            <a:chOff x="1329525" y="4823175"/>
            <a:chExt cx="1872700" cy="237000"/>
          </a:xfrm>
        </p:grpSpPr>
        <p:sp>
          <p:nvSpPr>
            <p:cNvPr id="1208" name="Google Shape;1208;p23"/>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3"/>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 name="Google Shape;1211;p23"/>
          <p:cNvGrpSpPr/>
          <p:nvPr/>
        </p:nvGrpSpPr>
        <p:grpSpPr>
          <a:xfrm>
            <a:off x="6472950" y="4764600"/>
            <a:ext cx="1875000" cy="205500"/>
            <a:chOff x="6599400" y="4792550"/>
            <a:chExt cx="1875000" cy="205500"/>
          </a:xfrm>
        </p:grpSpPr>
        <p:sp>
          <p:nvSpPr>
            <p:cNvPr id="1212" name="Google Shape;1212;p23"/>
            <p:cNvSpPr/>
            <p:nvPr/>
          </p:nvSpPr>
          <p:spPr>
            <a:xfrm>
              <a:off x="6599400" y="479255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23"/>
          <p:cNvGrpSpPr/>
          <p:nvPr/>
        </p:nvGrpSpPr>
        <p:grpSpPr>
          <a:xfrm rot="10800000">
            <a:off x="246950" y="3949500"/>
            <a:ext cx="1240675" cy="1058650"/>
            <a:chOff x="7642325" y="131000"/>
            <a:chExt cx="1240675" cy="1058650"/>
          </a:xfrm>
        </p:grpSpPr>
        <p:sp>
          <p:nvSpPr>
            <p:cNvPr id="1216" name="Google Shape;1216;p23"/>
            <p:cNvSpPr/>
            <p:nvPr/>
          </p:nvSpPr>
          <p:spPr>
            <a:xfrm>
              <a:off x="8796000" y="11026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3"/>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3"/>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23"/>
          <p:cNvGrpSpPr/>
          <p:nvPr/>
        </p:nvGrpSpPr>
        <p:grpSpPr>
          <a:xfrm>
            <a:off x="3747300" y="95950"/>
            <a:ext cx="2259750" cy="268500"/>
            <a:chOff x="942475" y="131000"/>
            <a:chExt cx="2259750" cy="268500"/>
          </a:xfrm>
        </p:grpSpPr>
        <p:sp>
          <p:nvSpPr>
            <p:cNvPr id="1221" name="Google Shape;1221;p23"/>
            <p:cNvSpPr/>
            <p:nvPr/>
          </p:nvSpPr>
          <p:spPr>
            <a:xfrm>
              <a:off x="942475"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3052225" y="1310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1225"/>
        <p:cNvGrpSpPr/>
        <p:nvPr/>
      </p:nvGrpSpPr>
      <p:grpSpPr>
        <a:xfrm>
          <a:off x="0" y="0"/>
          <a:ext cx="0" cy="0"/>
          <a:chOff x="0" y="0"/>
          <a:chExt cx="0" cy="0"/>
        </a:xfrm>
      </p:grpSpPr>
      <p:grpSp>
        <p:nvGrpSpPr>
          <p:cNvPr id="1226" name="Google Shape;1226;p24"/>
          <p:cNvGrpSpPr/>
          <p:nvPr/>
        </p:nvGrpSpPr>
        <p:grpSpPr>
          <a:xfrm>
            <a:off x="0" y="2"/>
            <a:ext cx="9144000" cy="5143500"/>
            <a:chOff x="0" y="2"/>
            <a:chExt cx="9144000" cy="5143500"/>
          </a:xfrm>
        </p:grpSpPr>
        <p:grpSp>
          <p:nvGrpSpPr>
            <p:cNvPr id="1227" name="Google Shape;1227;p24"/>
            <p:cNvGrpSpPr/>
            <p:nvPr/>
          </p:nvGrpSpPr>
          <p:grpSpPr>
            <a:xfrm>
              <a:off x="0" y="206850"/>
              <a:ext cx="258600" cy="4729800"/>
              <a:chOff x="0" y="206850"/>
              <a:chExt cx="258600" cy="4729800"/>
            </a:xfrm>
          </p:grpSpPr>
          <p:sp>
            <p:nvSpPr>
              <p:cNvPr id="1228" name="Google Shape;1228;p24"/>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24"/>
            <p:cNvGrpSpPr/>
            <p:nvPr/>
          </p:nvGrpSpPr>
          <p:grpSpPr>
            <a:xfrm>
              <a:off x="0" y="2"/>
              <a:ext cx="9144000" cy="5143500"/>
              <a:chOff x="0" y="2"/>
              <a:chExt cx="9144000" cy="5143500"/>
            </a:xfrm>
          </p:grpSpPr>
          <p:sp>
            <p:nvSpPr>
              <p:cNvPr id="1242" name="Google Shape;1242;p24"/>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4"/>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4"/>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4"/>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4"/>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4"/>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4"/>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4"/>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9" name="Google Shape;1269;p24"/>
          <p:cNvGrpSpPr/>
          <p:nvPr/>
        </p:nvGrpSpPr>
        <p:grpSpPr>
          <a:xfrm>
            <a:off x="3725300" y="4773475"/>
            <a:ext cx="1872700" cy="237000"/>
            <a:chOff x="1329525" y="4823175"/>
            <a:chExt cx="1872700" cy="237000"/>
          </a:xfrm>
        </p:grpSpPr>
        <p:sp>
          <p:nvSpPr>
            <p:cNvPr id="1270" name="Google Shape;1270;p24"/>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24"/>
          <p:cNvGrpSpPr/>
          <p:nvPr/>
        </p:nvGrpSpPr>
        <p:grpSpPr>
          <a:xfrm rot="10800000">
            <a:off x="4835950" y="56025"/>
            <a:ext cx="1875000" cy="205500"/>
            <a:chOff x="6599400" y="4792550"/>
            <a:chExt cx="1875000" cy="205500"/>
          </a:xfrm>
        </p:grpSpPr>
        <p:sp>
          <p:nvSpPr>
            <p:cNvPr id="1274" name="Google Shape;1274;p24"/>
            <p:cNvSpPr/>
            <p:nvPr/>
          </p:nvSpPr>
          <p:spPr>
            <a:xfrm>
              <a:off x="6599400" y="479255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24"/>
          <p:cNvGrpSpPr/>
          <p:nvPr/>
        </p:nvGrpSpPr>
        <p:grpSpPr>
          <a:xfrm rot="5400000">
            <a:off x="7480425" y="1662350"/>
            <a:ext cx="2741850" cy="300000"/>
            <a:chOff x="2332900" y="131000"/>
            <a:chExt cx="2741850" cy="300000"/>
          </a:xfrm>
        </p:grpSpPr>
        <p:sp>
          <p:nvSpPr>
            <p:cNvPr id="1278" name="Google Shape;1278;p24"/>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4"/>
            <p:cNvSpPr/>
            <p:nvPr/>
          </p:nvSpPr>
          <p:spPr>
            <a:xfrm>
              <a:off x="4987750"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4"/>
            <p:cNvSpPr/>
            <p:nvPr/>
          </p:nvSpPr>
          <p:spPr>
            <a:xfrm>
              <a:off x="3052225" y="1310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4"/>
            <p:cNvSpPr/>
            <p:nvPr/>
          </p:nvSpPr>
          <p:spPr>
            <a:xfrm>
              <a:off x="3873125" y="28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834084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38808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grpSp>
        <p:nvGrpSpPr>
          <p:cNvPr id="73" name="Google Shape;73;p3"/>
          <p:cNvGrpSpPr/>
          <p:nvPr/>
        </p:nvGrpSpPr>
        <p:grpSpPr>
          <a:xfrm rot="10800000">
            <a:off x="0" y="2"/>
            <a:ext cx="9144000" cy="5143500"/>
            <a:chOff x="0" y="2"/>
            <a:chExt cx="9144000" cy="5143500"/>
          </a:xfrm>
        </p:grpSpPr>
        <p:grpSp>
          <p:nvGrpSpPr>
            <p:cNvPr id="74" name="Google Shape;74;p3"/>
            <p:cNvGrpSpPr/>
            <p:nvPr/>
          </p:nvGrpSpPr>
          <p:grpSpPr>
            <a:xfrm>
              <a:off x="0" y="206850"/>
              <a:ext cx="258600" cy="4729800"/>
              <a:chOff x="0" y="206850"/>
              <a:chExt cx="258600" cy="4729800"/>
            </a:xfrm>
          </p:grpSpPr>
          <p:sp>
            <p:nvSpPr>
              <p:cNvPr id="75" name="Google Shape;75;p3"/>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a:off x="0" y="2"/>
              <a:ext cx="9144000" cy="5143500"/>
              <a:chOff x="0" y="2"/>
              <a:chExt cx="9144000" cy="5143500"/>
            </a:xfrm>
          </p:grpSpPr>
          <p:sp>
            <p:nvSpPr>
              <p:cNvPr id="89" name="Google Shape;89;p3"/>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 name="Google Shape;116;p3"/>
          <p:cNvSpPr txBox="1">
            <a:spLocks noGrp="1"/>
          </p:cNvSpPr>
          <p:nvPr>
            <p:ph type="title"/>
          </p:nvPr>
        </p:nvSpPr>
        <p:spPr>
          <a:xfrm>
            <a:off x="1798650" y="2741675"/>
            <a:ext cx="5546700" cy="8418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600"/>
              <a:buNone/>
              <a:defRPr sz="5000"/>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a:endParaRPr/>
          </a:p>
        </p:txBody>
      </p:sp>
      <p:sp>
        <p:nvSpPr>
          <p:cNvPr id="117" name="Google Shape;117;p3"/>
          <p:cNvSpPr txBox="1">
            <a:spLocks noGrp="1"/>
          </p:cNvSpPr>
          <p:nvPr>
            <p:ph type="title" idx="2" hasCustomPrompt="1"/>
          </p:nvPr>
        </p:nvSpPr>
        <p:spPr>
          <a:xfrm>
            <a:off x="3663300" y="1194001"/>
            <a:ext cx="1817400" cy="13395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000"/>
            </a:lvl1pPr>
            <a:lvl2pPr lvl="1" algn="ctr" rtl="0">
              <a:lnSpc>
                <a:spcPct val="115000"/>
              </a:lnSpc>
              <a:spcBef>
                <a:spcPts val="0"/>
              </a:spcBef>
              <a:spcAft>
                <a:spcPts val="0"/>
              </a:spcAft>
              <a:buSzPts val="6000"/>
              <a:buNone/>
              <a:defRPr sz="6000"/>
            </a:lvl2pPr>
            <a:lvl3pPr lvl="2" algn="ctr" rtl="0">
              <a:lnSpc>
                <a:spcPct val="115000"/>
              </a:lnSpc>
              <a:spcBef>
                <a:spcPts val="0"/>
              </a:spcBef>
              <a:spcAft>
                <a:spcPts val="0"/>
              </a:spcAft>
              <a:buSzPts val="6000"/>
              <a:buNone/>
              <a:defRPr sz="6000"/>
            </a:lvl3pPr>
            <a:lvl4pPr lvl="3" algn="ctr" rtl="0">
              <a:lnSpc>
                <a:spcPct val="115000"/>
              </a:lnSpc>
              <a:spcBef>
                <a:spcPts val="0"/>
              </a:spcBef>
              <a:spcAft>
                <a:spcPts val="0"/>
              </a:spcAft>
              <a:buSzPts val="6000"/>
              <a:buNone/>
              <a:defRPr sz="6000"/>
            </a:lvl4pPr>
            <a:lvl5pPr lvl="4" algn="ctr" rtl="0">
              <a:lnSpc>
                <a:spcPct val="115000"/>
              </a:lnSpc>
              <a:spcBef>
                <a:spcPts val="0"/>
              </a:spcBef>
              <a:spcAft>
                <a:spcPts val="0"/>
              </a:spcAft>
              <a:buSzPts val="6000"/>
              <a:buNone/>
              <a:defRPr sz="6000"/>
            </a:lvl5pPr>
            <a:lvl6pPr lvl="5" algn="ctr" rtl="0">
              <a:lnSpc>
                <a:spcPct val="115000"/>
              </a:lnSpc>
              <a:spcBef>
                <a:spcPts val="0"/>
              </a:spcBef>
              <a:spcAft>
                <a:spcPts val="0"/>
              </a:spcAft>
              <a:buSzPts val="6000"/>
              <a:buNone/>
              <a:defRPr sz="6000"/>
            </a:lvl6pPr>
            <a:lvl7pPr lvl="6" algn="ctr" rtl="0">
              <a:lnSpc>
                <a:spcPct val="115000"/>
              </a:lnSpc>
              <a:spcBef>
                <a:spcPts val="0"/>
              </a:spcBef>
              <a:spcAft>
                <a:spcPts val="0"/>
              </a:spcAft>
              <a:buSzPts val="6000"/>
              <a:buNone/>
              <a:defRPr sz="6000"/>
            </a:lvl7pPr>
            <a:lvl8pPr lvl="7" algn="ctr" rtl="0">
              <a:lnSpc>
                <a:spcPct val="115000"/>
              </a:lnSpc>
              <a:spcBef>
                <a:spcPts val="0"/>
              </a:spcBef>
              <a:spcAft>
                <a:spcPts val="0"/>
              </a:spcAft>
              <a:buSzPts val="6000"/>
              <a:buNone/>
              <a:defRPr sz="6000"/>
            </a:lvl8pPr>
            <a:lvl9pPr lvl="8" algn="ctr" rtl="0">
              <a:lnSpc>
                <a:spcPct val="115000"/>
              </a:lnSpc>
              <a:spcBef>
                <a:spcPts val="0"/>
              </a:spcBef>
              <a:spcAft>
                <a:spcPts val="0"/>
              </a:spcAft>
              <a:buSzPts val="6000"/>
              <a:buNone/>
              <a:defRPr sz="6000"/>
            </a:lvl9pPr>
          </a:lstStyle>
          <a:p>
            <a:r>
              <a:t>xx%</a:t>
            </a:r>
          </a:p>
        </p:txBody>
      </p:sp>
      <p:sp>
        <p:nvSpPr>
          <p:cNvPr id="118" name="Google Shape;118;p3"/>
          <p:cNvSpPr txBox="1">
            <a:spLocks noGrp="1"/>
          </p:cNvSpPr>
          <p:nvPr>
            <p:ph type="subTitle" idx="1"/>
          </p:nvPr>
        </p:nvSpPr>
        <p:spPr>
          <a:xfrm>
            <a:off x="1798650" y="3570600"/>
            <a:ext cx="5546700" cy="378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solidFill>
                  <a:schemeClr val="dk1"/>
                </a:solidFill>
              </a:defRPr>
            </a:lvl1pPr>
            <a:lvl2pPr lvl="1" algn="ctr" rtl="0">
              <a:lnSpc>
                <a:spcPct val="115000"/>
              </a:lnSpc>
              <a:spcBef>
                <a:spcPts val="0"/>
              </a:spcBef>
              <a:spcAft>
                <a:spcPts val="0"/>
              </a:spcAft>
              <a:buSzPts val="1600"/>
              <a:buNone/>
              <a:defRPr sz="1600"/>
            </a:lvl2pPr>
            <a:lvl3pPr lvl="2" algn="ctr" rtl="0">
              <a:lnSpc>
                <a:spcPct val="115000"/>
              </a:lnSpc>
              <a:spcBef>
                <a:spcPts val="1600"/>
              </a:spcBef>
              <a:spcAft>
                <a:spcPts val="0"/>
              </a:spcAft>
              <a:buSzPts val="1600"/>
              <a:buNone/>
              <a:defRPr sz="1600"/>
            </a:lvl3pPr>
            <a:lvl4pPr lvl="3" algn="ctr" rtl="0">
              <a:lnSpc>
                <a:spcPct val="115000"/>
              </a:lnSpc>
              <a:spcBef>
                <a:spcPts val="1600"/>
              </a:spcBef>
              <a:spcAft>
                <a:spcPts val="0"/>
              </a:spcAft>
              <a:buSzPts val="1600"/>
              <a:buNone/>
              <a:defRPr sz="1600"/>
            </a:lvl4pPr>
            <a:lvl5pPr lvl="4" algn="ctr" rtl="0">
              <a:lnSpc>
                <a:spcPct val="115000"/>
              </a:lnSpc>
              <a:spcBef>
                <a:spcPts val="1600"/>
              </a:spcBef>
              <a:spcAft>
                <a:spcPts val="0"/>
              </a:spcAft>
              <a:buSzPts val="1600"/>
              <a:buNone/>
              <a:defRPr sz="1600"/>
            </a:lvl5pPr>
            <a:lvl6pPr lvl="5" algn="ctr" rtl="0">
              <a:lnSpc>
                <a:spcPct val="115000"/>
              </a:lnSpc>
              <a:spcBef>
                <a:spcPts val="1600"/>
              </a:spcBef>
              <a:spcAft>
                <a:spcPts val="0"/>
              </a:spcAft>
              <a:buSzPts val="1600"/>
              <a:buNone/>
              <a:defRPr sz="1600"/>
            </a:lvl6pPr>
            <a:lvl7pPr lvl="6" algn="ctr" rtl="0">
              <a:lnSpc>
                <a:spcPct val="115000"/>
              </a:lnSpc>
              <a:spcBef>
                <a:spcPts val="1600"/>
              </a:spcBef>
              <a:spcAft>
                <a:spcPts val="0"/>
              </a:spcAft>
              <a:buSzPts val="1600"/>
              <a:buNone/>
              <a:defRPr sz="1600"/>
            </a:lvl7pPr>
            <a:lvl8pPr lvl="7" algn="ctr" rtl="0">
              <a:lnSpc>
                <a:spcPct val="115000"/>
              </a:lnSpc>
              <a:spcBef>
                <a:spcPts val="1600"/>
              </a:spcBef>
              <a:spcAft>
                <a:spcPts val="0"/>
              </a:spcAft>
              <a:buSzPts val="1600"/>
              <a:buNone/>
              <a:defRPr sz="1600"/>
            </a:lvl8pPr>
            <a:lvl9pPr lvl="8" algn="ctr" rtl="0">
              <a:lnSpc>
                <a:spcPct val="115000"/>
              </a:lnSpc>
              <a:spcBef>
                <a:spcPts val="1600"/>
              </a:spcBef>
              <a:spcAft>
                <a:spcPts val="1600"/>
              </a:spcAft>
              <a:buSzPts val="1600"/>
              <a:buNone/>
              <a:defRPr sz="1600"/>
            </a:lvl9pPr>
          </a:lstStyle>
          <a:p>
            <a:endParaRPr/>
          </a:p>
        </p:txBody>
      </p:sp>
      <p:grpSp>
        <p:nvGrpSpPr>
          <p:cNvPr id="119" name="Google Shape;119;p3"/>
          <p:cNvGrpSpPr/>
          <p:nvPr/>
        </p:nvGrpSpPr>
        <p:grpSpPr>
          <a:xfrm rot="5400000">
            <a:off x="-460300" y="1516900"/>
            <a:ext cx="1872700" cy="237000"/>
            <a:chOff x="1329525" y="4823175"/>
            <a:chExt cx="1872700" cy="237000"/>
          </a:xfrm>
        </p:grpSpPr>
        <p:sp>
          <p:nvSpPr>
            <p:cNvPr id="120" name="Google Shape;120;p3"/>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3"/>
          <p:cNvGrpSpPr/>
          <p:nvPr/>
        </p:nvGrpSpPr>
        <p:grpSpPr>
          <a:xfrm>
            <a:off x="6472950" y="4764600"/>
            <a:ext cx="1875000" cy="205500"/>
            <a:chOff x="6599400" y="4792550"/>
            <a:chExt cx="1875000" cy="205500"/>
          </a:xfrm>
        </p:grpSpPr>
        <p:sp>
          <p:nvSpPr>
            <p:cNvPr id="124" name="Google Shape;124;p3"/>
            <p:cNvSpPr/>
            <p:nvPr/>
          </p:nvSpPr>
          <p:spPr>
            <a:xfrm>
              <a:off x="6599400" y="479255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rot="10800000">
            <a:off x="246950" y="3949500"/>
            <a:ext cx="1240675" cy="1058650"/>
            <a:chOff x="7642325" y="131000"/>
            <a:chExt cx="1240675" cy="1058650"/>
          </a:xfrm>
        </p:grpSpPr>
        <p:sp>
          <p:nvSpPr>
            <p:cNvPr id="128" name="Google Shape;128;p3"/>
            <p:cNvSpPr/>
            <p:nvPr/>
          </p:nvSpPr>
          <p:spPr>
            <a:xfrm>
              <a:off x="8796000" y="11026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3"/>
          <p:cNvGrpSpPr/>
          <p:nvPr/>
        </p:nvGrpSpPr>
        <p:grpSpPr>
          <a:xfrm>
            <a:off x="3747300" y="312725"/>
            <a:ext cx="2259750" cy="268500"/>
            <a:chOff x="942475" y="131000"/>
            <a:chExt cx="2259750" cy="268500"/>
          </a:xfrm>
        </p:grpSpPr>
        <p:sp>
          <p:nvSpPr>
            <p:cNvPr id="133" name="Google Shape;133;p3"/>
            <p:cNvSpPr/>
            <p:nvPr/>
          </p:nvSpPr>
          <p:spPr>
            <a:xfrm>
              <a:off x="942475"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052225" y="1310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201264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256219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762811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189045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175992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318065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470234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943356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630489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3719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grpSp>
        <p:nvGrpSpPr>
          <p:cNvPr id="138" name="Google Shape;138;p4"/>
          <p:cNvGrpSpPr/>
          <p:nvPr/>
        </p:nvGrpSpPr>
        <p:grpSpPr>
          <a:xfrm flipH="1">
            <a:off x="0" y="2"/>
            <a:ext cx="9144000" cy="5143500"/>
            <a:chOff x="0" y="2"/>
            <a:chExt cx="9144000" cy="5143500"/>
          </a:xfrm>
        </p:grpSpPr>
        <p:grpSp>
          <p:nvGrpSpPr>
            <p:cNvPr id="139" name="Google Shape;139;p4"/>
            <p:cNvGrpSpPr/>
            <p:nvPr/>
          </p:nvGrpSpPr>
          <p:grpSpPr>
            <a:xfrm>
              <a:off x="0" y="206850"/>
              <a:ext cx="258600" cy="4729800"/>
              <a:chOff x="0" y="206850"/>
              <a:chExt cx="258600" cy="4729800"/>
            </a:xfrm>
          </p:grpSpPr>
          <p:sp>
            <p:nvSpPr>
              <p:cNvPr id="140" name="Google Shape;140;p4"/>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0" y="2"/>
              <a:ext cx="9144000" cy="5143500"/>
              <a:chOff x="0" y="2"/>
              <a:chExt cx="9144000" cy="5143500"/>
            </a:xfrm>
          </p:grpSpPr>
          <p:sp>
            <p:nvSpPr>
              <p:cNvPr id="154" name="Google Shape;154;p4"/>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 name="Google Shape;181;p4"/>
          <p:cNvSpPr txBox="1">
            <a:spLocks noGrp="1"/>
          </p:cNvSpPr>
          <p:nvPr>
            <p:ph type="title"/>
          </p:nvPr>
        </p:nvSpPr>
        <p:spPr>
          <a:xfrm>
            <a:off x="720000" y="539400"/>
            <a:ext cx="7704000" cy="114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lnSpc>
                <a:spcPct val="115000"/>
              </a:lnSpc>
              <a:spcBef>
                <a:spcPts val="0"/>
              </a:spcBef>
              <a:spcAft>
                <a:spcPts val="0"/>
              </a:spcAft>
              <a:buSzPts val="2800"/>
              <a:buNone/>
              <a:defRPr/>
            </a:lvl2pPr>
            <a:lvl3pPr lvl="2" rtl="0">
              <a:lnSpc>
                <a:spcPct val="115000"/>
              </a:lnSpc>
              <a:spcBef>
                <a:spcPts val="0"/>
              </a:spcBef>
              <a:spcAft>
                <a:spcPts val="0"/>
              </a:spcAft>
              <a:buSzPts val="2800"/>
              <a:buNone/>
              <a:defRPr/>
            </a:lvl3pPr>
            <a:lvl4pPr lvl="3" rtl="0">
              <a:lnSpc>
                <a:spcPct val="115000"/>
              </a:lnSpc>
              <a:spcBef>
                <a:spcPts val="0"/>
              </a:spcBef>
              <a:spcAft>
                <a:spcPts val="0"/>
              </a:spcAft>
              <a:buSzPts val="2800"/>
              <a:buNone/>
              <a:defRPr/>
            </a:lvl4pPr>
            <a:lvl5pPr lvl="4" rtl="0">
              <a:lnSpc>
                <a:spcPct val="115000"/>
              </a:lnSpc>
              <a:spcBef>
                <a:spcPts val="0"/>
              </a:spcBef>
              <a:spcAft>
                <a:spcPts val="0"/>
              </a:spcAft>
              <a:buSzPts val="2800"/>
              <a:buNone/>
              <a:defRPr/>
            </a:lvl5pPr>
            <a:lvl6pPr lvl="5" rtl="0">
              <a:lnSpc>
                <a:spcPct val="115000"/>
              </a:lnSpc>
              <a:spcBef>
                <a:spcPts val="0"/>
              </a:spcBef>
              <a:spcAft>
                <a:spcPts val="0"/>
              </a:spcAft>
              <a:buSzPts val="2800"/>
              <a:buNone/>
              <a:defRPr/>
            </a:lvl6pPr>
            <a:lvl7pPr lvl="6" rtl="0">
              <a:lnSpc>
                <a:spcPct val="115000"/>
              </a:lnSpc>
              <a:spcBef>
                <a:spcPts val="0"/>
              </a:spcBef>
              <a:spcAft>
                <a:spcPts val="0"/>
              </a:spcAft>
              <a:buSzPts val="2800"/>
              <a:buNone/>
              <a:defRPr/>
            </a:lvl7pPr>
            <a:lvl8pPr lvl="7" rtl="0">
              <a:lnSpc>
                <a:spcPct val="115000"/>
              </a:lnSpc>
              <a:spcBef>
                <a:spcPts val="0"/>
              </a:spcBef>
              <a:spcAft>
                <a:spcPts val="0"/>
              </a:spcAft>
              <a:buSzPts val="2800"/>
              <a:buNone/>
              <a:defRPr/>
            </a:lvl8pPr>
            <a:lvl9pPr lvl="8" rtl="0">
              <a:lnSpc>
                <a:spcPct val="115000"/>
              </a:lnSpc>
              <a:spcBef>
                <a:spcPts val="0"/>
              </a:spcBef>
              <a:spcAft>
                <a:spcPts val="0"/>
              </a:spcAft>
              <a:buSzPts val="2800"/>
              <a:buNone/>
              <a:defRPr/>
            </a:lvl9pPr>
          </a:lstStyle>
          <a:p>
            <a:endParaRPr/>
          </a:p>
        </p:txBody>
      </p:sp>
      <p:sp>
        <p:nvSpPr>
          <p:cNvPr id="182" name="Google Shape;182;p4"/>
          <p:cNvSpPr txBox="1">
            <a:spLocks noGrp="1"/>
          </p:cNvSpPr>
          <p:nvPr>
            <p:ph type="body" idx="1"/>
          </p:nvPr>
        </p:nvSpPr>
        <p:spPr>
          <a:xfrm>
            <a:off x="1140175" y="1680000"/>
            <a:ext cx="6863700" cy="2139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00000"/>
              </a:lnSpc>
              <a:spcBef>
                <a:spcPts val="1600"/>
              </a:spcBef>
              <a:spcAft>
                <a:spcPts val="0"/>
              </a:spcAft>
              <a:buSzPts val="1200"/>
              <a:buFont typeface="Roboto Condensed Light"/>
              <a:buChar char="○"/>
              <a:defRPr sz="1200"/>
            </a:lvl2pPr>
            <a:lvl3pPr marL="1371600" lvl="2" indent="-304800" rtl="0">
              <a:lnSpc>
                <a:spcPct val="115000"/>
              </a:lnSpc>
              <a:spcBef>
                <a:spcPts val="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grpSp>
        <p:nvGrpSpPr>
          <p:cNvPr id="183" name="Google Shape;183;p4"/>
          <p:cNvGrpSpPr/>
          <p:nvPr/>
        </p:nvGrpSpPr>
        <p:grpSpPr>
          <a:xfrm>
            <a:off x="1350325" y="4773475"/>
            <a:ext cx="1872700" cy="237000"/>
            <a:chOff x="1329525" y="4823175"/>
            <a:chExt cx="1872700" cy="237000"/>
          </a:xfrm>
        </p:grpSpPr>
        <p:sp>
          <p:nvSpPr>
            <p:cNvPr id="184" name="Google Shape;184;p4"/>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4"/>
          <p:cNvGrpSpPr/>
          <p:nvPr/>
        </p:nvGrpSpPr>
        <p:grpSpPr>
          <a:xfrm rot="5400000">
            <a:off x="7480425" y="1662350"/>
            <a:ext cx="2741850" cy="300000"/>
            <a:chOff x="2332900" y="131000"/>
            <a:chExt cx="2741850" cy="300000"/>
          </a:xfrm>
        </p:grpSpPr>
        <p:sp>
          <p:nvSpPr>
            <p:cNvPr id="188" name="Google Shape;188;p4"/>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987750"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052225" y="1310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73125" y="28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2"/>
        <p:cNvGrpSpPr/>
        <p:nvPr/>
      </p:nvGrpSpPr>
      <p:grpSpPr>
        <a:xfrm>
          <a:off x="0" y="0"/>
          <a:ext cx="0" cy="0"/>
          <a:chOff x="0" y="0"/>
          <a:chExt cx="0" cy="0"/>
        </a:xfrm>
      </p:grpSpPr>
      <p:grpSp>
        <p:nvGrpSpPr>
          <p:cNvPr id="193" name="Google Shape;193;p5"/>
          <p:cNvGrpSpPr/>
          <p:nvPr/>
        </p:nvGrpSpPr>
        <p:grpSpPr>
          <a:xfrm>
            <a:off x="0" y="2"/>
            <a:ext cx="9144000" cy="5143500"/>
            <a:chOff x="0" y="2"/>
            <a:chExt cx="9144000" cy="5143500"/>
          </a:xfrm>
        </p:grpSpPr>
        <p:grpSp>
          <p:nvGrpSpPr>
            <p:cNvPr id="194" name="Google Shape;194;p5"/>
            <p:cNvGrpSpPr/>
            <p:nvPr/>
          </p:nvGrpSpPr>
          <p:grpSpPr>
            <a:xfrm>
              <a:off x="0" y="206850"/>
              <a:ext cx="258600" cy="4729800"/>
              <a:chOff x="0" y="206850"/>
              <a:chExt cx="258600" cy="4729800"/>
            </a:xfrm>
          </p:grpSpPr>
          <p:sp>
            <p:nvSpPr>
              <p:cNvPr id="195" name="Google Shape;195;p5"/>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5"/>
            <p:cNvGrpSpPr/>
            <p:nvPr/>
          </p:nvGrpSpPr>
          <p:grpSpPr>
            <a:xfrm>
              <a:off x="0" y="2"/>
              <a:ext cx="9144000" cy="5143500"/>
              <a:chOff x="0" y="2"/>
              <a:chExt cx="9144000" cy="5143500"/>
            </a:xfrm>
          </p:grpSpPr>
          <p:sp>
            <p:nvSpPr>
              <p:cNvPr id="209" name="Google Shape;209;p5"/>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 name="Google Shape;236;p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5"/>
          <p:cNvSpPr txBox="1">
            <a:spLocks noGrp="1"/>
          </p:cNvSpPr>
          <p:nvPr>
            <p:ph type="subTitle" idx="1"/>
          </p:nvPr>
        </p:nvSpPr>
        <p:spPr>
          <a:xfrm>
            <a:off x="1830450" y="1938185"/>
            <a:ext cx="5483100" cy="654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a:solidFill>
                  <a:schemeClr val="dk1"/>
                </a:solidFill>
              </a:defRPr>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1830450" y="3367875"/>
            <a:ext cx="5483100" cy="654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2800"/>
              <a:buNone/>
              <a:defRPr sz="1400">
                <a:solidFill>
                  <a:schemeClr val="dk1"/>
                </a:solidFill>
              </a:defRPr>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39" name="Google Shape;239;p5"/>
          <p:cNvSpPr txBox="1">
            <a:spLocks noGrp="1"/>
          </p:cNvSpPr>
          <p:nvPr>
            <p:ph type="subTitle" idx="3"/>
          </p:nvPr>
        </p:nvSpPr>
        <p:spPr>
          <a:xfrm>
            <a:off x="1830450" y="1619525"/>
            <a:ext cx="5483100" cy="406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000" b="1">
                <a:solidFill>
                  <a:schemeClr val="dk1"/>
                </a:solidFill>
              </a:defRPr>
            </a:lvl1pPr>
            <a:lvl2pPr lvl="1" rtl="0">
              <a:lnSpc>
                <a:spcPct val="115000"/>
              </a:lnSpc>
              <a:spcBef>
                <a:spcPts val="0"/>
              </a:spcBef>
              <a:spcAft>
                <a:spcPts val="0"/>
              </a:spcAft>
              <a:buSzPts val="2000"/>
              <a:buNone/>
              <a:defRPr sz="2000" b="1"/>
            </a:lvl2pPr>
            <a:lvl3pPr lvl="2" rtl="0">
              <a:lnSpc>
                <a:spcPct val="115000"/>
              </a:lnSpc>
              <a:spcBef>
                <a:spcPts val="0"/>
              </a:spcBef>
              <a:spcAft>
                <a:spcPts val="0"/>
              </a:spcAft>
              <a:buSzPts val="2000"/>
              <a:buNone/>
              <a:defRPr sz="2000" b="1"/>
            </a:lvl3pPr>
            <a:lvl4pPr lvl="3" rtl="0">
              <a:lnSpc>
                <a:spcPct val="115000"/>
              </a:lnSpc>
              <a:spcBef>
                <a:spcPts val="0"/>
              </a:spcBef>
              <a:spcAft>
                <a:spcPts val="0"/>
              </a:spcAft>
              <a:buSzPts val="2000"/>
              <a:buNone/>
              <a:defRPr sz="2000" b="1"/>
            </a:lvl4pPr>
            <a:lvl5pPr lvl="4" rtl="0">
              <a:lnSpc>
                <a:spcPct val="115000"/>
              </a:lnSpc>
              <a:spcBef>
                <a:spcPts val="0"/>
              </a:spcBef>
              <a:spcAft>
                <a:spcPts val="0"/>
              </a:spcAft>
              <a:buSzPts val="2000"/>
              <a:buNone/>
              <a:defRPr sz="2000" b="1"/>
            </a:lvl5pPr>
            <a:lvl6pPr lvl="5" rtl="0">
              <a:lnSpc>
                <a:spcPct val="115000"/>
              </a:lnSpc>
              <a:spcBef>
                <a:spcPts val="0"/>
              </a:spcBef>
              <a:spcAft>
                <a:spcPts val="0"/>
              </a:spcAft>
              <a:buSzPts val="2000"/>
              <a:buNone/>
              <a:defRPr sz="2000" b="1"/>
            </a:lvl6pPr>
            <a:lvl7pPr lvl="6" rtl="0">
              <a:lnSpc>
                <a:spcPct val="115000"/>
              </a:lnSpc>
              <a:spcBef>
                <a:spcPts val="0"/>
              </a:spcBef>
              <a:spcAft>
                <a:spcPts val="0"/>
              </a:spcAft>
              <a:buSzPts val="2000"/>
              <a:buNone/>
              <a:defRPr sz="2000" b="1"/>
            </a:lvl7pPr>
            <a:lvl8pPr lvl="7" rtl="0">
              <a:lnSpc>
                <a:spcPct val="115000"/>
              </a:lnSpc>
              <a:spcBef>
                <a:spcPts val="0"/>
              </a:spcBef>
              <a:spcAft>
                <a:spcPts val="0"/>
              </a:spcAft>
              <a:buSzPts val="2000"/>
              <a:buNone/>
              <a:defRPr sz="2000" b="1"/>
            </a:lvl8pPr>
            <a:lvl9pPr lvl="8" rtl="0">
              <a:lnSpc>
                <a:spcPct val="115000"/>
              </a:lnSpc>
              <a:spcBef>
                <a:spcPts val="0"/>
              </a:spcBef>
              <a:spcAft>
                <a:spcPts val="0"/>
              </a:spcAft>
              <a:buSzPts val="2000"/>
              <a:buNone/>
              <a:defRPr sz="2000" b="1"/>
            </a:lvl9pPr>
          </a:lstStyle>
          <a:p>
            <a:endParaRPr/>
          </a:p>
        </p:txBody>
      </p:sp>
      <p:sp>
        <p:nvSpPr>
          <p:cNvPr id="240" name="Google Shape;240;p5"/>
          <p:cNvSpPr txBox="1">
            <a:spLocks noGrp="1"/>
          </p:cNvSpPr>
          <p:nvPr>
            <p:ph type="subTitle" idx="4"/>
          </p:nvPr>
        </p:nvSpPr>
        <p:spPr>
          <a:xfrm>
            <a:off x="1830450" y="3049265"/>
            <a:ext cx="5483100" cy="4062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2000"/>
              <a:buNone/>
              <a:defRPr sz="2000" b="1">
                <a:solidFill>
                  <a:schemeClr val="dk1"/>
                </a:solidFill>
              </a:defRPr>
            </a:lvl1pPr>
            <a:lvl2pPr lvl="1" rtl="0">
              <a:lnSpc>
                <a:spcPct val="115000"/>
              </a:lnSpc>
              <a:spcBef>
                <a:spcPts val="0"/>
              </a:spcBef>
              <a:spcAft>
                <a:spcPts val="0"/>
              </a:spcAft>
              <a:buSzPts val="2000"/>
              <a:buNone/>
              <a:defRPr sz="2000" b="1"/>
            </a:lvl2pPr>
            <a:lvl3pPr lvl="2" rtl="0">
              <a:lnSpc>
                <a:spcPct val="115000"/>
              </a:lnSpc>
              <a:spcBef>
                <a:spcPts val="0"/>
              </a:spcBef>
              <a:spcAft>
                <a:spcPts val="0"/>
              </a:spcAft>
              <a:buSzPts val="2000"/>
              <a:buNone/>
              <a:defRPr sz="2000" b="1"/>
            </a:lvl3pPr>
            <a:lvl4pPr lvl="3" rtl="0">
              <a:lnSpc>
                <a:spcPct val="115000"/>
              </a:lnSpc>
              <a:spcBef>
                <a:spcPts val="0"/>
              </a:spcBef>
              <a:spcAft>
                <a:spcPts val="0"/>
              </a:spcAft>
              <a:buSzPts val="2000"/>
              <a:buNone/>
              <a:defRPr sz="2000" b="1"/>
            </a:lvl4pPr>
            <a:lvl5pPr lvl="4" rtl="0">
              <a:lnSpc>
                <a:spcPct val="115000"/>
              </a:lnSpc>
              <a:spcBef>
                <a:spcPts val="0"/>
              </a:spcBef>
              <a:spcAft>
                <a:spcPts val="0"/>
              </a:spcAft>
              <a:buSzPts val="2000"/>
              <a:buNone/>
              <a:defRPr sz="2000" b="1"/>
            </a:lvl5pPr>
            <a:lvl6pPr lvl="5" rtl="0">
              <a:lnSpc>
                <a:spcPct val="115000"/>
              </a:lnSpc>
              <a:spcBef>
                <a:spcPts val="0"/>
              </a:spcBef>
              <a:spcAft>
                <a:spcPts val="0"/>
              </a:spcAft>
              <a:buSzPts val="2000"/>
              <a:buNone/>
              <a:defRPr sz="2000" b="1"/>
            </a:lvl6pPr>
            <a:lvl7pPr lvl="6" rtl="0">
              <a:lnSpc>
                <a:spcPct val="115000"/>
              </a:lnSpc>
              <a:spcBef>
                <a:spcPts val="0"/>
              </a:spcBef>
              <a:spcAft>
                <a:spcPts val="0"/>
              </a:spcAft>
              <a:buSzPts val="2000"/>
              <a:buNone/>
              <a:defRPr sz="2000" b="1"/>
            </a:lvl7pPr>
            <a:lvl8pPr lvl="7" rtl="0">
              <a:lnSpc>
                <a:spcPct val="115000"/>
              </a:lnSpc>
              <a:spcBef>
                <a:spcPts val="0"/>
              </a:spcBef>
              <a:spcAft>
                <a:spcPts val="0"/>
              </a:spcAft>
              <a:buSzPts val="2000"/>
              <a:buNone/>
              <a:defRPr sz="2000" b="1"/>
            </a:lvl8pPr>
            <a:lvl9pPr lvl="8" rtl="0">
              <a:lnSpc>
                <a:spcPct val="115000"/>
              </a:lnSpc>
              <a:spcBef>
                <a:spcPts val="0"/>
              </a:spcBef>
              <a:spcAft>
                <a:spcPts val="0"/>
              </a:spcAft>
              <a:buSzPts val="2000"/>
              <a:buNone/>
              <a:defRPr sz="2000" b="1"/>
            </a:lvl9pPr>
          </a:lstStyle>
          <a:p>
            <a:endParaRPr/>
          </a:p>
        </p:txBody>
      </p:sp>
      <p:grpSp>
        <p:nvGrpSpPr>
          <p:cNvPr id="241" name="Google Shape;241;p5"/>
          <p:cNvGrpSpPr/>
          <p:nvPr/>
        </p:nvGrpSpPr>
        <p:grpSpPr>
          <a:xfrm rot="10800000" flipH="1">
            <a:off x="557500" y="131000"/>
            <a:ext cx="1872700" cy="237000"/>
            <a:chOff x="1329525" y="4823175"/>
            <a:chExt cx="1872700" cy="237000"/>
          </a:xfrm>
        </p:grpSpPr>
        <p:sp>
          <p:nvSpPr>
            <p:cNvPr id="242" name="Google Shape;242;p5"/>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5"/>
          <p:cNvGrpSpPr/>
          <p:nvPr/>
        </p:nvGrpSpPr>
        <p:grpSpPr>
          <a:xfrm rot="-5400000">
            <a:off x="7913200" y="308175"/>
            <a:ext cx="1169225" cy="814850"/>
            <a:chOff x="7689775" y="4183200"/>
            <a:chExt cx="1169225" cy="814850"/>
          </a:xfrm>
        </p:grpSpPr>
        <p:sp>
          <p:nvSpPr>
            <p:cNvPr id="246" name="Google Shape;246;p5"/>
            <p:cNvSpPr/>
            <p:nvPr/>
          </p:nvSpPr>
          <p:spPr>
            <a:xfrm>
              <a:off x="8709000" y="41832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5"/>
          <p:cNvGrpSpPr/>
          <p:nvPr/>
        </p:nvGrpSpPr>
        <p:grpSpPr>
          <a:xfrm>
            <a:off x="7493375" y="4624050"/>
            <a:ext cx="1153675" cy="408400"/>
            <a:chOff x="7642325" y="131000"/>
            <a:chExt cx="1153675" cy="408400"/>
          </a:xfrm>
        </p:grpSpPr>
        <p:sp>
          <p:nvSpPr>
            <p:cNvPr id="250" name="Google Shape;250;p5"/>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5"/>
        <p:cNvGrpSpPr/>
        <p:nvPr/>
      </p:nvGrpSpPr>
      <p:grpSpPr>
        <a:xfrm>
          <a:off x="0" y="0"/>
          <a:ext cx="0" cy="0"/>
          <a:chOff x="0" y="0"/>
          <a:chExt cx="0" cy="0"/>
        </a:xfrm>
      </p:grpSpPr>
      <p:grpSp>
        <p:nvGrpSpPr>
          <p:cNvPr id="316" name="Google Shape;316;p7"/>
          <p:cNvGrpSpPr/>
          <p:nvPr/>
        </p:nvGrpSpPr>
        <p:grpSpPr>
          <a:xfrm>
            <a:off x="0" y="2"/>
            <a:ext cx="9144000" cy="5143500"/>
            <a:chOff x="0" y="2"/>
            <a:chExt cx="9144000" cy="5143500"/>
          </a:xfrm>
        </p:grpSpPr>
        <p:grpSp>
          <p:nvGrpSpPr>
            <p:cNvPr id="317" name="Google Shape;317;p7"/>
            <p:cNvGrpSpPr/>
            <p:nvPr/>
          </p:nvGrpSpPr>
          <p:grpSpPr>
            <a:xfrm>
              <a:off x="0" y="206850"/>
              <a:ext cx="258600" cy="4729800"/>
              <a:chOff x="0" y="206850"/>
              <a:chExt cx="258600" cy="4729800"/>
            </a:xfrm>
          </p:grpSpPr>
          <p:sp>
            <p:nvSpPr>
              <p:cNvPr id="318" name="Google Shape;318;p7"/>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7"/>
            <p:cNvGrpSpPr/>
            <p:nvPr/>
          </p:nvGrpSpPr>
          <p:grpSpPr>
            <a:xfrm>
              <a:off x="0" y="2"/>
              <a:ext cx="9144000" cy="5143500"/>
              <a:chOff x="0" y="2"/>
              <a:chExt cx="9144000" cy="5143500"/>
            </a:xfrm>
          </p:grpSpPr>
          <p:sp>
            <p:nvSpPr>
              <p:cNvPr id="332" name="Google Shape;332;p7"/>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9" name="Google Shape;359;p7"/>
          <p:cNvSpPr txBox="1">
            <a:spLocks noGrp="1"/>
          </p:cNvSpPr>
          <p:nvPr>
            <p:ph type="body" idx="1"/>
          </p:nvPr>
        </p:nvSpPr>
        <p:spPr>
          <a:xfrm>
            <a:off x="3739400" y="1710713"/>
            <a:ext cx="4691700" cy="23598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360" name="Google Shape;360;p7"/>
          <p:cNvSpPr txBox="1">
            <a:spLocks noGrp="1"/>
          </p:cNvSpPr>
          <p:nvPr>
            <p:ph type="title"/>
          </p:nvPr>
        </p:nvSpPr>
        <p:spPr>
          <a:xfrm>
            <a:off x="3739400" y="1072988"/>
            <a:ext cx="4691700" cy="63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800"/>
              <a:buNone/>
              <a:defRPr/>
            </a:lvl1pPr>
            <a:lvl2pPr lvl="1" rtl="0">
              <a:lnSpc>
                <a:spcPct val="115000"/>
              </a:lnSpc>
              <a:spcBef>
                <a:spcPts val="0"/>
              </a:spcBef>
              <a:spcAft>
                <a:spcPts val="0"/>
              </a:spcAft>
              <a:buSzPts val="2800"/>
              <a:buNone/>
              <a:defRPr/>
            </a:lvl2pPr>
            <a:lvl3pPr lvl="2" rtl="0">
              <a:lnSpc>
                <a:spcPct val="115000"/>
              </a:lnSpc>
              <a:spcBef>
                <a:spcPts val="0"/>
              </a:spcBef>
              <a:spcAft>
                <a:spcPts val="0"/>
              </a:spcAft>
              <a:buSzPts val="2800"/>
              <a:buNone/>
              <a:defRPr/>
            </a:lvl3pPr>
            <a:lvl4pPr lvl="3" rtl="0">
              <a:lnSpc>
                <a:spcPct val="115000"/>
              </a:lnSpc>
              <a:spcBef>
                <a:spcPts val="0"/>
              </a:spcBef>
              <a:spcAft>
                <a:spcPts val="0"/>
              </a:spcAft>
              <a:buSzPts val="2800"/>
              <a:buNone/>
              <a:defRPr/>
            </a:lvl4pPr>
            <a:lvl5pPr lvl="4" rtl="0">
              <a:lnSpc>
                <a:spcPct val="115000"/>
              </a:lnSpc>
              <a:spcBef>
                <a:spcPts val="0"/>
              </a:spcBef>
              <a:spcAft>
                <a:spcPts val="0"/>
              </a:spcAft>
              <a:buSzPts val="2800"/>
              <a:buNone/>
              <a:defRPr/>
            </a:lvl5pPr>
            <a:lvl6pPr lvl="5" rtl="0">
              <a:lnSpc>
                <a:spcPct val="115000"/>
              </a:lnSpc>
              <a:spcBef>
                <a:spcPts val="0"/>
              </a:spcBef>
              <a:spcAft>
                <a:spcPts val="0"/>
              </a:spcAft>
              <a:buSzPts val="2800"/>
              <a:buNone/>
              <a:defRPr/>
            </a:lvl6pPr>
            <a:lvl7pPr lvl="6" rtl="0">
              <a:lnSpc>
                <a:spcPct val="115000"/>
              </a:lnSpc>
              <a:spcBef>
                <a:spcPts val="0"/>
              </a:spcBef>
              <a:spcAft>
                <a:spcPts val="0"/>
              </a:spcAft>
              <a:buSzPts val="2800"/>
              <a:buNone/>
              <a:defRPr/>
            </a:lvl7pPr>
            <a:lvl8pPr lvl="7" rtl="0">
              <a:lnSpc>
                <a:spcPct val="115000"/>
              </a:lnSpc>
              <a:spcBef>
                <a:spcPts val="0"/>
              </a:spcBef>
              <a:spcAft>
                <a:spcPts val="0"/>
              </a:spcAft>
              <a:buSzPts val="2800"/>
              <a:buNone/>
              <a:defRPr/>
            </a:lvl8pPr>
            <a:lvl9pPr lvl="8" rtl="0">
              <a:lnSpc>
                <a:spcPct val="115000"/>
              </a:lnSpc>
              <a:spcBef>
                <a:spcPts val="0"/>
              </a:spcBef>
              <a:spcAft>
                <a:spcPts val="0"/>
              </a:spcAft>
              <a:buSzPts val="2800"/>
              <a:buNone/>
              <a:defRPr/>
            </a:lvl9pPr>
          </a:lstStyle>
          <a:p>
            <a:endParaRPr/>
          </a:p>
        </p:txBody>
      </p:sp>
      <p:grpSp>
        <p:nvGrpSpPr>
          <p:cNvPr id="361" name="Google Shape;361;p7"/>
          <p:cNvGrpSpPr/>
          <p:nvPr/>
        </p:nvGrpSpPr>
        <p:grpSpPr>
          <a:xfrm>
            <a:off x="499925" y="4773475"/>
            <a:ext cx="1872700" cy="237000"/>
            <a:chOff x="1329525" y="4823175"/>
            <a:chExt cx="1872700" cy="237000"/>
          </a:xfrm>
        </p:grpSpPr>
        <p:sp>
          <p:nvSpPr>
            <p:cNvPr id="362" name="Google Shape;362;p7"/>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7"/>
          <p:cNvGrpSpPr/>
          <p:nvPr/>
        </p:nvGrpSpPr>
        <p:grpSpPr>
          <a:xfrm>
            <a:off x="7642325" y="131000"/>
            <a:ext cx="1240675" cy="1058650"/>
            <a:chOff x="7642325" y="131000"/>
            <a:chExt cx="1240675" cy="1058650"/>
          </a:xfrm>
        </p:grpSpPr>
        <p:sp>
          <p:nvSpPr>
            <p:cNvPr id="366" name="Google Shape;366;p7"/>
            <p:cNvSpPr/>
            <p:nvPr/>
          </p:nvSpPr>
          <p:spPr>
            <a:xfrm>
              <a:off x="8796000" y="11026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7"/>
          <p:cNvGrpSpPr/>
          <p:nvPr/>
        </p:nvGrpSpPr>
        <p:grpSpPr>
          <a:xfrm rot="-5400000">
            <a:off x="6970875" y="3987275"/>
            <a:ext cx="150000" cy="1809400"/>
            <a:chOff x="413100" y="2019225"/>
            <a:chExt cx="150000" cy="1809400"/>
          </a:xfrm>
        </p:grpSpPr>
        <p:sp>
          <p:nvSpPr>
            <p:cNvPr id="371" name="Google Shape;371;p7"/>
            <p:cNvSpPr/>
            <p:nvPr/>
          </p:nvSpPr>
          <p:spPr>
            <a:xfrm>
              <a:off x="413100" y="2722475"/>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76100" y="2019225"/>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13100" y="3741625"/>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7"/>
          <p:cNvGrpSpPr/>
          <p:nvPr/>
        </p:nvGrpSpPr>
        <p:grpSpPr>
          <a:xfrm>
            <a:off x="2213350" y="131000"/>
            <a:ext cx="2639125" cy="339600"/>
            <a:chOff x="563100" y="131000"/>
            <a:chExt cx="2639125" cy="339600"/>
          </a:xfrm>
        </p:grpSpPr>
        <p:sp>
          <p:nvSpPr>
            <p:cNvPr id="375" name="Google Shape;375;p7"/>
            <p:cNvSpPr/>
            <p:nvPr/>
          </p:nvSpPr>
          <p:spPr>
            <a:xfrm>
              <a:off x="563100" y="3206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942475"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3052225" y="1310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0"/>
        <p:cNvGrpSpPr/>
        <p:nvPr/>
      </p:nvGrpSpPr>
      <p:grpSpPr>
        <a:xfrm>
          <a:off x="0" y="0"/>
          <a:ext cx="0" cy="0"/>
          <a:chOff x="0" y="0"/>
          <a:chExt cx="0" cy="0"/>
        </a:xfrm>
      </p:grpSpPr>
      <p:grpSp>
        <p:nvGrpSpPr>
          <p:cNvPr id="381" name="Google Shape;381;p8"/>
          <p:cNvGrpSpPr/>
          <p:nvPr/>
        </p:nvGrpSpPr>
        <p:grpSpPr>
          <a:xfrm rot="10800000">
            <a:off x="0" y="2"/>
            <a:ext cx="9144000" cy="5143500"/>
            <a:chOff x="0" y="2"/>
            <a:chExt cx="9144000" cy="5143500"/>
          </a:xfrm>
        </p:grpSpPr>
        <p:grpSp>
          <p:nvGrpSpPr>
            <p:cNvPr id="382" name="Google Shape;382;p8"/>
            <p:cNvGrpSpPr/>
            <p:nvPr/>
          </p:nvGrpSpPr>
          <p:grpSpPr>
            <a:xfrm>
              <a:off x="0" y="206850"/>
              <a:ext cx="258600" cy="4729800"/>
              <a:chOff x="0" y="206850"/>
              <a:chExt cx="258600" cy="4729800"/>
            </a:xfrm>
          </p:grpSpPr>
          <p:sp>
            <p:nvSpPr>
              <p:cNvPr id="383" name="Google Shape;383;p8"/>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8"/>
            <p:cNvGrpSpPr/>
            <p:nvPr/>
          </p:nvGrpSpPr>
          <p:grpSpPr>
            <a:xfrm>
              <a:off x="0" y="2"/>
              <a:ext cx="9144000" cy="5143500"/>
              <a:chOff x="0" y="2"/>
              <a:chExt cx="9144000" cy="5143500"/>
            </a:xfrm>
          </p:grpSpPr>
          <p:sp>
            <p:nvSpPr>
              <p:cNvPr id="397" name="Google Shape;397;p8"/>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4" name="Google Shape;42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4800"/>
              <a:buNone/>
              <a:defRPr sz="7200"/>
            </a:lvl1pPr>
            <a:lvl2pPr lvl="1">
              <a:lnSpc>
                <a:spcPct val="115000"/>
              </a:lnSpc>
              <a:spcBef>
                <a:spcPts val="0"/>
              </a:spcBef>
              <a:spcAft>
                <a:spcPts val="0"/>
              </a:spcAft>
              <a:buSzPts val="4800"/>
              <a:buNone/>
              <a:defRPr sz="4800"/>
            </a:lvl2pPr>
            <a:lvl3pPr lvl="2">
              <a:lnSpc>
                <a:spcPct val="115000"/>
              </a:lnSpc>
              <a:spcBef>
                <a:spcPts val="0"/>
              </a:spcBef>
              <a:spcAft>
                <a:spcPts val="0"/>
              </a:spcAft>
              <a:buSzPts val="4800"/>
              <a:buNone/>
              <a:defRPr sz="4800"/>
            </a:lvl3pPr>
            <a:lvl4pPr lvl="3">
              <a:lnSpc>
                <a:spcPct val="115000"/>
              </a:lnSpc>
              <a:spcBef>
                <a:spcPts val="0"/>
              </a:spcBef>
              <a:spcAft>
                <a:spcPts val="0"/>
              </a:spcAft>
              <a:buSzPts val="4800"/>
              <a:buNone/>
              <a:defRPr sz="4800"/>
            </a:lvl4pPr>
            <a:lvl5pPr lvl="4">
              <a:lnSpc>
                <a:spcPct val="115000"/>
              </a:lnSpc>
              <a:spcBef>
                <a:spcPts val="0"/>
              </a:spcBef>
              <a:spcAft>
                <a:spcPts val="0"/>
              </a:spcAft>
              <a:buSzPts val="4800"/>
              <a:buNone/>
              <a:defRPr sz="4800"/>
            </a:lvl5pPr>
            <a:lvl6pPr lvl="5">
              <a:lnSpc>
                <a:spcPct val="115000"/>
              </a:lnSpc>
              <a:spcBef>
                <a:spcPts val="0"/>
              </a:spcBef>
              <a:spcAft>
                <a:spcPts val="0"/>
              </a:spcAft>
              <a:buSzPts val="4800"/>
              <a:buNone/>
              <a:defRPr sz="4800"/>
            </a:lvl6pPr>
            <a:lvl7pPr lvl="6">
              <a:lnSpc>
                <a:spcPct val="115000"/>
              </a:lnSpc>
              <a:spcBef>
                <a:spcPts val="0"/>
              </a:spcBef>
              <a:spcAft>
                <a:spcPts val="0"/>
              </a:spcAft>
              <a:buSzPts val="4800"/>
              <a:buNone/>
              <a:defRPr sz="4800"/>
            </a:lvl7pPr>
            <a:lvl8pPr lvl="7">
              <a:lnSpc>
                <a:spcPct val="115000"/>
              </a:lnSpc>
              <a:spcBef>
                <a:spcPts val="0"/>
              </a:spcBef>
              <a:spcAft>
                <a:spcPts val="0"/>
              </a:spcAft>
              <a:buSzPts val="4800"/>
              <a:buNone/>
              <a:defRPr sz="4800"/>
            </a:lvl8pPr>
            <a:lvl9pPr lvl="8">
              <a:lnSpc>
                <a:spcPct val="115000"/>
              </a:lnSpc>
              <a:spcBef>
                <a:spcPts val="0"/>
              </a:spcBef>
              <a:spcAft>
                <a:spcPts val="0"/>
              </a:spcAft>
              <a:buSzPts val="4800"/>
              <a:buNone/>
              <a:defRPr sz="4800"/>
            </a:lvl9pPr>
          </a:lstStyle>
          <a:p>
            <a:endParaRPr/>
          </a:p>
        </p:txBody>
      </p:sp>
      <p:grpSp>
        <p:nvGrpSpPr>
          <p:cNvPr id="425" name="Google Shape;425;p8"/>
          <p:cNvGrpSpPr/>
          <p:nvPr/>
        </p:nvGrpSpPr>
        <p:grpSpPr>
          <a:xfrm>
            <a:off x="2231525" y="131000"/>
            <a:ext cx="1872700" cy="237000"/>
            <a:chOff x="1329525" y="4823175"/>
            <a:chExt cx="1872700" cy="237000"/>
          </a:xfrm>
        </p:grpSpPr>
        <p:sp>
          <p:nvSpPr>
            <p:cNvPr id="426" name="Google Shape;426;p8"/>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8"/>
          <p:cNvGrpSpPr/>
          <p:nvPr/>
        </p:nvGrpSpPr>
        <p:grpSpPr>
          <a:xfrm rot="-5400000">
            <a:off x="7913200" y="308175"/>
            <a:ext cx="1169225" cy="814850"/>
            <a:chOff x="7689775" y="4183200"/>
            <a:chExt cx="1169225" cy="814850"/>
          </a:xfrm>
        </p:grpSpPr>
        <p:sp>
          <p:nvSpPr>
            <p:cNvPr id="430" name="Google Shape;430;p8"/>
            <p:cNvSpPr/>
            <p:nvPr/>
          </p:nvSpPr>
          <p:spPr>
            <a:xfrm>
              <a:off x="8709000" y="41832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8"/>
          <p:cNvGrpSpPr/>
          <p:nvPr/>
        </p:nvGrpSpPr>
        <p:grpSpPr>
          <a:xfrm>
            <a:off x="7493375" y="4624050"/>
            <a:ext cx="1153675" cy="408400"/>
            <a:chOff x="7642325" y="131000"/>
            <a:chExt cx="1153675" cy="408400"/>
          </a:xfrm>
        </p:grpSpPr>
        <p:sp>
          <p:nvSpPr>
            <p:cNvPr id="434" name="Google Shape;434;p8"/>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8"/>
          <p:cNvGrpSpPr/>
          <p:nvPr/>
        </p:nvGrpSpPr>
        <p:grpSpPr>
          <a:xfrm>
            <a:off x="374725" y="4658450"/>
            <a:ext cx="1856800" cy="339600"/>
            <a:chOff x="563100" y="131000"/>
            <a:chExt cx="1856800" cy="339600"/>
          </a:xfrm>
        </p:grpSpPr>
        <p:sp>
          <p:nvSpPr>
            <p:cNvPr id="438" name="Google Shape;438;p8"/>
            <p:cNvSpPr/>
            <p:nvPr/>
          </p:nvSpPr>
          <p:spPr>
            <a:xfrm>
              <a:off x="563100" y="3206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942475"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2"/>
        <p:cNvGrpSpPr/>
        <p:nvPr/>
      </p:nvGrpSpPr>
      <p:grpSpPr>
        <a:xfrm>
          <a:off x="0" y="0"/>
          <a:ext cx="0" cy="0"/>
          <a:chOff x="0" y="0"/>
          <a:chExt cx="0" cy="0"/>
        </a:xfrm>
      </p:grpSpPr>
      <p:grpSp>
        <p:nvGrpSpPr>
          <p:cNvPr id="443" name="Google Shape;443;p9"/>
          <p:cNvGrpSpPr/>
          <p:nvPr/>
        </p:nvGrpSpPr>
        <p:grpSpPr>
          <a:xfrm rot="10800000">
            <a:off x="0" y="2"/>
            <a:ext cx="9144000" cy="5143500"/>
            <a:chOff x="0" y="2"/>
            <a:chExt cx="9144000" cy="5143500"/>
          </a:xfrm>
        </p:grpSpPr>
        <p:grpSp>
          <p:nvGrpSpPr>
            <p:cNvPr id="444" name="Google Shape;444;p9"/>
            <p:cNvGrpSpPr/>
            <p:nvPr/>
          </p:nvGrpSpPr>
          <p:grpSpPr>
            <a:xfrm>
              <a:off x="0" y="206850"/>
              <a:ext cx="258600" cy="4729800"/>
              <a:chOff x="0" y="206850"/>
              <a:chExt cx="258600" cy="4729800"/>
            </a:xfrm>
          </p:grpSpPr>
          <p:sp>
            <p:nvSpPr>
              <p:cNvPr id="445" name="Google Shape;445;p9"/>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9"/>
            <p:cNvGrpSpPr/>
            <p:nvPr/>
          </p:nvGrpSpPr>
          <p:grpSpPr>
            <a:xfrm>
              <a:off x="0" y="2"/>
              <a:ext cx="9144000" cy="5143500"/>
              <a:chOff x="0" y="2"/>
              <a:chExt cx="9144000" cy="5143500"/>
            </a:xfrm>
          </p:grpSpPr>
          <p:sp>
            <p:nvSpPr>
              <p:cNvPr id="459" name="Google Shape;459;p9"/>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6" name="Google Shape;486;p9"/>
          <p:cNvSpPr txBox="1">
            <a:spLocks noGrp="1"/>
          </p:cNvSpPr>
          <p:nvPr>
            <p:ph type="title"/>
          </p:nvPr>
        </p:nvSpPr>
        <p:spPr>
          <a:xfrm>
            <a:off x="2241450" y="1416950"/>
            <a:ext cx="4661100" cy="841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600"/>
              <a:buNone/>
              <a:defRPr sz="4500"/>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2241550" y="2258750"/>
            <a:ext cx="4661100" cy="1261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solidFill>
                  <a:schemeClr val="dk1"/>
                </a:solidFill>
              </a:defRPr>
            </a:lvl1pPr>
            <a:lvl2pPr lvl="1" algn="ctr" rtl="0">
              <a:lnSpc>
                <a:spcPct val="115000"/>
              </a:lnSpc>
              <a:spcBef>
                <a:spcPts val="0"/>
              </a:spcBef>
              <a:spcAft>
                <a:spcPts val="0"/>
              </a:spcAft>
              <a:buSzPts val="1600"/>
              <a:buNone/>
              <a:defRPr sz="1600"/>
            </a:lvl2pPr>
            <a:lvl3pPr lvl="2" algn="ctr" rtl="0">
              <a:lnSpc>
                <a:spcPct val="115000"/>
              </a:lnSpc>
              <a:spcBef>
                <a:spcPts val="1600"/>
              </a:spcBef>
              <a:spcAft>
                <a:spcPts val="0"/>
              </a:spcAft>
              <a:buSzPts val="1600"/>
              <a:buNone/>
              <a:defRPr sz="1600"/>
            </a:lvl3pPr>
            <a:lvl4pPr lvl="3" algn="ctr" rtl="0">
              <a:lnSpc>
                <a:spcPct val="115000"/>
              </a:lnSpc>
              <a:spcBef>
                <a:spcPts val="1600"/>
              </a:spcBef>
              <a:spcAft>
                <a:spcPts val="0"/>
              </a:spcAft>
              <a:buSzPts val="1600"/>
              <a:buNone/>
              <a:defRPr sz="1600"/>
            </a:lvl4pPr>
            <a:lvl5pPr lvl="4" algn="ctr" rtl="0">
              <a:lnSpc>
                <a:spcPct val="115000"/>
              </a:lnSpc>
              <a:spcBef>
                <a:spcPts val="1600"/>
              </a:spcBef>
              <a:spcAft>
                <a:spcPts val="0"/>
              </a:spcAft>
              <a:buSzPts val="1600"/>
              <a:buNone/>
              <a:defRPr sz="1600"/>
            </a:lvl5pPr>
            <a:lvl6pPr lvl="5" algn="ctr" rtl="0">
              <a:lnSpc>
                <a:spcPct val="115000"/>
              </a:lnSpc>
              <a:spcBef>
                <a:spcPts val="1600"/>
              </a:spcBef>
              <a:spcAft>
                <a:spcPts val="0"/>
              </a:spcAft>
              <a:buSzPts val="1600"/>
              <a:buNone/>
              <a:defRPr sz="1600"/>
            </a:lvl6pPr>
            <a:lvl7pPr lvl="6" algn="ctr" rtl="0">
              <a:lnSpc>
                <a:spcPct val="115000"/>
              </a:lnSpc>
              <a:spcBef>
                <a:spcPts val="1600"/>
              </a:spcBef>
              <a:spcAft>
                <a:spcPts val="0"/>
              </a:spcAft>
              <a:buSzPts val="1600"/>
              <a:buNone/>
              <a:defRPr sz="1600"/>
            </a:lvl7pPr>
            <a:lvl8pPr lvl="7" algn="ctr" rtl="0">
              <a:lnSpc>
                <a:spcPct val="115000"/>
              </a:lnSpc>
              <a:spcBef>
                <a:spcPts val="1600"/>
              </a:spcBef>
              <a:spcAft>
                <a:spcPts val="0"/>
              </a:spcAft>
              <a:buSzPts val="1600"/>
              <a:buNone/>
              <a:defRPr sz="1600"/>
            </a:lvl8pPr>
            <a:lvl9pPr lvl="8" algn="ctr" rtl="0">
              <a:lnSpc>
                <a:spcPct val="115000"/>
              </a:lnSpc>
              <a:spcBef>
                <a:spcPts val="1600"/>
              </a:spcBef>
              <a:spcAft>
                <a:spcPts val="1600"/>
              </a:spcAft>
              <a:buSzPts val="1600"/>
              <a:buNone/>
              <a:defRPr sz="1600"/>
            </a:lvl9pPr>
          </a:lstStyle>
          <a:p>
            <a:endParaRPr/>
          </a:p>
        </p:txBody>
      </p:sp>
      <p:grpSp>
        <p:nvGrpSpPr>
          <p:cNvPr id="488" name="Google Shape;488;p9"/>
          <p:cNvGrpSpPr/>
          <p:nvPr/>
        </p:nvGrpSpPr>
        <p:grpSpPr>
          <a:xfrm>
            <a:off x="1329525" y="4823175"/>
            <a:ext cx="1872700" cy="237000"/>
            <a:chOff x="1329525" y="4823175"/>
            <a:chExt cx="1872700" cy="237000"/>
          </a:xfrm>
        </p:grpSpPr>
        <p:sp>
          <p:nvSpPr>
            <p:cNvPr id="489" name="Google Shape;489;p9"/>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9"/>
          <p:cNvGrpSpPr/>
          <p:nvPr/>
        </p:nvGrpSpPr>
        <p:grpSpPr>
          <a:xfrm>
            <a:off x="7689775" y="4183200"/>
            <a:ext cx="1169225" cy="814850"/>
            <a:chOff x="7689775" y="4183200"/>
            <a:chExt cx="1169225" cy="814850"/>
          </a:xfrm>
        </p:grpSpPr>
        <p:sp>
          <p:nvSpPr>
            <p:cNvPr id="493" name="Google Shape;493;p9"/>
            <p:cNvSpPr/>
            <p:nvPr/>
          </p:nvSpPr>
          <p:spPr>
            <a:xfrm>
              <a:off x="8709000" y="41832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9"/>
          <p:cNvGrpSpPr/>
          <p:nvPr/>
        </p:nvGrpSpPr>
        <p:grpSpPr>
          <a:xfrm>
            <a:off x="7642325" y="131000"/>
            <a:ext cx="1153675" cy="408400"/>
            <a:chOff x="7642325" y="131000"/>
            <a:chExt cx="1153675" cy="408400"/>
          </a:xfrm>
        </p:grpSpPr>
        <p:sp>
          <p:nvSpPr>
            <p:cNvPr id="497" name="Google Shape;497;p9"/>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9"/>
          <p:cNvGrpSpPr/>
          <p:nvPr/>
        </p:nvGrpSpPr>
        <p:grpSpPr>
          <a:xfrm>
            <a:off x="563100" y="131000"/>
            <a:ext cx="1856800" cy="339600"/>
            <a:chOff x="563100" y="131000"/>
            <a:chExt cx="1856800" cy="339600"/>
          </a:xfrm>
        </p:grpSpPr>
        <p:sp>
          <p:nvSpPr>
            <p:cNvPr id="501" name="Google Shape;501;p9"/>
            <p:cNvSpPr/>
            <p:nvPr/>
          </p:nvSpPr>
          <p:spPr>
            <a:xfrm>
              <a:off x="563100" y="3206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942475"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5"/>
        <p:cNvGrpSpPr/>
        <p:nvPr/>
      </p:nvGrpSpPr>
      <p:grpSpPr>
        <a:xfrm>
          <a:off x="0" y="0"/>
          <a:ext cx="0" cy="0"/>
          <a:chOff x="0" y="0"/>
          <a:chExt cx="0" cy="0"/>
        </a:xfrm>
      </p:grpSpPr>
      <p:sp>
        <p:nvSpPr>
          <p:cNvPr id="506" name="Google Shape;506;p10"/>
          <p:cNvSpPr>
            <a:spLocks noGrp="1"/>
          </p:cNvSpPr>
          <p:nvPr>
            <p:ph type="pic" idx="2"/>
          </p:nvPr>
        </p:nvSpPr>
        <p:spPr>
          <a:xfrm>
            <a:off x="25" y="0"/>
            <a:ext cx="9144000" cy="5143500"/>
          </a:xfrm>
          <a:prstGeom prst="rect">
            <a:avLst/>
          </a:prstGeom>
          <a:noFill/>
          <a:ln>
            <a:noFill/>
          </a:ln>
        </p:spPr>
      </p:sp>
      <p:sp>
        <p:nvSpPr>
          <p:cNvPr id="507" name="Google Shape;507;p10"/>
          <p:cNvSpPr txBox="1">
            <a:spLocks noGrp="1"/>
          </p:cNvSpPr>
          <p:nvPr>
            <p:ph type="title"/>
          </p:nvPr>
        </p:nvSpPr>
        <p:spPr>
          <a:xfrm>
            <a:off x="720000" y="539400"/>
            <a:ext cx="7704000" cy="667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8"/>
        <p:cNvGrpSpPr/>
        <p:nvPr/>
      </p:nvGrpSpPr>
      <p:grpSpPr>
        <a:xfrm>
          <a:off x="0" y="0"/>
          <a:ext cx="0" cy="0"/>
          <a:chOff x="0" y="0"/>
          <a:chExt cx="0" cy="0"/>
        </a:xfrm>
      </p:grpSpPr>
      <p:grpSp>
        <p:nvGrpSpPr>
          <p:cNvPr id="509" name="Google Shape;509;p11"/>
          <p:cNvGrpSpPr/>
          <p:nvPr/>
        </p:nvGrpSpPr>
        <p:grpSpPr>
          <a:xfrm rot="10800000">
            <a:off x="0" y="2"/>
            <a:ext cx="9144000" cy="5143500"/>
            <a:chOff x="0" y="2"/>
            <a:chExt cx="9144000" cy="5143500"/>
          </a:xfrm>
        </p:grpSpPr>
        <p:grpSp>
          <p:nvGrpSpPr>
            <p:cNvPr id="510" name="Google Shape;510;p11"/>
            <p:cNvGrpSpPr/>
            <p:nvPr/>
          </p:nvGrpSpPr>
          <p:grpSpPr>
            <a:xfrm>
              <a:off x="0" y="206850"/>
              <a:ext cx="258600" cy="4729800"/>
              <a:chOff x="0" y="206850"/>
              <a:chExt cx="258600" cy="4729800"/>
            </a:xfrm>
          </p:grpSpPr>
          <p:sp>
            <p:nvSpPr>
              <p:cNvPr id="511" name="Google Shape;511;p11"/>
              <p:cNvSpPr/>
              <p:nvPr/>
            </p:nvSpPr>
            <p:spPr>
              <a:xfrm rot="5400000">
                <a:off x="37050" y="47151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rot="5400000">
                <a:off x="37050" y="43363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rot="5400000">
                <a:off x="37050" y="39575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rot="5400000">
                <a:off x="37050" y="35787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rot="5400000">
                <a:off x="37050" y="32000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rot="5400000">
                <a:off x="37050" y="28212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rot="5400000">
                <a:off x="37050" y="24424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rot="5400000">
                <a:off x="37050" y="20636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rot="5400000">
                <a:off x="37050" y="16849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rot="5400000">
                <a:off x="37050" y="130612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5400000">
                <a:off x="37050" y="92735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rot="5400000">
                <a:off x="37050" y="548575"/>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5400000">
                <a:off x="37050" y="169800"/>
                <a:ext cx="184500" cy="258600"/>
              </a:xfrm>
              <a:prstGeom prst="round2SameRect">
                <a:avLst>
                  <a:gd name="adj1" fmla="val 50000"/>
                  <a:gd name="adj2" fmla="val 0"/>
                </a:avLst>
              </a:prstGeom>
              <a:solidFill>
                <a:srgbClr val="2A3132">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11"/>
            <p:cNvGrpSpPr/>
            <p:nvPr/>
          </p:nvGrpSpPr>
          <p:grpSpPr>
            <a:xfrm>
              <a:off x="0" y="2"/>
              <a:ext cx="9144000" cy="5143500"/>
              <a:chOff x="0" y="2"/>
              <a:chExt cx="9144000" cy="5143500"/>
            </a:xfrm>
          </p:grpSpPr>
          <p:sp>
            <p:nvSpPr>
              <p:cNvPr id="525" name="Google Shape;525;p11"/>
              <p:cNvSpPr/>
              <p:nvPr/>
            </p:nvSpPr>
            <p:spPr>
              <a:xfrm>
                <a:off x="33049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84934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136819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188704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240588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2924738"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3443587"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396243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4481286"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5000135"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5518984"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6037833"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655668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7075532"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7594381"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8113230"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8632079" y="2"/>
                <a:ext cx="2700" cy="51435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rot="5400000">
                <a:off x="4681200" y="-4090475"/>
                <a:ext cx="2700" cy="89229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rot="5400000">
                <a:off x="4570650" y="-36821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rot="5400000">
                <a:off x="4697850" y="-3036123"/>
                <a:ext cx="2700" cy="8889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rot="5400000">
                <a:off x="4570650" y="-264447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rot="5400000">
                <a:off x="4570650" y="-2125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rot="5400000">
                <a:off x="4698750" y="-1478671"/>
                <a:ext cx="2700" cy="88878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rot="5400000">
                <a:off x="4570650" y="-10879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rot="5400000">
                <a:off x="4672650" y="-467069"/>
                <a:ext cx="2700" cy="8940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rot="5400000">
                <a:off x="4690350" y="69481"/>
                <a:ext cx="2700" cy="89046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rot="5400000">
                <a:off x="4570650" y="468625"/>
                <a:ext cx="2700" cy="9144000"/>
              </a:xfrm>
              <a:prstGeom prst="rect">
                <a:avLst/>
              </a:prstGeom>
              <a:solidFill>
                <a:srgbClr val="D8BB7D">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2" name="Google Shape;552;p11"/>
          <p:cNvSpPr txBox="1">
            <a:spLocks noGrp="1"/>
          </p:cNvSpPr>
          <p:nvPr>
            <p:ph type="title" hasCustomPrompt="1"/>
          </p:nvPr>
        </p:nvSpPr>
        <p:spPr>
          <a:xfrm>
            <a:off x="2402350" y="1667750"/>
            <a:ext cx="4339200" cy="1310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9600"/>
              <a:buNone/>
              <a:defRPr sz="6000"/>
            </a:lvl1pPr>
            <a:lvl2pPr lvl="1" algn="ctr">
              <a:lnSpc>
                <a:spcPct val="115000"/>
              </a:lnSpc>
              <a:spcBef>
                <a:spcPts val="0"/>
              </a:spcBef>
              <a:spcAft>
                <a:spcPts val="0"/>
              </a:spcAft>
              <a:buSzPts val="9600"/>
              <a:buNone/>
              <a:defRPr sz="9600"/>
            </a:lvl2pPr>
            <a:lvl3pPr lvl="2" algn="ctr">
              <a:lnSpc>
                <a:spcPct val="115000"/>
              </a:lnSpc>
              <a:spcBef>
                <a:spcPts val="0"/>
              </a:spcBef>
              <a:spcAft>
                <a:spcPts val="0"/>
              </a:spcAft>
              <a:buSzPts val="9600"/>
              <a:buNone/>
              <a:defRPr sz="9600"/>
            </a:lvl3pPr>
            <a:lvl4pPr lvl="3" algn="ctr">
              <a:lnSpc>
                <a:spcPct val="115000"/>
              </a:lnSpc>
              <a:spcBef>
                <a:spcPts val="0"/>
              </a:spcBef>
              <a:spcAft>
                <a:spcPts val="0"/>
              </a:spcAft>
              <a:buSzPts val="9600"/>
              <a:buNone/>
              <a:defRPr sz="9600"/>
            </a:lvl4pPr>
            <a:lvl5pPr lvl="4" algn="ctr">
              <a:lnSpc>
                <a:spcPct val="115000"/>
              </a:lnSpc>
              <a:spcBef>
                <a:spcPts val="0"/>
              </a:spcBef>
              <a:spcAft>
                <a:spcPts val="0"/>
              </a:spcAft>
              <a:buSzPts val="9600"/>
              <a:buNone/>
              <a:defRPr sz="9600"/>
            </a:lvl5pPr>
            <a:lvl6pPr lvl="5" algn="ctr">
              <a:lnSpc>
                <a:spcPct val="115000"/>
              </a:lnSpc>
              <a:spcBef>
                <a:spcPts val="0"/>
              </a:spcBef>
              <a:spcAft>
                <a:spcPts val="0"/>
              </a:spcAft>
              <a:buSzPts val="9600"/>
              <a:buNone/>
              <a:defRPr sz="9600"/>
            </a:lvl6pPr>
            <a:lvl7pPr lvl="6" algn="ctr">
              <a:lnSpc>
                <a:spcPct val="115000"/>
              </a:lnSpc>
              <a:spcBef>
                <a:spcPts val="0"/>
              </a:spcBef>
              <a:spcAft>
                <a:spcPts val="0"/>
              </a:spcAft>
              <a:buSzPts val="9600"/>
              <a:buNone/>
              <a:defRPr sz="9600"/>
            </a:lvl7pPr>
            <a:lvl8pPr lvl="7" algn="ctr">
              <a:lnSpc>
                <a:spcPct val="115000"/>
              </a:lnSpc>
              <a:spcBef>
                <a:spcPts val="0"/>
              </a:spcBef>
              <a:spcAft>
                <a:spcPts val="0"/>
              </a:spcAft>
              <a:buSzPts val="9600"/>
              <a:buNone/>
              <a:defRPr sz="9600"/>
            </a:lvl8pPr>
            <a:lvl9pPr lvl="8" algn="ctr">
              <a:lnSpc>
                <a:spcPct val="115000"/>
              </a:lnSpc>
              <a:spcBef>
                <a:spcPts val="0"/>
              </a:spcBef>
              <a:spcAft>
                <a:spcPts val="0"/>
              </a:spcAft>
              <a:buSzPts val="9600"/>
              <a:buNone/>
              <a:defRPr sz="9600"/>
            </a:lvl9pPr>
          </a:lstStyle>
          <a:p>
            <a:r>
              <a:t>xx%</a:t>
            </a:r>
          </a:p>
        </p:txBody>
      </p:sp>
      <p:sp>
        <p:nvSpPr>
          <p:cNvPr id="553" name="Google Shape;553;p11"/>
          <p:cNvSpPr txBox="1">
            <a:spLocks noGrp="1"/>
          </p:cNvSpPr>
          <p:nvPr>
            <p:ph type="subTitle" idx="1"/>
          </p:nvPr>
        </p:nvSpPr>
        <p:spPr>
          <a:xfrm>
            <a:off x="2402350" y="2978625"/>
            <a:ext cx="4339200" cy="497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solidFill>
                  <a:schemeClr val="dk1"/>
                </a:solidFill>
              </a:defRPr>
            </a:lvl1pPr>
            <a:lvl2pPr lvl="1" algn="ctr" rtl="0">
              <a:lnSpc>
                <a:spcPct val="115000"/>
              </a:lnSpc>
              <a:spcBef>
                <a:spcPts val="0"/>
              </a:spcBef>
              <a:spcAft>
                <a:spcPts val="0"/>
              </a:spcAft>
              <a:buSzPts val="1600"/>
              <a:buNone/>
              <a:defRPr sz="1600"/>
            </a:lvl2pPr>
            <a:lvl3pPr lvl="2" algn="ctr" rtl="0">
              <a:lnSpc>
                <a:spcPct val="115000"/>
              </a:lnSpc>
              <a:spcBef>
                <a:spcPts val="1600"/>
              </a:spcBef>
              <a:spcAft>
                <a:spcPts val="0"/>
              </a:spcAft>
              <a:buSzPts val="1600"/>
              <a:buNone/>
              <a:defRPr sz="1600"/>
            </a:lvl3pPr>
            <a:lvl4pPr lvl="3" algn="ctr" rtl="0">
              <a:lnSpc>
                <a:spcPct val="115000"/>
              </a:lnSpc>
              <a:spcBef>
                <a:spcPts val="1600"/>
              </a:spcBef>
              <a:spcAft>
                <a:spcPts val="0"/>
              </a:spcAft>
              <a:buSzPts val="1600"/>
              <a:buNone/>
              <a:defRPr sz="1600"/>
            </a:lvl4pPr>
            <a:lvl5pPr lvl="4" algn="ctr" rtl="0">
              <a:lnSpc>
                <a:spcPct val="115000"/>
              </a:lnSpc>
              <a:spcBef>
                <a:spcPts val="1600"/>
              </a:spcBef>
              <a:spcAft>
                <a:spcPts val="0"/>
              </a:spcAft>
              <a:buSzPts val="1600"/>
              <a:buNone/>
              <a:defRPr sz="1600"/>
            </a:lvl5pPr>
            <a:lvl6pPr lvl="5" algn="ctr" rtl="0">
              <a:lnSpc>
                <a:spcPct val="115000"/>
              </a:lnSpc>
              <a:spcBef>
                <a:spcPts val="1600"/>
              </a:spcBef>
              <a:spcAft>
                <a:spcPts val="0"/>
              </a:spcAft>
              <a:buSzPts val="1600"/>
              <a:buNone/>
              <a:defRPr sz="1600"/>
            </a:lvl6pPr>
            <a:lvl7pPr lvl="6" algn="ctr" rtl="0">
              <a:lnSpc>
                <a:spcPct val="115000"/>
              </a:lnSpc>
              <a:spcBef>
                <a:spcPts val="1600"/>
              </a:spcBef>
              <a:spcAft>
                <a:spcPts val="0"/>
              </a:spcAft>
              <a:buSzPts val="1600"/>
              <a:buNone/>
              <a:defRPr sz="1600"/>
            </a:lvl7pPr>
            <a:lvl8pPr lvl="7" algn="ctr" rtl="0">
              <a:lnSpc>
                <a:spcPct val="115000"/>
              </a:lnSpc>
              <a:spcBef>
                <a:spcPts val="1600"/>
              </a:spcBef>
              <a:spcAft>
                <a:spcPts val="0"/>
              </a:spcAft>
              <a:buSzPts val="1600"/>
              <a:buNone/>
              <a:defRPr sz="1600"/>
            </a:lvl8pPr>
            <a:lvl9pPr lvl="8" algn="ctr" rtl="0">
              <a:lnSpc>
                <a:spcPct val="115000"/>
              </a:lnSpc>
              <a:spcBef>
                <a:spcPts val="1600"/>
              </a:spcBef>
              <a:spcAft>
                <a:spcPts val="1600"/>
              </a:spcAft>
              <a:buSzPts val="1600"/>
              <a:buNone/>
              <a:defRPr sz="1600"/>
            </a:lvl9pPr>
          </a:lstStyle>
          <a:p>
            <a:endParaRPr/>
          </a:p>
        </p:txBody>
      </p:sp>
      <p:grpSp>
        <p:nvGrpSpPr>
          <p:cNvPr id="554" name="Google Shape;554;p11"/>
          <p:cNvGrpSpPr/>
          <p:nvPr/>
        </p:nvGrpSpPr>
        <p:grpSpPr>
          <a:xfrm rot="5400000">
            <a:off x="-460300" y="1516900"/>
            <a:ext cx="1872700" cy="237000"/>
            <a:chOff x="1329525" y="4823175"/>
            <a:chExt cx="1872700" cy="237000"/>
          </a:xfrm>
        </p:grpSpPr>
        <p:sp>
          <p:nvSpPr>
            <p:cNvPr id="555" name="Google Shape;555;p11"/>
            <p:cNvSpPr/>
            <p:nvPr/>
          </p:nvSpPr>
          <p:spPr>
            <a:xfrm>
              <a:off x="3115225" y="48240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132952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1961600" y="4973175"/>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11"/>
          <p:cNvGrpSpPr/>
          <p:nvPr/>
        </p:nvGrpSpPr>
        <p:grpSpPr>
          <a:xfrm>
            <a:off x="6472950" y="4764600"/>
            <a:ext cx="1875000" cy="205500"/>
            <a:chOff x="6599400" y="4792550"/>
            <a:chExt cx="1875000" cy="205500"/>
          </a:xfrm>
        </p:grpSpPr>
        <p:sp>
          <p:nvSpPr>
            <p:cNvPr id="559" name="Google Shape;559;p11"/>
            <p:cNvSpPr/>
            <p:nvPr/>
          </p:nvSpPr>
          <p:spPr>
            <a:xfrm>
              <a:off x="6599400" y="479255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8387400" y="491105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7689775" y="4823175"/>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11"/>
          <p:cNvGrpSpPr/>
          <p:nvPr/>
        </p:nvGrpSpPr>
        <p:grpSpPr>
          <a:xfrm rot="10800000">
            <a:off x="246950" y="3949500"/>
            <a:ext cx="1240675" cy="1058650"/>
            <a:chOff x="7642325" y="131000"/>
            <a:chExt cx="1240675" cy="1058650"/>
          </a:xfrm>
        </p:grpSpPr>
        <p:sp>
          <p:nvSpPr>
            <p:cNvPr id="563" name="Google Shape;563;p11"/>
            <p:cNvSpPr/>
            <p:nvPr/>
          </p:nvSpPr>
          <p:spPr>
            <a:xfrm>
              <a:off x="8796000" y="110265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642325" y="131000"/>
              <a:ext cx="150000" cy="1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8709000" y="4524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8213575"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11"/>
          <p:cNvGrpSpPr/>
          <p:nvPr/>
        </p:nvGrpSpPr>
        <p:grpSpPr>
          <a:xfrm>
            <a:off x="3747300" y="312725"/>
            <a:ext cx="2259750" cy="268500"/>
            <a:chOff x="942475" y="131000"/>
            <a:chExt cx="2259750" cy="268500"/>
          </a:xfrm>
        </p:grpSpPr>
        <p:sp>
          <p:nvSpPr>
            <p:cNvPr id="568" name="Google Shape;568;p11"/>
            <p:cNvSpPr/>
            <p:nvPr/>
          </p:nvSpPr>
          <p:spPr>
            <a:xfrm>
              <a:off x="942475" y="2336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332900" y="131000"/>
              <a:ext cx="87000" cy="8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3052225" y="131000"/>
              <a:ext cx="150000" cy="15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1527000" y="312500"/>
              <a:ext cx="87000" cy="8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4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1pPr>
            <a:lvl2pPr lvl="1" rtl="0">
              <a:lnSpc>
                <a:spcPct val="115000"/>
              </a:lnSpc>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2pPr>
            <a:lvl3pPr lvl="2" rtl="0">
              <a:lnSpc>
                <a:spcPct val="115000"/>
              </a:lnSpc>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3pPr>
            <a:lvl4pPr lvl="3" rtl="0">
              <a:lnSpc>
                <a:spcPct val="115000"/>
              </a:lnSpc>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4pPr>
            <a:lvl5pPr lvl="4" rtl="0">
              <a:lnSpc>
                <a:spcPct val="115000"/>
              </a:lnSpc>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5pPr>
            <a:lvl6pPr lvl="5" rtl="0">
              <a:lnSpc>
                <a:spcPct val="115000"/>
              </a:lnSpc>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6pPr>
            <a:lvl7pPr lvl="6" rtl="0">
              <a:lnSpc>
                <a:spcPct val="115000"/>
              </a:lnSpc>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7pPr>
            <a:lvl8pPr lvl="7" rtl="0">
              <a:lnSpc>
                <a:spcPct val="115000"/>
              </a:lnSpc>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8pPr>
            <a:lvl9pPr lvl="8" rtl="0">
              <a:lnSpc>
                <a:spcPct val="115000"/>
              </a:lnSpc>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marL="914400" lvl="1" indent="-317500">
              <a:lnSpc>
                <a:spcPct val="115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15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15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15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15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15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15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15000"/>
              </a:lnSpc>
              <a:spcBef>
                <a:spcPts val="1600"/>
              </a:spcBef>
              <a:spcAft>
                <a:spcPts val="160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08086032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4.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15.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6.wdp"/><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5.png"/><Relationship Id="rId4" Type="http://schemas.microsoft.com/office/2007/relationships/hdphoto" Target="../media/hdphoto4.wdp"/><Relationship Id="rId9" Type="http://schemas.microsoft.com/office/2007/relationships/hdphoto" Target="../media/hdphoto7.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1.png"/><Relationship Id="rId5" Type="http://schemas.microsoft.com/office/2007/relationships/hdphoto" Target="../media/hdphoto9.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microsoft.com/office/2007/relationships/hdphoto" Target="../media/hdphoto11.wdp"/><Relationship Id="rId5" Type="http://schemas.openxmlformats.org/officeDocument/2006/relationships/image" Target="../media/image28.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microsoft.com/office/2007/relationships/hdphoto" Target="../media/hdphoto12.wdp"/><Relationship Id="rId5" Type="http://schemas.openxmlformats.org/officeDocument/2006/relationships/image" Target="../media/image29.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7.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7.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microsoft.com/office/2007/relationships/hdphoto" Target="../media/hdphoto13.wdp"/><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5.pn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7.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4.wdp"/><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27.png"/><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38.png"/><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5.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3" name="Rectangle 2"/>
          <p:cNvSpPr/>
          <p:nvPr/>
        </p:nvSpPr>
        <p:spPr>
          <a:xfrm>
            <a:off x="429371" y="469127"/>
            <a:ext cx="8555603" cy="42141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Google Shape;692;p26"/>
          <p:cNvSpPr txBox="1">
            <a:spLocks/>
          </p:cNvSpPr>
          <p:nvPr/>
        </p:nvSpPr>
        <p:spPr>
          <a:xfrm>
            <a:off x="499271" y="413482"/>
            <a:ext cx="8406185" cy="3291840"/>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lnSpc>
                <a:spcPct val="165000"/>
              </a:lnSpc>
              <a:buClrTx/>
            </a:pPr>
            <a:r>
              <a:rPr lang="en-US" sz="4100" b="1">
                <a:solidFill>
                  <a:srgbClr val="9BBB59">
                    <a:lumMod val="25000"/>
                  </a:srgbClr>
                </a:solidFill>
                <a:latin typeface="Arial" panose="020B0604020202020204" pitchFamily="34" charset="0"/>
                <a:cs typeface="Arial" panose="020B0604020202020204" pitchFamily="34" charset="0"/>
              </a:rPr>
              <a:t>CHÀO MỪNG </a:t>
            </a:r>
            <a:r>
              <a:rPr lang="en-US" sz="4100" b="1" smtClean="0">
                <a:solidFill>
                  <a:srgbClr val="9BBB59">
                    <a:lumMod val="25000"/>
                  </a:srgbClr>
                </a:solidFill>
                <a:latin typeface="Arial" panose="020B0604020202020204" pitchFamily="34" charset="0"/>
                <a:cs typeface="Arial" panose="020B0604020202020204" pitchFamily="34" charset="0"/>
              </a:rPr>
              <a:t>CÁC EM </a:t>
            </a:r>
          </a:p>
          <a:p>
            <a:pPr defTabSz="457200">
              <a:lnSpc>
                <a:spcPct val="165000"/>
              </a:lnSpc>
              <a:buClrTx/>
            </a:pPr>
            <a:r>
              <a:rPr lang="en-US" sz="4100" b="1" smtClean="0">
                <a:solidFill>
                  <a:srgbClr val="9BBB59">
                    <a:lumMod val="25000"/>
                  </a:srgbClr>
                </a:solidFill>
                <a:latin typeface="Arial" panose="020B0604020202020204" pitchFamily="34" charset="0"/>
                <a:cs typeface="Arial" panose="020B0604020202020204" pitchFamily="34" charset="0"/>
              </a:rPr>
              <a:t>ĐẾN VỚI TIẾT HỌC HOẠT ĐỘNG THỰC HÀNH VÀ TRẢI NGHIỆM!</a:t>
            </a:r>
            <a:endParaRPr lang="en-US" sz="4100" b="1">
              <a:solidFill>
                <a:srgbClr val="9BBB59">
                  <a:lumMod val="25000"/>
                </a:srgb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rot="5742899">
            <a:off x="6826242" y="3517945"/>
            <a:ext cx="1672673" cy="2330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256127"/>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algn="ctr">
                <a:defRPr/>
              </a:pPr>
              <a:r>
                <a:rPr lang="en-US" sz="2000" b="1">
                  <a:latin typeface="Arial" panose="020B0604020202020204" pitchFamily="34" charset="0"/>
                  <a:ea typeface="+mn-ea"/>
                  <a:cs typeface="Arial" panose="020B0604020202020204" pitchFamily="34" charset="0"/>
                </a:rPr>
                <a:t>Trả lời:</a:t>
              </a:r>
              <a:endParaRPr lang="en-US" sz="2000" b="1" dirty="0">
                <a:latin typeface="Arial" panose="020B0604020202020204" pitchFamily="34" charset="0"/>
                <a:ea typeface="+mn-ea"/>
                <a:cs typeface="Arial" panose="020B0604020202020204" pitchFamily="34" charset="0"/>
              </a:endParaRPr>
            </a:p>
          </p:txBody>
        </p:sp>
      </p:grpSp>
      <p:sp>
        <p:nvSpPr>
          <p:cNvPr id="3" name="Rectangle 2"/>
          <p:cNvSpPr/>
          <p:nvPr/>
        </p:nvSpPr>
        <p:spPr>
          <a:xfrm>
            <a:off x="598005" y="149845"/>
            <a:ext cx="8164332" cy="4708981"/>
          </a:xfrm>
          <a:prstGeom prst="rect">
            <a:avLst/>
          </a:prstGeom>
        </p:spPr>
        <p:txBody>
          <a:bodyPr wrap="square">
            <a:spAutoFit/>
          </a:bodyPr>
          <a:lstStyle/>
          <a:p>
            <a:pPr marL="1255713" algn="just">
              <a:lnSpc>
                <a:spcPct val="150000"/>
              </a:lnSpc>
              <a:tabLst>
                <a:tab pos="2719705" algn="l"/>
              </a:tabLst>
            </a:pPr>
            <a:r>
              <a:rPr lang="vi-VN" sz="2000" b="1" i="1">
                <a:latin typeface="+mn-lt"/>
                <a:ea typeface="Malgun Gothic" panose="020B0503020000020004" pitchFamily="34" charset="-127"/>
                <a:cs typeface="Times New Roman" panose="02020603050405020304" pitchFamily="18" charset="0"/>
              </a:rPr>
              <a:t>Bước 1.</a:t>
            </a:r>
            <a:r>
              <a:rPr lang="vi-VN" sz="2000">
                <a:latin typeface="+mn-lt"/>
                <a:ea typeface="Malgun Gothic" panose="020B0503020000020004" pitchFamily="34" charset="-127"/>
                <a:cs typeface="Times New Roman" panose="02020603050405020304" pitchFamily="18" charset="0"/>
              </a:rPr>
              <a:t> Nhập dữ liệu trên vào vùng dữ liệu A2 : A31, ô A1 là tên cột địa điểm đi dã ngoại.</a:t>
            </a:r>
            <a:endParaRPr lang="en-US" sz="2000">
              <a:latin typeface="+mn-lt"/>
              <a:ea typeface="Calibri" panose="020F0502020204030204" pitchFamily="34" charset="0"/>
              <a:cs typeface="Times New Roman" panose="02020603050405020304" pitchFamily="18" charset="0"/>
            </a:endParaRPr>
          </a:p>
          <a:p>
            <a:pPr algn="just">
              <a:lnSpc>
                <a:spcPct val="150000"/>
              </a:lnSpc>
              <a:tabLst>
                <a:tab pos="2719705" algn="l"/>
              </a:tabLst>
            </a:pPr>
            <a:r>
              <a:rPr lang="en-US" sz="2000" b="1" i="1">
                <a:latin typeface="+mn-lt"/>
                <a:ea typeface="Malgun Gothic" panose="020B0503020000020004" pitchFamily="34" charset="-127"/>
                <a:cs typeface="Times New Roman" panose="02020603050405020304" pitchFamily="18" charset="0"/>
              </a:rPr>
              <a:t>Bước 2.</a:t>
            </a:r>
            <a:r>
              <a:rPr lang="en-US" sz="2000">
                <a:latin typeface="+mn-lt"/>
                <a:ea typeface="Malgun Gothic" panose="020B0503020000020004" pitchFamily="34" charset="-127"/>
                <a:cs typeface="Times New Roman" panose="02020603050405020304" pitchFamily="18" charset="0"/>
              </a:rPr>
              <a:t> Chọn Insert → Table, chọn vùng dữ liệu $$A$$1 : $$A$$31, tích vào ô My table has headers. Trong ô Table Name đặt tên cho bảng dữ liệu là </a:t>
            </a:r>
            <a:r>
              <a:rPr lang="en-US" sz="2000">
                <a:latin typeface="+mn-lt"/>
                <a:ea typeface="Malgun Gothic" panose="020B0503020000020004" pitchFamily="34" charset="-127"/>
                <a:cs typeface="Times New Roman" panose="02020603050405020304" pitchFamily="18" charset="0"/>
              </a:rPr>
              <a:t>Diadiemdidangoai</a:t>
            </a:r>
            <a:r>
              <a:rPr lang="en-US" sz="2000" smtClean="0">
                <a:latin typeface="+mn-lt"/>
                <a:ea typeface="Malgun Gothic" panose="020B0503020000020004" pitchFamily="34" charset="-127"/>
                <a:cs typeface="Times New Roman" panose="02020603050405020304" pitchFamily="18" charset="0"/>
              </a:rPr>
              <a:t>.</a:t>
            </a:r>
          </a:p>
          <a:p>
            <a:pPr algn="just">
              <a:lnSpc>
                <a:spcPct val="150000"/>
              </a:lnSpc>
              <a:tabLst>
                <a:tab pos="2719705" algn="l"/>
              </a:tabLst>
            </a:pPr>
            <a:r>
              <a:rPr lang="en-US" sz="2000" b="1" i="1" smtClean="0">
                <a:latin typeface="+mn-lt"/>
                <a:ea typeface="Malgun Gothic" panose="020B0503020000020004" pitchFamily="34" charset="-127"/>
                <a:cs typeface="Times New Roman" panose="02020603050405020304" pitchFamily="18" charset="0"/>
              </a:rPr>
              <a:t>Bước 3.</a:t>
            </a:r>
            <a:r>
              <a:rPr lang="en-US" sz="2000" b="1" smtClean="0">
                <a:latin typeface="+mn-lt"/>
                <a:ea typeface="Malgun Gothic" panose="020B0503020000020004" pitchFamily="34" charset="-127"/>
                <a:cs typeface="Times New Roman" panose="02020603050405020304" pitchFamily="18" charset="0"/>
              </a:rPr>
              <a:t> </a:t>
            </a:r>
            <a:r>
              <a:rPr lang="en-US" sz="2000" smtClean="0">
                <a:latin typeface="+mn-lt"/>
                <a:ea typeface="Malgun Gothic" panose="020B0503020000020004" pitchFamily="34" charset="-127"/>
                <a:cs typeface="Times New Roman" panose="02020603050405020304" pitchFamily="18" charset="0"/>
              </a:rPr>
              <a:t>Chọn Insert → Pivot Table.</a:t>
            </a:r>
            <a:endParaRPr lang="en-US" sz="2000" smtClean="0">
              <a:latin typeface="+mn-lt"/>
              <a:ea typeface="Calibri" panose="020F0502020204030204" pitchFamily="34" charset="0"/>
              <a:cs typeface="Times New Roman" panose="02020603050405020304" pitchFamily="18" charset="0"/>
            </a:endParaRPr>
          </a:p>
          <a:p>
            <a:pPr algn="just">
              <a:lnSpc>
                <a:spcPct val="150000"/>
              </a:lnSpc>
              <a:tabLst>
                <a:tab pos="2719705" algn="l"/>
              </a:tabLst>
            </a:pPr>
            <a:r>
              <a:rPr lang="en-US" sz="2000" smtClean="0">
                <a:latin typeface="+mn-lt"/>
                <a:ea typeface="Malgun Gothic" panose="020B0503020000020004" pitchFamily="34" charset="-127"/>
                <a:cs typeface="Times New Roman" panose="02020603050405020304" pitchFamily="18" charset="0"/>
              </a:rPr>
              <a:t>• Trong ô Table Range điền tên bảng dữ liệu Diadiemdidangoai, chọn Existing Worksheet, trong ô Location chọn một vùng dữ liệu bất kì nào đó để đặt bảng kết quả, chẳng hạn ta chọn vùng C2 : C5 thì ô này sẽ hiện ra Sheet1!$$C$$2 : $$E$$5. Chọn OK.</a:t>
            </a:r>
            <a:endParaRPr lang="en-US" sz="200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6652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367441"/>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sp>
        <p:nvSpPr>
          <p:cNvPr id="3" name="Rectangle 2"/>
          <p:cNvSpPr/>
          <p:nvPr/>
        </p:nvSpPr>
        <p:spPr>
          <a:xfrm>
            <a:off x="598005" y="1240960"/>
            <a:ext cx="8164332" cy="2939266"/>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tab pos="2719705" algn="l"/>
              </a:tabLst>
              <a:defRPr/>
            </a:pPr>
            <a:r>
              <a:rPr kumimoji="0" lang="en-US" sz="20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Trong bảng Pivot Table Field List, kéo thả trường kết quả vào 2 ô Rowlabels và Values, ta sẽ thu được bảng tần số.</a:t>
            </a:r>
            <a:endParaRPr kumimoji="0" lang="en-US" sz="20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tab pos="2719705" algn="l"/>
              </a:tabLst>
              <a:defRPr/>
            </a:pPr>
            <a:r>
              <a:rPr kumimoji="0" lang="en-US" sz="20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a:t>
            </a:r>
            <a:r>
              <a:rPr kumimoji="0" lang="en-US"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Để thu được tần số tương đối của các giá trị, trong ô E3 ta điền =$$D$$3/$$D$$6 và sao chép công thức đến hết ô E5, điền nội dung “Tần số tương đối” vào ô E2 và kiểm tra tổng tần số tương đối bằng cách điền =SUM(E3:E5) vào ô E6.</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639069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367441"/>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pic>
        <p:nvPicPr>
          <p:cNvPr id="2" name="Picture 1"/>
          <p:cNvPicPr>
            <a:picLocks noChangeAspect="1"/>
          </p:cNvPicPr>
          <p:nvPr/>
        </p:nvPicPr>
        <p:blipFill>
          <a:blip r:embed="rId5"/>
          <a:stretch>
            <a:fillRect/>
          </a:stretch>
        </p:blipFill>
        <p:spPr>
          <a:xfrm>
            <a:off x="2512469" y="294197"/>
            <a:ext cx="5812546" cy="4768441"/>
          </a:xfrm>
          <a:prstGeom prst="rect">
            <a:avLst/>
          </a:prstGeom>
        </p:spPr>
      </p:pic>
      <p:pic>
        <p:nvPicPr>
          <p:cNvPr id="8" name="Picture 7"/>
          <p:cNvPicPr>
            <a:picLocks noChangeAspect="1"/>
          </p:cNvPicPr>
          <p:nvPr/>
        </p:nvPicPr>
        <p:blipFill>
          <a:blip r:embed="rId6"/>
          <a:stretch>
            <a:fillRect/>
          </a:stretch>
        </p:blipFill>
        <p:spPr>
          <a:xfrm>
            <a:off x="598005" y="4221308"/>
            <a:ext cx="841112" cy="558260"/>
          </a:xfrm>
          <a:prstGeom prst="rect">
            <a:avLst/>
          </a:prstGeom>
        </p:spPr>
      </p:pic>
    </p:spTree>
    <p:extLst>
      <p:ext uri="{BB962C8B-B14F-4D97-AF65-F5344CB8AC3E}">
        <p14:creationId xmlns:p14="http://schemas.microsoft.com/office/powerpoint/2010/main" val="3106706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152764"/>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sp>
        <p:nvSpPr>
          <p:cNvPr id="3" name="Rectangle 2"/>
          <p:cNvSpPr/>
          <p:nvPr/>
        </p:nvSpPr>
        <p:spPr>
          <a:xfrm>
            <a:off x="598004" y="489785"/>
            <a:ext cx="8164332" cy="2343655"/>
          </a:xfrm>
          <a:prstGeom prst="rect">
            <a:avLst/>
          </a:prstGeom>
        </p:spPr>
        <p:txBody>
          <a:bodyPr wrap="square">
            <a:spAutoFit/>
          </a:bodyPr>
          <a:lstStyle/>
          <a:p>
            <a:pPr lvl="0" indent="1073150" algn="just">
              <a:lnSpc>
                <a:spcPct val="150000"/>
              </a:lnSpc>
              <a:tabLst>
                <a:tab pos="2719705" algn="l"/>
              </a:tabLst>
            </a:pPr>
            <a:r>
              <a:rPr lang="vi-VN" sz="2000" b="1" i="1">
                <a:ea typeface="Malgun Gothic" panose="020B0503020000020004" pitchFamily="34" charset="-127"/>
                <a:cs typeface="Times New Roman" panose="02020603050405020304" pitchFamily="18" charset="0"/>
              </a:rPr>
              <a:t>Bước 4. </a:t>
            </a:r>
            <a:r>
              <a:rPr lang="vi-VN" sz="2000">
                <a:ea typeface="Malgun Gothic" panose="020B0503020000020004" pitchFamily="34" charset="-127"/>
                <a:cs typeface="Times New Roman" panose="02020603050405020304" pitchFamily="18" charset="0"/>
              </a:rPr>
              <a:t>Để vẽ biểu đồ ta chọn vùng dữ liệu C3 : D5, sau đó ta chọn vào Insert chọn biểu đồ cột hoặc biểu đồ hình quạt tròn, điền đầy đủ các thông tin cần thiết để hoàn thiện biểu đồ. Kết quả thu được như sau:</a:t>
            </a:r>
          </a:p>
          <a:p>
            <a:pPr lvl="0" algn="just">
              <a:lnSpc>
                <a:spcPct val="150000"/>
              </a:lnSpc>
              <a:tabLst>
                <a:tab pos="2719705" algn="l"/>
              </a:tabLst>
            </a:pPr>
            <a:r>
              <a:rPr lang="vi-VN" sz="2000">
                <a:ea typeface="Malgun Gothic" panose="020B0503020000020004" pitchFamily="34" charset="-127"/>
                <a:cs typeface="Times New Roman" panose="02020603050405020304" pitchFamily="18" charset="0"/>
              </a:rPr>
              <a:t>Biểu đồ tần số:</a:t>
            </a: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2711395" y="2539729"/>
            <a:ext cx="6050311" cy="2442533"/>
          </a:xfrm>
          <a:prstGeom prst="rect">
            <a:avLst/>
          </a:prstGeom>
        </p:spPr>
      </p:pic>
      <p:pic>
        <p:nvPicPr>
          <p:cNvPr id="8" name="Picture 7"/>
          <p:cNvPicPr>
            <a:picLocks noChangeAspect="1"/>
          </p:cNvPicPr>
          <p:nvPr/>
        </p:nvPicPr>
        <p:blipFill>
          <a:blip r:embed="rId7"/>
          <a:stretch>
            <a:fillRect/>
          </a:stretch>
        </p:blipFill>
        <p:spPr>
          <a:xfrm>
            <a:off x="598005" y="4221308"/>
            <a:ext cx="841112" cy="558260"/>
          </a:xfrm>
          <a:prstGeom prst="rect">
            <a:avLst/>
          </a:prstGeom>
        </p:spPr>
      </p:pic>
    </p:spTree>
    <p:extLst>
      <p:ext uri="{BB962C8B-B14F-4D97-AF65-F5344CB8AC3E}">
        <p14:creationId xmlns:p14="http://schemas.microsoft.com/office/powerpoint/2010/main" val="3422749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152764"/>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sp>
        <p:nvSpPr>
          <p:cNvPr id="3" name="Rectangle 2"/>
          <p:cNvSpPr/>
          <p:nvPr/>
        </p:nvSpPr>
        <p:spPr>
          <a:xfrm>
            <a:off x="598004" y="489785"/>
            <a:ext cx="8164332" cy="496996"/>
          </a:xfrm>
          <a:prstGeom prst="rect">
            <a:avLst/>
          </a:prstGeom>
        </p:spPr>
        <p:txBody>
          <a:bodyPr wrap="square">
            <a:spAutoFit/>
          </a:bodyPr>
          <a:lstStyle/>
          <a:p>
            <a:pPr lvl="0" indent="1073150" algn="just">
              <a:lnSpc>
                <a:spcPct val="150000"/>
              </a:lnSpc>
              <a:tabLst>
                <a:tab pos="2719705" algn="l"/>
              </a:tabLst>
            </a:pPr>
            <a:r>
              <a:rPr lang="vi-VN" sz="2000">
                <a:ea typeface="Malgun Gothic" panose="020B0503020000020004" pitchFamily="34" charset="-127"/>
                <a:cs typeface="Times New Roman" panose="02020603050405020304" pitchFamily="18" charset="0"/>
              </a:rPr>
              <a:t>Biểu đồ tần số tương đối:</a:t>
            </a:r>
            <a:endParaRPr kumimoji="0" lang="vi-VN" sz="20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endParaRPr>
          </a:p>
        </p:txBody>
      </p:sp>
      <p:pic>
        <p:nvPicPr>
          <p:cNvPr id="8" name="Picture 7"/>
          <p:cNvPicPr>
            <a:picLocks noChangeAspect="1"/>
          </p:cNvPicPr>
          <p:nvPr/>
        </p:nvPicPr>
        <p:blipFill>
          <a:blip r:embed="rId5"/>
          <a:stretch>
            <a:fillRect/>
          </a:stretch>
        </p:blipFill>
        <p:spPr>
          <a:xfrm>
            <a:off x="8112057" y="4330937"/>
            <a:ext cx="841112" cy="558260"/>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Lst>
          </a:blip>
          <a:stretch>
            <a:fillRect/>
          </a:stretch>
        </p:blipFill>
        <p:spPr>
          <a:xfrm>
            <a:off x="590054" y="1341605"/>
            <a:ext cx="4204584" cy="2602416"/>
          </a:xfrm>
          <a:prstGeom prst="rect">
            <a:avLst/>
          </a:prstGeom>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contrast="20000"/>
                    </a14:imgEffect>
                  </a14:imgLayer>
                </a14:imgProps>
              </a:ext>
            </a:extLst>
          </a:blip>
          <a:stretch>
            <a:fillRect/>
          </a:stretch>
        </p:blipFill>
        <p:spPr>
          <a:xfrm>
            <a:off x="5124651" y="1341605"/>
            <a:ext cx="3820567" cy="2602416"/>
          </a:xfrm>
          <a:prstGeom prst="rect">
            <a:avLst/>
          </a:prstGeom>
        </p:spPr>
      </p:pic>
      <p:pic>
        <p:nvPicPr>
          <p:cNvPr id="13" name="Picture 12"/>
          <p:cNvPicPr>
            <a:picLocks noChangeAspect="1"/>
          </p:cNvPicPr>
          <p:nvPr/>
        </p:nvPicPr>
        <p:blipFill>
          <a:blip r:embed="rId10"/>
          <a:stretch>
            <a:fillRect/>
          </a:stretch>
        </p:blipFill>
        <p:spPr>
          <a:xfrm>
            <a:off x="551060" y="4691673"/>
            <a:ext cx="1166424" cy="252019"/>
          </a:xfrm>
          <a:prstGeom prst="rect">
            <a:avLst/>
          </a:prstGeom>
        </p:spPr>
      </p:pic>
    </p:spTree>
    <p:extLst>
      <p:ext uri="{BB962C8B-B14F-4D97-AF65-F5344CB8AC3E}">
        <p14:creationId xmlns:p14="http://schemas.microsoft.com/office/powerpoint/2010/main" val="2533918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95418"/>
            <a:ext cx="8515847" cy="5016278"/>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7" name="Rectangle 6"/>
          <p:cNvSpPr/>
          <p:nvPr/>
        </p:nvSpPr>
        <p:spPr>
          <a:xfrm>
            <a:off x="856687" y="147291"/>
            <a:ext cx="7786382" cy="1061829"/>
          </a:xfrm>
          <a:prstGeom prst="rect">
            <a:avLst/>
          </a:prstGeom>
        </p:spPr>
        <p:txBody>
          <a:bodyPr wrap="square">
            <a:spAutoFit/>
          </a:bodyPr>
          <a:lstStyle/>
          <a:p>
            <a:pPr lvl="0" algn="just">
              <a:lnSpc>
                <a:spcPct val="150000"/>
              </a:lnSpc>
              <a:spcBef>
                <a:spcPts val="300"/>
              </a:spcBef>
              <a:spcAft>
                <a:spcPts val="300"/>
              </a:spcAft>
            </a:pPr>
            <a:r>
              <a:rPr lang="vi-VN" sz="2100" b="1">
                <a:solidFill>
                  <a:srgbClr val="0070C0"/>
                </a:solidFill>
                <a:latin typeface="Arial" panose="020B0604020202020204" pitchFamily="34" charset="0"/>
                <a:ea typeface="Calibri" panose="020F0502020204030204" pitchFamily="34" charset="0"/>
                <a:cs typeface="Times New Roman" panose="02020603050405020304" pitchFamily="18" charset="0"/>
              </a:rPr>
              <a:t>Vẽ các biểu đồ biểu diễn bảng tần số, tần số tương đối ghép nhóm </a:t>
            </a:r>
            <a:endParaRPr kumimoji="0" lang="en-US" sz="2100" b="0" i="0" u="none" strike="noStrike" kern="0" cap="none" spc="0" normalizeH="0" baseline="0" noProof="0">
              <a:ln>
                <a:noFill/>
              </a:ln>
              <a:solidFill>
                <a:srgbClr val="0070C0"/>
              </a:solidFill>
              <a:effectLst/>
              <a:uLnTx/>
              <a:uFillTx/>
              <a:latin typeface="Arial"/>
              <a:ea typeface="Calibri" panose="020F0502020204030204" pitchFamily="34" charset="0"/>
              <a:cs typeface="Times New Roman" panose="02020603050405020304" pitchFamily="18" charset="0"/>
              <a:sym typeface="Arial"/>
            </a:endParaRPr>
          </a:p>
        </p:txBody>
      </p:sp>
      <p:sp>
        <p:nvSpPr>
          <p:cNvPr id="4" name="Rectangle 3"/>
          <p:cNvSpPr/>
          <p:nvPr/>
        </p:nvSpPr>
        <p:spPr>
          <a:xfrm>
            <a:off x="856686" y="1212840"/>
            <a:ext cx="7786382" cy="3770263"/>
          </a:xfrm>
          <a:prstGeom prst="rect">
            <a:avLst/>
          </a:prstGeom>
        </p:spPr>
        <p:txBody>
          <a:bodyPr wrap="square">
            <a:spAutoFit/>
          </a:bodyPr>
          <a:lstStyle/>
          <a:p>
            <a:pPr lvl="0" algn="just">
              <a:lnSpc>
                <a:spcPct val="160000"/>
              </a:lnSpc>
              <a:spcBef>
                <a:spcPts val="300"/>
              </a:spcBef>
              <a:spcAft>
                <a:spcPts val="300"/>
              </a:spcAft>
            </a:pPr>
            <a:r>
              <a:rPr lang="vi-VN" sz="2000">
                <a:latin typeface="Arial" panose="020B0604020202020204" pitchFamily="34" charset="0"/>
                <a:ea typeface="Malgun Gothic" panose="020B0503020000020004" pitchFamily="34" charset="-127"/>
                <a:cs typeface="Times New Roman" panose="02020603050405020304" pitchFamily="18" charset="0"/>
              </a:rPr>
              <a:t>Để vẽ các biểu đồ biểu diễn dữ liệu ghép nhóm sử dụng bảng tính Excel thích hợp và thực hiện các bước dưới đây:</a:t>
            </a:r>
          </a:p>
          <a:p>
            <a:pPr lvl="0" algn="just">
              <a:lnSpc>
                <a:spcPct val="160000"/>
              </a:lnSpc>
              <a:spcBef>
                <a:spcPts val="300"/>
              </a:spcBef>
              <a:spcAft>
                <a:spcPts val="300"/>
              </a:spcAft>
            </a:pPr>
            <a:r>
              <a:rPr lang="vi-VN" sz="2000">
                <a:latin typeface="Arial" panose="020B0604020202020204" pitchFamily="34" charset="0"/>
                <a:ea typeface="Malgun Gothic" panose="020B0503020000020004" pitchFamily="34" charset="-127"/>
                <a:cs typeface="Times New Roman" panose="02020603050405020304" pitchFamily="18" charset="0"/>
              </a:rPr>
              <a:t>Bước 1. Nhập dữ liệu vào bảng tính Excel và lập bảng tần số tương đối ghép nhóm (nếu cần)</a:t>
            </a:r>
          </a:p>
          <a:p>
            <a:pPr lvl="0" algn="just">
              <a:lnSpc>
                <a:spcPct val="160000"/>
              </a:lnSpc>
              <a:spcBef>
                <a:spcPts val="300"/>
              </a:spcBef>
              <a:spcAft>
                <a:spcPts val="300"/>
              </a:spcAft>
            </a:pPr>
            <a:r>
              <a:rPr lang="vi-VN" sz="2000">
                <a:latin typeface="Arial" panose="020B0604020202020204" pitchFamily="34" charset="0"/>
                <a:ea typeface="Malgun Gothic" panose="020B0503020000020004" pitchFamily="34" charset="-127"/>
                <a:cs typeface="Times New Roman" panose="02020603050405020304" pitchFamily="18" charset="0"/>
              </a:rPr>
              <a:t>Bước 2. Lựa chọn loại biểu đồ cần biểu diễn.</a:t>
            </a:r>
          </a:p>
          <a:p>
            <a:pPr lvl="0" algn="just">
              <a:lnSpc>
                <a:spcPct val="160000"/>
              </a:lnSpc>
              <a:spcBef>
                <a:spcPts val="300"/>
              </a:spcBef>
              <a:spcAft>
                <a:spcPts val="300"/>
              </a:spcAft>
            </a:pPr>
            <a:r>
              <a:rPr lang="vi-VN" sz="2000">
                <a:latin typeface="Arial" panose="020B0604020202020204" pitchFamily="34" charset="0"/>
                <a:ea typeface="Malgun Gothic" panose="020B0503020000020004" pitchFamily="34" charset="-127"/>
                <a:cs typeface="Times New Roman" panose="02020603050405020304" pitchFamily="18" charset="0"/>
              </a:rPr>
              <a:t>Bước 3. Hoàn thiện biểu đồ bằng cách xác định tiêu đề của biểu đồ, chú giải cho các trục, gán nhãn dữ liệu biểu diễn.</a:t>
            </a:r>
            <a:endParaRPr lang="vi-VN" sz="2000">
              <a:latin typeface="Arial" panose="020B0604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133335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32" name="Rectangle 31"/>
          <p:cNvSpPr/>
          <p:nvPr/>
        </p:nvSpPr>
        <p:spPr>
          <a:xfrm>
            <a:off x="166977" y="159025"/>
            <a:ext cx="8706680" cy="4670256"/>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1C0FDDE4-B345-9CEF-46D5-6288E812B092}"/>
              </a:ext>
            </a:extLst>
          </p:cNvPr>
          <p:cNvSpPr txBox="1"/>
          <p:nvPr/>
        </p:nvSpPr>
        <p:spPr>
          <a:xfrm>
            <a:off x="251600" y="345412"/>
            <a:ext cx="8470981" cy="1015663"/>
          </a:xfrm>
          <a:prstGeom prst="rect">
            <a:avLst/>
          </a:prstGeom>
          <a:noFill/>
        </p:spPr>
        <p:txBody>
          <a:bodyPr wrap="square">
            <a:spAutoFit/>
          </a:bodyPr>
          <a:lstStyle/>
          <a:p>
            <a:pPr lvl="0" algn="just">
              <a:lnSpc>
                <a:spcPct val="150000"/>
              </a:lnSpc>
              <a:defRPr/>
            </a:pPr>
            <a:r>
              <a:rPr kumimoji="0" lang="vi-VN" sz="2000" b="1" i="0" u="none" strike="noStrike" kern="0" cap="none" spc="0" normalizeH="0" baseline="0" noProof="0" dirty="0">
                <a:ln>
                  <a:noFill/>
                </a:ln>
                <a:solidFill>
                  <a:srgbClr val="FFFFFF"/>
                </a:solidFill>
                <a:effectLst/>
                <a:highlight>
                  <a:srgbClr val="008080"/>
                </a:highlight>
                <a:uLnTx/>
                <a:uFillTx/>
                <a:latin typeface="Arial" panose="020B0604020202020204" pitchFamily="34" charset="0"/>
                <a:ea typeface="Times New Roman" panose="02020603050405020304" pitchFamily="18" charset="0"/>
                <a:sym typeface="Arial"/>
              </a:rPr>
              <a:t>Ví </a:t>
            </a:r>
            <a:r>
              <a:rPr kumimoji="0" lang="vi-VN" sz="2000" b="1" i="0" u="none" strike="noStrike" kern="0" cap="none" spc="0" normalizeH="0" baseline="0" noProof="0">
                <a:ln>
                  <a:noFill/>
                </a:ln>
                <a:solidFill>
                  <a:srgbClr val="FFFFFF"/>
                </a:solidFill>
                <a:effectLst/>
                <a:highlight>
                  <a:srgbClr val="008080"/>
                </a:highlight>
                <a:uLnTx/>
                <a:uFillTx/>
                <a:latin typeface="Arial" panose="020B0604020202020204" pitchFamily="34" charset="0"/>
                <a:ea typeface="Times New Roman" panose="02020603050405020304" pitchFamily="18" charset="0"/>
                <a:sym typeface="Arial"/>
              </a:rPr>
              <a:t>dụ </a:t>
            </a:r>
            <a:r>
              <a:rPr kumimoji="0" lang="en-US" sz="2000" b="1" i="0" u="none" strike="noStrike" kern="0" cap="none" spc="0" normalizeH="0" baseline="0" noProof="0" smtClean="0">
                <a:ln>
                  <a:noFill/>
                </a:ln>
                <a:solidFill>
                  <a:srgbClr val="FFFFFF"/>
                </a:solidFill>
                <a:effectLst/>
                <a:highlight>
                  <a:srgbClr val="008080"/>
                </a:highlight>
                <a:uLnTx/>
                <a:uFillTx/>
                <a:latin typeface="Arial" panose="020B0604020202020204" pitchFamily="34" charset="0"/>
                <a:ea typeface="Times New Roman" panose="02020603050405020304" pitchFamily="18" charset="0"/>
                <a:sym typeface="Arial"/>
              </a:rPr>
              <a:t>2:</a:t>
            </a:r>
            <a:r>
              <a:rPr kumimoji="0" lang="en-US" sz="2000" b="0" i="0" u="none" strike="noStrike" kern="0" cap="none" spc="0" normalizeH="0" baseline="0" noProof="0" smtClean="0">
                <a:ln>
                  <a:noFill/>
                </a:ln>
                <a:solidFill>
                  <a:srgbClr val="000000"/>
                </a:solidFill>
                <a:effectLst/>
                <a:uLnTx/>
                <a:uFillTx/>
                <a:ea typeface="+mn-ea"/>
                <a:sym typeface="Arial"/>
              </a:rPr>
              <a:t> </a:t>
            </a:r>
            <a:r>
              <a:rPr lang="vi-VN" sz="2000">
                <a:ea typeface="+mn-ea"/>
              </a:rPr>
              <a:t>Chiều cao của các cầu thủ đội bóng Manchester United được cho trong bảng sau:</a:t>
            </a:r>
            <a:endParaRPr kumimoji="0" lang="en-US" sz="2000" b="0" i="0" u="none" strike="noStrike" kern="0" cap="none" spc="0" normalizeH="0" baseline="0" noProof="0" smtClean="0">
              <a:ln>
                <a:noFill/>
              </a:ln>
              <a:solidFill>
                <a:srgbClr val="0070C0"/>
              </a:solidFill>
              <a:effectLst/>
              <a:uLnTx/>
              <a:uFillTx/>
              <a:ea typeface="+mn-ea"/>
              <a:sym typeface="Arial"/>
            </a:endParaRPr>
          </a:p>
        </p:txBody>
      </p:sp>
      <p:sp>
        <p:nvSpPr>
          <p:cNvPr id="9" name="Rectangle 8"/>
          <p:cNvSpPr/>
          <p:nvPr/>
        </p:nvSpPr>
        <p:spPr>
          <a:xfrm>
            <a:off x="259551" y="2959344"/>
            <a:ext cx="8463030" cy="1766574"/>
          </a:xfrm>
          <a:prstGeom prst="rect">
            <a:avLst/>
          </a:prstGeom>
        </p:spPr>
        <p:txBody>
          <a:bodyPr wrap="square">
            <a:spAutoFit/>
          </a:bodyPr>
          <a:lstStyle/>
          <a:p>
            <a:pPr lvl="0" algn="just">
              <a:lnSpc>
                <a:spcPct val="140000"/>
              </a:lnSpc>
              <a:defRPr/>
            </a:pPr>
            <a:r>
              <a:rPr lang="vi-VN" sz="2000">
                <a:ea typeface="+mn-ea"/>
              </a:rPr>
              <a:t>Để vẽ biểu đồ tần số tương đối ghép nhóm dạng cột và dạng đoạn thẳng </a:t>
            </a:r>
            <a:r>
              <a:rPr lang="vi-VN" sz="2000">
                <a:ea typeface="+mn-ea"/>
              </a:rPr>
              <a:t>biểu </a:t>
            </a:r>
            <a:r>
              <a:rPr lang="vi-VN" sz="2000" smtClean="0">
                <a:ea typeface="+mn-ea"/>
              </a:rPr>
              <a:t>diễn</a:t>
            </a:r>
            <a:r>
              <a:rPr lang="en-US" sz="2000" smtClean="0">
                <a:ea typeface="+mn-ea"/>
              </a:rPr>
              <a:t> </a:t>
            </a:r>
            <a:r>
              <a:rPr lang="vi-VN" sz="2000" smtClean="0">
                <a:ea typeface="+mn-ea"/>
              </a:rPr>
              <a:t>bảng </a:t>
            </a:r>
            <a:r>
              <a:rPr lang="vi-VN" sz="2000">
                <a:ea typeface="+mn-ea"/>
              </a:rPr>
              <a:t>số liệu ghép nhóm này, ta thực hiện theo các bước sau </a:t>
            </a:r>
            <a:r>
              <a:rPr lang="vi-VN" sz="2000">
                <a:ea typeface="+mn-ea"/>
              </a:rPr>
              <a:t>đây</a:t>
            </a:r>
            <a:r>
              <a:rPr lang="vi-VN" sz="2000" smtClean="0">
                <a:ea typeface="+mn-ea"/>
              </a:rPr>
              <a:t>:</a:t>
            </a:r>
            <a:r>
              <a:rPr lang="en-US" sz="2000" smtClean="0">
                <a:ea typeface="+mn-ea"/>
              </a:rPr>
              <a:t> </a:t>
            </a:r>
          </a:p>
          <a:p>
            <a:pPr lvl="0" algn="just">
              <a:lnSpc>
                <a:spcPct val="140000"/>
              </a:lnSpc>
              <a:defRPr/>
            </a:pPr>
            <a:r>
              <a:rPr kumimoji="0" lang="vi-VN" sz="2000" b="1" i="1" u="none" strike="noStrike" kern="0" cap="none" spc="0" normalizeH="0" baseline="0" noProof="0" smtClean="0">
                <a:ln>
                  <a:noFill/>
                </a:ln>
                <a:solidFill>
                  <a:srgbClr val="C00000"/>
                </a:solidFill>
                <a:effectLst/>
                <a:uLnTx/>
                <a:uFillTx/>
                <a:ea typeface="+mn-ea"/>
                <a:sym typeface="Arial"/>
              </a:rPr>
              <a:t>Bước </a:t>
            </a:r>
            <a:r>
              <a:rPr kumimoji="0" lang="vi-VN" sz="2000" b="1" i="1" u="none" strike="noStrike" kern="0" cap="none" spc="0" normalizeH="0" baseline="0" noProof="0">
                <a:ln>
                  <a:noFill/>
                </a:ln>
                <a:solidFill>
                  <a:srgbClr val="C00000"/>
                </a:solidFill>
                <a:effectLst/>
                <a:uLnTx/>
                <a:uFillTx/>
                <a:ea typeface="+mn-ea"/>
                <a:sym typeface="Arial"/>
              </a:rPr>
              <a:t>1. </a:t>
            </a:r>
            <a:r>
              <a:rPr lang="vi-VN" sz="2000">
                <a:ea typeface="+mn-ea"/>
              </a:rPr>
              <a:t>Nhập dữ liệu vào bảng tính Excel (H.T.11).</a:t>
            </a:r>
            <a:endParaRPr lang="vi-VN" sz="2000">
              <a:ea typeface="+mn-ea"/>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9551" y="1455531"/>
            <a:ext cx="8463030" cy="1434748"/>
          </a:xfrm>
          <a:prstGeom prst="rect">
            <a:avLst/>
          </a:prstGeom>
        </p:spPr>
      </p:pic>
    </p:spTree>
    <p:extLst>
      <p:ext uri="{BB962C8B-B14F-4D97-AF65-F5344CB8AC3E}">
        <p14:creationId xmlns:p14="http://schemas.microsoft.com/office/powerpoint/2010/main" val="31735898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32" name="Rectangle 31"/>
          <p:cNvSpPr/>
          <p:nvPr/>
        </p:nvSpPr>
        <p:spPr>
          <a:xfrm>
            <a:off x="166977" y="206735"/>
            <a:ext cx="8706680" cy="48343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11" y="325036"/>
            <a:ext cx="8219343" cy="2193478"/>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18053" y="2636815"/>
                <a:ext cx="8308901" cy="2400657"/>
              </a:xfrm>
              <a:prstGeom prst="rect">
                <a:avLst/>
              </a:prstGeom>
            </p:spPr>
            <p:txBody>
              <a:bodyPr wrap="square">
                <a:spAutoFit/>
              </a:bodyPr>
              <a:lstStyle/>
              <a:p>
                <a:pPr algn="just">
                  <a:lnSpc>
                    <a:spcPct val="150000"/>
                  </a:lnSpc>
                </a:pPr>
                <a:r>
                  <a:rPr lang="vi-VN" sz="2000" b="1" i="1">
                    <a:solidFill>
                      <a:srgbClr val="C00000"/>
                    </a:solidFill>
                  </a:rPr>
                  <a:t>Bước 2. </a:t>
                </a:r>
                <a:r>
                  <a:rPr lang="vi-VN" sz="2000"/>
                  <a:t>Chọn vùng dữ </a:t>
                </a:r>
                <a:r>
                  <a:rPr lang="vi-VN" sz="2000"/>
                  <a:t>liệu</a:t>
                </a:r>
                <a:r>
                  <a:rPr lang="vi-VN" sz="2000" smtClean="0"/>
                  <a:t>.</a:t>
                </a:r>
                <a:endParaRPr lang="en-US" sz="2000" smtClean="0"/>
              </a:p>
              <a:p>
                <a:pPr algn="just">
                  <a:lnSpc>
                    <a:spcPct val="150000"/>
                  </a:lnSpc>
                </a:pPr>
                <a:r>
                  <a:rPr lang="vi-VN" sz="2000" smtClean="0"/>
                  <a:t>- </a:t>
                </a:r>
                <a:r>
                  <a:rPr lang="vi-VN" sz="2000"/>
                  <a:t>Để vẽ biểu đồ tần số tương đối ghép nhóm dạng cột ta chọn </a:t>
                </a:r>
                <a:r>
                  <a:rPr lang="vi-VN" sz="2000"/>
                  <a:t>Insert </a:t>
                </a:r>
                <a14:m>
                  <m:oMath xmlns:m="http://schemas.openxmlformats.org/officeDocument/2006/math">
                    <m:r>
                      <a:rPr lang="vi-VN" sz="2000" i="1" smtClean="0">
                        <a:latin typeface="Cambria Math" panose="02040503050406030204" pitchFamily="18" charset="0"/>
                        <a:ea typeface="Cambria Math" panose="02040503050406030204" pitchFamily="18" charset="0"/>
                      </a:rPr>
                      <m:t>→</m:t>
                    </m:r>
                  </m:oMath>
                </a14:m>
                <a:r>
                  <a:rPr lang="vi-VN" sz="2000" smtClean="0"/>
                  <a:t> </a:t>
                </a:r>
                <a:r>
                  <a:rPr lang="vi-VN" sz="2000" smtClean="0"/>
                  <a:t>Columns</a:t>
                </a:r>
                <a:r>
                  <a:rPr lang="en-US" sz="2000" smtClean="0"/>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smtClean="0"/>
                  <a:t> </a:t>
                </a:r>
                <a:r>
                  <a:rPr lang="vi-VN" sz="2000"/>
                  <a:t>2-D Columns sau đó chọn loại biểu đồ mong muốn. Chọn Design, </a:t>
                </a:r>
                <a:r>
                  <a:rPr lang="vi-VN" sz="2000"/>
                  <a:t>chọn </a:t>
                </a:r>
                <a:r>
                  <a:rPr lang="vi-VN" sz="2000" smtClean="0"/>
                  <a:t>Layout8</a:t>
                </a:r>
                <a:r>
                  <a:rPr lang="en-US" sz="2000" smtClean="0"/>
                  <a:t> </a:t>
                </a:r>
                <a:r>
                  <a:rPr lang="vi-VN" sz="2000" smtClean="0"/>
                  <a:t>(</a:t>
                </a:r>
                <a:r>
                  <a:rPr lang="vi-VN" sz="2000"/>
                  <a:t>histogram) trong ô Chart layouts. Kết quả thu được như Hình T.12.</a:t>
                </a:r>
                <a:endParaRPr lang="en-US" sz="2000"/>
              </a:p>
            </p:txBody>
          </p:sp>
        </mc:Choice>
        <mc:Fallback>
          <p:sp>
            <p:nvSpPr>
              <p:cNvPr id="2" name="Rectangle 1"/>
              <p:cNvSpPr>
                <a:spLocks noRot="1" noChangeAspect="1" noMove="1" noResize="1" noEditPoints="1" noAdjustHandles="1" noChangeArrowheads="1" noChangeShapeType="1" noTextEdit="1"/>
              </p:cNvSpPr>
              <p:nvPr/>
            </p:nvSpPr>
            <p:spPr>
              <a:xfrm>
                <a:off x="318053" y="2636815"/>
                <a:ext cx="8308901" cy="2400657"/>
              </a:xfrm>
              <a:prstGeom prst="rect">
                <a:avLst/>
              </a:prstGeom>
              <a:blipFill>
                <a:blip r:embed="rId4"/>
                <a:stretch>
                  <a:fillRect l="-734" r="-807" b="-1527"/>
                </a:stretch>
              </a:blipFill>
            </p:spPr>
            <p:txBody>
              <a:bodyPr/>
              <a:lstStyle/>
              <a:p>
                <a:r>
                  <a:rPr lang="en-US">
                    <a:noFill/>
                  </a:rPr>
                  <a:t> </a:t>
                </a:r>
              </a:p>
            </p:txBody>
          </p:sp>
        </mc:Fallback>
      </mc:AlternateContent>
    </p:spTree>
    <p:extLst>
      <p:ext uri="{BB962C8B-B14F-4D97-AF65-F5344CB8AC3E}">
        <p14:creationId xmlns:p14="http://schemas.microsoft.com/office/powerpoint/2010/main" val="804868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1" name="Rectangle 10"/>
          <p:cNvSpPr/>
          <p:nvPr/>
        </p:nvSpPr>
        <p:spPr>
          <a:xfrm>
            <a:off x="667908" y="388619"/>
            <a:ext cx="7768424" cy="4405024"/>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a:off x="283636" y="4744942"/>
            <a:ext cx="1166424" cy="252019"/>
          </a:xfrm>
          <a:prstGeom prst="rect">
            <a:avLst/>
          </a:prstGeom>
        </p:spPr>
      </p:pic>
      <p:pic>
        <p:nvPicPr>
          <p:cNvPr id="4" name="Picture 3"/>
          <p:cNvPicPr>
            <a:picLocks noChangeAspect="1"/>
          </p:cNvPicPr>
          <p:nvPr/>
        </p:nvPicPr>
        <p:blipFill>
          <a:blip r:embed="rId4"/>
          <a:stretch>
            <a:fillRect/>
          </a:stretch>
        </p:blipFill>
        <p:spPr>
          <a:xfrm>
            <a:off x="7979492" y="4509816"/>
            <a:ext cx="841112" cy="55826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902" y="169399"/>
            <a:ext cx="7220435" cy="4316564"/>
          </a:xfrm>
          <a:prstGeom prst="rect">
            <a:avLst/>
          </a:prstGeom>
        </p:spPr>
      </p:pic>
    </p:spTree>
    <p:extLst>
      <p:ext uri="{BB962C8B-B14F-4D97-AF65-F5344CB8AC3E}">
        <p14:creationId xmlns:p14="http://schemas.microsoft.com/office/powerpoint/2010/main" val="64357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32" name="Rectangle 31"/>
          <p:cNvSpPr/>
          <p:nvPr/>
        </p:nvSpPr>
        <p:spPr>
          <a:xfrm>
            <a:off x="166977" y="206735"/>
            <a:ext cx="8706680" cy="48343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C0FDDE4-B345-9CEF-46D5-6288E812B092}"/>
                  </a:ext>
                </a:extLst>
              </p:cNvPr>
              <p:cNvSpPr txBox="1"/>
              <p:nvPr/>
            </p:nvSpPr>
            <p:spPr>
              <a:xfrm>
                <a:off x="278297" y="174931"/>
                <a:ext cx="8484039" cy="1420325"/>
              </a:xfrm>
              <a:prstGeom prst="rect">
                <a:avLst/>
              </a:prstGeom>
              <a:noFill/>
            </p:spPr>
            <p:txBody>
              <a:bodyPr wrap="square">
                <a:spAutoFit/>
              </a:bodyPr>
              <a:lstStyle/>
              <a:p>
                <a:pPr lvl="0" algn="just">
                  <a:lnSpc>
                    <a:spcPct val="150000"/>
                  </a:lnSpc>
                  <a:defRPr/>
                </a:pPr>
                <a:r>
                  <a:rPr lang="vi-VN" sz="2000">
                    <a:ea typeface="+mn-ea"/>
                  </a:rPr>
                  <a:t>- Để vẽ biểu đồ tần số tương đối ghép nhóm dạng đoạn thẳng ta chọn Insert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a:ea typeface="+mn-ea"/>
                  </a:rPr>
                  <a:t> </a:t>
                </a:r>
                <a:r>
                  <a:rPr lang="vi-VN" sz="2000" smtClean="0">
                    <a:ea typeface="+mn-ea"/>
                  </a:rPr>
                  <a:t>Line</a:t>
                </a:r>
                <a:r>
                  <a:rPr lang="en-US" sz="2000" smtClean="0">
                    <a:ea typeface="+mn-ea"/>
                  </a:rPr>
                  <a: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lang="vi-VN" sz="2000" smtClean="0">
                    <a:ea typeface="+mn-ea"/>
                  </a:rPr>
                  <a:t> </a:t>
                </a:r>
                <a:r>
                  <a:rPr lang="vi-VN" sz="2000">
                    <a:ea typeface="+mn-ea"/>
                  </a:rPr>
                  <a:t>2-D lines, sau đó chọn loại biểu đồ mong muốn. Kết quả thu được như Hình T.13.</a:t>
                </a:r>
                <a:endParaRPr kumimoji="0" lang="en-US" sz="2000" b="0" i="0" u="none" strike="noStrike" kern="0" cap="none" spc="0" normalizeH="0" baseline="0" noProof="0">
                  <a:ln>
                    <a:noFill/>
                  </a:ln>
                  <a:solidFill>
                    <a:srgbClr val="000000"/>
                  </a:solidFill>
                  <a:effectLst/>
                  <a:uLnTx/>
                  <a:uFillTx/>
                  <a:latin typeface="Arial"/>
                  <a:ea typeface="+mn-ea"/>
                  <a:cs typeface="Arial"/>
                  <a:sym typeface="Arial"/>
                </a:endParaRPr>
              </a:p>
            </p:txBody>
          </p:sp>
        </mc:Choice>
        <mc:Fallback>
          <p:sp>
            <p:nvSpPr>
              <p:cNvPr id="7" name="TextBox 6">
                <a:extLst>
                  <a:ext uri="{FF2B5EF4-FFF2-40B4-BE49-F238E27FC236}">
                    <a16:creationId xmlns:a16="http://schemas.microsoft.com/office/drawing/2014/main" id="{1C0FDDE4-B345-9CEF-46D5-6288E812B092}"/>
                  </a:ext>
                </a:extLst>
              </p:cNvPr>
              <p:cNvSpPr txBox="1">
                <a:spLocks noRot="1" noChangeAspect="1" noMove="1" noResize="1" noEditPoints="1" noAdjustHandles="1" noChangeArrowheads="1" noChangeShapeType="1" noTextEdit="1"/>
              </p:cNvSpPr>
              <p:nvPr/>
            </p:nvSpPr>
            <p:spPr>
              <a:xfrm>
                <a:off x="278297" y="174931"/>
                <a:ext cx="8484039" cy="1420325"/>
              </a:xfrm>
              <a:prstGeom prst="rect">
                <a:avLst/>
              </a:prstGeom>
              <a:blipFill>
                <a:blip r:embed="rId3"/>
                <a:stretch>
                  <a:fillRect l="-791" r="-791" b="-6867"/>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42250" y="1726813"/>
            <a:ext cx="5158265" cy="3292424"/>
          </a:xfrm>
          <a:prstGeom prst="rect">
            <a:avLst/>
          </a:prstGeom>
        </p:spPr>
      </p:pic>
      <p:pic>
        <p:nvPicPr>
          <p:cNvPr id="8" name="Picture 7"/>
          <p:cNvPicPr>
            <a:picLocks noChangeAspect="1"/>
          </p:cNvPicPr>
          <p:nvPr/>
        </p:nvPicPr>
        <p:blipFill>
          <a:blip r:embed="rId6"/>
          <a:stretch>
            <a:fillRect/>
          </a:stretch>
        </p:blipFill>
        <p:spPr>
          <a:xfrm>
            <a:off x="346240" y="4374643"/>
            <a:ext cx="841112" cy="558260"/>
          </a:xfrm>
          <a:prstGeom prst="rect">
            <a:avLst/>
          </a:prstGeom>
        </p:spPr>
      </p:pic>
    </p:spTree>
    <p:extLst>
      <p:ext uri="{BB962C8B-B14F-4D97-AF65-F5344CB8AC3E}">
        <p14:creationId xmlns:p14="http://schemas.microsoft.com/office/powerpoint/2010/main" val="973766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0" name="Rectangle 9"/>
          <p:cNvSpPr/>
          <p:nvPr/>
        </p:nvSpPr>
        <p:spPr>
          <a:xfrm>
            <a:off x="166974" y="284031"/>
            <a:ext cx="7657106" cy="473197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12"/>
          <p:cNvSpPr txBox="1"/>
          <p:nvPr/>
        </p:nvSpPr>
        <p:spPr>
          <a:xfrm>
            <a:off x="15902" y="291982"/>
            <a:ext cx="3133128" cy="577081"/>
          </a:xfrm>
          <a:prstGeom prst="rect">
            <a:avLst/>
          </a:prstGeom>
        </p:spPr>
        <p:txBody>
          <a:bodyPr wrap="square" lIns="0" tIns="0" rIns="0" bIns="0" rtlCol="0" anchor="t">
            <a:spAutoFit/>
          </a:bodyPr>
          <a:lstStyle/>
          <a:p>
            <a:pPr algn="ctr">
              <a:buClr>
                <a:srgbClr val="143E63"/>
              </a:buClr>
              <a:buSzPts val="3000"/>
              <a:defRPr/>
            </a:pPr>
            <a:r>
              <a:rPr lang="en-US" sz="3700" b="1">
                <a:solidFill>
                  <a:srgbClr val="D64917"/>
                </a:solidFill>
                <a:ea typeface="+mn-ea"/>
                <a:sym typeface="Merriweather Sans"/>
              </a:rPr>
              <a:t>KHỞI ĐỘNG</a:t>
            </a:r>
            <a:endParaRPr lang="en-US" sz="3700" b="1" dirty="0">
              <a:solidFill>
                <a:srgbClr val="D64917"/>
              </a:solidFill>
              <a:ea typeface="+mn-ea"/>
              <a:sym typeface="Merriweather Sans"/>
            </a:endParaRPr>
          </a:p>
        </p:txBody>
      </p:sp>
      <p:sp>
        <p:nvSpPr>
          <p:cNvPr id="14" name="Rectangle 13"/>
          <p:cNvSpPr/>
          <p:nvPr/>
        </p:nvSpPr>
        <p:spPr>
          <a:xfrm>
            <a:off x="149135" y="963846"/>
            <a:ext cx="2866661" cy="1754326"/>
          </a:xfrm>
          <a:prstGeom prst="rect">
            <a:avLst/>
          </a:prstGeom>
        </p:spPr>
        <p:txBody>
          <a:bodyPr wrap="square">
            <a:spAutoFit/>
          </a:bodyPr>
          <a:lstStyle/>
          <a:p>
            <a:pPr algn="just">
              <a:lnSpc>
                <a:spcPct val="180000"/>
              </a:lnSpc>
            </a:pPr>
            <a:r>
              <a:rPr lang="en-US" sz="2000" smtClean="0">
                <a:latin typeface="+mn-lt"/>
                <a:ea typeface="Calibri" panose="020F0502020204030204" pitchFamily="34" charset="0"/>
                <a:cs typeface="Times New Roman" panose="02020603050405020304" pitchFamily="18" charset="0"/>
              </a:rPr>
              <a:t>H</a:t>
            </a:r>
            <a:r>
              <a:rPr lang="vi-VN" sz="2000" smtClean="0">
                <a:latin typeface="+mn-lt"/>
                <a:ea typeface="Calibri" panose="020F0502020204030204" pitchFamily="34" charset="0"/>
                <a:cs typeface="Times New Roman" panose="02020603050405020304" pitchFamily="18" charset="0"/>
              </a:rPr>
              <a:t>ãy </a:t>
            </a:r>
            <a:r>
              <a:rPr lang="vi-VN" sz="2000">
                <a:latin typeface="+mn-lt"/>
                <a:ea typeface="Calibri" panose="020F0502020204030204" pitchFamily="34" charset="0"/>
                <a:cs typeface="Times New Roman" panose="02020603050405020304" pitchFamily="18" charset="0"/>
              </a:rPr>
              <a:t>nối mỗi thông tin ở cột trái với thông tin tương ứng ở cột phải.</a:t>
            </a:r>
            <a:endParaRPr lang="en-US" sz="200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204375" y="189248"/>
            <a:ext cx="5631874" cy="4843928"/>
          </a:xfrm>
          <a:prstGeom prst="rect">
            <a:avLst/>
          </a:prstGeom>
        </p:spPr>
      </p:pic>
      <p:pic>
        <p:nvPicPr>
          <p:cNvPr id="8" name="Picture 7"/>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14715" y="189248"/>
            <a:ext cx="5621534" cy="4826758"/>
          </a:xfrm>
          <a:prstGeom prst="rect">
            <a:avLst/>
          </a:prstGeom>
          <a:noFill/>
        </p:spPr>
      </p:pic>
      <p:pic>
        <p:nvPicPr>
          <p:cNvPr id="5" name="Picture 4"/>
          <p:cNvPicPr>
            <a:picLocks noChangeAspect="1"/>
          </p:cNvPicPr>
          <p:nvPr/>
        </p:nvPicPr>
        <p:blipFill>
          <a:blip r:embed="rId6"/>
          <a:stretch>
            <a:fillRect/>
          </a:stretch>
        </p:blipFill>
        <p:spPr>
          <a:xfrm>
            <a:off x="166974" y="3570288"/>
            <a:ext cx="930306" cy="930306"/>
          </a:xfrm>
          <a:prstGeom prst="rect">
            <a:avLst/>
          </a:prstGeom>
        </p:spPr>
      </p:pic>
      <p:pic>
        <p:nvPicPr>
          <p:cNvPr id="12" name="Picture 11"/>
          <p:cNvPicPr>
            <a:picLocks noChangeAspect="1"/>
          </p:cNvPicPr>
          <p:nvPr/>
        </p:nvPicPr>
        <p:blipFill>
          <a:blip r:embed="rId7"/>
          <a:stretch>
            <a:fillRect/>
          </a:stretch>
        </p:blipFill>
        <p:spPr>
          <a:xfrm>
            <a:off x="999253" y="4763987"/>
            <a:ext cx="1166424" cy="252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32" name="Rectangle 31"/>
          <p:cNvSpPr/>
          <p:nvPr/>
        </p:nvSpPr>
        <p:spPr>
          <a:xfrm>
            <a:off x="166977" y="206735"/>
            <a:ext cx="8706680" cy="48343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1C0FDDE4-B345-9CEF-46D5-6288E812B092}"/>
              </a:ext>
            </a:extLst>
          </p:cNvPr>
          <p:cNvSpPr txBox="1"/>
          <p:nvPr/>
        </p:nvSpPr>
        <p:spPr>
          <a:xfrm>
            <a:off x="182879" y="141322"/>
            <a:ext cx="8484039" cy="1477328"/>
          </a:xfrm>
          <a:prstGeom prst="rect">
            <a:avLst/>
          </a:prstGeom>
          <a:noFill/>
        </p:spPr>
        <p:txBody>
          <a:bodyPr wrap="square">
            <a:spAutoFit/>
          </a:bodyPr>
          <a:lstStyle/>
          <a:p>
            <a:pPr lvl="0" algn="just">
              <a:lnSpc>
                <a:spcPct val="150000"/>
              </a:lnSpc>
              <a:defRPr/>
            </a:pPr>
            <a:r>
              <a:rPr lang="vi-VN" sz="2000" b="1" i="1">
                <a:solidFill>
                  <a:srgbClr val="C00000"/>
                </a:solidFill>
                <a:ea typeface="+mn-ea"/>
              </a:rPr>
              <a:t>Bước 3. </a:t>
            </a:r>
            <a:r>
              <a:rPr lang="vi-VN" sz="2000">
                <a:ea typeface="+mn-ea"/>
              </a:rPr>
              <a:t>Hoàn thiện biểu </a:t>
            </a:r>
            <a:r>
              <a:rPr lang="vi-VN" sz="2000">
                <a:ea typeface="+mn-ea"/>
              </a:rPr>
              <a:t>đồ</a:t>
            </a:r>
            <a:r>
              <a:rPr lang="vi-VN" sz="2000" smtClean="0">
                <a:ea typeface="+mn-ea"/>
              </a:rPr>
              <a:t>:</a:t>
            </a:r>
            <a:endParaRPr lang="en-US" sz="2000" smtClean="0">
              <a:ea typeface="+mn-ea"/>
            </a:endParaRPr>
          </a:p>
          <a:p>
            <a:pPr lvl="0" algn="just">
              <a:lnSpc>
                <a:spcPct val="150000"/>
              </a:lnSpc>
              <a:defRPr/>
            </a:pPr>
            <a:r>
              <a:rPr lang="vi-VN" sz="2000" smtClean="0">
                <a:ea typeface="+mn-ea"/>
              </a:rPr>
              <a:t>- Đối </a:t>
            </a:r>
            <a:r>
              <a:rPr lang="vi-VN" sz="2000">
                <a:ea typeface="+mn-ea"/>
              </a:rPr>
              <a:t>với biểu đồ tần số tương đối ghép nhóm dạng cột: Xác định tiêu đề của biểu </a:t>
            </a:r>
            <a:r>
              <a:rPr lang="vi-VN" sz="2000">
                <a:ea typeface="+mn-ea"/>
              </a:rPr>
              <a:t>đồ</a:t>
            </a:r>
            <a:r>
              <a:rPr lang="vi-VN" sz="2000" smtClean="0">
                <a:ea typeface="+mn-ea"/>
              </a:rPr>
              <a:t>,</a:t>
            </a:r>
            <a:r>
              <a:rPr lang="en-US" sz="2000" smtClean="0">
                <a:ea typeface="+mn-ea"/>
              </a:rPr>
              <a:t> </a:t>
            </a:r>
            <a:r>
              <a:rPr lang="vi-VN" sz="2000" smtClean="0">
                <a:ea typeface="+mn-ea"/>
              </a:rPr>
              <a:t>chú </a:t>
            </a:r>
            <a:r>
              <a:rPr lang="vi-VN" sz="2000">
                <a:ea typeface="+mn-ea"/>
              </a:rPr>
              <a:t>giải cho các trục bằng cách chọn các mục tương ứng </a:t>
            </a:r>
            <a:r>
              <a:rPr lang="vi-VN" sz="2000">
                <a:ea typeface="+mn-ea"/>
              </a:rPr>
              <a:t>và </a:t>
            </a:r>
            <a:endParaRPr lang="en-US" sz="2000" smtClean="0">
              <a:ea typeface="+mn-ea"/>
            </a:endParaRPr>
          </a:p>
        </p:txBody>
      </p:sp>
      <p:pic>
        <p:nvPicPr>
          <p:cNvPr id="2" name="Picture 1"/>
          <p:cNvPicPr>
            <a:picLocks noChangeAspect="1"/>
          </p:cNvPicPr>
          <p:nvPr/>
        </p:nvPicPr>
        <p:blipFill>
          <a:blip r:embed="rId3"/>
          <a:stretch>
            <a:fillRect/>
          </a:stretch>
        </p:blipFill>
        <p:spPr>
          <a:xfrm>
            <a:off x="3506525" y="1716227"/>
            <a:ext cx="5160393" cy="3324900"/>
          </a:xfrm>
          <a:prstGeom prst="rect">
            <a:avLst/>
          </a:prstGeom>
        </p:spPr>
      </p:pic>
      <p:sp>
        <p:nvSpPr>
          <p:cNvPr id="3" name="Rectangle 2"/>
          <p:cNvSpPr/>
          <p:nvPr/>
        </p:nvSpPr>
        <p:spPr>
          <a:xfrm>
            <a:off x="182879" y="1509141"/>
            <a:ext cx="3181516" cy="3323987"/>
          </a:xfrm>
          <a:prstGeom prst="rect">
            <a:avLst/>
          </a:prstGeom>
        </p:spPr>
        <p:txBody>
          <a:bodyPr wrap="square">
            <a:spAutoFit/>
          </a:bodyPr>
          <a:lstStyle/>
          <a:p>
            <a:pPr lvl="0" algn="just">
              <a:lnSpc>
                <a:spcPct val="150000"/>
              </a:lnSpc>
              <a:defRPr/>
            </a:pPr>
            <a:r>
              <a:rPr lang="vi-VN" sz="2000">
                <a:ea typeface="+mn-ea"/>
              </a:rPr>
              <a:t>thay nội dung; gán nhãn</a:t>
            </a:r>
            <a:r>
              <a:rPr lang="en-US" sz="2000">
                <a:ea typeface="+mn-ea"/>
              </a:rPr>
              <a:t> </a:t>
            </a:r>
            <a:r>
              <a:rPr lang="vi-VN" sz="2000">
                <a:ea typeface="+mn-ea"/>
              </a:rPr>
              <a:t>dữ liệu biểu diễn bằng cách nháy nút phải chuột vào phần các cột của biểu đồ, chọn Add</a:t>
            </a:r>
            <a:r>
              <a:rPr lang="en-US" sz="2000">
                <a:ea typeface="+mn-ea"/>
              </a:rPr>
              <a:t> </a:t>
            </a:r>
            <a:r>
              <a:rPr lang="vi-VN" sz="2000">
                <a:ea typeface="+mn-ea"/>
              </a:rPr>
              <a:t>data labels. Kết quả ta thu được biểu đồ như Hình T.14.</a:t>
            </a:r>
            <a:endParaRPr lang="en-US" sz="2000">
              <a:ea typeface="+mn-ea"/>
            </a:endParaRPr>
          </a:p>
        </p:txBody>
      </p:sp>
    </p:spTree>
    <p:extLst>
      <p:ext uri="{BB962C8B-B14F-4D97-AF65-F5344CB8AC3E}">
        <p14:creationId xmlns:p14="http://schemas.microsoft.com/office/powerpoint/2010/main" val="1251072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32" name="Rectangle 31"/>
          <p:cNvSpPr/>
          <p:nvPr/>
        </p:nvSpPr>
        <p:spPr>
          <a:xfrm>
            <a:off x="405515" y="341902"/>
            <a:ext cx="8110330" cy="4357314"/>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C0FDDE4-B345-9CEF-46D5-6288E812B092}"/>
                  </a:ext>
                </a:extLst>
              </p:cNvPr>
              <p:cNvSpPr txBox="1"/>
              <p:nvPr/>
            </p:nvSpPr>
            <p:spPr>
              <a:xfrm>
                <a:off x="739471" y="680502"/>
                <a:ext cx="7776374" cy="3425681"/>
              </a:xfrm>
              <a:prstGeom prst="rect">
                <a:avLst/>
              </a:prstGeom>
              <a:noFill/>
            </p:spPr>
            <p:txBody>
              <a:bodyPr wrap="square">
                <a:spAutoFit/>
              </a:bodyPr>
              <a:lstStyle/>
              <a:p>
                <a:pPr lvl="0" algn="just">
                  <a:lnSpc>
                    <a:spcPct val="150000"/>
                  </a:lnSpc>
                  <a:defRPr/>
                </a:pPr>
                <a:r>
                  <a:rPr lang="vi-VN" sz="2100">
                    <a:ea typeface="+mn-ea"/>
                  </a:rPr>
                  <a:t>- Đối với biểu đồ tần số tương đối ghép nhóm dạng đoạn thẳng: Xác định tiêu </a:t>
                </a:r>
                <a:r>
                  <a:rPr lang="vi-VN" sz="2100">
                    <a:ea typeface="+mn-ea"/>
                  </a:rPr>
                  <a:t>đề </a:t>
                </a:r>
                <a:r>
                  <a:rPr lang="vi-VN" sz="2100" smtClean="0">
                    <a:ea typeface="+mn-ea"/>
                  </a:rPr>
                  <a:t>của</a:t>
                </a:r>
                <a:r>
                  <a:rPr lang="en-US" sz="2100" smtClean="0">
                    <a:ea typeface="+mn-ea"/>
                  </a:rPr>
                  <a:t> </a:t>
                </a:r>
                <a:r>
                  <a:rPr lang="vi-VN" sz="2100" smtClean="0">
                    <a:ea typeface="+mn-ea"/>
                  </a:rPr>
                  <a:t>biểu </a:t>
                </a:r>
                <a:r>
                  <a:rPr lang="vi-VN" sz="2100">
                    <a:ea typeface="+mn-ea"/>
                  </a:rPr>
                  <a:t>đồ bằng cách chọn các mục tương ứng và thay nội dung; ghi chú giải cho </a:t>
                </a:r>
                <a:r>
                  <a:rPr lang="vi-VN" sz="2100">
                    <a:ea typeface="+mn-ea"/>
                  </a:rPr>
                  <a:t>các </a:t>
                </a:r>
                <a:r>
                  <a:rPr lang="vi-VN" sz="2100" smtClean="0">
                    <a:ea typeface="+mn-ea"/>
                  </a:rPr>
                  <a:t>trục</a:t>
                </a:r>
                <a:r>
                  <a:rPr lang="en-US" sz="2100" smtClean="0">
                    <a:ea typeface="+mn-ea"/>
                  </a:rPr>
                  <a:t> </a:t>
                </a:r>
                <a:r>
                  <a:rPr lang="vi-VN" sz="2100" smtClean="0">
                    <a:ea typeface="+mn-ea"/>
                  </a:rPr>
                  <a:t>bằng </a:t>
                </a:r>
                <a:r>
                  <a:rPr lang="vi-VN" sz="2100">
                    <a:ea typeface="+mn-ea"/>
                  </a:rPr>
                  <a:t>cách chọn Layout </a:t>
                </a:r>
                <a14:m>
                  <m:oMath xmlns:m="http://schemas.openxmlformats.org/officeDocument/2006/math">
                    <m:r>
                      <a:rPr lang="vi-VN" sz="2100" i="1">
                        <a:latin typeface="Cambria Math" panose="02040503050406030204" pitchFamily="18" charset="0"/>
                        <a:ea typeface="Cambria Math" panose="02040503050406030204" pitchFamily="18" charset="0"/>
                      </a:rPr>
                      <m:t>→</m:t>
                    </m:r>
                  </m:oMath>
                </a14:m>
                <a:r>
                  <a:rPr lang="vi-VN" sz="2100">
                    <a:ea typeface="+mn-ea"/>
                  </a:rPr>
                  <a:t> Axis titles </a:t>
                </a:r>
                <a14:m>
                  <m:oMath xmlns:m="http://schemas.openxmlformats.org/officeDocument/2006/math">
                    <m:r>
                      <a:rPr lang="vi-VN" sz="2100" i="1">
                        <a:latin typeface="Cambria Math" panose="02040503050406030204" pitchFamily="18" charset="0"/>
                        <a:ea typeface="Cambria Math" panose="02040503050406030204" pitchFamily="18" charset="0"/>
                      </a:rPr>
                      <m:t>→</m:t>
                    </m:r>
                  </m:oMath>
                </a14:m>
                <a:r>
                  <a:rPr lang="vi-VN" sz="2100">
                    <a:ea typeface="+mn-ea"/>
                  </a:rPr>
                  <a:t> Primary Horizontal Axis Title </a:t>
                </a:r>
                <a:r>
                  <a:rPr lang="vi-VN" sz="2100">
                    <a:ea typeface="+mn-ea"/>
                  </a:rPr>
                  <a:t>hoặc </a:t>
                </a:r>
                <a:r>
                  <a:rPr lang="vi-VN" sz="2100" smtClean="0">
                    <a:ea typeface="+mn-ea"/>
                  </a:rPr>
                  <a:t>Primary</a:t>
                </a:r>
                <a:r>
                  <a:rPr lang="en-US" sz="2100" smtClean="0">
                    <a:ea typeface="+mn-ea"/>
                  </a:rPr>
                  <a:t> </a:t>
                </a:r>
                <a:r>
                  <a:rPr lang="vi-VN" sz="2100" smtClean="0">
                    <a:ea typeface="+mn-ea"/>
                  </a:rPr>
                  <a:t>Vertical </a:t>
                </a:r>
                <a:r>
                  <a:rPr lang="vi-VN" sz="2100">
                    <a:ea typeface="+mn-ea"/>
                  </a:rPr>
                  <a:t>Axis Title; gán nhãn dữ liệu biểu diễn bằng cách nháy nút phải chuột </a:t>
                </a:r>
                <a:r>
                  <a:rPr lang="vi-VN" sz="2100">
                    <a:ea typeface="+mn-ea"/>
                  </a:rPr>
                  <a:t>vào </a:t>
                </a:r>
                <a:r>
                  <a:rPr lang="vi-VN" sz="2100" smtClean="0">
                    <a:ea typeface="+mn-ea"/>
                  </a:rPr>
                  <a:t>đường</a:t>
                </a:r>
                <a:r>
                  <a:rPr lang="en-US" sz="2100" smtClean="0">
                    <a:ea typeface="+mn-ea"/>
                  </a:rPr>
                  <a:t> </a:t>
                </a:r>
                <a:r>
                  <a:rPr lang="vi-VN" sz="2100" smtClean="0">
                    <a:ea typeface="+mn-ea"/>
                  </a:rPr>
                  <a:t>gấp </a:t>
                </a:r>
                <a:r>
                  <a:rPr lang="vi-VN" sz="2100">
                    <a:ea typeface="+mn-ea"/>
                  </a:rPr>
                  <a:t>khúc, chọn Add data labels. Kết quả ta thu được biểu đồ như Hình T.15.</a:t>
                </a:r>
                <a:endParaRPr kumimoji="0" lang="en-US" sz="2100" b="0" i="0" u="none" strike="noStrike" kern="0" cap="none" spc="0" normalizeH="0" baseline="0" noProof="0" smtClean="0">
                  <a:ln>
                    <a:noFill/>
                  </a:ln>
                  <a:solidFill>
                    <a:srgbClr val="000000"/>
                  </a:solidFill>
                  <a:effectLst/>
                  <a:uLnTx/>
                  <a:uFillTx/>
                  <a:ea typeface="+mn-ea"/>
                  <a:sym typeface="Arial"/>
                </a:endParaRPr>
              </a:p>
            </p:txBody>
          </p:sp>
        </mc:Choice>
        <mc:Fallback>
          <p:sp>
            <p:nvSpPr>
              <p:cNvPr id="7" name="TextBox 6">
                <a:extLst>
                  <a:ext uri="{FF2B5EF4-FFF2-40B4-BE49-F238E27FC236}">
                    <a16:creationId xmlns:a16="http://schemas.microsoft.com/office/drawing/2014/main" id="{1C0FDDE4-B345-9CEF-46D5-6288E812B092}"/>
                  </a:ext>
                </a:extLst>
              </p:cNvPr>
              <p:cNvSpPr txBox="1">
                <a:spLocks noRot="1" noChangeAspect="1" noMove="1" noResize="1" noEditPoints="1" noAdjustHandles="1" noChangeArrowheads="1" noChangeShapeType="1" noTextEdit="1"/>
              </p:cNvSpPr>
              <p:nvPr/>
            </p:nvSpPr>
            <p:spPr>
              <a:xfrm>
                <a:off x="739471" y="680502"/>
                <a:ext cx="7776374" cy="3425681"/>
              </a:xfrm>
              <a:prstGeom prst="rect">
                <a:avLst/>
              </a:prstGeom>
              <a:blipFill>
                <a:blip r:embed="rId3"/>
                <a:stretch>
                  <a:fillRect l="-940" r="-940" b="-2491"/>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7674733" y="4292869"/>
            <a:ext cx="841112" cy="558260"/>
          </a:xfrm>
          <a:prstGeom prst="rect">
            <a:avLst/>
          </a:prstGeom>
        </p:spPr>
      </p:pic>
    </p:spTree>
    <p:extLst>
      <p:ext uri="{BB962C8B-B14F-4D97-AF65-F5344CB8AC3E}">
        <p14:creationId xmlns:p14="http://schemas.microsoft.com/office/powerpoint/2010/main" val="829246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32" name="Rectangle 31"/>
          <p:cNvSpPr/>
          <p:nvPr/>
        </p:nvSpPr>
        <p:spPr>
          <a:xfrm>
            <a:off x="166977" y="206735"/>
            <a:ext cx="8706680" cy="48343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20020" y="187353"/>
            <a:ext cx="7600593" cy="4857254"/>
          </a:xfrm>
          <a:prstGeom prst="rect">
            <a:avLst/>
          </a:prstGeom>
        </p:spPr>
      </p:pic>
    </p:spTree>
    <p:extLst>
      <p:ext uri="{BB962C8B-B14F-4D97-AF65-F5344CB8AC3E}">
        <p14:creationId xmlns:p14="http://schemas.microsoft.com/office/powerpoint/2010/main" val="2120749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500934"/>
            <a:ext cx="8515847" cy="4198288"/>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5" name="Rectangle 4"/>
          <p:cNvSpPr/>
          <p:nvPr/>
        </p:nvSpPr>
        <p:spPr>
          <a:xfrm>
            <a:off x="437321" y="455792"/>
            <a:ext cx="8515847" cy="15927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500" b="1" i="0" u="none" strike="noStrike" kern="0" cap="none" spc="0" normalizeH="0" baseline="0" noProof="0">
                <a:ln>
                  <a:noFill/>
                </a:ln>
                <a:solidFill>
                  <a:srgbClr val="C00000"/>
                </a:solidFill>
                <a:effectLst/>
                <a:uLnTx/>
                <a:uFillTx/>
                <a:latin typeface="Arial"/>
                <a:cs typeface="Arial"/>
                <a:sym typeface="Arial"/>
              </a:rPr>
              <a:t>Thực hành </a:t>
            </a:r>
            <a:r>
              <a:rPr kumimoji="0" lang="en-US" sz="2500" b="1" i="0" u="none" strike="noStrike" kern="0" cap="none" spc="0" normalizeH="0" baseline="0" noProof="0" smtClean="0">
                <a:ln>
                  <a:noFill/>
                </a:ln>
                <a:solidFill>
                  <a:srgbClr val="C00000"/>
                </a:solidFill>
                <a:effectLst/>
                <a:uLnTx/>
                <a:uFillTx/>
                <a:latin typeface="Arial"/>
                <a:cs typeface="Arial"/>
                <a:sym typeface="Arial"/>
              </a:rPr>
              <a:t>2</a:t>
            </a:r>
          </a:p>
          <a:p>
            <a:pPr lvl="0" algn="just">
              <a:lnSpc>
                <a:spcPct val="150000"/>
              </a:lnSpc>
            </a:pPr>
            <a:r>
              <a:rPr lang="vi-VN" sz="2000"/>
              <a:t>Thời gian chờ của bệnh nhân tại một phòng khám bệnh được cho trong </a:t>
            </a:r>
            <a:r>
              <a:rPr lang="vi-VN" sz="2000"/>
              <a:t>bảng sau</a:t>
            </a:r>
            <a:r>
              <a:rPr lang="vi-VN" sz="2000" smtClean="0"/>
              <a:t>:</a:t>
            </a:r>
            <a:endParaRPr lang="en-US" sz="2000" smtClean="0"/>
          </a:p>
        </p:txBody>
      </p:sp>
      <p:sp>
        <p:nvSpPr>
          <p:cNvPr id="3" name="Rectangle 2"/>
          <p:cNvSpPr/>
          <p:nvPr/>
        </p:nvSpPr>
        <p:spPr>
          <a:xfrm>
            <a:off x="437319" y="3474849"/>
            <a:ext cx="8515847" cy="1015663"/>
          </a:xfrm>
          <a:prstGeom prst="rect">
            <a:avLst/>
          </a:prstGeom>
        </p:spPr>
        <p:txBody>
          <a:bodyPr wrap="square">
            <a:spAutoFit/>
          </a:bodyPr>
          <a:lstStyle/>
          <a:p>
            <a:pPr lvl="0" algn="just">
              <a:lnSpc>
                <a:spcPct val="150000"/>
              </a:lnSpc>
            </a:pPr>
            <a:r>
              <a:rPr lang="vi-VN" sz="2000"/>
              <a:t>Sử dụng bảng tính Excel, vẽ các biểu đồ tần số tương đối ghép nhóm dạng cột và dạng đoạn thẳng cho bảng thống kê trên.</a:t>
            </a:r>
            <a:endParaRPr lang="en-US" sz="2000"/>
          </a:p>
        </p:txBody>
      </p:sp>
      <p:graphicFrame>
        <p:nvGraphicFramePr>
          <p:cNvPr id="4" name="Table 3"/>
          <p:cNvGraphicFramePr>
            <a:graphicFrameLocks noGrp="1"/>
          </p:cNvGraphicFramePr>
          <p:nvPr>
            <p:extLst>
              <p:ext uri="{D42A27DB-BD31-4B8C-83A1-F6EECF244321}">
                <p14:modId xmlns:p14="http://schemas.microsoft.com/office/powerpoint/2010/main" val="4153709361"/>
              </p:ext>
            </p:extLst>
          </p:nvPr>
        </p:nvGraphicFramePr>
        <p:xfrm>
          <a:off x="537953" y="2184627"/>
          <a:ext cx="8314580" cy="1145120"/>
        </p:xfrm>
        <a:graphic>
          <a:graphicData uri="http://schemas.openxmlformats.org/drawingml/2006/table">
            <a:tbl>
              <a:tblPr firstRow="1" firstCol="1" bandRow="1"/>
              <a:tblGrid>
                <a:gridCol w="2066489">
                  <a:extLst>
                    <a:ext uri="{9D8B030D-6E8A-4147-A177-3AD203B41FA5}">
                      <a16:colId xmlns:a16="http://schemas.microsoft.com/office/drawing/2014/main" val="2415897834"/>
                    </a:ext>
                  </a:extLst>
                </a:gridCol>
                <a:gridCol w="1397919">
                  <a:extLst>
                    <a:ext uri="{9D8B030D-6E8A-4147-A177-3AD203B41FA5}">
                      <a16:colId xmlns:a16="http://schemas.microsoft.com/office/drawing/2014/main" val="562840548"/>
                    </a:ext>
                  </a:extLst>
                </a:gridCol>
                <a:gridCol w="1616724">
                  <a:extLst>
                    <a:ext uri="{9D8B030D-6E8A-4147-A177-3AD203B41FA5}">
                      <a16:colId xmlns:a16="http://schemas.microsoft.com/office/drawing/2014/main" val="3450197638"/>
                    </a:ext>
                  </a:extLst>
                </a:gridCol>
                <a:gridCol w="1616724">
                  <a:extLst>
                    <a:ext uri="{9D8B030D-6E8A-4147-A177-3AD203B41FA5}">
                      <a16:colId xmlns:a16="http://schemas.microsoft.com/office/drawing/2014/main" val="1565659803"/>
                    </a:ext>
                  </a:extLst>
                </a:gridCol>
                <a:gridCol w="1616724">
                  <a:extLst>
                    <a:ext uri="{9D8B030D-6E8A-4147-A177-3AD203B41FA5}">
                      <a16:colId xmlns:a16="http://schemas.microsoft.com/office/drawing/2014/main" val="947311263"/>
                    </a:ext>
                  </a:extLst>
                </a:gridCol>
              </a:tblGrid>
              <a:tr h="572560">
                <a:tc>
                  <a:txBody>
                    <a:bodyPr/>
                    <a:lstStyle/>
                    <a:p>
                      <a:pPr algn="just">
                        <a:lnSpc>
                          <a:spcPct val="100000"/>
                        </a:lnSpc>
                        <a:spcBef>
                          <a:spcPts val="300"/>
                        </a:spcBef>
                        <a:spcAft>
                          <a:spcPts val="300"/>
                        </a:spcAft>
                      </a:pPr>
                      <a:r>
                        <a:rPr lang="vi-VN" sz="2000" i="0" kern="100" smtClean="0">
                          <a:solidFill>
                            <a:srgbClr val="000000"/>
                          </a:solidFill>
                          <a:effectLst/>
                          <a:latin typeface="+mn-lt"/>
                          <a:ea typeface="Times New Roman" panose="02020603050405020304" pitchFamily="18" charset="0"/>
                          <a:cs typeface="Times New Roman" panose="02020603050405020304" pitchFamily="18" charset="0"/>
                        </a:rPr>
                        <a:t>Thời gian (phút)</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99"/>
                    </a:solidFill>
                  </a:tcPr>
                </a:tc>
                <a:tc>
                  <a:txBody>
                    <a:bodyPr/>
                    <a:lstStyle/>
                    <a:p>
                      <a:pPr algn="ctr">
                        <a:lnSpc>
                          <a:spcPct val="100000"/>
                        </a:lnSpc>
                        <a:spcBef>
                          <a:spcPts val="300"/>
                        </a:spcBef>
                        <a:spcAft>
                          <a:spcPts val="300"/>
                        </a:spcAft>
                      </a:pPr>
                      <a:r>
                        <a:rPr lang="vi-VN" sz="2000" i="0" kern="100">
                          <a:solidFill>
                            <a:srgbClr val="000000"/>
                          </a:solidFill>
                          <a:effectLst/>
                          <a:latin typeface="+mn-lt"/>
                          <a:ea typeface="Times New Roman" panose="02020603050405020304" pitchFamily="18" charset="0"/>
                          <a:cs typeface="Times New Roman" panose="02020603050405020304" pitchFamily="18" charset="0"/>
                        </a:rPr>
                        <a:t>[0; 10)</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vi-VN" sz="2000" i="0" kern="100">
                          <a:solidFill>
                            <a:srgbClr val="000000"/>
                          </a:solidFill>
                          <a:effectLst/>
                          <a:latin typeface="+mn-lt"/>
                          <a:ea typeface="Times New Roman" panose="02020603050405020304" pitchFamily="18" charset="0"/>
                          <a:cs typeface="Times New Roman" panose="02020603050405020304" pitchFamily="18" charset="0"/>
                        </a:rPr>
                        <a:t>[10; 20)</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vi-VN" sz="2000" i="0" kern="100">
                          <a:solidFill>
                            <a:srgbClr val="000000"/>
                          </a:solidFill>
                          <a:effectLst/>
                          <a:latin typeface="+mn-lt"/>
                          <a:ea typeface="Times New Roman" panose="02020603050405020304" pitchFamily="18" charset="0"/>
                          <a:cs typeface="Times New Roman" panose="02020603050405020304" pitchFamily="18" charset="0"/>
                        </a:rPr>
                        <a:t>[20; 30)</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vi-VN" sz="2000" i="0" kern="100">
                          <a:solidFill>
                            <a:srgbClr val="000000"/>
                          </a:solidFill>
                          <a:effectLst/>
                          <a:latin typeface="+mn-lt"/>
                          <a:ea typeface="Times New Roman" panose="02020603050405020304" pitchFamily="18" charset="0"/>
                          <a:cs typeface="Times New Roman" panose="02020603050405020304" pitchFamily="18" charset="0"/>
                        </a:rPr>
                        <a:t>[30; 40)</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828868"/>
                  </a:ext>
                </a:extLst>
              </a:tr>
              <a:tr h="572560">
                <a:tc>
                  <a:txBody>
                    <a:bodyPr/>
                    <a:lstStyle/>
                    <a:p>
                      <a:pPr algn="just">
                        <a:lnSpc>
                          <a:spcPct val="100000"/>
                        </a:lnSpc>
                        <a:spcBef>
                          <a:spcPts val="300"/>
                        </a:spcBef>
                        <a:spcAft>
                          <a:spcPts val="300"/>
                        </a:spcAft>
                      </a:pPr>
                      <a:r>
                        <a:rPr lang="vi-VN" sz="2000" i="0" kern="100">
                          <a:solidFill>
                            <a:srgbClr val="000000"/>
                          </a:solidFill>
                          <a:effectLst/>
                          <a:latin typeface="+mn-lt"/>
                          <a:ea typeface="Times New Roman" panose="02020603050405020304" pitchFamily="18" charset="0"/>
                          <a:cs typeface="Times New Roman" panose="02020603050405020304" pitchFamily="18" charset="0"/>
                        </a:rPr>
                        <a:t>Tần số tương đối</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99"/>
                    </a:solidFill>
                  </a:tcPr>
                </a:tc>
                <a:tc>
                  <a:txBody>
                    <a:bodyPr/>
                    <a:lstStyle/>
                    <a:p>
                      <a:pPr algn="ctr">
                        <a:lnSpc>
                          <a:spcPct val="100000"/>
                        </a:lnSpc>
                        <a:spcBef>
                          <a:spcPts val="300"/>
                        </a:spcBef>
                        <a:spcAft>
                          <a:spcPts val="300"/>
                        </a:spcAft>
                      </a:pPr>
                      <a:r>
                        <a:rPr lang="vi-VN" sz="2000" i="0" kern="100">
                          <a:solidFill>
                            <a:srgbClr val="000000"/>
                          </a:solidFill>
                          <a:effectLst/>
                          <a:latin typeface="+mn-lt"/>
                          <a:ea typeface="Times New Roman" panose="02020603050405020304" pitchFamily="18" charset="0"/>
                          <a:cs typeface="Times New Roman" panose="02020603050405020304" pitchFamily="18" charset="0"/>
                        </a:rPr>
                        <a:t>50%</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vi-VN" sz="2000" i="0" kern="100">
                          <a:solidFill>
                            <a:srgbClr val="000000"/>
                          </a:solidFill>
                          <a:effectLst/>
                          <a:latin typeface="+mn-lt"/>
                          <a:ea typeface="Times New Roman" panose="02020603050405020304" pitchFamily="18" charset="0"/>
                          <a:cs typeface="Times New Roman" panose="02020603050405020304" pitchFamily="18" charset="0"/>
                        </a:rPr>
                        <a:t>10%</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vi-VN" sz="2000" i="0" kern="100">
                          <a:solidFill>
                            <a:srgbClr val="000000"/>
                          </a:solidFill>
                          <a:effectLst/>
                          <a:latin typeface="+mn-lt"/>
                          <a:ea typeface="Times New Roman" panose="02020603050405020304" pitchFamily="18" charset="0"/>
                          <a:cs typeface="Times New Roman" panose="02020603050405020304" pitchFamily="18" charset="0"/>
                        </a:rPr>
                        <a:t>24%</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vi-VN" sz="2000" i="0" kern="100">
                          <a:solidFill>
                            <a:srgbClr val="000000"/>
                          </a:solidFill>
                          <a:effectLst/>
                          <a:latin typeface="+mn-lt"/>
                          <a:ea typeface="Times New Roman" panose="02020603050405020304" pitchFamily="18" charset="0"/>
                          <a:cs typeface="Times New Roman" panose="02020603050405020304" pitchFamily="18" charset="0"/>
                        </a:rPr>
                        <a:t>16%</a:t>
                      </a:r>
                      <a:endParaRPr lang="en-US" sz="2000" i="0" kern="1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592628"/>
                  </a:ext>
                </a:extLst>
              </a:tr>
            </a:tbl>
          </a:graphicData>
        </a:graphic>
      </p:graphicFrame>
      <p:pic>
        <p:nvPicPr>
          <p:cNvPr id="7" name="Picture 6"/>
          <p:cNvPicPr>
            <a:picLocks noChangeAspect="1"/>
          </p:cNvPicPr>
          <p:nvPr/>
        </p:nvPicPr>
        <p:blipFill>
          <a:blip r:embed="rId3"/>
          <a:stretch>
            <a:fillRect/>
          </a:stretch>
        </p:blipFill>
        <p:spPr>
          <a:xfrm>
            <a:off x="7945768" y="4400125"/>
            <a:ext cx="906765" cy="488897"/>
          </a:xfrm>
          <a:prstGeom prst="rect">
            <a:avLst/>
          </a:prstGeom>
        </p:spPr>
      </p:pic>
    </p:spTree>
    <p:extLst>
      <p:ext uri="{BB962C8B-B14F-4D97-AF65-F5344CB8AC3E}">
        <p14:creationId xmlns:p14="http://schemas.microsoft.com/office/powerpoint/2010/main" val="1516395137"/>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785167"/>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136862"/>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sp>
        <p:nvSpPr>
          <p:cNvPr id="3" name="Rectangle 2"/>
          <p:cNvSpPr/>
          <p:nvPr/>
        </p:nvSpPr>
        <p:spPr>
          <a:xfrm>
            <a:off x="598005" y="181649"/>
            <a:ext cx="8164332" cy="496996"/>
          </a:xfrm>
          <a:prstGeom prst="rect">
            <a:avLst/>
          </a:prstGeom>
        </p:spPr>
        <p:txBody>
          <a:bodyPr wrap="square">
            <a:spAutoFit/>
          </a:bodyPr>
          <a:lstStyle/>
          <a:p>
            <a:pPr marL="1255713" lvl="0" algn="just">
              <a:lnSpc>
                <a:spcPct val="150000"/>
              </a:lnSpc>
              <a:tabLst>
                <a:tab pos="2719705" algn="l"/>
              </a:tabLst>
            </a:pPr>
            <a:r>
              <a:rPr lang="vi-VN" sz="2000" b="1" i="1">
                <a:solidFill>
                  <a:srgbClr val="C00000"/>
                </a:solidFill>
                <a:latin typeface="Arial" panose="020B0604020202020204" pitchFamily="34" charset="0"/>
                <a:ea typeface="Malgun Gothic" panose="020B0503020000020004" pitchFamily="34" charset="-127"/>
                <a:cs typeface="Times New Roman" panose="02020603050405020304" pitchFamily="18" charset="0"/>
              </a:rPr>
              <a:t>Bước 1. </a:t>
            </a:r>
            <a:r>
              <a:rPr lang="vi-VN" sz="2000">
                <a:latin typeface="Arial" panose="020B0604020202020204" pitchFamily="34" charset="0"/>
                <a:ea typeface="Malgun Gothic" panose="020B0503020000020004" pitchFamily="34" charset="-127"/>
                <a:cs typeface="Times New Roman" panose="02020603050405020304" pitchFamily="18" charset="0"/>
              </a:rPr>
              <a:t>Nhập dữ liệu vào bảng tính Excel:</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1894068" y="835976"/>
            <a:ext cx="5560477" cy="1810927"/>
          </a:xfrm>
          <a:prstGeom prst="rect">
            <a:avLst/>
          </a:prstGeom>
        </p:spPr>
      </p:pic>
      <p:sp>
        <p:nvSpPr>
          <p:cNvPr id="4" name="Rectangle 3"/>
          <p:cNvSpPr/>
          <p:nvPr/>
        </p:nvSpPr>
        <p:spPr>
          <a:xfrm>
            <a:off x="598005" y="2646903"/>
            <a:ext cx="8108673" cy="2400657"/>
          </a:xfrm>
          <a:prstGeom prst="rect">
            <a:avLst/>
          </a:prstGeom>
        </p:spPr>
        <p:txBody>
          <a:bodyPr wrap="square">
            <a:spAutoFit/>
          </a:bodyPr>
          <a:lstStyle/>
          <a:p>
            <a:pPr algn="just">
              <a:lnSpc>
                <a:spcPct val="150000"/>
              </a:lnSpc>
            </a:pPr>
            <a:r>
              <a:rPr lang="en-US" sz="2000" b="1" i="1">
                <a:solidFill>
                  <a:srgbClr val="C00000"/>
                </a:solidFill>
                <a:latin typeface="+mj-lt"/>
                <a:ea typeface="Malgun Gothic" panose="020B0503020000020004" pitchFamily="34" charset="-127"/>
                <a:cs typeface="Times New Roman" panose="02020603050405020304" pitchFamily="18" charset="0"/>
              </a:rPr>
              <a:t>Bước 2. </a:t>
            </a:r>
            <a:r>
              <a:rPr lang="en-US" sz="2000">
                <a:latin typeface="+mj-lt"/>
                <a:ea typeface="Malgun Gothic" panose="020B0503020000020004" pitchFamily="34" charset="-127"/>
                <a:cs typeface="Times New Roman" panose="02020603050405020304" pitchFamily="18" charset="0"/>
              </a:rPr>
              <a:t>Chọn vùng dữ liệu.</a:t>
            </a:r>
            <a:endParaRPr lang="en-US" sz="2000">
              <a:latin typeface="+mj-lt"/>
              <a:ea typeface="Calibri" panose="020F0502020204030204" pitchFamily="34" charset="0"/>
              <a:cs typeface="Times New Roman" panose="02020603050405020304" pitchFamily="18" charset="0"/>
            </a:endParaRPr>
          </a:p>
          <a:p>
            <a:pPr algn="just">
              <a:lnSpc>
                <a:spcPct val="150000"/>
              </a:lnSpc>
            </a:pPr>
            <a:r>
              <a:rPr lang="en-US" sz="2000">
                <a:latin typeface="+mj-lt"/>
                <a:ea typeface="Malgun Gothic" panose="020B0503020000020004" pitchFamily="34" charset="-127"/>
                <a:cs typeface="Times New Roman" panose="02020603050405020304" pitchFamily="18" charset="0"/>
              </a:rPr>
              <a:t>− Để vẽ biểu đồ tần số tương đối dạng cột ta chọn Insert → Columns → 2-D Columns sau đó chọn loại biểu đồ mong muốn. Chọn Design, chọn Layout8 (histogram) trong ô Chart layouts. Kết quả thu được như sau:</a:t>
            </a:r>
            <a:endParaRPr lang="en-US" sz="20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888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367441"/>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1652541" y="974793"/>
            <a:ext cx="6085407" cy="3630693"/>
          </a:xfrm>
          <a:prstGeom prst="rect">
            <a:avLst/>
          </a:prstGeom>
        </p:spPr>
      </p:pic>
      <p:pic>
        <p:nvPicPr>
          <p:cNvPr id="8" name="Picture 7"/>
          <p:cNvPicPr>
            <a:picLocks noChangeAspect="1"/>
          </p:cNvPicPr>
          <p:nvPr/>
        </p:nvPicPr>
        <p:blipFill>
          <a:blip r:embed="rId7"/>
          <a:stretch>
            <a:fillRect/>
          </a:stretch>
        </p:blipFill>
        <p:spPr>
          <a:xfrm>
            <a:off x="7945768" y="4400125"/>
            <a:ext cx="906765" cy="488897"/>
          </a:xfrm>
          <a:prstGeom prst="rect">
            <a:avLst/>
          </a:prstGeom>
        </p:spPr>
      </p:pic>
    </p:spTree>
    <p:extLst>
      <p:ext uri="{BB962C8B-B14F-4D97-AF65-F5344CB8AC3E}">
        <p14:creationId xmlns:p14="http://schemas.microsoft.com/office/powerpoint/2010/main" val="2160506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367441"/>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pic>
        <p:nvPicPr>
          <p:cNvPr id="10" name="Picture 9"/>
          <p:cNvPicPr>
            <a:picLocks noChangeAspect="1"/>
          </p:cNvPicPr>
          <p:nvPr/>
        </p:nvPicPr>
        <p:blipFill>
          <a:blip r:embed="rId5"/>
          <a:stretch>
            <a:fillRect/>
          </a:stretch>
        </p:blipFill>
        <p:spPr>
          <a:xfrm>
            <a:off x="7945768" y="4400125"/>
            <a:ext cx="906765" cy="488897"/>
          </a:xfrm>
          <a:prstGeom prst="rect">
            <a:avLst/>
          </a:prstGeom>
        </p:spPr>
      </p:pic>
      <p:sp>
        <p:nvSpPr>
          <p:cNvPr id="3" name="Rectangle 2"/>
          <p:cNvSpPr/>
          <p:nvPr/>
        </p:nvSpPr>
        <p:spPr>
          <a:xfrm>
            <a:off x="598005" y="454902"/>
            <a:ext cx="8254528" cy="1477328"/>
          </a:xfrm>
          <a:prstGeom prst="rect">
            <a:avLst/>
          </a:prstGeom>
        </p:spPr>
        <p:txBody>
          <a:bodyPr wrap="square">
            <a:spAutoFit/>
          </a:bodyPr>
          <a:lstStyle/>
          <a:p>
            <a:pPr algn="just">
              <a:lnSpc>
                <a:spcPct val="150000"/>
              </a:lnSpc>
              <a:spcBef>
                <a:spcPts val="300"/>
              </a:spcBef>
              <a:spcAft>
                <a:spcPts val="300"/>
              </a:spcAft>
            </a:pPr>
            <a:r>
              <a:rPr lang="en-US" sz="2000" smtClean="0">
                <a:latin typeface="+mj-lt"/>
                <a:ea typeface="Malgun Gothic" panose="020B0503020000020004" pitchFamily="34" charset="-127"/>
                <a:cs typeface="Times New Roman" panose="02020603050405020304" pitchFamily="18" charset="0"/>
              </a:rPr>
              <a:t>                 − </a:t>
            </a:r>
            <a:r>
              <a:rPr lang="en-US" sz="2000">
                <a:latin typeface="+mj-lt"/>
                <a:ea typeface="Malgun Gothic" panose="020B0503020000020004" pitchFamily="34" charset="-127"/>
                <a:cs typeface="Times New Roman" panose="02020603050405020304" pitchFamily="18" charset="0"/>
              </a:rPr>
              <a:t>Để vẽ biểu đồ tần số tương đối dạng đoạn thẳng ta chọn Insert → Line → 2-D Line sau đó chọn loại biểu đồ mong muốn. Kết quả thu được như sau:</a:t>
            </a:r>
            <a:endParaRPr lang="en-US" sz="2000">
              <a:effectLst/>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stretch>
            <a:fillRect/>
          </a:stretch>
        </p:blipFill>
        <p:spPr>
          <a:xfrm>
            <a:off x="2355701" y="1932230"/>
            <a:ext cx="4670869" cy="3092994"/>
          </a:xfrm>
          <a:prstGeom prst="rect">
            <a:avLst/>
          </a:prstGeom>
        </p:spPr>
      </p:pic>
    </p:spTree>
    <p:extLst>
      <p:ext uri="{BB962C8B-B14F-4D97-AF65-F5344CB8AC3E}">
        <p14:creationId xmlns:p14="http://schemas.microsoft.com/office/powerpoint/2010/main" val="3834989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613079" y="383353"/>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sp>
        <p:nvSpPr>
          <p:cNvPr id="3" name="Rectangle 2"/>
          <p:cNvSpPr/>
          <p:nvPr/>
        </p:nvSpPr>
        <p:spPr>
          <a:xfrm>
            <a:off x="613079" y="1169697"/>
            <a:ext cx="8164332" cy="3194721"/>
          </a:xfrm>
          <a:prstGeom prst="rect">
            <a:avLst/>
          </a:prstGeom>
        </p:spPr>
        <p:txBody>
          <a:bodyPr wrap="square">
            <a:spAutoFit/>
          </a:bodyPr>
          <a:lstStyle/>
          <a:p>
            <a:pPr lvl="0" algn="just">
              <a:lnSpc>
                <a:spcPct val="160000"/>
              </a:lnSpc>
              <a:tabLst>
                <a:tab pos="2719705" algn="l"/>
              </a:tabLst>
            </a:pPr>
            <a:r>
              <a:rPr lang="vi-VN" sz="2100" b="1" i="1">
                <a:ea typeface="Malgun Gothic" panose="020B0503020000020004" pitchFamily="34" charset="-127"/>
                <a:cs typeface="Times New Roman" panose="02020603050405020304" pitchFamily="18" charset="0"/>
              </a:rPr>
              <a:t>Bước 3. </a:t>
            </a:r>
            <a:r>
              <a:rPr lang="vi-VN" sz="2100">
                <a:ea typeface="Malgun Gothic" panose="020B0503020000020004" pitchFamily="34" charset="-127"/>
                <a:cs typeface="Times New Roman" panose="02020603050405020304" pitchFamily="18" charset="0"/>
              </a:rPr>
              <a:t>Hoàn thiện biểu đồ.</a:t>
            </a:r>
          </a:p>
          <a:p>
            <a:pPr lvl="0" algn="just">
              <a:lnSpc>
                <a:spcPct val="160000"/>
              </a:lnSpc>
              <a:tabLst>
                <a:tab pos="2719705" algn="l"/>
              </a:tabLst>
            </a:pPr>
            <a:r>
              <a:rPr lang="vi-VN" sz="2100">
                <a:ea typeface="Malgun Gothic" panose="020B0503020000020004" pitchFamily="34" charset="-127"/>
                <a:cs typeface="Times New Roman" panose="02020603050405020304" pitchFamily="18" charset="0"/>
              </a:rPr>
              <a:t>− Đối với biểu đồ tần số tương đối ghép nhóm dạng cột: Xác định tiêu đề của biểu đồ, chú giải cho các trục bằng cách chọn các mục tương ứng và thay nội dung; gán nhãn dữ liệu biểu diễn bằng cách nháy nút phải chuột vào phần các cột của biểu đồ, chọn Add data labels. Kết quả thu được như sau:</a:t>
            </a:r>
            <a:endParaRPr lang="vi-VN" sz="2100">
              <a:ea typeface="Malgun Gothic" panose="020B0503020000020004" pitchFamily="34" charset="-127"/>
              <a:cs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7945768" y="4400125"/>
            <a:ext cx="906765" cy="488897"/>
          </a:xfrm>
          <a:prstGeom prst="rect">
            <a:avLst/>
          </a:prstGeom>
        </p:spPr>
      </p:pic>
    </p:spTree>
    <p:extLst>
      <p:ext uri="{BB962C8B-B14F-4D97-AF65-F5344CB8AC3E}">
        <p14:creationId xmlns:p14="http://schemas.microsoft.com/office/powerpoint/2010/main" val="391563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152764"/>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pic>
        <p:nvPicPr>
          <p:cNvPr id="13" name="Picture 12"/>
          <p:cNvPicPr>
            <a:picLocks noChangeAspect="1"/>
          </p:cNvPicPr>
          <p:nvPr/>
        </p:nvPicPr>
        <p:blipFill>
          <a:blip r:embed="rId5"/>
          <a:stretch>
            <a:fillRect/>
          </a:stretch>
        </p:blipFill>
        <p:spPr>
          <a:xfrm>
            <a:off x="551060" y="4691673"/>
            <a:ext cx="1166424" cy="252019"/>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Lst>
          </a:blip>
          <a:stretch>
            <a:fillRect/>
          </a:stretch>
        </p:blipFill>
        <p:spPr>
          <a:xfrm>
            <a:off x="1704064" y="829395"/>
            <a:ext cx="5982362" cy="3650655"/>
          </a:xfrm>
          <a:prstGeom prst="rect">
            <a:avLst/>
          </a:prstGeom>
        </p:spPr>
      </p:pic>
      <p:pic>
        <p:nvPicPr>
          <p:cNvPr id="14" name="Picture 13"/>
          <p:cNvPicPr>
            <a:picLocks noChangeAspect="1"/>
          </p:cNvPicPr>
          <p:nvPr/>
        </p:nvPicPr>
        <p:blipFill>
          <a:blip r:embed="rId8"/>
          <a:stretch>
            <a:fillRect/>
          </a:stretch>
        </p:blipFill>
        <p:spPr>
          <a:xfrm>
            <a:off x="7945768" y="4400125"/>
            <a:ext cx="906765" cy="488897"/>
          </a:xfrm>
          <a:prstGeom prst="rect">
            <a:avLst/>
          </a:prstGeom>
        </p:spPr>
      </p:pic>
    </p:spTree>
    <p:extLst>
      <p:ext uri="{BB962C8B-B14F-4D97-AF65-F5344CB8AC3E}">
        <p14:creationId xmlns:p14="http://schemas.microsoft.com/office/powerpoint/2010/main" val="1907909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613079" y="222638"/>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sp>
        <p:nvSpPr>
          <p:cNvPr id="3" name="Rectangle 2"/>
          <p:cNvSpPr/>
          <p:nvPr/>
        </p:nvSpPr>
        <p:spPr>
          <a:xfrm>
            <a:off x="613079" y="947069"/>
            <a:ext cx="8164332" cy="3643818"/>
          </a:xfrm>
          <a:prstGeom prst="rect">
            <a:avLst/>
          </a:prstGeom>
        </p:spPr>
        <p:txBody>
          <a:bodyPr wrap="square">
            <a:spAutoFit/>
          </a:bodyPr>
          <a:lstStyle/>
          <a:p>
            <a:pPr lvl="0" algn="just">
              <a:lnSpc>
                <a:spcPct val="160000"/>
              </a:lnSpc>
              <a:tabLst>
                <a:tab pos="2719705" algn="l"/>
              </a:tabLst>
            </a:pPr>
            <a:r>
              <a:rPr lang="vi-VN" sz="2100">
                <a:ea typeface="Malgun Gothic" panose="020B0503020000020004" pitchFamily="34" charset="-127"/>
                <a:cs typeface="Times New Roman" panose="02020603050405020304" pitchFamily="18" charset="0"/>
              </a:rPr>
              <a:t>- Đối với biểu đồ tần số tương đối ghép nhóm dạng đoạn thẳng: Xác định tiêu đề của biểu đồ bằng cách cách chọn các mục tương ứng và thay nội dung; ghi chú giải cho các trục bằng cách chọn Layout → Axis titles → Primary Horizontal Axis Title hoặc Primary Vertical Axis Title; gán nhãn dữ liệu biểu diễn bằng cách nháy nút phải chuột vào đường thẳng gấp khúc, chọn Add data labels. Kết quả thu được như sau:</a:t>
            </a:r>
            <a:endParaRPr kumimoji="0" lang="vi-VN" sz="21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endParaRPr>
          </a:p>
        </p:txBody>
      </p:sp>
      <p:pic>
        <p:nvPicPr>
          <p:cNvPr id="10" name="Picture 9"/>
          <p:cNvPicPr>
            <a:picLocks noChangeAspect="1"/>
          </p:cNvPicPr>
          <p:nvPr/>
        </p:nvPicPr>
        <p:blipFill>
          <a:blip r:embed="rId5"/>
          <a:stretch>
            <a:fillRect/>
          </a:stretch>
        </p:blipFill>
        <p:spPr>
          <a:xfrm>
            <a:off x="7945768" y="4400125"/>
            <a:ext cx="906765" cy="488897"/>
          </a:xfrm>
          <a:prstGeom prst="rect">
            <a:avLst/>
          </a:prstGeom>
        </p:spPr>
      </p:pic>
    </p:spTree>
    <p:extLst>
      <p:ext uri="{BB962C8B-B14F-4D97-AF65-F5344CB8AC3E}">
        <p14:creationId xmlns:p14="http://schemas.microsoft.com/office/powerpoint/2010/main" val="70384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53" name="Rectangle 52"/>
          <p:cNvSpPr/>
          <p:nvPr/>
        </p:nvSpPr>
        <p:spPr>
          <a:xfrm>
            <a:off x="429371" y="469127"/>
            <a:ext cx="8555603" cy="42141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7715" y="205605"/>
            <a:ext cx="7760181" cy="4708981"/>
          </a:xfrm>
          <a:prstGeom prst="rect">
            <a:avLst/>
          </a:prstGeom>
        </p:spPr>
        <p:txBody>
          <a:bodyPr wrap="square">
            <a:spAutoFit/>
          </a:bodyPr>
          <a:lstStyle/>
          <a:p>
            <a:pPr algn="just" defTabSz="457200">
              <a:lnSpc>
                <a:spcPct val="150000"/>
              </a:lnSpc>
              <a:buClrTx/>
              <a:defRPr/>
            </a:pPr>
            <a:r>
              <a:rPr lang="vi-VN" sz="4000" b="1">
                <a:solidFill>
                  <a:srgbClr val="0070C0"/>
                </a:solidFill>
                <a:ea typeface="+mn-ea"/>
              </a:rPr>
              <a:t>XÁC ĐỊNH TẦN SỐ, TẦN SỐ TƯƠNG ĐỐI, VẼ CÁC BIỂU ĐỒ BIỂU DIỄN BẢNG TẦN SỐ, TẦN SỐ TƯƠNG ĐỐI BẰNG EXCEL</a:t>
            </a:r>
            <a:endParaRPr lang="vi-VN" sz="4000" b="1" dirty="0">
              <a:solidFill>
                <a:srgbClr val="0070C0"/>
              </a:solidFill>
              <a:ea typeface="+mn-ea"/>
            </a:endParaRPr>
          </a:p>
        </p:txBody>
      </p:sp>
      <p:pic>
        <p:nvPicPr>
          <p:cNvPr id="3" name="Picture 2"/>
          <p:cNvPicPr>
            <a:picLocks noChangeAspect="1"/>
          </p:cNvPicPr>
          <p:nvPr/>
        </p:nvPicPr>
        <p:blipFill>
          <a:blip r:embed="rId3"/>
          <a:stretch>
            <a:fillRect/>
          </a:stretch>
        </p:blipFill>
        <p:spPr>
          <a:xfrm>
            <a:off x="7584779" y="3931270"/>
            <a:ext cx="923117" cy="10989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262393"/>
            <a:ext cx="8515847" cy="423804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9" name="Group 8"/>
          <p:cNvGrpSpPr/>
          <p:nvPr/>
        </p:nvGrpSpPr>
        <p:grpSpPr>
          <a:xfrm>
            <a:off x="598005" y="152764"/>
            <a:ext cx="1135380" cy="896816"/>
            <a:chOff x="1421734" y="630337"/>
            <a:chExt cx="2317184" cy="1224417"/>
          </a:xfrm>
        </p:grpSpPr>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21734" y="630337"/>
              <a:ext cx="2317184" cy="1005592"/>
            </a:xfrm>
            <a:prstGeom prst="rect">
              <a:avLst/>
            </a:prstGeom>
          </p:spPr>
        </p:pic>
        <p:sp>
          <p:nvSpPr>
            <p:cNvPr id="12" name="TextBox 11"/>
            <p:cNvSpPr txBox="1"/>
            <p:nvPr/>
          </p:nvSpPr>
          <p:spPr>
            <a:xfrm>
              <a:off x="1475101" y="828210"/>
              <a:ext cx="2231365" cy="1026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Trả lời:</a:t>
              </a:r>
              <a:endPar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pic>
        <p:nvPicPr>
          <p:cNvPr id="14" name="Picture 13"/>
          <p:cNvPicPr>
            <a:picLocks noChangeAspect="1"/>
          </p:cNvPicPr>
          <p:nvPr/>
        </p:nvPicPr>
        <p:blipFill>
          <a:blip r:embed="rId5"/>
          <a:stretch>
            <a:fillRect/>
          </a:stretch>
        </p:blipFill>
        <p:spPr>
          <a:xfrm>
            <a:off x="7945768" y="4400125"/>
            <a:ext cx="906765" cy="488897"/>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Lst>
          </a:blip>
          <a:stretch>
            <a:fillRect/>
          </a:stretch>
        </p:blipFill>
        <p:spPr>
          <a:xfrm>
            <a:off x="1812746" y="855288"/>
            <a:ext cx="5764998" cy="3839442"/>
          </a:xfrm>
          <a:prstGeom prst="rect">
            <a:avLst/>
          </a:prstGeom>
        </p:spPr>
      </p:pic>
    </p:spTree>
    <p:extLst>
      <p:ext uri="{BB962C8B-B14F-4D97-AF65-F5344CB8AC3E}">
        <p14:creationId xmlns:p14="http://schemas.microsoft.com/office/powerpoint/2010/main" val="36216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3" name="Group 2"/>
          <p:cNvGrpSpPr/>
          <p:nvPr/>
        </p:nvGrpSpPr>
        <p:grpSpPr>
          <a:xfrm>
            <a:off x="1359671" y="699716"/>
            <a:ext cx="6504167" cy="3754720"/>
            <a:chOff x="1375573" y="699716"/>
            <a:chExt cx="6504167" cy="3754720"/>
          </a:xfrm>
        </p:grpSpPr>
        <p:sp>
          <p:nvSpPr>
            <p:cNvPr id="46" name="Rectangle 45"/>
            <p:cNvSpPr/>
            <p:nvPr/>
          </p:nvSpPr>
          <p:spPr>
            <a:xfrm>
              <a:off x="1375573" y="699716"/>
              <a:ext cx="6504167" cy="3538329"/>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47" name="TextBox 104"/>
            <p:cNvSpPr txBox="1"/>
            <p:nvPr/>
          </p:nvSpPr>
          <p:spPr>
            <a:xfrm>
              <a:off x="1525655" y="819150"/>
              <a:ext cx="3464085" cy="3231654"/>
            </a:xfrm>
            <a:prstGeom prst="rect">
              <a:avLst/>
            </a:prstGeom>
          </p:spPr>
          <p:txBody>
            <a:bodyPr wrap="square" lIns="0" tIns="0" rIns="0" bIns="0" rtlCol="0" anchor="t">
              <a:spAutoFit/>
            </a:bodyPr>
            <a:lstStyle/>
            <a:p>
              <a:pPr algn="ctr" defTabSz="457200">
                <a:lnSpc>
                  <a:spcPct val="150000"/>
                </a:lnSpc>
                <a:spcBef>
                  <a:spcPct val="0"/>
                </a:spcBef>
                <a:buClrTx/>
                <a:defRPr/>
              </a:pPr>
              <a:r>
                <a:rPr lang="en-US" sz="7000" b="1" kern="1200">
                  <a:solidFill>
                    <a:srgbClr val="503D36"/>
                  </a:solidFill>
                  <a:latin typeface="Arial" panose="020B0604020202020204" pitchFamily="34" charset="0"/>
                  <a:ea typeface="+mn-ea"/>
                  <a:cs typeface="Arial" panose="020B0604020202020204" pitchFamily="34" charset="0"/>
                </a:rPr>
                <a:t>LUYỆN TẬP</a:t>
              </a:r>
            </a:p>
          </p:txBody>
        </p:sp>
        <p:sp>
          <p:nvSpPr>
            <p:cNvPr id="48" name="Freeform 4"/>
            <p:cNvSpPr/>
            <p:nvPr/>
          </p:nvSpPr>
          <p:spPr>
            <a:xfrm>
              <a:off x="6226566" y="2595457"/>
              <a:ext cx="1320546" cy="1858979"/>
            </a:xfrm>
            <a:custGeom>
              <a:avLst/>
              <a:gdLst/>
              <a:ahLst/>
              <a:cxnLst/>
              <a:rect l="l" t="t" r="r" b="b"/>
              <a:pathLst>
                <a:path w="5853303" h="8229600">
                  <a:moveTo>
                    <a:pt x="0" y="0"/>
                  </a:moveTo>
                  <a:lnTo>
                    <a:pt x="5853303" y="0"/>
                  </a:lnTo>
                  <a:lnTo>
                    <a:pt x="5853303" y="8229600"/>
                  </a:lnTo>
                  <a:lnTo>
                    <a:pt x="0" y="8229600"/>
                  </a:lnTo>
                  <a:lnTo>
                    <a:pt x="0" y="0"/>
                  </a:lnTo>
                  <a:close/>
                </a:path>
              </a:pathLst>
            </a:custGeom>
            <a:blipFill>
              <a:blip r:embed="rId3"/>
              <a:stretch>
                <a:fillRect/>
              </a:stretch>
            </a:blipFill>
          </p:spPr>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invX="1"/>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defTabSz="685800">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defTabSz="685800">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defTabSz="685800">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073153" y="4396690"/>
            <a:ext cx="3814139" cy="577051"/>
          </a:xfrm>
          <a:prstGeom prst="rect">
            <a:avLst/>
          </a:prstGeom>
          <a:noFill/>
          <a:ln>
            <a:noFill/>
          </a:ln>
        </p:spPr>
        <p:txBody>
          <a:bodyPr spcFirstLastPara="1" wrap="square" lIns="68569" tIns="34275" rIns="68569" bIns="34275" anchor="t" anchorCtr="0">
            <a:spAutoFit/>
          </a:bodyPr>
          <a:lstStyle/>
          <a:p>
            <a:pPr algn="ctr" defTabSz="685800">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286169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540688" y="508882"/>
            <a:ext cx="8515847" cy="4055165"/>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8" name="Rectangle 7"/>
          <p:cNvSpPr/>
          <p:nvPr/>
        </p:nvSpPr>
        <p:spPr>
          <a:xfrm>
            <a:off x="791154" y="573302"/>
            <a:ext cx="7935403" cy="1477328"/>
          </a:xfrm>
          <a:prstGeom prst="rect">
            <a:avLst/>
          </a:prstGeom>
        </p:spPr>
        <p:txBody>
          <a:bodyPr wrap="square">
            <a:spAutoFit/>
          </a:bodyPr>
          <a:lstStyle/>
          <a:p>
            <a:pPr lvl="0" algn="just">
              <a:lnSpc>
                <a:spcPct val="150000"/>
              </a:lnSpc>
              <a:defRPr/>
            </a:pPr>
            <a:r>
              <a:rPr lang="vi-VN" sz="2000">
                <a:solidFill>
                  <a:srgbClr val="2A3132"/>
                </a:solidFill>
                <a:latin typeface="Arial" panose="020B0604020202020204" pitchFamily="34" charset="0"/>
              </a:rPr>
              <a:t>Hãy sử dụng công cụ có sẵn trên Excel để đưa ra các bảng, biểu đồ thống kê và phân tích điểm môn Toán học kì I của lớp </a:t>
            </a:r>
            <a:r>
              <a:rPr lang="vi-VN" sz="2000">
                <a:solidFill>
                  <a:srgbClr val="2A3132"/>
                </a:solidFill>
                <a:latin typeface="Arial" panose="020B0604020202020204" pitchFamily="34" charset="0"/>
              </a:rPr>
              <a:t>học</a:t>
            </a:r>
            <a:r>
              <a:rPr lang="vi-VN" sz="2000" smtClean="0">
                <a:solidFill>
                  <a:srgbClr val="2A3132"/>
                </a:solidFill>
                <a:latin typeface="Arial" panose="020B0604020202020204" pitchFamily="34" charset="0"/>
              </a:rPr>
              <a:t>.</a:t>
            </a:r>
            <a:endParaRPr lang="en-US" sz="2000" smtClean="0">
              <a:solidFill>
                <a:srgbClr val="2A3132"/>
              </a:solidFill>
              <a:latin typeface="Arial" panose="020B0604020202020204" pitchFamily="34" charset="0"/>
            </a:endParaRPr>
          </a:p>
          <a:p>
            <a:pPr lvl="0" algn="just">
              <a:lnSpc>
                <a:spcPct val="150000"/>
              </a:lnSpc>
              <a:defRPr/>
            </a:pPr>
            <a:r>
              <a:rPr lang="vi-VN" sz="2000">
                <a:solidFill>
                  <a:srgbClr val="2A3132"/>
                </a:solidFill>
                <a:latin typeface="Arial" panose="020B0604020202020204" pitchFamily="34" charset="0"/>
              </a:rPr>
              <a:t>• Các nhóm phân tích số liệu điểm môn Toán sau:</a:t>
            </a:r>
            <a:endParaRPr kumimoji="0" lang="vi-VN" sz="2000" b="0" i="0" u="none" strike="noStrike" kern="0" cap="none" spc="0" normalizeH="0" baseline="0" noProof="0">
              <a:ln>
                <a:noFill/>
              </a:ln>
              <a:solidFill>
                <a:srgbClr val="2A3132"/>
              </a:solidFill>
              <a:effectLst/>
              <a:uLnTx/>
              <a:uFillTx/>
              <a:latin typeface="Arial" panose="020B0604020202020204" pitchFamily="34" charset="0"/>
              <a:sym typeface="Arial"/>
            </a:endParaRPr>
          </a:p>
        </p:txBody>
      </p:sp>
      <p:pic>
        <p:nvPicPr>
          <p:cNvPr id="2" name="Picture 1"/>
          <p:cNvPicPr>
            <a:picLocks noChangeAspect="1"/>
          </p:cNvPicPr>
          <p:nvPr/>
        </p:nvPicPr>
        <p:blipFill>
          <a:blip r:embed="rId3"/>
          <a:stretch>
            <a:fillRect/>
          </a:stretch>
        </p:blipFill>
        <p:spPr>
          <a:xfrm>
            <a:off x="3963724" y="3623902"/>
            <a:ext cx="1590261" cy="158757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72437520"/>
              </p:ext>
            </p:extLst>
          </p:nvPr>
        </p:nvGraphicFramePr>
        <p:xfrm>
          <a:off x="1183349" y="2284648"/>
          <a:ext cx="7151010" cy="1176794"/>
        </p:xfrm>
        <a:graphic>
          <a:graphicData uri="http://schemas.openxmlformats.org/drawingml/2006/table">
            <a:tbl>
              <a:tblPr firstRow="1" firstCol="1" bandRow="1"/>
              <a:tblGrid>
                <a:gridCol w="477244">
                  <a:extLst>
                    <a:ext uri="{9D8B030D-6E8A-4147-A177-3AD203B41FA5}">
                      <a16:colId xmlns:a16="http://schemas.microsoft.com/office/drawing/2014/main" val="3914607844"/>
                    </a:ext>
                  </a:extLst>
                </a:gridCol>
                <a:gridCol w="477244">
                  <a:extLst>
                    <a:ext uri="{9D8B030D-6E8A-4147-A177-3AD203B41FA5}">
                      <a16:colId xmlns:a16="http://schemas.microsoft.com/office/drawing/2014/main" val="243928046"/>
                    </a:ext>
                  </a:extLst>
                </a:gridCol>
                <a:gridCol w="477244">
                  <a:extLst>
                    <a:ext uri="{9D8B030D-6E8A-4147-A177-3AD203B41FA5}">
                      <a16:colId xmlns:a16="http://schemas.microsoft.com/office/drawing/2014/main" val="3927877515"/>
                    </a:ext>
                  </a:extLst>
                </a:gridCol>
                <a:gridCol w="477244">
                  <a:extLst>
                    <a:ext uri="{9D8B030D-6E8A-4147-A177-3AD203B41FA5}">
                      <a16:colId xmlns:a16="http://schemas.microsoft.com/office/drawing/2014/main" val="1338825455"/>
                    </a:ext>
                  </a:extLst>
                </a:gridCol>
                <a:gridCol w="477244">
                  <a:extLst>
                    <a:ext uri="{9D8B030D-6E8A-4147-A177-3AD203B41FA5}">
                      <a16:colId xmlns:a16="http://schemas.microsoft.com/office/drawing/2014/main" val="3638489741"/>
                    </a:ext>
                  </a:extLst>
                </a:gridCol>
                <a:gridCol w="476479">
                  <a:extLst>
                    <a:ext uri="{9D8B030D-6E8A-4147-A177-3AD203B41FA5}">
                      <a16:colId xmlns:a16="http://schemas.microsoft.com/office/drawing/2014/main" val="3385357432"/>
                    </a:ext>
                  </a:extLst>
                </a:gridCol>
                <a:gridCol w="476479">
                  <a:extLst>
                    <a:ext uri="{9D8B030D-6E8A-4147-A177-3AD203B41FA5}">
                      <a16:colId xmlns:a16="http://schemas.microsoft.com/office/drawing/2014/main" val="477921895"/>
                    </a:ext>
                  </a:extLst>
                </a:gridCol>
                <a:gridCol w="476479">
                  <a:extLst>
                    <a:ext uri="{9D8B030D-6E8A-4147-A177-3AD203B41FA5}">
                      <a16:colId xmlns:a16="http://schemas.microsoft.com/office/drawing/2014/main" val="980946809"/>
                    </a:ext>
                  </a:extLst>
                </a:gridCol>
                <a:gridCol w="476479">
                  <a:extLst>
                    <a:ext uri="{9D8B030D-6E8A-4147-A177-3AD203B41FA5}">
                      <a16:colId xmlns:a16="http://schemas.microsoft.com/office/drawing/2014/main" val="1171606237"/>
                    </a:ext>
                  </a:extLst>
                </a:gridCol>
                <a:gridCol w="476479">
                  <a:extLst>
                    <a:ext uri="{9D8B030D-6E8A-4147-A177-3AD203B41FA5}">
                      <a16:colId xmlns:a16="http://schemas.microsoft.com/office/drawing/2014/main" val="2387642573"/>
                    </a:ext>
                  </a:extLst>
                </a:gridCol>
                <a:gridCol w="476479">
                  <a:extLst>
                    <a:ext uri="{9D8B030D-6E8A-4147-A177-3AD203B41FA5}">
                      <a16:colId xmlns:a16="http://schemas.microsoft.com/office/drawing/2014/main" val="3622223899"/>
                    </a:ext>
                  </a:extLst>
                </a:gridCol>
                <a:gridCol w="476479">
                  <a:extLst>
                    <a:ext uri="{9D8B030D-6E8A-4147-A177-3AD203B41FA5}">
                      <a16:colId xmlns:a16="http://schemas.microsoft.com/office/drawing/2014/main" val="765460607"/>
                    </a:ext>
                  </a:extLst>
                </a:gridCol>
                <a:gridCol w="476479">
                  <a:extLst>
                    <a:ext uri="{9D8B030D-6E8A-4147-A177-3AD203B41FA5}">
                      <a16:colId xmlns:a16="http://schemas.microsoft.com/office/drawing/2014/main" val="1201094102"/>
                    </a:ext>
                  </a:extLst>
                </a:gridCol>
                <a:gridCol w="476479">
                  <a:extLst>
                    <a:ext uri="{9D8B030D-6E8A-4147-A177-3AD203B41FA5}">
                      <a16:colId xmlns:a16="http://schemas.microsoft.com/office/drawing/2014/main" val="2394584192"/>
                    </a:ext>
                  </a:extLst>
                </a:gridCol>
                <a:gridCol w="476479">
                  <a:extLst>
                    <a:ext uri="{9D8B030D-6E8A-4147-A177-3AD203B41FA5}">
                      <a16:colId xmlns:a16="http://schemas.microsoft.com/office/drawing/2014/main" val="1167597345"/>
                    </a:ext>
                  </a:extLst>
                </a:gridCol>
              </a:tblGrid>
              <a:tr h="588397">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149460"/>
                  </a:ext>
                </a:extLst>
              </a:tr>
              <a:tr h="588397">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latin typeface="+mn-lt"/>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649603"/>
                  </a:ext>
                </a:extLst>
              </a:tr>
            </a:tbl>
          </a:graphicData>
        </a:graphic>
      </p:graphicFrame>
    </p:spTree>
    <p:extLst>
      <p:ext uri="{BB962C8B-B14F-4D97-AF65-F5344CB8AC3E}">
        <p14:creationId xmlns:p14="http://schemas.microsoft.com/office/powerpoint/2010/main" val="35359066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540688" y="318052"/>
            <a:ext cx="8515847" cy="4245996"/>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grpSp>
        <p:nvGrpSpPr>
          <p:cNvPr id="7" name="Group 6"/>
          <p:cNvGrpSpPr/>
          <p:nvPr/>
        </p:nvGrpSpPr>
        <p:grpSpPr>
          <a:xfrm>
            <a:off x="812689" y="50147"/>
            <a:ext cx="1326211" cy="855176"/>
            <a:chOff x="1405505" y="597772"/>
            <a:chExt cx="2706648" cy="1167566"/>
          </a:xfrm>
        </p:grpSpPr>
        <p:pic>
          <p:nvPicPr>
            <p:cNvPr id="8" name="Picture 7"/>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05505" y="597772"/>
              <a:ext cx="2690419" cy="1167566"/>
            </a:xfrm>
            <a:prstGeom prst="rect">
              <a:avLst/>
            </a:prstGeom>
          </p:spPr>
        </p:pic>
        <p:sp>
          <p:nvSpPr>
            <p:cNvPr id="10" name="TextBox 9"/>
            <p:cNvSpPr txBox="1"/>
            <p:nvPr/>
          </p:nvSpPr>
          <p:spPr>
            <a:xfrm>
              <a:off x="1475101" y="828210"/>
              <a:ext cx="2637052" cy="546267"/>
            </a:xfrm>
            <a:prstGeom prst="rect">
              <a:avLst/>
            </a:prstGeom>
            <a:noFill/>
          </p:spPr>
          <p:txBody>
            <a:bodyPr wrap="square" rtlCol="0">
              <a:spAutoFit/>
            </a:bodyPr>
            <a:lstStyle/>
            <a:p>
              <a:pPr lvl="0" algn="ctr">
                <a:defRPr/>
              </a:pPr>
              <a:r>
                <a:rPr lang="en-US" sz="2000" b="1">
                  <a:latin typeface="Arial" panose="020B0604020202020204" pitchFamily="34" charset="0"/>
                  <a:ea typeface="+mn-ea"/>
                  <a:cs typeface="Arial" panose="020B0604020202020204" pitchFamily="34" charset="0"/>
                </a:rPr>
                <a:t>Kết quả:</a:t>
              </a:r>
              <a:endParaRPr lang="en-US" sz="2000" b="1">
                <a:latin typeface="Arial" panose="020B0604020202020204" pitchFamily="34" charset="0"/>
                <a:ea typeface="+mn-ea"/>
                <a:cs typeface="Arial" panose="020B0604020202020204" pitchFamily="34" charset="0"/>
              </a:endParaRPr>
            </a:p>
          </p:txBody>
        </p:sp>
      </p:grpSp>
      <p:pic>
        <p:nvPicPr>
          <p:cNvPr id="2" name="Picture 1"/>
          <p:cNvPicPr>
            <a:picLocks noChangeAspect="1"/>
          </p:cNvPicPr>
          <p:nvPr/>
        </p:nvPicPr>
        <p:blipFill>
          <a:blip r:embed="rId5"/>
          <a:stretch>
            <a:fillRect/>
          </a:stretch>
        </p:blipFill>
        <p:spPr>
          <a:xfrm>
            <a:off x="890546" y="1058869"/>
            <a:ext cx="7720717" cy="3903911"/>
          </a:xfrm>
          <a:prstGeom prst="rect">
            <a:avLst/>
          </a:prstGeom>
        </p:spPr>
      </p:pic>
    </p:spTree>
    <p:extLst>
      <p:ext uri="{BB962C8B-B14F-4D97-AF65-F5344CB8AC3E}">
        <p14:creationId xmlns:p14="http://schemas.microsoft.com/office/powerpoint/2010/main" val="122635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53" name="Rectangle 52"/>
          <p:cNvSpPr/>
          <p:nvPr/>
        </p:nvSpPr>
        <p:spPr>
          <a:xfrm>
            <a:off x="429371" y="469127"/>
            <a:ext cx="8555603" cy="42141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5" name="Rectangle 4"/>
          <p:cNvSpPr/>
          <p:nvPr/>
        </p:nvSpPr>
        <p:spPr>
          <a:xfrm>
            <a:off x="3900602" y="1929939"/>
            <a:ext cx="4438726" cy="2554545"/>
          </a:xfrm>
          <a:prstGeom prst="rect">
            <a:avLst/>
          </a:prstGeom>
        </p:spPr>
        <p:txBody>
          <a:bodyPr wrap="square">
            <a:spAutoFit/>
          </a:bodyPr>
          <a:lstStyle/>
          <a:p>
            <a:pPr marL="257175" marR="0" lvl="0" indent="-257175" algn="just" defTabSz="685800" rtl="0" eaLnBrk="1" fontAlgn="auto" latinLnBrk="0" hangingPunct="1">
              <a:lnSpc>
                <a:spcPct val="150000"/>
              </a:lnSpc>
              <a:spcBef>
                <a:spcPts val="1200"/>
              </a:spcBef>
              <a:spcAft>
                <a:spcPts val="1200"/>
              </a:spcAft>
              <a:buClr>
                <a:srgbClr val="000000"/>
              </a:buClr>
              <a:buSzTx/>
              <a:buFont typeface="Wingdings" panose="05000000000000000000" pitchFamily="2" charset="2"/>
              <a:buChar char="q"/>
              <a:tabLst/>
              <a:defRPr/>
            </a:pPr>
            <a:r>
              <a:rPr kumimoji="0" lang="vi-VN" sz="20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Ghi nhớ kiến thức trong bài</a:t>
            </a:r>
            <a:r>
              <a:rPr kumimoji="0" lang="en-US" sz="20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a:t>
            </a:r>
            <a:endParaRPr kumimoji="0" lang="vi-VN" sz="20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257175" marR="0" lvl="0" indent="-257175" algn="just" defTabSz="685800" rtl="0" eaLnBrk="1" fontAlgn="auto" latinLnBrk="0" hangingPunct="1">
              <a:lnSpc>
                <a:spcPct val="150000"/>
              </a:lnSpc>
              <a:spcBef>
                <a:spcPts val="1200"/>
              </a:spcBef>
              <a:spcAft>
                <a:spcPts val="1200"/>
              </a:spcAft>
              <a:buClr>
                <a:srgbClr val="000000"/>
              </a:buClr>
              <a:buSzTx/>
              <a:buFont typeface="Wingdings" panose="05000000000000000000" pitchFamily="2" charset="2"/>
              <a:buChar char="q"/>
              <a:tabLst/>
              <a:defRPr/>
            </a:pPr>
            <a:r>
              <a:rPr kumimoji="0" lang="vi-VN" sz="20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Hoàn thành bài tập trong SBT</a:t>
            </a:r>
            <a:r>
              <a:rPr kumimoji="0" lang="en-US" sz="20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a:t>
            </a:r>
            <a:endParaRPr kumimoji="0" lang="vi-VN" sz="20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257175" lvl="0" indent="-257175" algn="just" defTabSz="685800">
              <a:lnSpc>
                <a:spcPct val="150000"/>
              </a:lnSpc>
              <a:spcBef>
                <a:spcPts val="1200"/>
              </a:spcBef>
              <a:spcAft>
                <a:spcPts val="1200"/>
              </a:spcAft>
              <a:buFont typeface="Wingdings" panose="05000000000000000000" pitchFamily="2" charset="2"/>
              <a:buChar char="q"/>
            </a:pPr>
            <a:r>
              <a:rPr lang="vi-VN" sz="2000" kern="100">
                <a:ea typeface="Calibri" panose="020F0502020204030204" pitchFamily="34" charset="0"/>
                <a:cs typeface="Times New Roman" panose="02020603050405020304" pitchFamily="18" charset="0"/>
              </a:rPr>
              <a:t>Chuẩn bị bài sau </a:t>
            </a:r>
            <a:r>
              <a:rPr lang="vi-VN" sz="2000" b="1" i="1" kern="100">
                <a:ea typeface="Calibri" panose="020F0502020204030204" pitchFamily="34" charset="0"/>
                <a:cs typeface="Times New Roman" panose="02020603050405020304" pitchFamily="18" charset="0"/>
              </a:rPr>
              <a:t>“Gene trội trong các thế </a:t>
            </a:r>
            <a:r>
              <a:rPr lang="vi-VN" sz="2000" b="1" i="1" kern="100">
                <a:ea typeface="Calibri" panose="020F0502020204030204" pitchFamily="34" charset="0"/>
                <a:cs typeface="Times New Roman" panose="02020603050405020304" pitchFamily="18" charset="0"/>
              </a:rPr>
              <a:t>hệ </a:t>
            </a:r>
            <a:r>
              <a:rPr lang="vi-VN" sz="2000" b="1" i="1" kern="100" smtClean="0">
                <a:ea typeface="Calibri" panose="020F0502020204030204" pitchFamily="34" charset="0"/>
                <a:cs typeface="Times New Roman" panose="02020603050405020304" pitchFamily="18" charset="0"/>
              </a:rPr>
              <a:t>lai</a:t>
            </a:r>
            <a:r>
              <a:rPr lang="en-US" sz="2000" b="1" i="1" kern="100" smtClean="0">
                <a:ea typeface="Calibri" panose="020F0502020204030204" pitchFamily="34" charset="0"/>
                <a:cs typeface="Times New Roman" panose="02020603050405020304" pitchFamily="18" charset="0"/>
              </a:rPr>
              <a:t>”</a:t>
            </a:r>
            <a:r>
              <a:rPr lang="en-US" sz="2000" b="1" i="1" kern="100" smtClean="0">
                <a:ea typeface="Calibri" panose="020F0502020204030204" pitchFamily="34" charset="0"/>
                <a:cs typeface="Times New Roman" panose="02020603050405020304" pitchFamily="18" charset="0"/>
              </a:rPr>
              <a:t>.</a:t>
            </a:r>
            <a:endParaRPr kumimoji="0" lang="vi-VN" sz="2000" b="1" i="1"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6" name="Rectangle 5"/>
          <p:cNvSpPr/>
          <p:nvPr/>
        </p:nvSpPr>
        <p:spPr>
          <a:xfrm>
            <a:off x="1697970" y="684920"/>
            <a:ext cx="5609282" cy="6617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143E63"/>
              </a:buClr>
              <a:buSzPts val="3000"/>
              <a:buFont typeface="Arial"/>
              <a:buNone/>
              <a:tabLst/>
              <a:defRPr/>
            </a:pPr>
            <a:r>
              <a:rPr kumimoji="0" lang="vi-VN" sz="3700" b="1" i="0" u="none" strike="noStrike" kern="0" cap="none" spc="0" normalizeH="0" baseline="0" noProof="0">
                <a:ln>
                  <a:noFill/>
                </a:ln>
                <a:solidFill>
                  <a:srgbClr val="D64917"/>
                </a:solidFill>
                <a:effectLst/>
                <a:uLnTx/>
                <a:uFillTx/>
                <a:latin typeface="Arial"/>
                <a:ea typeface="+mn-ea"/>
                <a:cs typeface="Arial"/>
                <a:sym typeface="Merriweather Sans"/>
              </a:rPr>
              <a:t>HƯỚNG DẪN VỀ NHÀ</a:t>
            </a:r>
          </a:p>
        </p:txBody>
      </p:sp>
      <p:pic>
        <p:nvPicPr>
          <p:cNvPr id="2" name="Picture 1"/>
          <p:cNvPicPr>
            <a:picLocks noChangeAspect="1"/>
          </p:cNvPicPr>
          <p:nvPr/>
        </p:nvPicPr>
        <p:blipFill>
          <a:blip r:embed="rId3"/>
          <a:stretch>
            <a:fillRect/>
          </a:stretch>
        </p:blipFill>
        <p:spPr>
          <a:xfrm>
            <a:off x="1120826" y="2109461"/>
            <a:ext cx="1805759" cy="1803086"/>
          </a:xfrm>
          <a:prstGeom prst="rect">
            <a:avLst/>
          </a:prstGeom>
        </p:spPr>
      </p:pic>
    </p:spTree>
    <p:extLst>
      <p:ext uri="{BB962C8B-B14F-4D97-AF65-F5344CB8AC3E}">
        <p14:creationId xmlns:p14="http://schemas.microsoft.com/office/powerpoint/2010/main" val="222139183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0"/>
        <p:cNvGrpSpPr/>
        <p:nvPr/>
      </p:nvGrpSpPr>
      <p:grpSpPr>
        <a:xfrm>
          <a:off x="0" y="0"/>
          <a:ext cx="0" cy="0"/>
          <a:chOff x="0" y="0"/>
          <a:chExt cx="0" cy="0"/>
        </a:xfrm>
      </p:grpSpPr>
      <p:grpSp>
        <p:nvGrpSpPr>
          <p:cNvPr id="4" name="Group 3"/>
          <p:cNvGrpSpPr/>
          <p:nvPr/>
        </p:nvGrpSpPr>
        <p:grpSpPr>
          <a:xfrm>
            <a:off x="982537" y="906452"/>
            <a:ext cx="7132319" cy="3395293"/>
            <a:chOff x="982537" y="906452"/>
            <a:chExt cx="7132319" cy="3395293"/>
          </a:xfrm>
        </p:grpSpPr>
        <p:sp>
          <p:nvSpPr>
            <p:cNvPr id="2851" name="Google Shape;2851;p44"/>
            <p:cNvSpPr/>
            <p:nvPr/>
          </p:nvSpPr>
          <p:spPr>
            <a:xfrm>
              <a:off x="982537" y="906452"/>
              <a:ext cx="7132319" cy="3395293"/>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92;p26"/>
            <p:cNvSpPr txBox="1">
              <a:spLocks/>
            </p:cNvSpPr>
            <p:nvPr/>
          </p:nvSpPr>
          <p:spPr>
            <a:xfrm>
              <a:off x="1004730" y="1451150"/>
              <a:ext cx="7110126" cy="2226379"/>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lnSpc>
                  <a:spcPct val="165000"/>
                </a:lnSpc>
                <a:buClrTx/>
              </a:pPr>
              <a:r>
                <a:rPr lang="vi-VN" sz="4300" b="1">
                  <a:solidFill>
                    <a:srgbClr val="9BBB59">
                      <a:lumMod val="25000"/>
                    </a:srgbClr>
                  </a:solidFill>
                  <a:latin typeface="Arial" panose="020B0604020202020204" pitchFamily="34" charset="0"/>
                  <a:cs typeface="Arial" panose="020B0604020202020204" pitchFamily="34" charset="0"/>
                </a:rPr>
                <a:t>CẢM ƠN CÁC EM</a:t>
              </a:r>
            </a:p>
            <a:p>
              <a:pPr lvl="0" defTabSz="457200">
                <a:lnSpc>
                  <a:spcPct val="165000"/>
                </a:lnSpc>
                <a:buClrTx/>
              </a:pPr>
              <a:r>
                <a:rPr lang="vi-VN" sz="4300" b="1">
                  <a:solidFill>
                    <a:srgbClr val="9BBB59">
                      <a:lumMod val="25000"/>
                    </a:srgbClr>
                  </a:solidFill>
                  <a:latin typeface="Arial" panose="020B0604020202020204" pitchFamily="34" charset="0"/>
                  <a:cs typeface="Arial" panose="020B0604020202020204" pitchFamily="34" charset="0"/>
                </a:rPr>
                <a:t>ĐÃ THAM GIA </a:t>
              </a:r>
              <a:r>
                <a:rPr lang="en-US" sz="4300" b="1" smtClean="0">
                  <a:solidFill>
                    <a:srgbClr val="9BBB59">
                      <a:lumMod val="25000"/>
                    </a:srgbClr>
                  </a:solidFill>
                  <a:latin typeface="Arial" panose="020B0604020202020204" pitchFamily="34" charset="0"/>
                  <a:cs typeface="Arial" panose="020B0604020202020204" pitchFamily="34" charset="0"/>
                </a:rPr>
                <a:t>TIẾT</a:t>
              </a:r>
              <a:r>
                <a:rPr lang="vi-VN" sz="4300" b="1" smtClean="0">
                  <a:solidFill>
                    <a:srgbClr val="9BBB59">
                      <a:lumMod val="25000"/>
                    </a:srgbClr>
                  </a:solidFill>
                  <a:latin typeface="Arial" panose="020B0604020202020204" pitchFamily="34" charset="0"/>
                  <a:cs typeface="Arial" panose="020B0604020202020204" pitchFamily="34" charset="0"/>
                </a:rPr>
                <a:t> </a:t>
              </a:r>
              <a:r>
                <a:rPr lang="vi-VN" sz="4300" b="1">
                  <a:solidFill>
                    <a:srgbClr val="9BBB59">
                      <a:lumMod val="25000"/>
                    </a:srgbClr>
                  </a:solidFill>
                  <a:latin typeface="Arial" panose="020B0604020202020204" pitchFamily="34" charset="0"/>
                  <a:cs typeface="Arial" panose="020B0604020202020204" pitchFamily="34" charset="0"/>
                </a:rPr>
                <a:t>HỌC!</a:t>
              </a: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95418"/>
            <a:ext cx="8515847" cy="5016278"/>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7" name="Rectangle 6"/>
          <p:cNvSpPr/>
          <p:nvPr/>
        </p:nvSpPr>
        <p:spPr>
          <a:xfrm>
            <a:off x="856686" y="147291"/>
            <a:ext cx="8019129" cy="517193"/>
          </a:xfrm>
          <a:prstGeom prst="rect">
            <a:avLst/>
          </a:prstGeom>
        </p:spPr>
        <p:txBody>
          <a:bodyPr wrap="square">
            <a:spAutoFit/>
          </a:bodyPr>
          <a:lstStyle/>
          <a:p>
            <a:pPr algn="just">
              <a:lnSpc>
                <a:spcPct val="150000"/>
              </a:lnSpc>
              <a:spcBef>
                <a:spcPts val="300"/>
              </a:spcBef>
              <a:spcAft>
                <a:spcPts val="300"/>
              </a:spcAft>
            </a:pPr>
            <a:r>
              <a:rPr lang="vi-VN" sz="2100" b="1">
                <a:solidFill>
                  <a:srgbClr val="0070C0"/>
                </a:solidFill>
                <a:latin typeface="+mn-lt"/>
                <a:ea typeface="Calibri" panose="020F0502020204030204" pitchFamily="34" charset="0"/>
                <a:cs typeface="Times New Roman" panose="02020603050405020304" pitchFamily="18" charset="0"/>
              </a:rPr>
              <a:t>Xác định tần số, tần số tương đối và biểu diễn bằng biểu đồ </a:t>
            </a:r>
            <a:endParaRPr lang="en-US" sz="2100">
              <a:solidFill>
                <a:srgbClr val="0070C0"/>
              </a:solidFill>
              <a:effectLst/>
              <a:latin typeface="+mn-lt"/>
              <a:ea typeface="Calibri" panose="020F0502020204030204" pitchFamily="34" charset="0"/>
              <a:cs typeface="Times New Roman" panose="02020603050405020304" pitchFamily="18" charset="0"/>
            </a:endParaRPr>
          </a:p>
        </p:txBody>
      </p:sp>
      <p:sp>
        <p:nvSpPr>
          <p:cNvPr id="4" name="Rectangle 3"/>
          <p:cNvSpPr/>
          <p:nvPr/>
        </p:nvSpPr>
        <p:spPr>
          <a:xfrm>
            <a:off x="856686" y="732258"/>
            <a:ext cx="7784450" cy="4274953"/>
          </a:xfrm>
          <a:prstGeom prst="rect">
            <a:avLst/>
          </a:prstGeom>
        </p:spPr>
        <p:txBody>
          <a:bodyPr wrap="square">
            <a:spAutoFit/>
          </a:bodyPr>
          <a:lstStyle/>
          <a:p>
            <a:pPr algn="just">
              <a:lnSpc>
                <a:spcPct val="160000"/>
              </a:lnSpc>
              <a:spcBef>
                <a:spcPts val="300"/>
              </a:spcBef>
              <a:spcAft>
                <a:spcPts val="300"/>
              </a:spcAft>
            </a:pPr>
            <a:r>
              <a:rPr lang="vi-VN" sz="2000">
                <a:latin typeface="+mn-lt"/>
                <a:ea typeface="Malgun Gothic" panose="020B0503020000020004" pitchFamily="34" charset="-127"/>
                <a:cs typeface="Times New Roman" panose="02020603050405020304" pitchFamily="18" charset="0"/>
              </a:rPr>
              <a:t>Xác định tần số, tần số tương đối và biểu diễn bằng biểu </a:t>
            </a:r>
            <a:r>
              <a:rPr lang="vi-VN" sz="2000">
                <a:latin typeface="+mn-lt"/>
                <a:ea typeface="Malgun Gothic" panose="020B0503020000020004" pitchFamily="34" charset="-127"/>
                <a:cs typeface="Times New Roman" panose="02020603050405020304" pitchFamily="18" charset="0"/>
              </a:rPr>
              <a:t>đồ </a:t>
            </a:r>
            <a:r>
              <a:rPr lang="vi-VN" sz="2000">
                <a:latin typeface="+mn-lt"/>
                <a:ea typeface="Malgun Gothic" panose="020B0503020000020004" pitchFamily="34" charset="-127"/>
                <a:cs typeface="Times New Roman" panose="02020603050405020304" pitchFamily="18" charset="0"/>
              </a:rPr>
              <a:t>từ một dãy dữ liệu dạng liệt kê trong Excel, ta làm như sau:</a:t>
            </a:r>
          </a:p>
          <a:p>
            <a:pPr algn="just">
              <a:lnSpc>
                <a:spcPct val="160000"/>
              </a:lnSpc>
              <a:spcBef>
                <a:spcPts val="300"/>
              </a:spcBef>
              <a:spcAft>
                <a:spcPts val="300"/>
              </a:spcAft>
            </a:pPr>
            <a:r>
              <a:rPr lang="vi-VN" sz="2000">
                <a:latin typeface="+mn-lt"/>
                <a:ea typeface="Malgun Gothic" panose="020B0503020000020004" pitchFamily="34" charset="-127"/>
                <a:cs typeface="Times New Roman" panose="02020603050405020304" pitchFamily="18" charset="0"/>
              </a:rPr>
              <a:t>Bước 1. Nhập dữ liệu dạng liệt kê vào một cột trong bảng tính</a:t>
            </a:r>
          </a:p>
          <a:p>
            <a:pPr algn="just">
              <a:lnSpc>
                <a:spcPct val="160000"/>
              </a:lnSpc>
              <a:spcBef>
                <a:spcPts val="300"/>
              </a:spcBef>
              <a:spcAft>
                <a:spcPts val="300"/>
              </a:spcAft>
            </a:pPr>
            <a:r>
              <a:rPr lang="vi-VN" sz="2000">
                <a:latin typeface="+mn-lt"/>
                <a:ea typeface="Malgun Gothic" panose="020B0503020000020004" pitchFamily="34" charset="-127"/>
                <a:cs typeface="Times New Roman" panose="02020603050405020304" pitchFamily="18" charset="0"/>
              </a:rPr>
              <a:t>Bước 2. Tạo bảng dữ liệu bằng cách xác định vùng dữ liệu và đặt tên bảng dữ liệu</a:t>
            </a:r>
          </a:p>
          <a:p>
            <a:pPr algn="just">
              <a:lnSpc>
                <a:spcPct val="160000"/>
              </a:lnSpc>
              <a:spcBef>
                <a:spcPts val="300"/>
              </a:spcBef>
              <a:spcAft>
                <a:spcPts val="300"/>
              </a:spcAft>
            </a:pPr>
            <a:r>
              <a:rPr lang="vi-VN" sz="2000">
                <a:latin typeface="+mn-lt"/>
                <a:ea typeface="Malgun Gothic" panose="020B0503020000020004" pitchFamily="34" charset="-127"/>
                <a:cs typeface="Times New Roman" panose="02020603050405020304" pitchFamily="18" charset="0"/>
              </a:rPr>
              <a:t>Bước 3. Sử dụng chức năng Pivot Table để tạo bằng tần số, tần số tương đối</a:t>
            </a:r>
          </a:p>
          <a:p>
            <a:pPr algn="just">
              <a:lnSpc>
                <a:spcPct val="160000"/>
              </a:lnSpc>
              <a:spcBef>
                <a:spcPts val="300"/>
              </a:spcBef>
              <a:spcAft>
                <a:spcPts val="300"/>
              </a:spcAft>
            </a:pPr>
            <a:r>
              <a:rPr lang="vi-VN" sz="2000">
                <a:latin typeface="+mn-lt"/>
                <a:ea typeface="Malgun Gothic" panose="020B0503020000020004" pitchFamily="34" charset="-127"/>
                <a:cs typeface="Times New Roman" panose="02020603050405020304" pitchFamily="18" charset="0"/>
              </a:rPr>
              <a:t>Bước 4. Từ bảng tần số, tần số tương đối vẽ đồ thị biểu </a:t>
            </a:r>
            <a:r>
              <a:rPr lang="vi-VN" sz="2000">
                <a:latin typeface="+mn-lt"/>
                <a:ea typeface="Malgun Gothic" panose="020B0503020000020004" pitchFamily="34" charset="-127"/>
                <a:cs typeface="Times New Roman" panose="02020603050405020304" pitchFamily="18" charset="0"/>
              </a:rPr>
              <a:t>diễn</a:t>
            </a:r>
            <a:r>
              <a:rPr lang="vi-VN" sz="2000" smtClean="0">
                <a:latin typeface="+mn-lt"/>
                <a:ea typeface="Malgun Gothic" panose="020B0503020000020004" pitchFamily="34" charset="-127"/>
                <a:cs typeface="Times New Roman" panose="02020603050405020304" pitchFamily="18" charset="0"/>
              </a:rPr>
              <a:t>.</a:t>
            </a:r>
            <a:endParaRPr lang="vi-VN" sz="2000">
              <a:latin typeface="+mn-lt"/>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518068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32" name="Rectangle 31"/>
          <p:cNvSpPr/>
          <p:nvPr/>
        </p:nvSpPr>
        <p:spPr>
          <a:xfrm>
            <a:off x="166977" y="206735"/>
            <a:ext cx="8706680" cy="48343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1C0FDDE4-B345-9CEF-46D5-6288E812B092}"/>
              </a:ext>
            </a:extLst>
          </p:cNvPr>
          <p:cNvSpPr txBox="1"/>
          <p:nvPr/>
        </p:nvSpPr>
        <p:spPr>
          <a:xfrm>
            <a:off x="190830" y="7960"/>
            <a:ext cx="5550011" cy="2285241"/>
          </a:xfrm>
          <a:prstGeom prst="rect">
            <a:avLst/>
          </a:prstGeom>
          <a:noFill/>
        </p:spPr>
        <p:txBody>
          <a:bodyPr wrap="square">
            <a:spAutoFit/>
          </a:bodyPr>
          <a:lstStyle/>
          <a:p>
            <a:pPr algn="just">
              <a:lnSpc>
                <a:spcPct val="150000"/>
              </a:lnSpc>
              <a:defRPr/>
            </a:pPr>
            <a:r>
              <a:rPr lang="vi-VN" sz="1900" b="1" dirty="0">
                <a:solidFill>
                  <a:srgbClr val="FFFFFF"/>
                </a:solidFill>
                <a:highlight>
                  <a:srgbClr val="008080"/>
                </a:highlight>
                <a:latin typeface="Arial" panose="020B0604020202020204" pitchFamily="34" charset="0"/>
                <a:ea typeface="Times New Roman" panose="02020603050405020304" pitchFamily="18" charset="0"/>
              </a:rPr>
              <a:t>Ví </a:t>
            </a:r>
            <a:r>
              <a:rPr lang="vi-VN" sz="1900" b="1">
                <a:solidFill>
                  <a:srgbClr val="FFFFFF"/>
                </a:solidFill>
                <a:highlight>
                  <a:srgbClr val="008080"/>
                </a:highlight>
                <a:latin typeface="Arial" panose="020B0604020202020204" pitchFamily="34" charset="0"/>
                <a:ea typeface="Times New Roman" panose="02020603050405020304" pitchFamily="18" charset="0"/>
              </a:rPr>
              <a:t>dụ </a:t>
            </a:r>
            <a:r>
              <a:rPr lang="en-US" sz="1900" b="1">
                <a:solidFill>
                  <a:srgbClr val="FFFFFF"/>
                </a:solidFill>
                <a:highlight>
                  <a:srgbClr val="008080"/>
                </a:highlight>
                <a:latin typeface="Arial" panose="020B0604020202020204" pitchFamily="34" charset="0"/>
                <a:ea typeface="Times New Roman" panose="02020603050405020304" pitchFamily="18" charset="0"/>
              </a:rPr>
              <a:t>1</a:t>
            </a:r>
            <a:r>
              <a:rPr lang="en-US" sz="1900" b="1">
                <a:solidFill>
                  <a:srgbClr val="FFFFFF"/>
                </a:solidFill>
                <a:highlight>
                  <a:srgbClr val="008080"/>
                </a:highlight>
                <a:latin typeface="Arial" panose="020B0604020202020204" pitchFamily="34" charset="0"/>
                <a:ea typeface="Times New Roman" panose="02020603050405020304" pitchFamily="18" charset="0"/>
              </a:rPr>
              <a:t>:</a:t>
            </a:r>
            <a:r>
              <a:rPr lang="en-US" sz="1900">
                <a:ea typeface="+mn-ea"/>
              </a:rPr>
              <a:t> </a:t>
            </a:r>
            <a:r>
              <a:rPr lang="vi-VN" sz="1900">
                <a:ea typeface="+mn-ea"/>
              </a:rPr>
              <a:t>Trước vòng bán kết giải bóng đá trường, Ban </a:t>
            </a:r>
            <a:r>
              <a:rPr lang="vi-VN" sz="1900">
                <a:ea typeface="+mn-ea"/>
              </a:rPr>
              <a:t>tổ </a:t>
            </a:r>
            <a:r>
              <a:rPr lang="vi-VN" sz="1900" smtClean="0">
                <a:ea typeface="+mn-ea"/>
              </a:rPr>
              <a:t>chức</a:t>
            </a:r>
            <a:r>
              <a:rPr lang="en-US" sz="1900" smtClean="0">
                <a:ea typeface="+mn-ea"/>
              </a:rPr>
              <a:t> </a:t>
            </a:r>
            <a:r>
              <a:rPr lang="vi-VN" sz="1900" smtClean="0">
                <a:ea typeface="+mn-ea"/>
              </a:rPr>
              <a:t>đã </a:t>
            </a:r>
            <a:r>
              <a:rPr lang="vi-VN" sz="1900">
                <a:ea typeface="+mn-ea"/>
              </a:rPr>
              <a:t>phát phiếu hỏi các cổ động viên về đội vô </a:t>
            </a:r>
            <a:r>
              <a:rPr lang="vi-VN" sz="1900">
                <a:ea typeface="+mn-ea"/>
              </a:rPr>
              <a:t>địch</a:t>
            </a:r>
            <a:r>
              <a:rPr lang="vi-VN" sz="1900" smtClean="0">
                <a:ea typeface="+mn-ea"/>
              </a:rPr>
              <a:t>.</a:t>
            </a:r>
            <a:r>
              <a:rPr lang="en-US" sz="1900" smtClean="0">
                <a:ea typeface="+mn-ea"/>
              </a:rPr>
              <a:t> </a:t>
            </a:r>
            <a:r>
              <a:rPr lang="vi-VN" sz="1900" smtClean="0">
                <a:ea typeface="+mn-ea"/>
              </a:rPr>
              <a:t>Kết </a:t>
            </a:r>
            <a:r>
              <a:rPr lang="vi-VN" sz="1900">
                <a:ea typeface="+mn-ea"/>
              </a:rPr>
              <a:t>quả thu được như </a:t>
            </a:r>
            <a:r>
              <a:rPr lang="vi-VN" sz="1900">
                <a:ea typeface="+mn-ea"/>
              </a:rPr>
              <a:t>sau</a:t>
            </a:r>
            <a:r>
              <a:rPr lang="vi-VN" sz="1900" smtClean="0">
                <a:ea typeface="+mn-ea"/>
              </a:rPr>
              <a:t>:</a:t>
            </a:r>
            <a:endParaRPr lang="en-US" sz="1900" smtClean="0">
              <a:ea typeface="+mn-ea"/>
            </a:endParaRPr>
          </a:p>
          <a:p>
            <a:pPr algn="just">
              <a:lnSpc>
                <a:spcPct val="150000"/>
              </a:lnSpc>
              <a:defRPr/>
            </a:pPr>
            <a:r>
              <a:rPr lang="vi-VN" sz="1900" smtClean="0">
                <a:solidFill>
                  <a:srgbClr val="0070C0"/>
                </a:solidFill>
                <a:ea typeface="+mn-ea"/>
              </a:rPr>
              <a:t>A</a:t>
            </a:r>
            <a:r>
              <a:rPr lang="vi-VN" sz="1900">
                <a:solidFill>
                  <a:srgbClr val="0070C0"/>
                </a:solidFill>
                <a:ea typeface="+mn-ea"/>
              </a:rPr>
              <a:t>, B, C, A, A, B, C, A, B, D, A, D, A, A, B, C, B, </a:t>
            </a:r>
            <a:r>
              <a:rPr lang="vi-VN" sz="1900">
                <a:solidFill>
                  <a:srgbClr val="0070C0"/>
                </a:solidFill>
                <a:ea typeface="+mn-ea"/>
              </a:rPr>
              <a:t>A</a:t>
            </a:r>
            <a:r>
              <a:rPr lang="vi-VN" sz="1900" smtClean="0">
                <a:solidFill>
                  <a:srgbClr val="0070C0"/>
                </a:solidFill>
                <a:ea typeface="+mn-ea"/>
              </a:rPr>
              <a:t>,</a:t>
            </a:r>
            <a:r>
              <a:rPr lang="en-US" sz="1900" smtClean="0">
                <a:solidFill>
                  <a:srgbClr val="0070C0"/>
                </a:solidFill>
                <a:ea typeface="+mn-ea"/>
              </a:rPr>
              <a:t> </a:t>
            </a:r>
            <a:r>
              <a:rPr lang="vi-VN" sz="1900" smtClean="0">
                <a:solidFill>
                  <a:srgbClr val="0070C0"/>
                </a:solidFill>
                <a:ea typeface="+mn-ea"/>
              </a:rPr>
              <a:t>A</a:t>
            </a:r>
            <a:r>
              <a:rPr lang="vi-VN" sz="1900">
                <a:solidFill>
                  <a:srgbClr val="0070C0"/>
                </a:solidFill>
                <a:ea typeface="+mn-ea"/>
              </a:rPr>
              <a:t>, C, B, D, D, A, B, C, B, A</a:t>
            </a:r>
            <a:r>
              <a:rPr lang="vi-VN" sz="1900">
                <a:solidFill>
                  <a:srgbClr val="0070C0"/>
                </a:solidFill>
                <a:ea typeface="+mn-ea"/>
              </a:rPr>
              <a:t>, </a:t>
            </a:r>
            <a:r>
              <a:rPr lang="vi-VN" sz="1900" smtClean="0">
                <a:solidFill>
                  <a:srgbClr val="0070C0"/>
                </a:solidFill>
                <a:ea typeface="+mn-ea"/>
              </a:rPr>
              <a:t>C.</a:t>
            </a:r>
            <a:endParaRPr lang="en-US" sz="1900" smtClean="0">
              <a:solidFill>
                <a:srgbClr val="0070C0"/>
              </a:solidFill>
              <a:ea typeface="+mn-ea"/>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60638" y="154301"/>
            <a:ext cx="2693222" cy="2138900"/>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90830" y="2208290"/>
                <a:ext cx="8463030" cy="2957733"/>
              </a:xfrm>
              <a:prstGeom prst="rect">
                <a:avLst/>
              </a:prstGeom>
            </p:spPr>
            <p:txBody>
              <a:bodyPr wrap="square">
                <a:spAutoFit/>
              </a:bodyPr>
              <a:lstStyle/>
              <a:p>
                <a:pPr lvl="0" algn="just">
                  <a:lnSpc>
                    <a:spcPct val="140000"/>
                  </a:lnSpc>
                  <a:defRPr/>
                </a:pPr>
                <a:r>
                  <a:rPr lang="vi-VN" sz="1900">
                    <a:ea typeface="+mn-ea"/>
                  </a:rPr>
                  <a:t>Để xác định bảng tần số, tần số tương đối </a:t>
                </a:r>
                <a:r>
                  <a:rPr lang="vi-VN" sz="1900">
                    <a:ea typeface="+mn-ea"/>
                  </a:rPr>
                  <a:t>cho </a:t>
                </a:r>
                <a:r>
                  <a:rPr lang="vi-VN" sz="1900" smtClean="0">
                    <a:ea typeface="+mn-ea"/>
                  </a:rPr>
                  <a:t>dãy</a:t>
                </a:r>
                <a:r>
                  <a:rPr lang="en-US" sz="1900" smtClean="0">
                    <a:ea typeface="+mn-ea"/>
                  </a:rPr>
                  <a:t> </a:t>
                </a:r>
                <a:r>
                  <a:rPr lang="vi-VN" sz="1900" smtClean="0">
                    <a:ea typeface="+mn-ea"/>
                  </a:rPr>
                  <a:t>dữ </a:t>
                </a:r>
                <a:r>
                  <a:rPr lang="vi-VN" sz="1900">
                    <a:ea typeface="+mn-ea"/>
                  </a:rPr>
                  <a:t>liệu này trong Excel, ta làm như </a:t>
                </a:r>
                <a:r>
                  <a:rPr lang="vi-VN" sz="1900">
                    <a:ea typeface="+mn-ea"/>
                  </a:rPr>
                  <a:t>sau</a:t>
                </a:r>
                <a:r>
                  <a:rPr lang="vi-VN" sz="1900" smtClean="0">
                    <a:ea typeface="+mn-ea"/>
                  </a:rPr>
                  <a:t>:</a:t>
                </a:r>
                <a:endParaRPr lang="en-US" sz="1900" smtClean="0">
                  <a:ea typeface="+mn-ea"/>
                </a:endParaRPr>
              </a:p>
              <a:p>
                <a:pPr lvl="0" algn="just">
                  <a:lnSpc>
                    <a:spcPct val="140000"/>
                  </a:lnSpc>
                  <a:defRPr/>
                </a:pPr>
                <a:r>
                  <a:rPr lang="vi-VN" sz="1900" b="1" i="1" smtClean="0">
                    <a:solidFill>
                      <a:srgbClr val="C00000"/>
                    </a:solidFill>
                    <a:ea typeface="+mn-ea"/>
                  </a:rPr>
                  <a:t>Bước </a:t>
                </a:r>
                <a:r>
                  <a:rPr lang="vi-VN" sz="1900" b="1" i="1">
                    <a:solidFill>
                      <a:srgbClr val="C00000"/>
                    </a:solidFill>
                    <a:ea typeface="+mn-ea"/>
                  </a:rPr>
                  <a:t>1. </a:t>
                </a:r>
                <a:r>
                  <a:rPr lang="vi-VN" sz="1900">
                    <a:ea typeface="+mn-ea"/>
                  </a:rPr>
                  <a:t>Nhập dãy dữ liệu trên vào vùng dữ liệu </a:t>
                </a:r>
                <a:r>
                  <a:rPr lang="vi-VN" sz="1900">
                    <a:solidFill>
                      <a:srgbClr val="00B050"/>
                    </a:solidFill>
                    <a:ea typeface="+mn-ea"/>
                  </a:rPr>
                  <a:t>A2:A31</a:t>
                </a:r>
                <a:r>
                  <a:rPr lang="vi-VN" sz="1900">
                    <a:ea typeface="+mn-ea"/>
                  </a:rPr>
                  <a:t>, ô </a:t>
                </a:r>
                <a:r>
                  <a:rPr lang="vi-VN" sz="1900">
                    <a:solidFill>
                      <a:srgbClr val="00B050"/>
                    </a:solidFill>
                    <a:ea typeface="+mn-ea"/>
                  </a:rPr>
                  <a:t>A1</a:t>
                </a:r>
                <a:r>
                  <a:rPr lang="vi-VN" sz="1900">
                    <a:ea typeface="+mn-ea"/>
                  </a:rPr>
                  <a:t> là tên cột “Kết </a:t>
                </a:r>
                <a:r>
                  <a:rPr lang="vi-VN" sz="1900">
                    <a:ea typeface="+mn-ea"/>
                  </a:rPr>
                  <a:t>quả</a:t>
                </a:r>
                <a:r>
                  <a:rPr lang="vi-VN" sz="1900" smtClean="0">
                    <a:ea typeface="+mn-ea"/>
                  </a:rPr>
                  <a:t>”.</a:t>
                </a:r>
                <a:endParaRPr lang="en-US" sz="1900" smtClean="0">
                  <a:ea typeface="+mn-ea"/>
                </a:endParaRPr>
              </a:p>
              <a:p>
                <a:pPr lvl="0" algn="just">
                  <a:lnSpc>
                    <a:spcPct val="140000"/>
                  </a:lnSpc>
                  <a:defRPr/>
                </a:pPr>
                <a:r>
                  <a:rPr lang="vi-VN" sz="1900" b="1" i="1" smtClean="0">
                    <a:solidFill>
                      <a:srgbClr val="C00000"/>
                    </a:solidFill>
                    <a:ea typeface="+mn-ea"/>
                  </a:rPr>
                  <a:t>Bước </a:t>
                </a:r>
                <a:r>
                  <a:rPr lang="vi-VN" sz="1900" b="1" i="1">
                    <a:solidFill>
                      <a:srgbClr val="C00000"/>
                    </a:solidFill>
                    <a:ea typeface="+mn-ea"/>
                  </a:rPr>
                  <a:t>2. </a:t>
                </a:r>
                <a:r>
                  <a:rPr lang="vi-VN" sz="1900">
                    <a:ea typeface="+mn-ea"/>
                  </a:rPr>
                  <a:t>Chọn </a:t>
                </a:r>
                <a:r>
                  <a:rPr lang="vi-VN" sz="1900">
                    <a:ea typeface="+mn-ea"/>
                  </a:rPr>
                  <a:t>Insert </a:t>
                </a:r>
                <a14:m>
                  <m:oMath xmlns:m="http://schemas.openxmlformats.org/officeDocument/2006/math">
                    <m:r>
                      <a:rPr lang="vi-VN" sz="1900" i="1" smtClean="0">
                        <a:latin typeface="Cambria Math" panose="02040503050406030204" pitchFamily="18" charset="0"/>
                        <a:ea typeface="Cambria Math" panose="02040503050406030204" pitchFamily="18" charset="0"/>
                      </a:rPr>
                      <m:t>→</m:t>
                    </m:r>
                  </m:oMath>
                </a14:m>
                <a:r>
                  <a:rPr lang="en-US" sz="1900" smtClean="0">
                    <a:ea typeface="+mn-ea"/>
                  </a:rPr>
                  <a:t> </a:t>
                </a:r>
                <a:r>
                  <a:rPr lang="vi-VN" sz="1900" smtClean="0">
                    <a:ea typeface="+mn-ea"/>
                  </a:rPr>
                  <a:t>Table</a:t>
                </a:r>
                <a:r>
                  <a:rPr lang="vi-VN" sz="1900">
                    <a:ea typeface="+mn-ea"/>
                  </a:rPr>
                  <a:t>, chọn vùng dữ liệu </a:t>
                </a:r>
                <a:r>
                  <a:rPr lang="vi-VN" sz="1900">
                    <a:solidFill>
                      <a:srgbClr val="00B050"/>
                    </a:solidFill>
                    <a:ea typeface="+mn-ea"/>
                  </a:rPr>
                  <a:t>$A$1:$A$31</a:t>
                </a:r>
                <a:r>
                  <a:rPr lang="vi-VN" sz="1900">
                    <a:ea typeface="+mn-ea"/>
                  </a:rPr>
                  <a:t>, tích vào ô My </a:t>
                </a:r>
                <a:r>
                  <a:rPr lang="vi-VN" sz="1900">
                    <a:ea typeface="+mn-ea"/>
                  </a:rPr>
                  <a:t>table </a:t>
                </a:r>
                <a:r>
                  <a:rPr lang="vi-VN" sz="1900" smtClean="0">
                    <a:ea typeface="+mn-ea"/>
                  </a:rPr>
                  <a:t>has</a:t>
                </a:r>
                <a:r>
                  <a:rPr lang="en-US" sz="1900" smtClean="0">
                    <a:ea typeface="+mn-ea"/>
                  </a:rPr>
                  <a:t> </a:t>
                </a:r>
                <a:r>
                  <a:rPr lang="vi-VN" sz="1900" smtClean="0">
                    <a:ea typeface="+mn-ea"/>
                  </a:rPr>
                  <a:t>headers</a:t>
                </a:r>
                <a:r>
                  <a:rPr lang="vi-VN" sz="1900">
                    <a:ea typeface="+mn-ea"/>
                  </a:rPr>
                  <a:t>. Trong ô Table Name đặt tên cho bảng dữ liệu là </a:t>
                </a:r>
                <a:r>
                  <a:rPr lang="vi-VN" sz="1900" i="1">
                    <a:ea typeface="+mn-ea"/>
                  </a:rPr>
                  <a:t>Dudoandoivodich</a:t>
                </a:r>
                <a:r>
                  <a:rPr lang="vi-VN" sz="1900" i="1" smtClean="0">
                    <a:ea typeface="+mn-ea"/>
                  </a:rPr>
                  <a:t>.</a:t>
                </a:r>
                <a:endParaRPr lang="en-US" sz="1900" i="1" smtClean="0">
                  <a:ea typeface="+mn-ea"/>
                </a:endParaRPr>
              </a:p>
            </p:txBody>
          </p:sp>
        </mc:Choice>
        <mc:Fallback>
          <p:sp>
            <p:nvSpPr>
              <p:cNvPr id="9" name="Rectangle 8"/>
              <p:cNvSpPr>
                <a:spLocks noRot="1" noChangeAspect="1" noMove="1" noResize="1" noEditPoints="1" noAdjustHandles="1" noChangeArrowheads="1" noChangeShapeType="1" noTextEdit="1"/>
              </p:cNvSpPr>
              <p:nvPr/>
            </p:nvSpPr>
            <p:spPr>
              <a:xfrm>
                <a:off x="190830" y="2208290"/>
                <a:ext cx="8463030" cy="2957733"/>
              </a:xfrm>
              <a:prstGeom prst="rect">
                <a:avLst/>
              </a:prstGeom>
              <a:blipFill>
                <a:blip r:embed="rId5"/>
                <a:stretch>
                  <a:fillRect l="-648" r="-648" b="-103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32" name="Rectangle 31"/>
          <p:cNvSpPr/>
          <p:nvPr/>
        </p:nvSpPr>
        <p:spPr>
          <a:xfrm>
            <a:off x="166977" y="206735"/>
            <a:ext cx="8706680" cy="48343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C0FDDE4-B345-9CEF-46D5-6288E812B092}"/>
                  </a:ext>
                </a:extLst>
              </p:cNvPr>
              <p:cNvSpPr txBox="1"/>
              <p:nvPr/>
            </p:nvSpPr>
            <p:spPr>
              <a:xfrm>
                <a:off x="166977" y="316244"/>
                <a:ext cx="8460187" cy="4708981"/>
              </a:xfrm>
              <a:prstGeom prst="rect">
                <a:avLst/>
              </a:prstGeom>
              <a:noFill/>
            </p:spPr>
            <p:txBody>
              <a:bodyPr wrap="square">
                <a:spAutoFit/>
              </a:bodyPr>
              <a:lstStyle/>
              <a:p>
                <a:pPr lvl="0" algn="just">
                  <a:lnSpc>
                    <a:spcPct val="150000"/>
                  </a:lnSpc>
                  <a:defRPr/>
                </a:pPr>
                <a:r>
                  <a:rPr lang="vi-VN" sz="2000" b="1" i="1">
                    <a:solidFill>
                      <a:srgbClr val="C00000"/>
                    </a:solidFill>
                  </a:rPr>
                  <a:t>Bước </a:t>
                </a:r>
                <a:r>
                  <a:rPr lang="en-US" sz="2000" b="1" i="1" smtClean="0">
                    <a:solidFill>
                      <a:srgbClr val="C00000"/>
                    </a:solidFill>
                  </a:rPr>
                  <a:t>3</a:t>
                </a:r>
                <a:r>
                  <a:rPr lang="vi-VN" sz="2000" b="1" i="1" smtClean="0">
                    <a:solidFill>
                      <a:srgbClr val="C00000"/>
                    </a:solidFill>
                  </a:rPr>
                  <a:t>. </a:t>
                </a:r>
                <a:r>
                  <a:rPr kumimoji="0" lang="vi-VN" sz="2000" b="0" i="0" u="none" strike="noStrike" kern="0" cap="none" spc="0" normalizeH="0" baseline="0" noProof="0" smtClean="0">
                    <a:ln>
                      <a:noFill/>
                    </a:ln>
                    <a:solidFill>
                      <a:srgbClr val="000000"/>
                    </a:solidFill>
                    <a:effectLst/>
                    <a:uLnTx/>
                    <a:uFillTx/>
                    <a:ea typeface="+mn-ea"/>
                    <a:sym typeface="Arial"/>
                  </a:rPr>
                  <a:t>Chọn </a:t>
                </a:r>
                <a:r>
                  <a:rPr kumimoji="0" lang="vi-VN" sz="2000" b="0" i="0" u="none" strike="noStrike" kern="0" cap="none" spc="0" normalizeH="0" baseline="0" noProof="0">
                    <a:ln>
                      <a:noFill/>
                    </a:ln>
                    <a:solidFill>
                      <a:srgbClr val="000000"/>
                    </a:solidFill>
                    <a:effectLst/>
                    <a:uLnTx/>
                    <a:uFillTx/>
                    <a:ea typeface="+mn-ea"/>
                    <a:sym typeface="Arial"/>
                  </a:rPr>
                  <a:t>Insert </a:t>
                </a:r>
                <a14:m>
                  <m:oMath xmlns:m="http://schemas.openxmlformats.org/officeDocument/2006/math">
                    <m:r>
                      <a:rPr lang="vi-VN" sz="2000" i="1">
                        <a:latin typeface="Cambria Math" panose="02040503050406030204" pitchFamily="18" charset="0"/>
                        <a:ea typeface="Cambria Math" panose="02040503050406030204" pitchFamily="18" charset="0"/>
                      </a:rPr>
                      <m:t>→</m:t>
                    </m:r>
                  </m:oMath>
                </a14:m>
                <a:r>
                  <a:rPr kumimoji="0" lang="vi-VN" sz="2000" b="0" i="0" u="none" strike="noStrike" kern="0" cap="none" spc="0" normalizeH="0" baseline="0" noProof="0">
                    <a:ln>
                      <a:noFill/>
                    </a:ln>
                    <a:solidFill>
                      <a:srgbClr val="000000"/>
                    </a:solidFill>
                    <a:effectLst/>
                    <a:uLnTx/>
                    <a:uFillTx/>
                    <a:ea typeface="+mn-ea"/>
                    <a:sym typeface="Arial"/>
                  </a:rPr>
                  <a:t> Pivot Table. Trong ô Table Range điền tên bảng dữ </a:t>
                </a:r>
                <a:r>
                  <a:rPr kumimoji="0" lang="vi-VN" sz="2000" b="0" i="0" u="none" strike="noStrike" kern="0" cap="none" spc="0" normalizeH="0" baseline="0" noProof="0" smtClean="0">
                    <a:ln>
                      <a:noFill/>
                    </a:ln>
                    <a:solidFill>
                      <a:srgbClr val="000000"/>
                    </a:solidFill>
                    <a:effectLst/>
                    <a:uLnTx/>
                    <a:uFillTx/>
                    <a:ea typeface="+mn-ea"/>
                    <a:sym typeface="Arial"/>
                  </a:rPr>
                  <a:t>liệu</a:t>
                </a:r>
                <a:r>
                  <a:rPr kumimoji="0" lang="en-US" sz="2000" b="0" i="0" u="none" strike="noStrike" kern="0" cap="none" spc="0" normalizeH="0" baseline="0" noProof="0" smtClean="0">
                    <a:ln>
                      <a:noFill/>
                    </a:ln>
                    <a:solidFill>
                      <a:srgbClr val="000000"/>
                    </a:solidFill>
                    <a:effectLst/>
                    <a:uLnTx/>
                    <a:uFillTx/>
                    <a:ea typeface="+mn-ea"/>
                    <a:sym typeface="Arial"/>
                  </a:rPr>
                  <a:t> </a:t>
                </a:r>
                <a:r>
                  <a:rPr kumimoji="0" lang="vi-VN" sz="2000" b="0" i="1" u="none" strike="noStrike" kern="0" cap="none" spc="0" normalizeH="0" baseline="0" noProof="0" smtClean="0">
                    <a:ln>
                      <a:noFill/>
                    </a:ln>
                    <a:solidFill>
                      <a:srgbClr val="000000"/>
                    </a:solidFill>
                    <a:effectLst/>
                    <a:uLnTx/>
                    <a:uFillTx/>
                    <a:ea typeface="+mn-ea"/>
                    <a:sym typeface="Arial"/>
                  </a:rPr>
                  <a:t>Dudoandoivodich</a:t>
                </a:r>
                <a:r>
                  <a:rPr kumimoji="0" lang="vi-VN" sz="2000" b="0" i="0" u="none" strike="noStrike" kern="0" cap="none" spc="0" normalizeH="0" baseline="0" noProof="0">
                    <a:ln>
                      <a:noFill/>
                    </a:ln>
                    <a:solidFill>
                      <a:srgbClr val="000000"/>
                    </a:solidFill>
                    <a:effectLst/>
                    <a:uLnTx/>
                    <a:uFillTx/>
                    <a:ea typeface="+mn-ea"/>
                    <a:sym typeface="Arial"/>
                  </a:rPr>
                  <a:t>, chọn Existing Worksheet, trong ô Location chọn một vùng dữ </a:t>
                </a:r>
                <a:r>
                  <a:rPr kumimoji="0" lang="vi-VN" sz="2000" b="0" i="0" u="none" strike="noStrike" kern="0" cap="none" spc="0" normalizeH="0" baseline="0" noProof="0" smtClean="0">
                    <a:ln>
                      <a:noFill/>
                    </a:ln>
                    <a:solidFill>
                      <a:srgbClr val="000000"/>
                    </a:solidFill>
                    <a:effectLst/>
                    <a:uLnTx/>
                    <a:uFillTx/>
                    <a:ea typeface="+mn-ea"/>
                    <a:sym typeface="Arial"/>
                  </a:rPr>
                  <a:t>liệu</a:t>
                </a:r>
                <a:r>
                  <a:rPr kumimoji="0" lang="en-US" sz="2000" b="0" i="0" u="none" strike="noStrike" kern="0" cap="none" spc="0" normalizeH="0" baseline="0" noProof="0" smtClean="0">
                    <a:ln>
                      <a:noFill/>
                    </a:ln>
                    <a:solidFill>
                      <a:srgbClr val="000000"/>
                    </a:solidFill>
                    <a:effectLst/>
                    <a:uLnTx/>
                    <a:uFillTx/>
                    <a:ea typeface="+mn-ea"/>
                    <a:sym typeface="Arial"/>
                  </a:rPr>
                  <a:t> </a:t>
                </a:r>
                <a:r>
                  <a:rPr kumimoji="0" lang="vi-VN" sz="2000" b="0" i="0" u="none" strike="noStrike" kern="0" cap="none" spc="0" normalizeH="0" baseline="0" noProof="0" smtClean="0">
                    <a:ln>
                      <a:noFill/>
                    </a:ln>
                    <a:solidFill>
                      <a:srgbClr val="000000"/>
                    </a:solidFill>
                    <a:effectLst/>
                    <a:uLnTx/>
                    <a:uFillTx/>
                    <a:ea typeface="+mn-ea"/>
                    <a:sym typeface="Arial"/>
                  </a:rPr>
                  <a:t>bất </a:t>
                </a:r>
                <a:r>
                  <a:rPr kumimoji="0" lang="vi-VN" sz="2000" b="0" i="0" u="none" strike="noStrike" kern="0" cap="none" spc="0" normalizeH="0" baseline="0" noProof="0">
                    <a:ln>
                      <a:noFill/>
                    </a:ln>
                    <a:solidFill>
                      <a:srgbClr val="000000"/>
                    </a:solidFill>
                    <a:effectLst/>
                    <a:uLnTx/>
                    <a:uFillTx/>
                    <a:ea typeface="+mn-ea"/>
                    <a:sym typeface="Arial"/>
                  </a:rPr>
                  <a:t>kì nào đó để đặt bảng kết quả, chẳng hạn ta chọn vùng </a:t>
                </a:r>
                <a:r>
                  <a:rPr kumimoji="0" lang="vi-VN" sz="2000" b="0" i="0" u="none" strike="noStrike" kern="0" cap="none" spc="0" normalizeH="0" baseline="0" noProof="0">
                    <a:ln>
                      <a:noFill/>
                    </a:ln>
                    <a:solidFill>
                      <a:srgbClr val="00B050"/>
                    </a:solidFill>
                    <a:effectLst/>
                    <a:uLnTx/>
                    <a:uFillTx/>
                    <a:ea typeface="+mn-ea"/>
                    <a:sym typeface="Arial"/>
                  </a:rPr>
                  <a:t>C2: E6 </a:t>
                </a:r>
                <a:r>
                  <a:rPr kumimoji="0" lang="vi-VN" sz="2000" b="0" i="0" u="none" strike="noStrike" kern="0" cap="none" spc="0" normalizeH="0" baseline="0" noProof="0">
                    <a:ln>
                      <a:noFill/>
                    </a:ln>
                    <a:solidFill>
                      <a:srgbClr val="000000"/>
                    </a:solidFill>
                    <a:effectLst/>
                    <a:uLnTx/>
                    <a:uFillTx/>
                    <a:ea typeface="+mn-ea"/>
                    <a:sym typeface="Arial"/>
                  </a:rPr>
                  <a:t>thì ô này sẽ </a:t>
                </a:r>
                <a:r>
                  <a:rPr kumimoji="0" lang="vi-VN" sz="2000" b="0" i="0" u="none" strike="noStrike" kern="0" cap="none" spc="0" normalizeH="0" baseline="0" noProof="0" smtClean="0">
                    <a:ln>
                      <a:noFill/>
                    </a:ln>
                    <a:solidFill>
                      <a:srgbClr val="000000"/>
                    </a:solidFill>
                    <a:effectLst/>
                    <a:uLnTx/>
                    <a:uFillTx/>
                    <a:ea typeface="+mn-ea"/>
                    <a:sym typeface="Arial"/>
                  </a:rPr>
                  <a:t>hiện</a:t>
                </a:r>
                <a:r>
                  <a:rPr kumimoji="0" lang="en-US" sz="2000" b="0" i="0" u="none" strike="noStrike" kern="0" cap="none" spc="0" normalizeH="0" baseline="0" noProof="0" smtClean="0">
                    <a:ln>
                      <a:noFill/>
                    </a:ln>
                    <a:solidFill>
                      <a:srgbClr val="000000"/>
                    </a:solidFill>
                    <a:effectLst/>
                    <a:uLnTx/>
                    <a:uFillTx/>
                    <a:ea typeface="+mn-ea"/>
                    <a:sym typeface="Arial"/>
                  </a:rPr>
                  <a:t> </a:t>
                </a:r>
                <a:r>
                  <a:rPr kumimoji="0" lang="vi-VN" sz="2000" b="0" i="0" u="none" strike="noStrike" kern="0" cap="none" spc="0" normalizeH="0" baseline="0" noProof="0" smtClean="0">
                    <a:ln>
                      <a:noFill/>
                    </a:ln>
                    <a:solidFill>
                      <a:srgbClr val="00B050"/>
                    </a:solidFill>
                    <a:effectLst/>
                    <a:uLnTx/>
                    <a:uFillTx/>
                    <a:ea typeface="+mn-ea"/>
                    <a:sym typeface="Arial"/>
                  </a:rPr>
                  <a:t>Sheet3</a:t>
                </a:r>
                <a:r>
                  <a:rPr kumimoji="0" lang="vi-VN" sz="2000" b="0" i="0" u="none" strike="noStrike" kern="0" cap="none" spc="0" normalizeH="0" baseline="0" noProof="0">
                    <a:ln>
                      <a:noFill/>
                    </a:ln>
                    <a:solidFill>
                      <a:srgbClr val="00B050"/>
                    </a:solidFill>
                    <a:effectLst/>
                    <a:uLnTx/>
                    <a:uFillTx/>
                    <a:ea typeface="+mn-ea"/>
                    <a:sym typeface="Arial"/>
                  </a:rPr>
                  <a:t>!$C$2:$E$6</a:t>
                </a:r>
                <a:r>
                  <a:rPr kumimoji="0" lang="vi-VN" sz="2000" b="0" i="0" u="none" strike="noStrike" kern="0" cap="none" spc="0" normalizeH="0" baseline="0" noProof="0">
                    <a:ln>
                      <a:noFill/>
                    </a:ln>
                    <a:solidFill>
                      <a:srgbClr val="000000"/>
                    </a:solidFill>
                    <a:effectLst/>
                    <a:uLnTx/>
                    <a:uFillTx/>
                    <a:ea typeface="+mn-ea"/>
                    <a:sym typeface="Arial"/>
                  </a:rPr>
                  <a:t>. Chọn OK. Trong bảng Pivot Table Field List, kéo thả trường </a:t>
                </a:r>
                <a:r>
                  <a:rPr kumimoji="0" lang="vi-VN" sz="2000" b="0" i="0" u="none" strike="noStrike" kern="0" cap="none" spc="0" normalizeH="0" baseline="0" noProof="0" smtClean="0">
                    <a:ln>
                      <a:noFill/>
                    </a:ln>
                    <a:solidFill>
                      <a:srgbClr val="000000"/>
                    </a:solidFill>
                    <a:effectLst/>
                    <a:uLnTx/>
                    <a:uFillTx/>
                    <a:ea typeface="+mn-ea"/>
                    <a:sym typeface="Arial"/>
                  </a:rPr>
                  <a:t>Kết</a:t>
                </a:r>
                <a:r>
                  <a:rPr kumimoji="0" lang="en-US" sz="2000" b="0" i="0" u="none" strike="noStrike" kern="0" cap="none" spc="0" normalizeH="0" baseline="0" noProof="0" smtClean="0">
                    <a:ln>
                      <a:noFill/>
                    </a:ln>
                    <a:solidFill>
                      <a:srgbClr val="000000"/>
                    </a:solidFill>
                    <a:effectLst/>
                    <a:uLnTx/>
                    <a:uFillTx/>
                    <a:ea typeface="+mn-ea"/>
                    <a:sym typeface="Arial"/>
                  </a:rPr>
                  <a:t> </a:t>
                </a:r>
                <a:r>
                  <a:rPr kumimoji="0" lang="vi-VN" sz="2000" b="0" i="0" u="none" strike="noStrike" kern="0" cap="none" spc="0" normalizeH="0" baseline="0" noProof="0" smtClean="0">
                    <a:ln>
                      <a:noFill/>
                    </a:ln>
                    <a:solidFill>
                      <a:srgbClr val="000000"/>
                    </a:solidFill>
                    <a:effectLst/>
                    <a:uLnTx/>
                    <a:uFillTx/>
                    <a:ea typeface="+mn-ea"/>
                    <a:sym typeface="Arial"/>
                  </a:rPr>
                  <a:t>quả </a:t>
                </a:r>
                <a:r>
                  <a:rPr kumimoji="0" lang="vi-VN" sz="2000" b="0" i="0" u="none" strike="noStrike" kern="0" cap="none" spc="0" normalizeH="0" baseline="0" noProof="0">
                    <a:ln>
                      <a:noFill/>
                    </a:ln>
                    <a:solidFill>
                      <a:srgbClr val="000000"/>
                    </a:solidFill>
                    <a:effectLst/>
                    <a:uLnTx/>
                    <a:uFillTx/>
                    <a:ea typeface="+mn-ea"/>
                    <a:sym typeface="Arial"/>
                  </a:rPr>
                  <a:t>vào 2 ô Rowlabels và Values, ta sẽ thu được bảng tần số. Để thu được tần </a:t>
                </a:r>
                <a:r>
                  <a:rPr kumimoji="0" lang="vi-VN" sz="2000" b="0" i="0" u="none" strike="noStrike" kern="0" cap="none" spc="0" normalizeH="0" baseline="0" noProof="0" smtClean="0">
                    <a:ln>
                      <a:noFill/>
                    </a:ln>
                    <a:solidFill>
                      <a:srgbClr val="000000"/>
                    </a:solidFill>
                    <a:effectLst/>
                    <a:uLnTx/>
                    <a:uFillTx/>
                    <a:ea typeface="+mn-ea"/>
                    <a:sym typeface="Arial"/>
                  </a:rPr>
                  <a:t>số</a:t>
                </a:r>
                <a:r>
                  <a:rPr kumimoji="0" lang="en-US" sz="2000" b="0" i="0" u="none" strike="noStrike" kern="0" cap="none" spc="0" normalizeH="0" baseline="0" noProof="0" smtClean="0">
                    <a:ln>
                      <a:noFill/>
                    </a:ln>
                    <a:solidFill>
                      <a:srgbClr val="000000"/>
                    </a:solidFill>
                    <a:effectLst/>
                    <a:uLnTx/>
                    <a:uFillTx/>
                    <a:ea typeface="+mn-ea"/>
                    <a:sym typeface="Arial"/>
                  </a:rPr>
                  <a:t> </a:t>
                </a:r>
                <a:r>
                  <a:rPr kumimoji="0" lang="vi-VN" sz="2000" b="0" i="0" u="none" strike="noStrike" kern="0" cap="none" spc="0" normalizeH="0" baseline="0" noProof="0" smtClean="0">
                    <a:ln>
                      <a:noFill/>
                    </a:ln>
                    <a:solidFill>
                      <a:srgbClr val="000000"/>
                    </a:solidFill>
                    <a:effectLst/>
                    <a:uLnTx/>
                    <a:uFillTx/>
                    <a:ea typeface="+mn-ea"/>
                    <a:sym typeface="Arial"/>
                  </a:rPr>
                  <a:t>tương </a:t>
                </a:r>
                <a:r>
                  <a:rPr kumimoji="0" lang="vi-VN" sz="2000" b="0" i="0" u="none" strike="noStrike" kern="0" cap="none" spc="0" normalizeH="0" baseline="0" noProof="0">
                    <a:ln>
                      <a:noFill/>
                    </a:ln>
                    <a:solidFill>
                      <a:srgbClr val="000000"/>
                    </a:solidFill>
                    <a:effectLst/>
                    <a:uLnTx/>
                    <a:uFillTx/>
                    <a:ea typeface="+mn-ea"/>
                    <a:sym typeface="Arial"/>
                  </a:rPr>
                  <a:t>đối của các giá trị, trong ô </a:t>
                </a:r>
                <a:r>
                  <a:rPr kumimoji="0" lang="vi-VN" sz="2000" b="0" i="0" u="none" strike="noStrike" kern="0" cap="none" spc="0" normalizeH="0" baseline="0" noProof="0">
                    <a:ln>
                      <a:noFill/>
                    </a:ln>
                    <a:solidFill>
                      <a:srgbClr val="00B050"/>
                    </a:solidFill>
                    <a:effectLst/>
                    <a:uLnTx/>
                    <a:uFillTx/>
                    <a:ea typeface="+mn-ea"/>
                    <a:sym typeface="Arial"/>
                  </a:rPr>
                  <a:t>E3</a:t>
                </a:r>
                <a:r>
                  <a:rPr kumimoji="0" lang="vi-VN" sz="2000" b="0" i="0" u="none" strike="noStrike" kern="0" cap="none" spc="0" normalizeH="0" baseline="0" noProof="0">
                    <a:ln>
                      <a:noFill/>
                    </a:ln>
                    <a:solidFill>
                      <a:srgbClr val="000000"/>
                    </a:solidFill>
                    <a:effectLst/>
                    <a:uLnTx/>
                    <a:uFillTx/>
                    <a:ea typeface="+mn-ea"/>
                    <a:sym typeface="Arial"/>
                  </a:rPr>
                  <a:t> ta điền </a:t>
                </a:r>
                <a:r>
                  <a:rPr kumimoji="0" lang="vi-VN" sz="2000" b="0" i="0" u="none" strike="noStrike" kern="0" cap="none" spc="0" normalizeH="0" baseline="0" noProof="0">
                    <a:ln>
                      <a:noFill/>
                    </a:ln>
                    <a:solidFill>
                      <a:srgbClr val="00B050"/>
                    </a:solidFill>
                    <a:effectLst/>
                    <a:uLnTx/>
                    <a:uFillTx/>
                    <a:ea typeface="+mn-ea"/>
                    <a:sym typeface="Arial"/>
                  </a:rPr>
                  <a:t>=D3/$D$7 </a:t>
                </a:r>
                <a:r>
                  <a:rPr kumimoji="0" lang="vi-VN" sz="2000" b="0" i="0" u="none" strike="noStrike" kern="0" cap="none" spc="0" normalizeH="0" baseline="0" noProof="0">
                    <a:ln>
                      <a:noFill/>
                    </a:ln>
                    <a:solidFill>
                      <a:srgbClr val="000000"/>
                    </a:solidFill>
                    <a:effectLst/>
                    <a:uLnTx/>
                    <a:uFillTx/>
                    <a:ea typeface="+mn-ea"/>
                    <a:sym typeface="Arial"/>
                  </a:rPr>
                  <a:t>và sao chép công thức đến </a:t>
                </a:r>
                <a:r>
                  <a:rPr kumimoji="0" lang="vi-VN" sz="2000" b="0" i="0" u="none" strike="noStrike" kern="0" cap="none" spc="0" normalizeH="0" baseline="0" noProof="0" smtClean="0">
                    <a:ln>
                      <a:noFill/>
                    </a:ln>
                    <a:solidFill>
                      <a:srgbClr val="000000"/>
                    </a:solidFill>
                    <a:effectLst/>
                    <a:uLnTx/>
                    <a:uFillTx/>
                    <a:ea typeface="+mn-ea"/>
                    <a:sym typeface="Arial"/>
                  </a:rPr>
                  <a:t>hết</a:t>
                </a:r>
                <a:r>
                  <a:rPr kumimoji="0" lang="en-US" sz="2000" b="0" i="0" u="none" strike="noStrike" kern="0" cap="none" spc="0" normalizeH="0" baseline="0" noProof="0" smtClean="0">
                    <a:ln>
                      <a:noFill/>
                    </a:ln>
                    <a:solidFill>
                      <a:srgbClr val="000000"/>
                    </a:solidFill>
                    <a:effectLst/>
                    <a:uLnTx/>
                    <a:uFillTx/>
                    <a:ea typeface="+mn-ea"/>
                    <a:sym typeface="Arial"/>
                  </a:rPr>
                  <a:t> </a:t>
                </a:r>
                <a:r>
                  <a:rPr kumimoji="0" lang="vi-VN" sz="2000" b="0" i="0" u="none" strike="noStrike" kern="0" cap="none" spc="0" normalizeH="0" baseline="0" noProof="0" smtClean="0">
                    <a:ln>
                      <a:noFill/>
                    </a:ln>
                    <a:solidFill>
                      <a:srgbClr val="000000"/>
                    </a:solidFill>
                    <a:effectLst/>
                    <a:uLnTx/>
                    <a:uFillTx/>
                    <a:ea typeface="+mn-ea"/>
                    <a:sym typeface="Arial"/>
                  </a:rPr>
                  <a:t>ô </a:t>
                </a:r>
                <a:r>
                  <a:rPr kumimoji="0" lang="vi-VN" sz="2000" b="0" i="0" u="none" strike="noStrike" kern="0" cap="none" spc="0" normalizeH="0" baseline="0" noProof="0">
                    <a:ln>
                      <a:noFill/>
                    </a:ln>
                    <a:solidFill>
                      <a:srgbClr val="00B050"/>
                    </a:solidFill>
                    <a:effectLst/>
                    <a:uLnTx/>
                    <a:uFillTx/>
                    <a:ea typeface="+mn-ea"/>
                    <a:sym typeface="Arial"/>
                  </a:rPr>
                  <a:t>E6</a:t>
                </a:r>
                <a:r>
                  <a:rPr kumimoji="0" lang="vi-VN" sz="2000" b="0" i="0" u="none" strike="noStrike" kern="0" cap="none" spc="0" normalizeH="0" baseline="0" noProof="0">
                    <a:ln>
                      <a:noFill/>
                    </a:ln>
                    <a:solidFill>
                      <a:srgbClr val="000000"/>
                    </a:solidFill>
                    <a:effectLst/>
                    <a:uLnTx/>
                    <a:uFillTx/>
                    <a:ea typeface="+mn-ea"/>
                    <a:sym typeface="Arial"/>
                  </a:rPr>
                  <a:t>, điền nội dung “Tần số tương đối” vào ô </a:t>
                </a:r>
                <a:r>
                  <a:rPr kumimoji="0" lang="vi-VN" sz="2000" b="0" i="0" u="none" strike="noStrike" kern="0" cap="none" spc="0" normalizeH="0" baseline="0" noProof="0">
                    <a:ln>
                      <a:noFill/>
                    </a:ln>
                    <a:solidFill>
                      <a:srgbClr val="00B050"/>
                    </a:solidFill>
                    <a:effectLst/>
                    <a:uLnTx/>
                    <a:uFillTx/>
                    <a:ea typeface="+mn-ea"/>
                    <a:sym typeface="Arial"/>
                  </a:rPr>
                  <a:t>E2</a:t>
                </a:r>
                <a:r>
                  <a:rPr kumimoji="0" lang="vi-VN" sz="2000" b="0" i="0" u="none" strike="noStrike" kern="0" cap="none" spc="0" normalizeH="0" baseline="0" noProof="0">
                    <a:ln>
                      <a:noFill/>
                    </a:ln>
                    <a:solidFill>
                      <a:srgbClr val="000000"/>
                    </a:solidFill>
                    <a:effectLst/>
                    <a:uLnTx/>
                    <a:uFillTx/>
                    <a:ea typeface="+mn-ea"/>
                    <a:sym typeface="Arial"/>
                  </a:rPr>
                  <a:t> và kiểm tra tổng tần số tương </a:t>
                </a:r>
                <a:r>
                  <a:rPr kumimoji="0" lang="vi-VN" sz="2000" b="0" i="0" u="none" strike="noStrike" kern="0" cap="none" spc="0" normalizeH="0" baseline="0" noProof="0" smtClean="0">
                    <a:ln>
                      <a:noFill/>
                    </a:ln>
                    <a:solidFill>
                      <a:srgbClr val="000000"/>
                    </a:solidFill>
                    <a:effectLst/>
                    <a:uLnTx/>
                    <a:uFillTx/>
                    <a:ea typeface="+mn-ea"/>
                    <a:sym typeface="Arial"/>
                  </a:rPr>
                  <a:t>đối</a:t>
                </a:r>
                <a:r>
                  <a:rPr kumimoji="0" lang="en-US" sz="2000" b="0" i="0" u="none" strike="noStrike" kern="0" cap="none" spc="0" normalizeH="0" baseline="0" noProof="0" smtClean="0">
                    <a:ln>
                      <a:noFill/>
                    </a:ln>
                    <a:solidFill>
                      <a:srgbClr val="000000"/>
                    </a:solidFill>
                    <a:effectLst/>
                    <a:uLnTx/>
                    <a:uFillTx/>
                    <a:ea typeface="+mn-ea"/>
                    <a:sym typeface="Arial"/>
                  </a:rPr>
                  <a:t> </a:t>
                </a:r>
                <a:r>
                  <a:rPr kumimoji="0" lang="vi-VN" sz="2000" b="0" i="0" u="none" strike="noStrike" kern="0" cap="none" spc="0" normalizeH="0" baseline="0" noProof="0" smtClean="0">
                    <a:ln>
                      <a:noFill/>
                    </a:ln>
                    <a:solidFill>
                      <a:srgbClr val="000000"/>
                    </a:solidFill>
                    <a:effectLst/>
                    <a:uLnTx/>
                    <a:uFillTx/>
                    <a:ea typeface="+mn-ea"/>
                    <a:sym typeface="Arial"/>
                  </a:rPr>
                  <a:t>bằng </a:t>
                </a:r>
                <a:r>
                  <a:rPr kumimoji="0" lang="vi-VN" sz="2000" b="0" i="0" u="none" strike="noStrike" kern="0" cap="none" spc="0" normalizeH="0" baseline="0" noProof="0">
                    <a:ln>
                      <a:noFill/>
                    </a:ln>
                    <a:solidFill>
                      <a:srgbClr val="000000"/>
                    </a:solidFill>
                    <a:effectLst/>
                    <a:uLnTx/>
                    <a:uFillTx/>
                    <a:ea typeface="+mn-ea"/>
                    <a:sym typeface="Arial"/>
                  </a:rPr>
                  <a:t>cách điền </a:t>
                </a:r>
                <a:r>
                  <a:rPr kumimoji="0" lang="vi-VN" sz="2000" b="0" i="0" u="none" strike="noStrike" kern="0" cap="none" spc="0" normalizeH="0" baseline="0" noProof="0">
                    <a:ln>
                      <a:noFill/>
                    </a:ln>
                    <a:solidFill>
                      <a:srgbClr val="00B050"/>
                    </a:solidFill>
                    <a:effectLst/>
                    <a:uLnTx/>
                    <a:uFillTx/>
                    <a:ea typeface="+mn-ea"/>
                    <a:sym typeface="Arial"/>
                  </a:rPr>
                  <a:t>=SUM(E3:E6) </a:t>
                </a:r>
                <a:r>
                  <a:rPr kumimoji="0" lang="vi-VN" sz="2000" b="0" i="0" u="none" strike="noStrike" kern="0" cap="none" spc="0" normalizeH="0" baseline="0" noProof="0">
                    <a:ln>
                      <a:noFill/>
                    </a:ln>
                    <a:solidFill>
                      <a:srgbClr val="000000"/>
                    </a:solidFill>
                    <a:effectLst/>
                    <a:uLnTx/>
                    <a:uFillTx/>
                    <a:ea typeface="+mn-ea"/>
                    <a:sym typeface="Arial"/>
                  </a:rPr>
                  <a:t>vào ô </a:t>
                </a:r>
                <a:r>
                  <a:rPr kumimoji="0" lang="vi-VN" sz="2000" b="0" i="0" u="none" strike="noStrike" kern="0" cap="none" spc="0" normalizeH="0" baseline="0" noProof="0">
                    <a:ln>
                      <a:noFill/>
                    </a:ln>
                    <a:solidFill>
                      <a:srgbClr val="00B050"/>
                    </a:solidFill>
                    <a:effectLst/>
                    <a:uLnTx/>
                    <a:uFillTx/>
                    <a:ea typeface="+mn-ea"/>
                    <a:sym typeface="Arial"/>
                  </a:rPr>
                  <a:t>E7</a:t>
                </a:r>
                <a:r>
                  <a:rPr kumimoji="0" lang="vi-VN" sz="2000" b="0" i="0" u="none" strike="noStrike" kern="0" cap="none" spc="0" normalizeH="0" baseline="0" noProof="0">
                    <a:ln>
                      <a:noFill/>
                    </a:ln>
                    <a:solidFill>
                      <a:srgbClr val="000000"/>
                    </a:solidFill>
                    <a:effectLst/>
                    <a:uLnTx/>
                    <a:uFillTx/>
                    <a:ea typeface="+mn-ea"/>
                    <a:sym typeface="Arial"/>
                  </a:rPr>
                  <a:t>. Kết quả thu được như Hình T.9.</a:t>
                </a:r>
                <a:endParaRPr kumimoji="0" lang="en-US" sz="2000" b="0" i="0" u="none" strike="noStrike" kern="0" cap="none" spc="0" normalizeH="0" baseline="0" noProof="0">
                  <a:ln>
                    <a:noFill/>
                  </a:ln>
                  <a:solidFill>
                    <a:srgbClr val="000000"/>
                  </a:solidFill>
                  <a:effectLst/>
                  <a:uLnTx/>
                  <a:uFillTx/>
                  <a:ea typeface="+mn-ea"/>
                  <a:sym typeface="Arial"/>
                </a:endParaRPr>
              </a:p>
            </p:txBody>
          </p:sp>
        </mc:Choice>
        <mc:Fallback>
          <p:sp>
            <p:nvSpPr>
              <p:cNvPr id="7" name="TextBox 6">
                <a:extLst>
                  <a:ext uri="{FF2B5EF4-FFF2-40B4-BE49-F238E27FC236}">
                    <a16:creationId xmlns:a16="http://schemas.microsoft.com/office/drawing/2014/main" id="{1C0FDDE4-B345-9CEF-46D5-6288E812B092}"/>
                  </a:ext>
                </a:extLst>
              </p:cNvPr>
              <p:cNvSpPr txBox="1">
                <a:spLocks noRot="1" noChangeAspect="1" noMove="1" noResize="1" noEditPoints="1" noAdjustHandles="1" noChangeArrowheads="1" noChangeShapeType="1" noTextEdit="1"/>
              </p:cNvSpPr>
              <p:nvPr/>
            </p:nvSpPr>
            <p:spPr>
              <a:xfrm>
                <a:off x="166977" y="316244"/>
                <a:ext cx="8460187" cy="4708981"/>
              </a:xfrm>
              <a:prstGeom prst="rect">
                <a:avLst/>
              </a:prstGeom>
              <a:blipFill>
                <a:blip r:embed="rId3"/>
                <a:stretch>
                  <a:fillRect l="-720" r="-793" b="-259"/>
                </a:stretch>
              </a:blipFill>
            </p:spPr>
            <p:txBody>
              <a:bodyPr/>
              <a:lstStyle/>
              <a:p>
                <a:r>
                  <a:rPr lang="en-US">
                    <a:noFill/>
                  </a:rPr>
                  <a:t> </a:t>
                </a:r>
              </a:p>
            </p:txBody>
          </p:sp>
        </mc:Fallback>
      </mc:AlternateContent>
    </p:spTree>
    <p:extLst>
      <p:ext uri="{BB962C8B-B14F-4D97-AF65-F5344CB8AC3E}">
        <p14:creationId xmlns:p14="http://schemas.microsoft.com/office/powerpoint/2010/main" val="78661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1" name="Rectangle 10"/>
          <p:cNvSpPr/>
          <p:nvPr/>
        </p:nvSpPr>
        <p:spPr>
          <a:xfrm>
            <a:off x="667908" y="388619"/>
            <a:ext cx="7768424" cy="4405024"/>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2741845" y="117724"/>
            <a:ext cx="3620549" cy="4946813"/>
          </a:xfrm>
          <a:prstGeom prst="rect">
            <a:avLst/>
          </a:prstGeom>
        </p:spPr>
      </p:pic>
      <p:pic>
        <p:nvPicPr>
          <p:cNvPr id="6" name="Picture 5"/>
          <p:cNvPicPr>
            <a:picLocks noChangeAspect="1"/>
          </p:cNvPicPr>
          <p:nvPr/>
        </p:nvPicPr>
        <p:blipFill>
          <a:blip r:embed="rId5"/>
          <a:stretch>
            <a:fillRect/>
          </a:stretch>
        </p:blipFill>
        <p:spPr>
          <a:xfrm>
            <a:off x="283636" y="4744942"/>
            <a:ext cx="1166424" cy="252019"/>
          </a:xfrm>
          <a:prstGeom prst="rect">
            <a:avLst/>
          </a:prstGeom>
        </p:spPr>
      </p:pic>
      <p:pic>
        <p:nvPicPr>
          <p:cNvPr id="4" name="Picture 3"/>
          <p:cNvPicPr>
            <a:picLocks noChangeAspect="1"/>
          </p:cNvPicPr>
          <p:nvPr/>
        </p:nvPicPr>
        <p:blipFill>
          <a:blip r:embed="rId6"/>
          <a:stretch>
            <a:fillRect/>
          </a:stretch>
        </p:blipFill>
        <p:spPr>
          <a:xfrm>
            <a:off x="7595219" y="4235383"/>
            <a:ext cx="841112" cy="558260"/>
          </a:xfrm>
          <a:prstGeom prst="rect">
            <a:avLst/>
          </a:prstGeom>
        </p:spPr>
      </p:pic>
    </p:spTree>
    <p:extLst>
      <p:ext uri="{BB962C8B-B14F-4D97-AF65-F5344CB8AC3E}">
        <p14:creationId xmlns:p14="http://schemas.microsoft.com/office/powerpoint/2010/main" val="3112860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32" name="Rectangle 31"/>
          <p:cNvSpPr/>
          <p:nvPr/>
        </p:nvSpPr>
        <p:spPr>
          <a:xfrm>
            <a:off x="166977" y="206735"/>
            <a:ext cx="8706680" cy="4834392"/>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1C0FDDE4-B345-9CEF-46D5-6288E812B092}"/>
              </a:ext>
            </a:extLst>
          </p:cNvPr>
          <p:cNvSpPr txBox="1"/>
          <p:nvPr/>
        </p:nvSpPr>
        <p:spPr>
          <a:xfrm>
            <a:off x="182879" y="292391"/>
            <a:ext cx="8484039" cy="1477328"/>
          </a:xfrm>
          <a:prstGeom prst="rect">
            <a:avLst/>
          </a:prstGeom>
          <a:noFill/>
        </p:spPr>
        <p:txBody>
          <a:bodyPr wrap="square">
            <a:spAutoFit/>
          </a:bodyPr>
          <a:lstStyle/>
          <a:p>
            <a:pPr lvl="0" algn="just">
              <a:lnSpc>
                <a:spcPct val="150000"/>
              </a:lnSpc>
              <a:defRPr/>
            </a:pPr>
            <a:r>
              <a:rPr kumimoji="0" lang="vi-VN" sz="2000" b="1" i="1" u="none" strike="noStrike" kern="0" cap="none" spc="0" normalizeH="0" baseline="0" noProof="0">
                <a:ln>
                  <a:noFill/>
                </a:ln>
                <a:solidFill>
                  <a:srgbClr val="C00000"/>
                </a:solidFill>
                <a:effectLst/>
                <a:uLnTx/>
                <a:uFillTx/>
                <a:latin typeface="Arial"/>
                <a:cs typeface="Arial"/>
                <a:sym typeface="Arial"/>
              </a:rPr>
              <a:t>Bước </a:t>
            </a:r>
            <a:r>
              <a:rPr kumimoji="0" lang="en-US" sz="2000" b="1" i="1" u="none" strike="noStrike" kern="0" cap="none" spc="0" normalizeH="0" baseline="0" noProof="0" smtClean="0">
                <a:ln>
                  <a:noFill/>
                </a:ln>
                <a:solidFill>
                  <a:srgbClr val="C00000"/>
                </a:solidFill>
                <a:effectLst/>
                <a:uLnTx/>
                <a:uFillTx/>
                <a:latin typeface="Arial"/>
                <a:cs typeface="Arial"/>
                <a:sym typeface="Arial"/>
              </a:rPr>
              <a:t>4</a:t>
            </a:r>
            <a:r>
              <a:rPr kumimoji="0" lang="vi-VN" sz="2000" b="1" i="1" u="none" strike="noStrike" kern="0" cap="none" spc="0" normalizeH="0" baseline="0" noProof="0" smtClean="0">
                <a:ln>
                  <a:noFill/>
                </a:ln>
                <a:solidFill>
                  <a:srgbClr val="C00000"/>
                </a:solidFill>
                <a:effectLst/>
                <a:uLnTx/>
                <a:uFillTx/>
                <a:latin typeface="Arial"/>
                <a:cs typeface="Arial"/>
                <a:sym typeface="Arial"/>
              </a:rPr>
              <a:t>. </a:t>
            </a:r>
            <a:r>
              <a:rPr lang="vi-VN" sz="2000">
                <a:ea typeface="+mn-ea"/>
              </a:rPr>
              <a:t>Để vẽ biểu đồ ta chọn vùng dữ liệu </a:t>
            </a:r>
            <a:r>
              <a:rPr lang="vi-VN" sz="2000">
                <a:solidFill>
                  <a:srgbClr val="00B050"/>
                </a:solidFill>
                <a:ea typeface="+mn-ea"/>
              </a:rPr>
              <a:t>C3:D6</a:t>
            </a:r>
            <a:r>
              <a:rPr lang="vi-VN" sz="2000">
                <a:ea typeface="+mn-ea"/>
              </a:rPr>
              <a:t>, sau đó vào Insert chọn biểu </a:t>
            </a:r>
            <a:r>
              <a:rPr lang="vi-VN" sz="2000">
                <a:ea typeface="+mn-ea"/>
              </a:rPr>
              <a:t>đồ </a:t>
            </a:r>
            <a:r>
              <a:rPr lang="vi-VN" sz="2000" smtClean="0">
                <a:ea typeface="+mn-ea"/>
              </a:rPr>
              <a:t>cột</a:t>
            </a:r>
            <a:r>
              <a:rPr lang="en-US" sz="2000" smtClean="0">
                <a:ea typeface="+mn-ea"/>
              </a:rPr>
              <a:t> </a:t>
            </a:r>
            <a:r>
              <a:rPr lang="vi-VN" sz="2000" smtClean="0">
                <a:ea typeface="+mn-ea"/>
              </a:rPr>
              <a:t>hoặc </a:t>
            </a:r>
            <a:r>
              <a:rPr lang="vi-VN" sz="2000">
                <a:ea typeface="+mn-ea"/>
              </a:rPr>
              <a:t>biểu đồ hình quạt tròn, điền các thông tin cần thiết để hoàn thiện biểu đồ</a:t>
            </a:r>
            <a:r>
              <a:rPr lang="vi-VN" sz="2000">
                <a:ea typeface="+mn-ea"/>
              </a:rPr>
              <a:t>. </a:t>
            </a:r>
            <a:r>
              <a:rPr lang="vi-VN" sz="2000" smtClean="0">
                <a:ea typeface="+mn-ea"/>
              </a:rPr>
              <a:t>Kết</a:t>
            </a:r>
            <a:r>
              <a:rPr lang="en-US" sz="2000" smtClean="0">
                <a:ea typeface="+mn-ea"/>
              </a:rPr>
              <a:t> </a:t>
            </a:r>
            <a:r>
              <a:rPr lang="vi-VN" sz="2000" smtClean="0">
                <a:ea typeface="+mn-ea"/>
              </a:rPr>
              <a:t>quả </a:t>
            </a:r>
            <a:r>
              <a:rPr lang="vi-VN" sz="2000">
                <a:ea typeface="+mn-ea"/>
              </a:rPr>
              <a:t>thu được như Hình T.10.</a:t>
            </a:r>
            <a:endParaRPr kumimoji="0" lang="en-US"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stretch>
            <a:fillRect/>
          </a:stretch>
        </p:blipFill>
        <p:spPr>
          <a:xfrm>
            <a:off x="190829" y="1969346"/>
            <a:ext cx="8476089" cy="2927810"/>
          </a:xfrm>
          <a:prstGeom prst="rect">
            <a:avLst/>
          </a:prstGeom>
        </p:spPr>
      </p:pic>
    </p:spTree>
    <p:extLst>
      <p:ext uri="{BB962C8B-B14F-4D97-AF65-F5344CB8AC3E}">
        <p14:creationId xmlns:p14="http://schemas.microsoft.com/office/powerpoint/2010/main" val="2132498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6" name="Rectangle 5"/>
          <p:cNvSpPr/>
          <p:nvPr/>
        </p:nvSpPr>
        <p:spPr>
          <a:xfrm>
            <a:off x="437322" y="349858"/>
            <a:ext cx="8515847" cy="4532243"/>
          </a:xfrm>
          <a:prstGeom prst="rect">
            <a:avLst/>
          </a:prstGeom>
          <a:solidFill>
            <a:srgbClr val="FCF4EB"/>
          </a:solidFill>
          <a:ln>
            <a:solidFill>
              <a:srgbClr val="FC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F4EB"/>
              </a:solidFill>
              <a:effectLst/>
              <a:uLnTx/>
              <a:uFillTx/>
              <a:latin typeface="Arial"/>
              <a:ea typeface="+mn-ea"/>
              <a:cs typeface="+mn-cs"/>
              <a:sym typeface="Arial"/>
            </a:endParaRPr>
          </a:p>
        </p:txBody>
      </p:sp>
      <p:sp>
        <p:nvSpPr>
          <p:cNvPr id="5" name="Rectangle 4"/>
          <p:cNvSpPr/>
          <p:nvPr/>
        </p:nvSpPr>
        <p:spPr>
          <a:xfrm>
            <a:off x="437321" y="217262"/>
            <a:ext cx="8515847" cy="4824398"/>
          </a:xfrm>
          <a:prstGeom prst="rect">
            <a:avLst/>
          </a:prstGeom>
        </p:spPr>
        <p:txBody>
          <a:bodyPr wrap="square">
            <a:spAutoFit/>
          </a:bodyPr>
          <a:lstStyle/>
          <a:p>
            <a:pPr algn="just">
              <a:lnSpc>
                <a:spcPct val="150000"/>
              </a:lnSpc>
            </a:pPr>
            <a:r>
              <a:rPr lang="vi-VN" sz="2500" b="1">
                <a:solidFill>
                  <a:srgbClr val="C00000"/>
                </a:solidFill>
              </a:rPr>
              <a:t>Thực </a:t>
            </a:r>
            <a:r>
              <a:rPr lang="vi-VN" sz="2500" b="1">
                <a:solidFill>
                  <a:srgbClr val="C00000"/>
                </a:solidFill>
              </a:rPr>
              <a:t>hành </a:t>
            </a:r>
            <a:r>
              <a:rPr lang="vi-VN" sz="2500" b="1" smtClean="0">
                <a:solidFill>
                  <a:srgbClr val="C00000"/>
                </a:solidFill>
              </a:rPr>
              <a:t>1</a:t>
            </a:r>
            <a:endParaRPr lang="en-US" sz="2500" b="1" smtClean="0">
              <a:solidFill>
                <a:srgbClr val="C00000"/>
              </a:solidFill>
            </a:endParaRPr>
          </a:p>
          <a:p>
            <a:pPr algn="just">
              <a:lnSpc>
                <a:spcPct val="150000"/>
              </a:lnSpc>
            </a:pPr>
            <a:r>
              <a:rPr lang="vi-VN" sz="2000" smtClean="0"/>
              <a:t>Hỏi </a:t>
            </a:r>
            <a:r>
              <a:rPr lang="vi-VN" sz="2000"/>
              <a:t>ý kiến của các bạn trong lớp về địa điểm đi dã ngoại với ba lựa chọn: Tràng </a:t>
            </a:r>
            <a:r>
              <a:rPr lang="vi-VN" sz="2000"/>
              <a:t>An</a:t>
            </a:r>
            <a:r>
              <a:rPr lang="vi-VN" sz="2000" smtClean="0"/>
              <a:t>,</a:t>
            </a:r>
            <a:r>
              <a:rPr lang="en-US" sz="2000" smtClean="0"/>
              <a:t> </a:t>
            </a:r>
            <a:r>
              <a:rPr lang="vi-VN" sz="2000" smtClean="0"/>
              <a:t>Ba </a:t>
            </a:r>
            <a:r>
              <a:rPr lang="vi-VN" sz="2000"/>
              <a:t>Vì, Đại Lải thu được kết quả </a:t>
            </a:r>
            <a:r>
              <a:rPr lang="vi-VN" sz="2000"/>
              <a:t>sau</a:t>
            </a:r>
            <a:r>
              <a:rPr lang="vi-VN" sz="2000" smtClean="0"/>
              <a:t>:</a:t>
            </a:r>
            <a:endParaRPr lang="en-US" sz="2000" smtClean="0"/>
          </a:p>
          <a:p>
            <a:pPr algn="just">
              <a:lnSpc>
                <a:spcPct val="150000"/>
              </a:lnSpc>
            </a:pPr>
            <a:r>
              <a:rPr lang="vi-VN" sz="2000" smtClean="0">
                <a:solidFill>
                  <a:srgbClr val="0070C0"/>
                </a:solidFill>
              </a:rPr>
              <a:t>Tràng </a:t>
            </a:r>
            <a:r>
              <a:rPr lang="vi-VN" sz="2000">
                <a:solidFill>
                  <a:srgbClr val="0070C0"/>
                </a:solidFill>
              </a:rPr>
              <a:t>An, Ba Vì, Tràng An, Tràng An, Ba Vì, Ba Vì, Đại Lải, Tràng An, Tràng An, Ba </a:t>
            </a:r>
            <a:r>
              <a:rPr lang="vi-VN" sz="2000">
                <a:solidFill>
                  <a:srgbClr val="0070C0"/>
                </a:solidFill>
              </a:rPr>
              <a:t>Vì</a:t>
            </a:r>
            <a:r>
              <a:rPr lang="vi-VN" sz="2000" smtClean="0">
                <a:solidFill>
                  <a:srgbClr val="0070C0"/>
                </a:solidFill>
              </a:rPr>
              <a:t>,</a:t>
            </a:r>
            <a:r>
              <a:rPr lang="en-US" sz="2000" smtClean="0">
                <a:solidFill>
                  <a:srgbClr val="0070C0"/>
                </a:solidFill>
              </a:rPr>
              <a:t> </a:t>
            </a:r>
            <a:r>
              <a:rPr lang="vi-VN" sz="2000" smtClean="0">
                <a:solidFill>
                  <a:srgbClr val="0070C0"/>
                </a:solidFill>
              </a:rPr>
              <a:t>Tràng </a:t>
            </a:r>
            <a:r>
              <a:rPr lang="vi-VN" sz="2000">
                <a:solidFill>
                  <a:srgbClr val="0070C0"/>
                </a:solidFill>
              </a:rPr>
              <a:t>An, Đại Lải, Tràng An, Tràng An, Tràng An, Tràng An, Tràng An, Tràng </a:t>
            </a:r>
            <a:r>
              <a:rPr lang="vi-VN" sz="2000">
                <a:solidFill>
                  <a:srgbClr val="0070C0"/>
                </a:solidFill>
              </a:rPr>
              <a:t>An</a:t>
            </a:r>
            <a:r>
              <a:rPr lang="vi-VN" sz="2000" smtClean="0">
                <a:solidFill>
                  <a:srgbClr val="0070C0"/>
                </a:solidFill>
              </a:rPr>
              <a:t>,</a:t>
            </a:r>
            <a:r>
              <a:rPr lang="en-US" sz="2000" smtClean="0">
                <a:solidFill>
                  <a:srgbClr val="0070C0"/>
                </a:solidFill>
              </a:rPr>
              <a:t> </a:t>
            </a:r>
            <a:r>
              <a:rPr lang="vi-VN" sz="2000" smtClean="0">
                <a:solidFill>
                  <a:srgbClr val="0070C0"/>
                </a:solidFill>
              </a:rPr>
              <a:t>Ba </a:t>
            </a:r>
            <a:r>
              <a:rPr lang="vi-VN" sz="2000">
                <a:solidFill>
                  <a:srgbClr val="0070C0"/>
                </a:solidFill>
              </a:rPr>
              <a:t>Vì, Đại Lải, Tràng An, Ba Vì, Tràng An, Đại Lải, Ba Vì, Ba Vì, Ba Vì, Ba Vì, Đại </a:t>
            </a:r>
            <a:r>
              <a:rPr lang="vi-VN" sz="2000">
                <a:solidFill>
                  <a:srgbClr val="0070C0"/>
                </a:solidFill>
              </a:rPr>
              <a:t>Lải</a:t>
            </a:r>
            <a:r>
              <a:rPr lang="vi-VN" sz="2000" smtClean="0">
                <a:solidFill>
                  <a:srgbClr val="0070C0"/>
                </a:solidFill>
              </a:rPr>
              <a:t>,</a:t>
            </a:r>
            <a:r>
              <a:rPr lang="en-US" sz="2000" smtClean="0">
                <a:solidFill>
                  <a:srgbClr val="0070C0"/>
                </a:solidFill>
              </a:rPr>
              <a:t> </a:t>
            </a:r>
            <a:r>
              <a:rPr lang="vi-VN" sz="2000" smtClean="0">
                <a:solidFill>
                  <a:srgbClr val="0070C0"/>
                </a:solidFill>
              </a:rPr>
              <a:t>Tràng </a:t>
            </a:r>
            <a:r>
              <a:rPr lang="vi-VN" sz="2000">
                <a:solidFill>
                  <a:srgbClr val="0070C0"/>
                </a:solidFill>
              </a:rPr>
              <a:t>An</a:t>
            </a:r>
            <a:r>
              <a:rPr lang="vi-VN" sz="2000" smtClean="0">
                <a:solidFill>
                  <a:srgbClr val="0070C0"/>
                </a:solidFill>
              </a:rPr>
              <a:t>.</a:t>
            </a:r>
            <a:endParaRPr lang="en-US" sz="2000" smtClean="0">
              <a:solidFill>
                <a:srgbClr val="0070C0"/>
              </a:solidFill>
            </a:endParaRPr>
          </a:p>
          <a:p>
            <a:pPr algn="just">
              <a:lnSpc>
                <a:spcPct val="150000"/>
              </a:lnSpc>
            </a:pPr>
            <a:r>
              <a:rPr lang="vi-VN" sz="2000" smtClean="0"/>
              <a:t>Sử </a:t>
            </a:r>
            <a:r>
              <a:rPr lang="vi-VN" sz="2000"/>
              <a:t>dụng bảng tính Excel, hãy lập bảng tần số, bảng tần số tương đối cho dãy </a:t>
            </a:r>
            <a:r>
              <a:rPr lang="vi-VN" sz="2000"/>
              <a:t>dữ </a:t>
            </a:r>
            <a:r>
              <a:rPr lang="vi-VN" sz="2000" smtClean="0"/>
              <a:t>liệu</a:t>
            </a:r>
            <a:r>
              <a:rPr lang="en-US" sz="2000" smtClean="0"/>
              <a:t> </a:t>
            </a:r>
            <a:r>
              <a:rPr lang="vi-VN" sz="2000" smtClean="0"/>
              <a:t>trên </a:t>
            </a:r>
            <a:r>
              <a:rPr lang="vi-VN" sz="2000"/>
              <a:t>và vẽ các biểu đồ cột, biểu đồ hình quạt tròn biểu diễn chúng.</a:t>
            </a:r>
            <a:endParaRPr lang="en-US" sz="2000"/>
          </a:p>
        </p:txBody>
      </p:sp>
    </p:spTree>
    <p:extLst>
      <p:ext uri="{BB962C8B-B14F-4D97-AF65-F5344CB8AC3E}">
        <p14:creationId xmlns:p14="http://schemas.microsoft.com/office/powerpoint/2010/main" val="3714478999"/>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Interactive Lesson for Elementary Infographics by Slidesgo">
  <a:themeElements>
    <a:clrScheme name="Simple Light">
      <a:dk1>
        <a:srgbClr val="2A3132"/>
      </a:dk1>
      <a:lt1>
        <a:srgbClr val="FCF4EB"/>
      </a:lt1>
      <a:dk2>
        <a:srgbClr val="D8BB7D"/>
      </a:dk2>
      <a:lt2>
        <a:srgbClr val="FEC356"/>
      </a:lt2>
      <a:accent1>
        <a:srgbClr val="FD8762"/>
      </a:accent1>
      <a:accent2>
        <a:srgbClr val="FE5151"/>
      </a:accent2>
      <a:accent3>
        <a:srgbClr val="DB6296"/>
      </a:accent3>
      <a:accent4>
        <a:srgbClr val="5E5EAA"/>
      </a:accent4>
      <a:accent5>
        <a:srgbClr val="C3B851"/>
      </a:accent5>
      <a:accent6>
        <a:srgbClr val="FEF1C9"/>
      </a:accent6>
      <a:hlink>
        <a:srgbClr val="2A31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1817</Words>
  <Application>Microsoft Office PowerPoint</Application>
  <PresentationFormat>On-screen Show (16:9)</PresentationFormat>
  <Paragraphs>125</Paragraphs>
  <Slides>36</Slides>
  <Notes>36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Merriweather Sans</vt:lpstr>
      <vt:lpstr>Malgun Gothic</vt:lpstr>
      <vt:lpstr>Roboto Condensed Light</vt:lpstr>
      <vt:lpstr>Calibri</vt:lpstr>
      <vt:lpstr>Wingdings</vt:lpstr>
      <vt:lpstr>Arial</vt:lpstr>
      <vt:lpstr>Cambria Math</vt:lpstr>
      <vt:lpstr>Lexend</vt:lpstr>
      <vt:lpstr>Times New Roman</vt:lpstr>
      <vt:lpstr>Aharoni</vt:lpstr>
      <vt:lpstr>Interactive Lesson for Elementary Infographics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43</cp:revision>
  <dcterms:modified xsi:type="dcterms:W3CDTF">2025-01-07T17:35:56Z</dcterms:modified>
</cp:coreProperties>
</file>