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notesSlides/notesSlide2.xml" ContentType="application/vnd.openxmlformats-officedocument.presentationml.notesSlide+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notesSlides/notesSlide3.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4.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5.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6.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notesSlides/notesSlide7.xml" ContentType="application/vnd.openxmlformats-officedocument.presentationml.notesSlid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8.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notesSlides/notesSlide9.xml" ContentType="application/vnd.openxmlformats-officedocument.presentationml.notesSlide+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notesSlides/notesSlide10.xml" ContentType="application/vnd.openxmlformats-officedocument.presentationml.notesSlide+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notesSlides/notesSlide11.xml" ContentType="application/vnd.openxmlformats-officedocument.presentationml.notesSlide+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91" r:id="rId2"/>
    <p:sldId id="256" r:id="rId3"/>
    <p:sldId id="258" r:id="rId4"/>
    <p:sldId id="270" r:id="rId5"/>
    <p:sldId id="287" r:id="rId6"/>
    <p:sldId id="259" r:id="rId7"/>
    <p:sldId id="292" r:id="rId8"/>
    <p:sldId id="288" r:id="rId9"/>
    <p:sldId id="260" r:id="rId10"/>
    <p:sldId id="261" r:id="rId11"/>
    <p:sldId id="266" r:id="rId12"/>
    <p:sldId id="262" r:id="rId13"/>
    <p:sldId id="289" r:id="rId14"/>
    <p:sldId id="290" r:id="rId15"/>
    <p:sldId id="293" r:id="rId16"/>
    <p:sldId id="294" r:id="rId17"/>
    <p:sldId id="295" r:id="rId18"/>
  </p:sldIdLst>
  <p:sldSz cx="12192000" cy="6858000"/>
  <p:notesSz cx="6858000" cy="9144000"/>
  <p:custDataLst>
    <p:tags r:id="rId2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99"/>
    <a:srgbClr val="E38F90"/>
    <a:srgbClr val="F6F0E1"/>
    <a:srgbClr val="82C3C3"/>
    <a:srgbClr val="ECC261"/>
    <a:srgbClr val="AEC86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278" autoAdjust="0"/>
    <p:restoredTop sz="94660"/>
  </p:normalViewPr>
  <p:slideViewPr>
    <p:cSldViewPr snapToGrid="0" showGuides="1">
      <p:cViewPr varScale="1">
        <p:scale>
          <a:sx n="69" d="100"/>
          <a:sy n="69" d="100"/>
        </p:scale>
        <p:origin x="450" y="72"/>
      </p:cViewPr>
      <p:guideLst>
        <p:guide pos="3840"/>
        <p:guide orient="horz" pos="2160"/>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BE6BCC-200C-4D92-B317-FC051C29FAFE}" type="datetimeFigureOut">
              <a:rPr lang="zh-CN" altLang="en-US" smtClean="0"/>
              <a:t>2024/5/1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248640-275A-47DB-86DC-425DB83474C4}" type="slidenum">
              <a:rPr lang="zh-CN" altLang="en-US" smtClean="0"/>
              <a:t>‹#›</a:t>
            </a:fld>
            <a:endParaRPr lang="zh-CN" altLang="en-US"/>
          </a:p>
        </p:txBody>
      </p:sp>
    </p:spTree>
    <p:extLst>
      <p:ext uri="{BB962C8B-B14F-4D97-AF65-F5344CB8AC3E}">
        <p14:creationId xmlns:p14="http://schemas.microsoft.com/office/powerpoint/2010/main" val="2764834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248640-275A-47DB-86DC-425DB83474C4}" type="slidenum">
              <a:rPr lang="zh-CN" altLang="en-US" smtClean="0"/>
              <a:t>2</a:t>
            </a:fld>
            <a:endParaRPr lang="zh-CN" altLang="en-US"/>
          </a:p>
        </p:txBody>
      </p:sp>
    </p:spTree>
    <p:extLst>
      <p:ext uri="{BB962C8B-B14F-4D97-AF65-F5344CB8AC3E}">
        <p14:creationId xmlns:p14="http://schemas.microsoft.com/office/powerpoint/2010/main" val="38237852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B0AB429-D1F4-48AF-849A-97C84D67A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9B5159A-07EF-4760-A208-E6514B813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7D98C7A-5083-48AD-8D0A-CE49F347D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CC051D3-208D-430B-A2C1-9DAF3C3FF4D9}" type="slidenum">
              <a:rPr lang="zh-CN" altLang="en-US" smtClean="0">
                <a:latin typeface="Calibri" panose="020F0502020204030204" pitchFamily="34" charset="0"/>
              </a:rPr>
              <a:pPr/>
              <a:t>12</a:t>
            </a:fld>
            <a:endParaRPr lang="zh-CN" altLang="en-US">
              <a:latin typeface="Calibri" panose="020F0502020204030204" pitchFamily="34" charset="0"/>
            </a:endParaRPr>
          </a:p>
        </p:txBody>
      </p:sp>
    </p:spTree>
    <p:extLst>
      <p:ext uri="{BB962C8B-B14F-4D97-AF65-F5344CB8AC3E}">
        <p14:creationId xmlns:p14="http://schemas.microsoft.com/office/powerpoint/2010/main" val="641771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B0AB429-D1F4-48AF-849A-97C84D67A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9B5159A-07EF-4760-A208-E6514B813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7D98C7A-5083-48AD-8D0A-CE49F347D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CC051D3-208D-430B-A2C1-9DAF3C3FF4D9}" type="slidenum">
              <a:rPr lang="zh-CN" altLang="en-US" smtClean="0">
                <a:latin typeface="Calibri" panose="020F0502020204030204" pitchFamily="34" charset="0"/>
              </a:rPr>
              <a:pPr/>
              <a:t>13</a:t>
            </a:fld>
            <a:endParaRPr lang="zh-CN" altLang="en-US">
              <a:latin typeface="Calibri" panose="020F0502020204030204" pitchFamily="34" charset="0"/>
            </a:endParaRPr>
          </a:p>
        </p:txBody>
      </p:sp>
    </p:spTree>
    <p:extLst>
      <p:ext uri="{BB962C8B-B14F-4D97-AF65-F5344CB8AC3E}">
        <p14:creationId xmlns:p14="http://schemas.microsoft.com/office/powerpoint/2010/main" val="14836219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1B0AB429-D1F4-48AF-849A-97C84D67A1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9B5159A-07EF-4760-A208-E6514B813FB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57D98C7A-5083-48AD-8D0A-CE49F347D87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2CC051D3-208D-430B-A2C1-9DAF3C3FF4D9}" type="slidenum">
              <a:rPr lang="zh-CN" altLang="en-US" smtClean="0">
                <a:latin typeface="Calibri" panose="020F0502020204030204" pitchFamily="34" charset="0"/>
              </a:rPr>
              <a:pPr/>
              <a:t>14</a:t>
            </a:fld>
            <a:endParaRPr lang="zh-CN" altLang="en-US">
              <a:latin typeface="Calibri" panose="020F0502020204030204" pitchFamily="34" charset="0"/>
            </a:endParaRPr>
          </a:p>
        </p:txBody>
      </p:sp>
    </p:spTree>
    <p:extLst>
      <p:ext uri="{BB962C8B-B14F-4D97-AF65-F5344CB8AC3E}">
        <p14:creationId xmlns:p14="http://schemas.microsoft.com/office/powerpoint/2010/main" val="37626223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2248640-275A-47DB-86DC-425DB83474C4}" type="slidenum">
              <a:rPr lang="zh-CN" altLang="en-US" smtClean="0"/>
              <a:t>3</a:t>
            </a:fld>
            <a:endParaRPr lang="zh-CN" altLang="en-US"/>
          </a:p>
        </p:txBody>
      </p:sp>
    </p:spTree>
    <p:extLst>
      <p:ext uri="{BB962C8B-B14F-4D97-AF65-F5344CB8AC3E}">
        <p14:creationId xmlns:p14="http://schemas.microsoft.com/office/powerpoint/2010/main" val="2371485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3EC4054C-DFA8-42D8-BFD3-E6AC43B7F4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93C283B6-79CA-4A53-A00A-9469E2A18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07C5E8E6-C9E6-4608-AFE5-045AEC68C3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780EEC70-696A-4668-9BA1-C4FF211E5008}"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4</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40489796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3EC4054C-DFA8-42D8-BFD3-E6AC43B7F40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93C283B6-79CA-4A53-A00A-9469E2A181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07C5E8E6-C9E6-4608-AFE5-045AEC68C33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780EEC70-696A-4668-9BA1-C4FF211E5008}" type="slidenum">
              <a:rPr lang="zh-CN" altLang="en-US" smtClean="0">
                <a:latin typeface="Calibri" panose="020F0502020204030204" pitchFamily="34" charset="0"/>
                <a:ea typeface="宋体" panose="02010600030101010101" pitchFamily="2" charset="-122"/>
              </a:rPr>
              <a:pPr fontAlgn="base">
                <a:spcBef>
                  <a:spcPct val="0"/>
                </a:spcBef>
                <a:spcAft>
                  <a:spcPct val="0"/>
                </a:spcAft>
              </a:pPr>
              <a:t>5</a:t>
            </a:fld>
            <a:endParaRPr lang="zh-CN" altLang="en-US">
              <a:latin typeface="Calibri" panose="020F0502020204030204" pitchFamily="34" charset="0"/>
              <a:ea typeface="宋体" panose="02010600030101010101" pitchFamily="2" charset="-122"/>
            </a:endParaRPr>
          </a:p>
        </p:txBody>
      </p:sp>
    </p:spTree>
    <p:extLst>
      <p:ext uri="{BB962C8B-B14F-4D97-AF65-F5344CB8AC3E}">
        <p14:creationId xmlns:p14="http://schemas.microsoft.com/office/powerpoint/2010/main" val="14808527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2E91AB3-41F2-498F-934F-3B9235D7A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ACD877C2-A05E-4585-8F71-EA5BB395F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C0B57099-27BC-44FC-B03C-59BF42858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DEE882E-0042-4466-A8DE-72BBC4E39B64}" type="slidenum">
              <a:rPr lang="zh-CN" altLang="en-US" smtClean="0">
                <a:latin typeface="Calibri" panose="020F0502020204030204" pitchFamily="34" charset="0"/>
              </a:rPr>
              <a:pPr/>
              <a:t>6</a:t>
            </a:fld>
            <a:endParaRPr lang="zh-CN" altLang="en-US">
              <a:latin typeface="Calibri" panose="020F0502020204030204" pitchFamily="34" charset="0"/>
            </a:endParaRPr>
          </a:p>
        </p:txBody>
      </p:sp>
    </p:spTree>
    <p:extLst>
      <p:ext uri="{BB962C8B-B14F-4D97-AF65-F5344CB8AC3E}">
        <p14:creationId xmlns:p14="http://schemas.microsoft.com/office/powerpoint/2010/main" val="40108678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2E91AB3-41F2-498F-934F-3B9235D7A69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ACD877C2-A05E-4585-8F71-EA5BB395F65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C0B57099-27BC-44FC-B03C-59BF42858C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DEE882E-0042-4466-A8DE-72BBC4E39B64}" type="slidenum">
              <a:rPr lang="zh-CN" altLang="en-US" smtClean="0">
                <a:latin typeface="Calibri" panose="020F0502020204030204" pitchFamily="34" charset="0"/>
              </a:rPr>
              <a:pPr/>
              <a:t>8</a:t>
            </a:fld>
            <a:endParaRPr lang="zh-CN" altLang="en-US">
              <a:latin typeface="Calibri" panose="020F0502020204030204" pitchFamily="34" charset="0"/>
            </a:endParaRPr>
          </a:p>
        </p:txBody>
      </p:sp>
    </p:spTree>
    <p:extLst>
      <p:ext uri="{BB962C8B-B14F-4D97-AF65-F5344CB8AC3E}">
        <p14:creationId xmlns:p14="http://schemas.microsoft.com/office/powerpoint/2010/main" val="1646356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86243B1F-CC61-4244-8969-2616DE7053D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7D29A425-7EC0-47CA-AC85-168A4A95BA0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BD8BBE67-B012-43DA-A622-1FFF5CD0B46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697C197C-A535-4E27-9400-8A98A3292A97}" type="slidenum">
              <a:rPr lang="zh-CN" altLang="en-US" smtClean="0">
                <a:latin typeface="Calibri" panose="020F0502020204030204" pitchFamily="34" charset="0"/>
              </a:rPr>
              <a:pPr/>
              <a:t>9</a:t>
            </a:fld>
            <a:endParaRPr lang="zh-CN" altLang="en-US">
              <a:latin typeface="Calibri" panose="020F0502020204030204" pitchFamily="34" charset="0"/>
            </a:endParaRPr>
          </a:p>
        </p:txBody>
      </p:sp>
    </p:spTree>
    <p:extLst>
      <p:ext uri="{BB962C8B-B14F-4D97-AF65-F5344CB8AC3E}">
        <p14:creationId xmlns:p14="http://schemas.microsoft.com/office/powerpoint/2010/main" val="36208840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B843CE8D-9328-4A2E-B8F2-24F37D9E7AB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4A31BB60-94E7-4C62-92A4-2453622765B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CN" altLang="en-US" dirty="0"/>
          </a:p>
        </p:txBody>
      </p:sp>
      <p:sp>
        <p:nvSpPr>
          <p:cNvPr id="4100" name="灯片编号占位符 3">
            <a:extLst>
              <a:ext uri="{FF2B5EF4-FFF2-40B4-BE49-F238E27FC236}">
                <a16:creationId xmlns:a16="http://schemas.microsoft.com/office/drawing/2014/main" id="{839ECE46-308C-489A-A8DB-CD04403DDD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9B2DDADF-77A8-42A0-86CA-BBC8E5431F29}" type="slidenum">
              <a:rPr lang="zh-CN" altLang="en-US" smtClean="0">
                <a:latin typeface="Calibri" panose="020F0502020204030204" pitchFamily="34" charset="0"/>
              </a:rPr>
              <a:pPr/>
              <a:t>10</a:t>
            </a:fld>
            <a:endParaRPr lang="zh-CN" altLang="en-US">
              <a:latin typeface="Calibri" panose="020F0502020204030204" pitchFamily="34" charset="0"/>
            </a:endParaRPr>
          </a:p>
        </p:txBody>
      </p:sp>
    </p:spTree>
    <p:extLst>
      <p:ext uri="{BB962C8B-B14F-4D97-AF65-F5344CB8AC3E}">
        <p14:creationId xmlns:p14="http://schemas.microsoft.com/office/powerpoint/2010/main" val="1368906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幻灯片图像占位符 1">
            <a:extLst>
              <a:ext uri="{FF2B5EF4-FFF2-40B4-BE49-F238E27FC236}">
                <a16:creationId xmlns:a16="http://schemas.microsoft.com/office/drawing/2014/main" id="{5B514C80-31CB-443C-BAB5-C48CE123B44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备注占位符 2">
            <a:extLst>
              <a:ext uri="{FF2B5EF4-FFF2-40B4-BE49-F238E27FC236}">
                <a16:creationId xmlns:a16="http://schemas.microsoft.com/office/drawing/2014/main" id="{16721519-0600-4F46-9F73-2929D7FE7B1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zh-CN" dirty="0"/>
          </a:p>
        </p:txBody>
      </p:sp>
      <p:sp>
        <p:nvSpPr>
          <p:cNvPr id="4100" name="灯片编号占位符 3">
            <a:extLst>
              <a:ext uri="{FF2B5EF4-FFF2-40B4-BE49-F238E27FC236}">
                <a16:creationId xmlns:a16="http://schemas.microsoft.com/office/drawing/2014/main" id="{445D190A-8E81-42B9-B3D2-B508294694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Narrow" panose="020B0606020202030204" pitchFamily="34" charset="0"/>
                <a:ea typeface="宋体" panose="02010600030101010101" pitchFamily="2" charset="-122"/>
              </a:defRPr>
            </a:lvl1pPr>
            <a:lvl2pPr marL="742950" indent="-285750">
              <a:defRPr>
                <a:solidFill>
                  <a:schemeClr val="tx1"/>
                </a:solidFill>
                <a:latin typeface="Arial Narrow" panose="020B0606020202030204" pitchFamily="34" charset="0"/>
                <a:ea typeface="宋体" panose="02010600030101010101" pitchFamily="2" charset="-122"/>
              </a:defRPr>
            </a:lvl2pPr>
            <a:lvl3pPr marL="1143000" indent="-228600">
              <a:defRPr>
                <a:solidFill>
                  <a:schemeClr val="tx1"/>
                </a:solidFill>
                <a:latin typeface="Arial Narrow" panose="020B0606020202030204" pitchFamily="34" charset="0"/>
                <a:ea typeface="宋体" panose="02010600030101010101" pitchFamily="2" charset="-122"/>
              </a:defRPr>
            </a:lvl3pPr>
            <a:lvl4pPr marL="1600200" indent="-228600">
              <a:defRPr>
                <a:solidFill>
                  <a:schemeClr val="tx1"/>
                </a:solidFill>
                <a:latin typeface="Arial Narrow" panose="020B0606020202030204" pitchFamily="34" charset="0"/>
                <a:ea typeface="宋体" panose="02010600030101010101" pitchFamily="2" charset="-122"/>
              </a:defRPr>
            </a:lvl4pPr>
            <a:lvl5pPr marL="2057400" indent="-228600">
              <a:defRPr>
                <a:solidFill>
                  <a:schemeClr val="tx1"/>
                </a:solidFill>
                <a:latin typeface="Arial Narrow" panose="020B0606020202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宋体" panose="02010600030101010101" pitchFamily="2" charset="-122"/>
              </a:defRPr>
            </a:lvl9pPr>
          </a:lstStyle>
          <a:p>
            <a:fld id="{E2591D73-9269-40B0-8F69-0298A1F60DAB}" type="slidenum">
              <a:rPr lang="zh-CN" altLang="en-US" smtClean="0">
                <a:latin typeface="Calibri" panose="020F0502020204030204" pitchFamily="34" charset="0"/>
              </a:rPr>
              <a:pPr/>
              <a:t>11</a:t>
            </a:fld>
            <a:endParaRPr lang="zh-CN" altLang="en-US">
              <a:latin typeface="Calibri" panose="020F0502020204030204" pitchFamily="34" charset="0"/>
            </a:endParaRPr>
          </a:p>
        </p:txBody>
      </p:sp>
    </p:spTree>
    <p:extLst>
      <p:ext uri="{BB962C8B-B14F-4D97-AF65-F5344CB8AC3E}">
        <p14:creationId xmlns:p14="http://schemas.microsoft.com/office/powerpoint/2010/main" val="63182698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009E8424-D6DA-4CFD-B8D3-D0C1DFBF734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5572" t="18492" r="5572" b="14366"/>
          <a:stretch/>
        </p:blipFill>
        <p:spPr>
          <a:xfrm>
            <a:off x="0" y="0"/>
            <a:ext cx="12192000" cy="6858000"/>
          </a:xfrm>
          <a:prstGeom prst="rect">
            <a:avLst/>
          </a:prstGeom>
        </p:spPr>
      </p:pic>
    </p:spTree>
    <p:extLst>
      <p:ext uri="{BB962C8B-B14F-4D97-AF65-F5344CB8AC3E}">
        <p14:creationId xmlns:p14="http://schemas.microsoft.com/office/powerpoint/2010/main" val="1158859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10" name="任意多边形: 形状 9">
            <a:extLst>
              <a:ext uri="{FF2B5EF4-FFF2-40B4-BE49-F238E27FC236}">
                <a16:creationId xmlns:a16="http://schemas.microsoft.com/office/drawing/2014/main" id="{879EEDF4-EBC3-4945-BA55-5B82F12F796A}"/>
              </a:ext>
            </a:extLst>
          </p:cNvPr>
          <p:cNvSpPr>
            <a:spLocks noGrp="1"/>
          </p:cNvSpPr>
          <p:nvPr>
            <p:ph type="pic" sz="quarter" idx="10"/>
          </p:nvPr>
        </p:nvSpPr>
        <p:spPr>
          <a:xfrm>
            <a:off x="1656203" y="2420673"/>
            <a:ext cx="2370682" cy="2377051"/>
          </a:xfrm>
          <a:custGeom>
            <a:avLst/>
            <a:gdLst>
              <a:gd name="connsiteX0" fmla="*/ 1081685 w 2370682"/>
              <a:gd name="connsiteY0" fmla="*/ 321 h 2377051"/>
              <a:gd name="connsiteX1" fmla="*/ 1252147 w 2370682"/>
              <a:gd name="connsiteY1" fmla="*/ 61218 h 2377051"/>
              <a:gd name="connsiteX2" fmla="*/ 2245839 w 2370682"/>
              <a:gd name="connsiteY2" fmla="*/ 800414 h 2377051"/>
              <a:gd name="connsiteX3" fmla="*/ 2309465 w 2370682"/>
              <a:gd name="connsiteY3" fmla="*/ 1233648 h 2377051"/>
              <a:gd name="connsiteX4" fmla="*/ 1551771 w 2370682"/>
              <a:gd name="connsiteY4" fmla="*/ 2252208 h 2377051"/>
              <a:gd name="connsiteX5" fmla="*/ 1118537 w 2370682"/>
              <a:gd name="connsiteY5" fmla="*/ 2315834 h 2377051"/>
              <a:gd name="connsiteX6" fmla="*/ 124844 w 2370682"/>
              <a:gd name="connsiteY6" fmla="*/ 1576638 h 2377051"/>
              <a:gd name="connsiteX7" fmla="*/ 61218 w 2370682"/>
              <a:gd name="connsiteY7" fmla="*/ 1143404 h 2377051"/>
              <a:gd name="connsiteX8" fmla="*/ 818912 w 2370682"/>
              <a:gd name="connsiteY8" fmla="*/ 124844 h 2377051"/>
              <a:gd name="connsiteX9" fmla="*/ 1081685 w 2370682"/>
              <a:gd name="connsiteY9" fmla="*/ 321 h 237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370682" h="2377051">
                <a:moveTo>
                  <a:pt x="1081685" y="321"/>
                </a:moveTo>
                <a:cubicBezTo>
                  <a:pt x="1141262" y="3029"/>
                  <a:pt x="1200695" y="22944"/>
                  <a:pt x="1252147" y="61218"/>
                </a:cubicBezTo>
                <a:lnTo>
                  <a:pt x="2245839" y="800414"/>
                </a:lnTo>
                <a:cubicBezTo>
                  <a:pt x="2383043" y="902478"/>
                  <a:pt x="2411529" y="1096445"/>
                  <a:pt x="2309465" y="1233648"/>
                </a:cubicBezTo>
                <a:lnTo>
                  <a:pt x="1551771" y="2252208"/>
                </a:lnTo>
                <a:cubicBezTo>
                  <a:pt x="1449707" y="2389412"/>
                  <a:pt x="1255740" y="2417898"/>
                  <a:pt x="1118537" y="2315834"/>
                </a:cubicBezTo>
                <a:lnTo>
                  <a:pt x="124844" y="1576638"/>
                </a:lnTo>
                <a:cubicBezTo>
                  <a:pt x="-12360" y="1474574"/>
                  <a:pt x="-40846" y="1280608"/>
                  <a:pt x="61218" y="1143404"/>
                </a:cubicBezTo>
                <a:lnTo>
                  <a:pt x="818912" y="124844"/>
                </a:lnTo>
                <a:cubicBezTo>
                  <a:pt x="882703" y="39092"/>
                  <a:pt x="982392" y="-4193"/>
                  <a:pt x="1081685" y="321"/>
                </a:cubicBezTo>
                <a:close/>
              </a:path>
            </a:pathLst>
          </a:custGeom>
        </p:spPr>
        <p:txBody>
          <a:bodyPr wrap="square">
            <a:noAutofit/>
          </a:bodyPr>
          <a:lstStyle/>
          <a:p>
            <a:endParaRPr lang="zh-CN" altLang="en-US"/>
          </a:p>
        </p:txBody>
      </p:sp>
      <p:sp>
        <p:nvSpPr>
          <p:cNvPr id="11" name="任意多边形: 形状 10">
            <a:extLst>
              <a:ext uri="{FF2B5EF4-FFF2-40B4-BE49-F238E27FC236}">
                <a16:creationId xmlns:a16="http://schemas.microsoft.com/office/drawing/2014/main" id="{EE23E76F-76F1-4249-878A-1BD3EA488418}"/>
              </a:ext>
            </a:extLst>
          </p:cNvPr>
          <p:cNvSpPr>
            <a:spLocks noGrp="1"/>
          </p:cNvSpPr>
          <p:nvPr>
            <p:ph type="pic" sz="quarter" idx="11"/>
          </p:nvPr>
        </p:nvSpPr>
        <p:spPr>
          <a:xfrm>
            <a:off x="4765430" y="3594466"/>
            <a:ext cx="2022631" cy="2049006"/>
          </a:xfrm>
          <a:custGeom>
            <a:avLst/>
            <a:gdLst>
              <a:gd name="connsiteX0" fmla="*/ 467047 w 2022631"/>
              <a:gd name="connsiteY0" fmla="*/ 594 h 2049006"/>
              <a:gd name="connsiteX1" fmla="*/ 529715 w 2022631"/>
              <a:gd name="connsiteY1" fmla="*/ 3060 h 2049006"/>
              <a:gd name="connsiteX2" fmla="*/ 1756111 w 2022631"/>
              <a:gd name="connsiteY2" fmla="*/ 175642 h 2049006"/>
              <a:gd name="connsiteX3" fmla="*/ 2019572 w 2022631"/>
              <a:gd name="connsiteY3" fmla="*/ 525397 h 2049006"/>
              <a:gd name="connsiteX4" fmla="*/ 1842671 w 2022631"/>
              <a:gd name="connsiteY4" fmla="*/ 1782486 h 2049006"/>
              <a:gd name="connsiteX5" fmla="*/ 1492916 w 2022631"/>
              <a:gd name="connsiteY5" fmla="*/ 2045947 h 2049006"/>
              <a:gd name="connsiteX6" fmla="*/ 266521 w 2022631"/>
              <a:gd name="connsiteY6" fmla="*/ 1873365 h 2049006"/>
              <a:gd name="connsiteX7" fmla="*/ 3060 w 2022631"/>
              <a:gd name="connsiteY7" fmla="*/ 1523611 h 2049006"/>
              <a:gd name="connsiteX8" fmla="*/ 179960 w 2022631"/>
              <a:gd name="connsiteY8" fmla="*/ 266522 h 2049006"/>
              <a:gd name="connsiteX9" fmla="*/ 467047 w 2022631"/>
              <a:gd name="connsiteY9" fmla="*/ 594 h 2049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22631" h="2049006">
                <a:moveTo>
                  <a:pt x="467047" y="594"/>
                </a:moveTo>
                <a:cubicBezTo>
                  <a:pt x="487581" y="-682"/>
                  <a:pt x="508548" y="82"/>
                  <a:pt x="529715" y="3060"/>
                </a:cubicBezTo>
                <a:lnTo>
                  <a:pt x="1756111" y="175642"/>
                </a:lnTo>
                <a:cubicBezTo>
                  <a:pt x="1925445" y="199471"/>
                  <a:pt x="2043401" y="356062"/>
                  <a:pt x="2019572" y="525397"/>
                </a:cubicBezTo>
                <a:lnTo>
                  <a:pt x="1842671" y="1782486"/>
                </a:lnTo>
                <a:cubicBezTo>
                  <a:pt x="1818842" y="1951820"/>
                  <a:pt x="1662251" y="2069776"/>
                  <a:pt x="1492916" y="2045947"/>
                </a:cubicBezTo>
                <a:lnTo>
                  <a:pt x="266521" y="1873365"/>
                </a:lnTo>
                <a:cubicBezTo>
                  <a:pt x="97186" y="1849536"/>
                  <a:pt x="-20770" y="1692945"/>
                  <a:pt x="3060" y="1523611"/>
                </a:cubicBezTo>
                <a:lnTo>
                  <a:pt x="179960" y="266522"/>
                </a:lnTo>
                <a:cubicBezTo>
                  <a:pt x="200811" y="118354"/>
                  <a:pt x="323307" y="9523"/>
                  <a:pt x="467047" y="594"/>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715AF4C1-9914-4F8E-80AA-6F717DAA1EDB}"/>
              </a:ext>
            </a:extLst>
          </p:cNvPr>
          <p:cNvSpPr>
            <a:spLocks noGrp="1"/>
          </p:cNvSpPr>
          <p:nvPr>
            <p:ph type="pic" sz="quarter" idx="12"/>
          </p:nvPr>
        </p:nvSpPr>
        <p:spPr>
          <a:xfrm>
            <a:off x="8113083" y="3406943"/>
            <a:ext cx="2229078" cy="2246989"/>
          </a:xfrm>
          <a:custGeom>
            <a:avLst/>
            <a:gdLst>
              <a:gd name="connsiteX0" fmla="*/ 1477732 w 2229078"/>
              <a:gd name="connsiteY0" fmla="*/ 196 h 2246989"/>
              <a:gd name="connsiteX1" fmla="*/ 1756117 w 2229078"/>
              <a:gd name="connsiteY1" fmla="*/ 199338 h 2246989"/>
              <a:gd name="connsiteX2" fmla="*/ 2208654 w 2229078"/>
              <a:gd name="connsiteY2" fmla="*/ 1385414 h 2246989"/>
              <a:gd name="connsiteX3" fmla="*/ 2029742 w 2229078"/>
              <a:gd name="connsiteY3" fmla="*/ 1785077 h 2246989"/>
              <a:gd name="connsiteX4" fmla="*/ 872625 w 2229078"/>
              <a:gd name="connsiteY4" fmla="*/ 2226565 h 2246989"/>
              <a:gd name="connsiteX5" fmla="*/ 472962 w 2229078"/>
              <a:gd name="connsiteY5" fmla="*/ 2047652 h 2246989"/>
              <a:gd name="connsiteX6" fmla="*/ 20425 w 2229078"/>
              <a:gd name="connsiteY6" fmla="*/ 861577 h 2246989"/>
              <a:gd name="connsiteX7" fmla="*/ 199338 w 2229078"/>
              <a:gd name="connsiteY7" fmla="*/ 461914 h 2246989"/>
              <a:gd name="connsiteX8" fmla="*/ 1356454 w 2229078"/>
              <a:gd name="connsiteY8" fmla="*/ 20426 h 2246989"/>
              <a:gd name="connsiteX9" fmla="*/ 1477732 w 2229078"/>
              <a:gd name="connsiteY9" fmla="*/ 196 h 2246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29078" h="2246989">
                <a:moveTo>
                  <a:pt x="1477732" y="196"/>
                </a:moveTo>
                <a:cubicBezTo>
                  <a:pt x="1598317" y="4497"/>
                  <a:pt x="1710399" y="79512"/>
                  <a:pt x="1756117" y="199338"/>
                </a:cubicBezTo>
                <a:lnTo>
                  <a:pt x="2208654" y="1385414"/>
                </a:lnTo>
                <a:cubicBezTo>
                  <a:pt x="2269612" y="1545182"/>
                  <a:pt x="2189510" y="1724118"/>
                  <a:pt x="2029742" y="1785077"/>
                </a:cubicBezTo>
                <a:lnTo>
                  <a:pt x="872625" y="2226565"/>
                </a:lnTo>
                <a:cubicBezTo>
                  <a:pt x="712856" y="2287523"/>
                  <a:pt x="533920" y="2207421"/>
                  <a:pt x="472962" y="2047652"/>
                </a:cubicBezTo>
                <a:lnTo>
                  <a:pt x="20425" y="861577"/>
                </a:lnTo>
                <a:cubicBezTo>
                  <a:pt x="-40533" y="701808"/>
                  <a:pt x="39569" y="522872"/>
                  <a:pt x="199338" y="461914"/>
                </a:cubicBezTo>
                <a:lnTo>
                  <a:pt x="1356454" y="20426"/>
                </a:lnTo>
                <a:cubicBezTo>
                  <a:pt x="1396396" y="5186"/>
                  <a:pt x="1437536" y="-1237"/>
                  <a:pt x="1477732" y="196"/>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2585835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6" name="任意多边形: 形状 5">
            <a:extLst>
              <a:ext uri="{FF2B5EF4-FFF2-40B4-BE49-F238E27FC236}">
                <a16:creationId xmlns:a16="http://schemas.microsoft.com/office/drawing/2014/main" id="{87B29708-9ED9-4A51-ABC2-9CCF39C83C35}"/>
              </a:ext>
            </a:extLst>
          </p:cNvPr>
          <p:cNvSpPr>
            <a:spLocks noGrp="1"/>
          </p:cNvSpPr>
          <p:nvPr>
            <p:ph type="pic" sz="quarter" idx="10"/>
          </p:nvPr>
        </p:nvSpPr>
        <p:spPr>
          <a:xfrm>
            <a:off x="2723142" y="2655852"/>
            <a:ext cx="2889870" cy="2544776"/>
          </a:xfrm>
          <a:custGeom>
            <a:avLst/>
            <a:gdLst>
              <a:gd name="connsiteX0" fmla="*/ 0 w 2889870"/>
              <a:gd name="connsiteY0" fmla="*/ 0 h 2544776"/>
              <a:gd name="connsiteX1" fmla="*/ 2889870 w 2889870"/>
              <a:gd name="connsiteY1" fmla="*/ 0 h 2544776"/>
              <a:gd name="connsiteX2" fmla="*/ 2889870 w 2889870"/>
              <a:gd name="connsiteY2" fmla="*/ 2544776 h 2544776"/>
              <a:gd name="connsiteX3" fmla="*/ 0 w 2889870"/>
              <a:gd name="connsiteY3" fmla="*/ 2544776 h 2544776"/>
            </a:gdLst>
            <a:ahLst/>
            <a:cxnLst>
              <a:cxn ang="0">
                <a:pos x="connsiteX0" y="connsiteY0"/>
              </a:cxn>
              <a:cxn ang="0">
                <a:pos x="connsiteX1" y="connsiteY1"/>
              </a:cxn>
              <a:cxn ang="0">
                <a:pos x="connsiteX2" y="connsiteY2"/>
              </a:cxn>
              <a:cxn ang="0">
                <a:pos x="connsiteX3" y="connsiteY3"/>
              </a:cxn>
            </a:cxnLst>
            <a:rect l="l" t="t" r="r" b="b"/>
            <a:pathLst>
              <a:path w="2889870" h="2544776">
                <a:moveTo>
                  <a:pt x="0" y="0"/>
                </a:moveTo>
                <a:lnTo>
                  <a:pt x="2889870" y="0"/>
                </a:lnTo>
                <a:lnTo>
                  <a:pt x="2889870" y="2544776"/>
                </a:lnTo>
                <a:lnTo>
                  <a:pt x="0" y="2544776"/>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5558313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B5DC6952-96CE-4501-8C56-ECD17B2552F7}"/>
              </a:ext>
            </a:extLst>
          </p:cNvPr>
          <p:cNvSpPr>
            <a:spLocks noGrp="1"/>
          </p:cNvSpPr>
          <p:nvPr>
            <p:ph type="pic" sz="quarter" idx="10"/>
          </p:nvPr>
        </p:nvSpPr>
        <p:spPr>
          <a:xfrm>
            <a:off x="1418107" y="1721264"/>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1995354E-E491-45D3-9FCE-9D95331BA82A}"/>
              </a:ext>
            </a:extLst>
          </p:cNvPr>
          <p:cNvSpPr>
            <a:spLocks noGrp="1"/>
          </p:cNvSpPr>
          <p:nvPr>
            <p:ph type="pic" sz="quarter" idx="11"/>
          </p:nvPr>
        </p:nvSpPr>
        <p:spPr>
          <a:xfrm>
            <a:off x="1418107" y="4045365"/>
            <a:ext cx="3180055" cy="1734395"/>
          </a:xfrm>
          <a:custGeom>
            <a:avLst/>
            <a:gdLst>
              <a:gd name="connsiteX0" fmla="*/ 112857 w 3180055"/>
              <a:gd name="connsiteY0" fmla="*/ 0 h 1734395"/>
              <a:gd name="connsiteX1" fmla="*/ 3067198 w 3180055"/>
              <a:gd name="connsiteY1" fmla="*/ 0 h 1734395"/>
              <a:gd name="connsiteX2" fmla="*/ 3180055 w 3180055"/>
              <a:gd name="connsiteY2" fmla="*/ 112857 h 1734395"/>
              <a:gd name="connsiteX3" fmla="*/ 3180055 w 3180055"/>
              <a:gd name="connsiteY3" fmla="*/ 1621538 h 1734395"/>
              <a:gd name="connsiteX4" fmla="*/ 3067198 w 3180055"/>
              <a:gd name="connsiteY4" fmla="*/ 1734395 h 1734395"/>
              <a:gd name="connsiteX5" fmla="*/ 112857 w 3180055"/>
              <a:gd name="connsiteY5" fmla="*/ 1734395 h 1734395"/>
              <a:gd name="connsiteX6" fmla="*/ 0 w 3180055"/>
              <a:gd name="connsiteY6" fmla="*/ 1621538 h 1734395"/>
              <a:gd name="connsiteX7" fmla="*/ 0 w 3180055"/>
              <a:gd name="connsiteY7" fmla="*/ 112857 h 1734395"/>
              <a:gd name="connsiteX8" fmla="*/ 112857 w 3180055"/>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80055" h="1734395">
                <a:moveTo>
                  <a:pt x="112857" y="0"/>
                </a:moveTo>
                <a:lnTo>
                  <a:pt x="3067198" y="0"/>
                </a:lnTo>
                <a:cubicBezTo>
                  <a:pt x="3129527" y="0"/>
                  <a:pt x="3180055" y="50528"/>
                  <a:pt x="3180055" y="112857"/>
                </a:cubicBezTo>
                <a:lnTo>
                  <a:pt x="3180055" y="1621538"/>
                </a:lnTo>
                <a:cubicBezTo>
                  <a:pt x="3180055" y="1683867"/>
                  <a:pt x="3129527" y="1734395"/>
                  <a:pt x="3067198"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7945451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a:extLst>
              <a:ext uri="{FF2B5EF4-FFF2-40B4-BE49-F238E27FC236}">
                <a16:creationId xmlns:a16="http://schemas.microsoft.com/office/drawing/2014/main" id="{6BB5B8BB-CFB1-4C2E-BCC7-9932B12F9DFA}"/>
              </a:ext>
            </a:extLst>
          </p:cNvPr>
          <p:cNvSpPr>
            <a:spLocks noGrp="1"/>
          </p:cNvSpPr>
          <p:nvPr>
            <p:ph type="dt" sz="half" idx="10"/>
          </p:nvPr>
        </p:nvSpPr>
        <p:spPr/>
        <p:txBody>
          <a:bodyPr/>
          <a:lstStyle>
            <a:lvl1pPr>
              <a:defRPr/>
            </a:lvl1pPr>
          </a:lstStyle>
          <a:p>
            <a:pPr>
              <a:defRPr/>
            </a:pPr>
            <a:fld id="{D864B998-13B6-48A5-B40E-6ECB74279714}" type="datetimeFigureOut">
              <a:rPr lang="zh-CN" altLang="en-US"/>
              <a:pPr>
                <a:defRPr/>
              </a:pPr>
              <a:t>2024/5/1</a:t>
            </a:fld>
            <a:endParaRPr lang="zh-CN" altLang="en-US"/>
          </a:p>
        </p:txBody>
      </p:sp>
      <p:sp>
        <p:nvSpPr>
          <p:cNvPr id="4" name="页脚占位符 4">
            <a:extLst>
              <a:ext uri="{FF2B5EF4-FFF2-40B4-BE49-F238E27FC236}">
                <a16:creationId xmlns:a16="http://schemas.microsoft.com/office/drawing/2014/main" id="{D96541C2-A00B-422C-A3CF-318324DC1950}"/>
              </a:ext>
            </a:extLst>
          </p:cNvPr>
          <p:cNvSpPr>
            <a:spLocks noGrp="1"/>
          </p:cNvSpPr>
          <p:nvPr>
            <p:ph type="ftr" sz="quarter" idx="11"/>
          </p:nvPr>
        </p:nvSpPr>
        <p:spPr/>
        <p:txBody>
          <a:bodyPr/>
          <a:lstStyle>
            <a:lvl1pPr>
              <a:defRPr/>
            </a:lvl1pPr>
          </a:lstStyle>
          <a:p>
            <a:pPr>
              <a:defRPr/>
            </a:pPr>
            <a:endParaRPr lang="zh-CN" altLang="en-US"/>
          </a:p>
        </p:txBody>
      </p:sp>
      <p:sp>
        <p:nvSpPr>
          <p:cNvPr id="5" name="灯片编号占位符 5">
            <a:extLst>
              <a:ext uri="{FF2B5EF4-FFF2-40B4-BE49-F238E27FC236}">
                <a16:creationId xmlns:a16="http://schemas.microsoft.com/office/drawing/2014/main" id="{86B286A8-36B2-4246-8C24-528F19FB784D}"/>
              </a:ext>
            </a:extLst>
          </p:cNvPr>
          <p:cNvSpPr>
            <a:spLocks noGrp="1"/>
          </p:cNvSpPr>
          <p:nvPr>
            <p:ph type="sldNum" sz="quarter" idx="12"/>
          </p:nvPr>
        </p:nvSpPr>
        <p:spPr/>
        <p:txBody>
          <a:bodyPr/>
          <a:lstStyle>
            <a:lvl1pPr>
              <a:defRPr/>
            </a:lvl1pPr>
          </a:lstStyle>
          <a:p>
            <a:pPr>
              <a:defRPr/>
            </a:pPr>
            <a:fld id="{907134EF-645E-4FFB-B4AB-54F25A84944F}" type="slidenum">
              <a:rPr lang="zh-CN" altLang="en-US"/>
              <a:pPr>
                <a:defRPr/>
              </a:pPr>
              <a:t>‹#›</a:t>
            </a:fld>
            <a:endParaRPr lang="zh-CN" altLang="en-US"/>
          </a:p>
        </p:txBody>
      </p:sp>
    </p:spTree>
    <p:extLst>
      <p:ext uri="{BB962C8B-B14F-4D97-AF65-F5344CB8AC3E}">
        <p14:creationId xmlns:p14="http://schemas.microsoft.com/office/powerpoint/2010/main" val="35641945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672BF5C-C370-4C61-8AE6-BF2C22C0494D}" type="datetimeFigureOut">
              <a:rPr lang="en-US" smtClean="0"/>
              <a:t>5/1/2024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D89DC7-F41E-4087-AA14-803CBED2AB5A}" type="slidenum">
              <a:rPr lang="en-US" smtClean="0"/>
              <a:t>‹#›</a:t>
            </a:fld>
            <a:endParaRPr lang="en-US"/>
          </a:p>
        </p:txBody>
      </p:sp>
    </p:spTree>
    <p:extLst>
      <p:ext uri="{BB962C8B-B14F-4D97-AF65-F5344CB8AC3E}">
        <p14:creationId xmlns:p14="http://schemas.microsoft.com/office/powerpoint/2010/main" val="7850348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82928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362406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自定义版式">
    <p:spTree>
      <p:nvGrpSpPr>
        <p:cNvPr id="1" name=""/>
        <p:cNvGrpSpPr/>
        <p:nvPr/>
      </p:nvGrpSpPr>
      <p:grpSpPr>
        <a:xfrm>
          <a:off x="0" y="0"/>
          <a:ext cx="0" cy="0"/>
          <a:chOff x="0" y="0"/>
          <a:chExt cx="0" cy="0"/>
        </a:xfrm>
      </p:grpSpPr>
      <p:sp>
        <p:nvSpPr>
          <p:cNvPr id="12" name="任意多边形: 形状 11">
            <a:extLst>
              <a:ext uri="{FF2B5EF4-FFF2-40B4-BE49-F238E27FC236}">
                <a16:creationId xmlns:a16="http://schemas.microsoft.com/office/drawing/2014/main" id="{1E41B967-9B2D-4304-BCC6-CC53AAE60324}"/>
              </a:ext>
            </a:extLst>
          </p:cNvPr>
          <p:cNvSpPr>
            <a:spLocks noGrp="1"/>
          </p:cNvSpPr>
          <p:nvPr>
            <p:ph type="pic" sz="quarter" idx="10"/>
          </p:nvPr>
        </p:nvSpPr>
        <p:spPr>
          <a:xfrm>
            <a:off x="1258888"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CD3DAD23-7025-4EC4-9662-174CFEB538AB}"/>
              </a:ext>
            </a:extLst>
          </p:cNvPr>
          <p:cNvSpPr>
            <a:spLocks noGrp="1"/>
          </p:cNvSpPr>
          <p:nvPr>
            <p:ph type="pic" sz="quarter" idx="11"/>
          </p:nvPr>
        </p:nvSpPr>
        <p:spPr>
          <a:xfrm>
            <a:off x="1258888"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3" name="任意多边形: 形状 12">
            <a:extLst>
              <a:ext uri="{FF2B5EF4-FFF2-40B4-BE49-F238E27FC236}">
                <a16:creationId xmlns:a16="http://schemas.microsoft.com/office/drawing/2014/main" id="{823B8A63-7EE4-449E-A129-1415353FB12F}"/>
              </a:ext>
            </a:extLst>
          </p:cNvPr>
          <p:cNvSpPr>
            <a:spLocks noGrp="1"/>
          </p:cNvSpPr>
          <p:nvPr>
            <p:ph type="pic" sz="quarter" idx="12"/>
          </p:nvPr>
        </p:nvSpPr>
        <p:spPr>
          <a:xfrm>
            <a:off x="6234113" y="21651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ADAD49C5-2BF0-4A04-B37D-5C7E92788796}"/>
              </a:ext>
            </a:extLst>
          </p:cNvPr>
          <p:cNvSpPr>
            <a:spLocks noGrp="1"/>
          </p:cNvSpPr>
          <p:nvPr>
            <p:ph type="pic" sz="quarter" idx="13"/>
          </p:nvPr>
        </p:nvSpPr>
        <p:spPr>
          <a:xfrm>
            <a:off x="6234113" y="4146337"/>
            <a:ext cx="1320800" cy="1320800"/>
          </a:xfrm>
          <a:custGeom>
            <a:avLst/>
            <a:gdLst>
              <a:gd name="connsiteX0" fmla="*/ 660400 w 1320800"/>
              <a:gd name="connsiteY0" fmla="*/ 0 h 1320800"/>
              <a:gd name="connsiteX1" fmla="*/ 1320800 w 1320800"/>
              <a:gd name="connsiteY1" fmla="*/ 660400 h 1320800"/>
              <a:gd name="connsiteX2" fmla="*/ 660400 w 1320800"/>
              <a:gd name="connsiteY2" fmla="*/ 1320800 h 1320800"/>
              <a:gd name="connsiteX3" fmla="*/ 0 w 1320800"/>
              <a:gd name="connsiteY3" fmla="*/ 660400 h 1320800"/>
              <a:gd name="connsiteX4" fmla="*/ 660400 w 1320800"/>
              <a:gd name="connsiteY4" fmla="*/ 0 h 1320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20800" h="1320800">
                <a:moveTo>
                  <a:pt x="660400" y="0"/>
                </a:moveTo>
                <a:cubicBezTo>
                  <a:pt x="1025129" y="0"/>
                  <a:pt x="1320800" y="295671"/>
                  <a:pt x="1320800" y="660400"/>
                </a:cubicBezTo>
                <a:cubicBezTo>
                  <a:pt x="1320800" y="1025129"/>
                  <a:pt x="1025129" y="1320800"/>
                  <a:pt x="660400" y="1320800"/>
                </a:cubicBezTo>
                <a:cubicBezTo>
                  <a:pt x="295671" y="1320800"/>
                  <a:pt x="0" y="1025129"/>
                  <a:pt x="0" y="660400"/>
                </a:cubicBezTo>
                <a:cubicBezTo>
                  <a:pt x="0" y="295671"/>
                  <a:pt x="295671" y="0"/>
                  <a:pt x="660400"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1044199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8_自定义版式">
    <p:spTree>
      <p:nvGrpSpPr>
        <p:cNvPr id="1" name=""/>
        <p:cNvGrpSpPr/>
        <p:nvPr/>
      </p:nvGrpSpPr>
      <p:grpSpPr>
        <a:xfrm>
          <a:off x="0" y="0"/>
          <a:ext cx="0" cy="0"/>
          <a:chOff x="0" y="0"/>
          <a:chExt cx="0" cy="0"/>
        </a:xfrm>
      </p:grpSpPr>
      <p:sp>
        <p:nvSpPr>
          <p:cNvPr id="7" name="任意多边形: 形状 6">
            <a:extLst>
              <a:ext uri="{FF2B5EF4-FFF2-40B4-BE49-F238E27FC236}">
                <a16:creationId xmlns:a16="http://schemas.microsoft.com/office/drawing/2014/main" id="{650E996A-39E9-403E-A142-E929A8D46F7A}"/>
              </a:ext>
            </a:extLst>
          </p:cNvPr>
          <p:cNvSpPr>
            <a:spLocks noGrp="1"/>
          </p:cNvSpPr>
          <p:nvPr>
            <p:ph type="pic" sz="quarter" idx="10"/>
          </p:nvPr>
        </p:nvSpPr>
        <p:spPr>
          <a:xfrm>
            <a:off x="5517400" y="3211535"/>
            <a:ext cx="1147916" cy="1147916"/>
          </a:xfrm>
          <a:custGeom>
            <a:avLst/>
            <a:gdLst>
              <a:gd name="connsiteX0" fmla="*/ 573958 w 1147916"/>
              <a:gd name="connsiteY0" fmla="*/ 0 h 1147916"/>
              <a:gd name="connsiteX1" fmla="*/ 1147916 w 1147916"/>
              <a:gd name="connsiteY1" fmla="*/ 573958 h 1147916"/>
              <a:gd name="connsiteX2" fmla="*/ 573958 w 1147916"/>
              <a:gd name="connsiteY2" fmla="*/ 1147916 h 1147916"/>
              <a:gd name="connsiteX3" fmla="*/ 0 w 1147916"/>
              <a:gd name="connsiteY3" fmla="*/ 573958 h 1147916"/>
              <a:gd name="connsiteX4" fmla="*/ 573958 w 1147916"/>
              <a:gd name="connsiteY4" fmla="*/ 0 h 114791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7916" h="1147916">
                <a:moveTo>
                  <a:pt x="573958" y="0"/>
                </a:moveTo>
                <a:cubicBezTo>
                  <a:pt x="890946" y="0"/>
                  <a:pt x="1147916" y="256970"/>
                  <a:pt x="1147916" y="573958"/>
                </a:cubicBezTo>
                <a:cubicBezTo>
                  <a:pt x="1147916" y="890946"/>
                  <a:pt x="890946" y="1147916"/>
                  <a:pt x="573958" y="1147916"/>
                </a:cubicBezTo>
                <a:cubicBezTo>
                  <a:pt x="256970" y="1147916"/>
                  <a:pt x="0" y="890946"/>
                  <a:pt x="0" y="573958"/>
                </a:cubicBezTo>
                <a:cubicBezTo>
                  <a:pt x="0" y="256970"/>
                  <a:pt x="256970" y="0"/>
                  <a:pt x="573958" y="0"/>
                </a:cubicBezTo>
                <a:close/>
              </a:path>
            </a:pathLst>
          </a:custGeom>
          <a:solidFill>
            <a:schemeClr val="tx2"/>
          </a:solidFill>
          <a:ln>
            <a:noFill/>
          </a:ln>
          <a:effectLst>
            <a:innerShdw blurRad="63500">
              <a:schemeClr val="accent2">
                <a:lumMod val="60000"/>
                <a:lumOff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lvl1pPr>
              <a:defRPr lang="zh-CN" altLang="en-US" sz="2000">
                <a:solidFill>
                  <a:srgbClr val="FFFFFF"/>
                </a:solidFill>
              </a:defRPr>
            </a:lvl1pPr>
          </a:lstStyle>
          <a:p>
            <a:pPr marL="0" lvl="0" algn="ctr"/>
            <a:endParaRPr lang="zh-CN" altLang="en-US"/>
          </a:p>
        </p:txBody>
      </p:sp>
    </p:spTree>
    <p:extLst>
      <p:ext uri="{BB962C8B-B14F-4D97-AF65-F5344CB8AC3E}">
        <p14:creationId xmlns:p14="http://schemas.microsoft.com/office/powerpoint/2010/main" val="11434123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7_自定义版式">
    <p:spTree>
      <p:nvGrpSpPr>
        <p:cNvPr id="1" name=""/>
        <p:cNvGrpSpPr/>
        <p:nvPr/>
      </p:nvGrpSpPr>
      <p:grpSpPr>
        <a:xfrm>
          <a:off x="0" y="0"/>
          <a:ext cx="0" cy="0"/>
          <a:chOff x="0" y="0"/>
          <a:chExt cx="0" cy="0"/>
        </a:xfrm>
      </p:grpSpPr>
      <p:sp>
        <p:nvSpPr>
          <p:cNvPr id="8" name="任意多边形: 形状 7">
            <a:extLst>
              <a:ext uri="{FF2B5EF4-FFF2-40B4-BE49-F238E27FC236}">
                <a16:creationId xmlns:a16="http://schemas.microsoft.com/office/drawing/2014/main" id="{989074C9-A664-44C7-8C8D-A503BD611D4F}"/>
              </a:ext>
            </a:extLst>
          </p:cNvPr>
          <p:cNvSpPr>
            <a:spLocks noGrp="1"/>
          </p:cNvSpPr>
          <p:nvPr>
            <p:ph type="pic" sz="quarter" idx="10"/>
          </p:nvPr>
        </p:nvSpPr>
        <p:spPr>
          <a:xfrm>
            <a:off x="6856413" y="1612428"/>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
        <p:nvSpPr>
          <p:cNvPr id="9" name="任意多边形: 形状 8">
            <a:extLst>
              <a:ext uri="{FF2B5EF4-FFF2-40B4-BE49-F238E27FC236}">
                <a16:creationId xmlns:a16="http://schemas.microsoft.com/office/drawing/2014/main" id="{E619FCF9-3191-46FA-864C-4F186B75B749}"/>
              </a:ext>
            </a:extLst>
          </p:cNvPr>
          <p:cNvSpPr>
            <a:spLocks noGrp="1"/>
          </p:cNvSpPr>
          <p:nvPr>
            <p:ph type="pic" sz="quarter" idx="11"/>
          </p:nvPr>
        </p:nvSpPr>
        <p:spPr>
          <a:xfrm>
            <a:off x="6856413" y="4006005"/>
            <a:ext cx="3976688" cy="1734395"/>
          </a:xfrm>
          <a:custGeom>
            <a:avLst/>
            <a:gdLst>
              <a:gd name="connsiteX0" fmla="*/ 112857 w 3976688"/>
              <a:gd name="connsiteY0" fmla="*/ 0 h 1734395"/>
              <a:gd name="connsiteX1" fmla="*/ 3863831 w 3976688"/>
              <a:gd name="connsiteY1" fmla="*/ 0 h 1734395"/>
              <a:gd name="connsiteX2" fmla="*/ 3976688 w 3976688"/>
              <a:gd name="connsiteY2" fmla="*/ 112857 h 1734395"/>
              <a:gd name="connsiteX3" fmla="*/ 3976688 w 3976688"/>
              <a:gd name="connsiteY3" fmla="*/ 1621538 h 1734395"/>
              <a:gd name="connsiteX4" fmla="*/ 3863831 w 3976688"/>
              <a:gd name="connsiteY4" fmla="*/ 1734395 h 1734395"/>
              <a:gd name="connsiteX5" fmla="*/ 112857 w 3976688"/>
              <a:gd name="connsiteY5" fmla="*/ 1734395 h 1734395"/>
              <a:gd name="connsiteX6" fmla="*/ 0 w 3976688"/>
              <a:gd name="connsiteY6" fmla="*/ 1621538 h 1734395"/>
              <a:gd name="connsiteX7" fmla="*/ 0 w 3976688"/>
              <a:gd name="connsiteY7" fmla="*/ 112857 h 1734395"/>
              <a:gd name="connsiteX8" fmla="*/ 112857 w 3976688"/>
              <a:gd name="connsiteY8" fmla="*/ 0 h 1734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688" h="1734395">
                <a:moveTo>
                  <a:pt x="112857" y="0"/>
                </a:moveTo>
                <a:lnTo>
                  <a:pt x="3863831" y="0"/>
                </a:lnTo>
                <a:cubicBezTo>
                  <a:pt x="3926160" y="0"/>
                  <a:pt x="3976688" y="50528"/>
                  <a:pt x="3976688" y="112857"/>
                </a:cubicBezTo>
                <a:lnTo>
                  <a:pt x="3976688" y="1621538"/>
                </a:lnTo>
                <a:cubicBezTo>
                  <a:pt x="3976688" y="1683867"/>
                  <a:pt x="3926160" y="1734395"/>
                  <a:pt x="3863831" y="1734395"/>
                </a:cubicBezTo>
                <a:lnTo>
                  <a:pt x="112857" y="1734395"/>
                </a:lnTo>
                <a:cubicBezTo>
                  <a:pt x="50528" y="1734395"/>
                  <a:pt x="0" y="1683867"/>
                  <a:pt x="0" y="1621538"/>
                </a:cubicBezTo>
                <a:lnTo>
                  <a:pt x="0" y="112857"/>
                </a:lnTo>
                <a:cubicBezTo>
                  <a:pt x="0" y="50528"/>
                  <a:pt x="50528" y="0"/>
                  <a:pt x="112857"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3791112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15" name="任意多边形: 形状 14">
            <a:extLst>
              <a:ext uri="{FF2B5EF4-FFF2-40B4-BE49-F238E27FC236}">
                <a16:creationId xmlns:a16="http://schemas.microsoft.com/office/drawing/2014/main" id="{0F985E73-065D-498D-97AE-420972DC688D}"/>
              </a:ext>
            </a:extLst>
          </p:cNvPr>
          <p:cNvSpPr>
            <a:spLocks noGrp="1"/>
          </p:cNvSpPr>
          <p:nvPr>
            <p:ph type="pic" sz="quarter" idx="10"/>
          </p:nvPr>
        </p:nvSpPr>
        <p:spPr>
          <a:xfrm>
            <a:off x="3191105"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5794DACB-660F-4672-BA01-5A93B171287C}"/>
              </a:ext>
            </a:extLst>
          </p:cNvPr>
          <p:cNvSpPr>
            <a:spLocks noGrp="1"/>
          </p:cNvSpPr>
          <p:nvPr>
            <p:ph type="pic" sz="quarter" idx="11"/>
          </p:nvPr>
        </p:nvSpPr>
        <p:spPr>
          <a:xfrm>
            <a:off x="1311031" y="4018568"/>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8" name="任意多边形: 形状 17">
            <a:extLst>
              <a:ext uri="{FF2B5EF4-FFF2-40B4-BE49-F238E27FC236}">
                <a16:creationId xmlns:a16="http://schemas.microsoft.com/office/drawing/2014/main" id="{CDA981C2-B31A-4581-AF9D-37C477FB2008}"/>
              </a:ext>
            </a:extLst>
          </p:cNvPr>
          <p:cNvSpPr>
            <a:spLocks noGrp="1"/>
          </p:cNvSpPr>
          <p:nvPr>
            <p:ph type="pic" sz="quarter" idx="12"/>
          </p:nvPr>
        </p:nvSpPr>
        <p:spPr>
          <a:xfrm>
            <a:off x="5053726"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6" name="任意多边形: 形状 15">
            <a:extLst>
              <a:ext uri="{FF2B5EF4-FFF2-40B4-BE49-F238E27FC236}">
                <a16:creationId xmlns:a16="http://schemas.microsoft.com/office/drawing/2014/main" id="{92346DF4-6787-4907-8483-8CC50A27B4F7}"/>
              </a:ext>
            </a:extLst>
          </p:cNvPr>
          <p:cNvSpPr>
            <a:spLocks noGrp="1"/>
          </p:cNvSpPr>
          <p:nvPr>
            <p:ph type="pic" sz="quarter" idx="13"/>
          </p:nvPr>
        </p:nvSpPr>
        <p:spPr>
          <a:xfrm>
            <a:off x="6945263" y="2671407"/>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
        <p:nvSpPr>
          <p:cNvPr id="17" name="任意多边形: 形状 16">
            <a:extLst>
              <a:ext uri="{FF2B5EF4-FFF2-40B4-BE49-F238E27FC236}">
                <a16:creationId xmlns:a16="http://schemas.microsoft.com/office/drawing/2014/main" id="{E41E55AB-DE66-4D91-95C5-414C95B181AB}"/>
              </a:ext>
            </a:extLst>
          </p:cNvPr>
          <p:cNvSpPr>
            <a:spLocks noGrp="1"/>
          </p:cNvSpPr>
          <p:nvPr>
            <p:ph type="pic" sz="quarter" idx="14"/>
          </p:nvPr>
        </p:nvSpPr>
        <p:spPr>
          <a:xfrm>
            <a:off x="8796421" y="4066952"/>
            <a:ext cx="2084549" cy="1529237"/>
          </a:xfrm>
          <a:custGeom>
            <a:avLst/>
            <a:gdLst>
              <a:gd name="connsiteX0" fmla="*/ 0 w 2084549"/>
              <a:gd name="connsiteY0" fmla="*/ 0 h 1529237"/>
              <a:gd name="connsiteX1" fmla="*/ 2084549 w 2084549"/>
              <a:gd name="connsiteY1" fmla="*/ 0 h 1529237"/>
              <a:gd name="connsiteX2" fmla="*/ 2084549 w 2084549"/>
              <a:gd name="connsiteY2" fmla="*/ 1529237 h 1529237"/>
              <a:gd name="connsiteX3" fmla="*/ 0 w 2084549"/>
              <a:gd name="connsiteY3" fmla="*/ 1529237 h 1529237"/>
            </a:gdLst>
            <a:ahLst/>
            <a:cxnLst>
              <a:cxn ang="0">
                <a:pos x="connsiteX0" y="connsiteY0"/>
              </a:cxn>
              <a:cxn ang="0">
                <a:pos x="connsiteX1" y="connsiteY1"/>
              </a:cxn>
              <a:cxn ang="0">
                <a:pos x="connsiteX2" y="connsiteY2"/>
              </a:cxn>
              <a:cxn ang="0">
                <a:pos x="connsiteX3" y="connsiteY3"/>
              </a:cxn>
            </a:cxnLst>
            <a:rect l="l" t="t" r="r" b="b"/>
            <a:pathLst>
              <a:path w="2084549" h="1529237">
                <a:moveTo>
                  <a:pt x="0" y="0"/>
                </a:moveTo>
                <a:lnTo>
                  <a:pt x="2084549" y="0"/>
                </a:lnTo>
                <a:lnTo>
                  <a:pt x="2084549" y="1529237"/>
                </a:lnTo>
                <a:lnTo>
                  <a:pt x="0" y="1529237"/>
                </a:lnTo>
                <a:close/>
              </a:path>
            </a:pathLst>
          </a:custGeom>
        </p:spPr>
        <p:txBody>
          <a:bodyPr wrap="square">
            <a:noAutofit/>
          </a:bodyPr>
          <a:lstStyle/>
          <a:p>
            <a:endParaRPr lang="zh-CN" altLang="en-US"/>
          </a:p>
        </p:txBody>
      </p:sp>
    </p:spTree>
    <p:extLst>
      <p:ext uri="{BB962C8B-B14F-4D97-AF65-F5344CB8AC3E}">
        <p14:creationId xmlns:p14="http://schemas.microsoft.com/office/powerpoint/2010/main" val="34773168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8AE2E66D-D41B-429F-8798-C036B3A90752}"/>
              </a:ext>
            </a:extLst>
          </p:cNvPr>
          <p:cNvSpPr>
            <a:spLocks noGrp="1"/>
          </p:cNvSpPr>
          <p:nvPr>
            <p:ph type="pic" sz="quarter" idx="10"/>
          </p:nvPr>
        </p:nvSpPr>
        <p:spPr>
          <a:xfrm>
            <a:off x="3674745" y="1812132"/>
            <a:ext cx="1441732" cy="1441730"/>
          </a:xfrm>
          <a:custGeom>
            <a:avLst/>
            <a:gdLst>
              <a:gd name="connsiteX0" fmla="*/ 720866 w 1441732"/>
              <a:gd name="connsiteY0" fmla="*/ 0 h 1441730"/>
              <a:gd name="connsiteX1" fmla="*/ 1441732 w 1441732"/>
              <a:gd name="connsiteY1" fmla="*/ 720865 h 1441730"/>
              <a:gd name="connsiteX2" fmla="*/ 720866 w 1441732"/>
              <a:gd name="connsiteY2" fmla="*/ 1441730 h 1441730"/>
              <a:gd name="connsiteX3" fmla="*/ 0 w 1441732"/>
              <a:gd name="connsiteY3" fmla="*/ 720865 h 1441730"/>
              <a:gd name="connsiteX4" fmla="*/ 720866 w 1441732"/>
              <a:gd name="connsiteY4" fmla="*/ 0 h 14417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1732" h="1441730">
                <a:moveTo>
                  <a:pt x="720866" y="0"/>
                </a:moveTo>
                <a:cubicBezTo>
                  <a:pt x="1118989" y="0"/>
                  <a:pt x="1441732" y="322742"/>
                  <a:pt x="1441732" y="720865"/>
                </a:cubicBezTo>
                <a:cubicBezTo>
                  <a:pt x="1441732" y="1118988"/>
                  <a:pt x="1118989" y="1441730"/>
                  <a:pt x="720866" y="1441730"/>
                </a:cubicBezTo>
                <a:cubicBezTo>
                  <a:pt x="322743" y="1441730"/>
                  <a:pt x="0" y="1118988"/>
                  <a:pt x="0" y="720865"/>
                </a:cubicBezTo>
                <a:cubicBezTo>
                  <a:pt x="0" y="322742"/>
                  <a:pt x="322743" y="0"/>
                  <a:pt x="720866" y="0"/>
                </a:cubicBezTo>
                <a:close/>
              </a:path>
            </a:pathLst>
          </a:custGeom>
          <a:solidFill>
            <a:schemeClr val="accent3"/>
          </a:solidFill>
          <a:ln w="25400" cap="flat" cmpd="sng" algn="ctr">
            <a:noFill/>
            <a:prstDash val="solid"/>
          </a:ln>
          <a:effectLst>
            <a:outerShdw dist="165100" dir="13500000" algn="br" rotWithShape="0">
              <a:schemeClr val="accent3">
                <a:lumMod val="60000"/>
                <a:lumOff val="40000"/>
                <a:alpha val="40000"/>
              </a:schemeClr>
            </a:outerShdw>
          </a:effectLst>
        </p:spPr>
        <p:txBody>
          <a:bodyPr lIns="0" tIns="0" rIns="0" bIns="0" anchor="ctr">
            <a:normAutofit/>
          </a:bodyPr>
          <a:lstStyle>
            <a:lvl1pPr>
              <a:defRPr lang="zh-CN" altLang="en-US" sz="1600" kern="0">
                <a:solidFill>
                  <a:srgbClr val="F9F9F9"/>
                </a:solidFill>
              </a:defRPr>
            </a:lvl1pPr>
          </a:lstStyle>
          <a:p>
            <a:pPr marL="0" lvl="0" algn="ctr"/>
            <a:endParaRPr lang="zh-CN" altLang="en-US"/>
          </a:p>
        </p:txBody>
      </p:sp>
      <p:sp>
        <p:nvSpPr>
          <p:cNvPr id="14" name="任意多边形: 形状 13">
            <a:extLst>
              <a:ext uri="{FF2B5EF4-FFF2-40B4-BE49-F238E27FC236}">
                <a16:creationId xmlns:a16="http://schemas.microsoft.com/office/drawing/2014/main" id="{4CB59F21-C159-43BD-9820-1DF70C88A6C3}"/>
              </a:ext>
            </a:extLst>
          </p:cNvPr>
          <p:cNvSpPr>
            <a:spLocks noGrp="1"/>
          </p:cNvSpPr>
          <p:nvPr>
            <p:ph type="pic" sz="quarter" idx="11"/>
          </p:nvPr>
        </p:nvSpPr>
        <p:spPr>
          <a:xfrm>
            <a:off x="1619250" y="2652455"/>
            <a:ext cx="2164656" cy="2164656"/>
          </a:xfrm>
          <a:custGeom>
            <a:avLst/>
            <a:gdLst>
              <a:gd name="connsiteX0" fmla="*/ 1082328 w 2164656"/>
              <a:gd name="connsiteY0" fmla="*/ 0 h 2164656"/>
              <a:gd name="connsiteX1" fmla="*/ 2164656 w 2164656"/>
              <a:gd name="connsiteY1" fmla="*/ 1082328 h 2164656"/>
              <a:gd name="connsiteX2" fmla="*/ 1082328 w 2164656"/>
              <a:gd name="connsiteY2" fmla="*/ 2164656 h 2164656"/>
              <a:gd name="connsiteX3" fmla="*/ 0 w 2164656"/>
              <a:gd name="connsiteY3" fmla="*/ 1082328 h 2164656"/>
              <a:gd name="connsiteX4" fmla="*/ 1082328 w 2164656"/>
              <a:gd name="connsiteY4" fmla="*/ 0 h 21646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4656" h="2164656">
                <a:moveTo>
                  <a:pt x="1082328" y="0"/>
                </a:moveTo>
                <a:cubicBezTo>
                  <a:pt x="1680081" y="0"/>
                  <a:pt x="2164656" y="484575"/>
                  <a:pt x="2164656" y="1082328"/>
                </a:cubicBezTo>
                <a:cubicBezTo>
                  <a:pt x="2164656" y="1680081"/>
                  <a:pt x="1680081" y="2164656"/>
                  <a:pt x="1082328" y="2164656"/>
                </a:cubicBezTo>
                <a:cubicBezTo>
                  <a:pt x="484575" y="2164656"/>
                  <a:pt x="0" y="1680081"/>
                  <a:pt x="0" y="1082328"/>
                </a:cubicBezTo>
                <a:cubicBezTo>
                  <a:pt x="0" y="484575"/>
                  <a:pt x="484575" y="0"/>
                  <a:pt x="1082328" y="0"/>
                </a:cubicBezTo>
                <a:close/>
              </a:path>
            </a:pathLst>
          </a:custGeom>
          <a:solidFill>
            <a:schemeClr val="accent2"/>
          </a:solidFill>
          <a:ln w="25400" cap="flat" cmpd="sng" algn="ctr">
            <a:noFill/>
            <a:prstDash val="solid"/>
          </a:ln>
          <a:effectLst>
            <a:outerShdw dist="165100" dir="13500000" algn="br" rotWithShape="0">
              <a:schemeClr val="accent2">
                <a:lumMod val="60000"/>
                <a:lumOff val="40000"/>
                <a:alpha val="40000"/>
              </a:schemeClr>
            </a:outerShdw>
          </a:effectLst>
        </p:spPr>
        <p:txBody>
          <a:bodyPr lIns="0" tIns="0" rIns="216000" bIns="0" anchor="ctr">
            <a:normAutofit/>
          </a:bodyPr>
          <a:lstStyle>
            <a:lvl1pPr>
              <a:defRPr lang="zh-CN" altLang="en-US" sz="1800" kern="0">
                <a:solidFill>
                  <a:srgbClr val="F9F9F9"/>
                </a:solidFill>
              </a:defRPr>
            </a:lvl1pPr>
          </a:lstStyle>
          <a:p>
            <a:pPr marL="0" lvl="0" algn="ctr">
              <a:lnSpc>
                <a:spcPct val="120000"/>
              </a:lnSpc>
            </a:pPr>
            <a:endParaRPr lang="zh-CN" altLang="en-US"/>
          </a:p>
        </p:txBody>
      </p:sp>
      <p:sp>
        <p:nvSpPr>
          <p:cNvPr id="15" name="任意多边形: 形状 14">
            <a:extLst>
              <a:ext uri="{FF2B5EF4-FFF2-40B4-BE49-F238E27FC236}">
                <a16:creationId xmlns:a16="http://schemas.microsoft.com/office/drawing/2014/main" id="{86C01F90-F81C-4341-A059-B8068A5B8089}"/>
              </a:ext>
            </a:extLst>
          </p:cNvPr>
          <p:cNvSpPr>
            <a:spLocks noGrp="1"/>
          </p:cNvSpPr>
          <p:nvPr>
            <p:ph type="pic" sz="quarter" idx="12"/>
          </p:nvPr>
        </p:nvSpPr>
        <p:spPr>
          <a:xfrm>
            <a:off x="3357564" y="2655800"/>
            <a:ext cx="2926714" cy="2926714"/>
          </a:xfrm>
          <a:custGeom>
            <a:avLst/>
            <a:gdLst>
              <a:gd name="connsiteX0" fmla="*/ 1463357 w 2926714"/>
              <a:gd name="connsiteY0" fmla="*/ 0 h 2926714"/>
              <a:gd name="connsiteX1" fmla="*/ 2926714 w 2926714"/>
              <a:gd name="connsiteY1" fmla="*/ 1463357 h 2926714"/>
              <a:gd name="connsiteX2" fmla="*/ 1463357 w 2926714"/>
              <a:gd name="connsiteY2" fmla="*/ 2926714 h 2926714"/>
              <a:gd name="connsiteX3" fmla="*/ 0 w 2926714"/>
              <a:gd name="connsiteY3" fmla="*/ 1463357 h 2926714"/>
              <a:gd name="connsiteX4" fmla="*/ 1463357 w 2926714"/>
              <a:gd name="connsiteY4" fmla="*/ 0 h 29267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6714" h="2926714">
                <a:moveTo>
                  <a:pt x="1463357" y="0"/>
                </a:moveTo>
                <a:cubicBezTo>
                  <a:pt x="2271547" y="0"/>
                  <a:pt x="2926714" y="655167"/>
                  <a:pt x="2926714" y="1463357"/>
                </a:cubicBezTo>
                <a:cubicBezTo>
                  <a:pt x="2926714" y="2271547"/>
                  <a:pt x="2271547" y="2926714"/>
                  <a:pt x="1463357" y="2926714"/>
                </a:cubicBezTo>
                <a:cubicBezTo>
                  <a:pt x="655167" y="2926714"/>
                  <a:pt x="0" y="2271547"/>
                  <a:pt x="0" y="1463357"/>
                </a:cubicBezTo>
                <a:cubicBezTo>
                  <a:pt x="0" y="655167"/>
                  <a:pt x="655167" y="0"/>
                  <a:pt x="1463357" y="0"/>
                </a:cubicBezTo>
                <a:close/>
              </a:path>
            </a:pathLst>
          </a:custGeom>
          <a:solidFill>
            <a:schemeClr val="accent1"/>
          </a:solidFill>
          <a:ln w="25400" cap="flat" cmpd="sng" algn="ctr">
            <a:noFill/>
            <a:prstDash val="solid"/>
          </a:ln>
          <a:effectLst>
            <a:outerShdw dist="165100" dir="13500000" algn="br" rotWithShape="0">
              <a:schemeClr val="accent1">
                <a:lumMod val="60000"/>
                <a:lumOff val="40000"/>
                <a:alpha val="40000"/>
              </a:schemeClr>
            </a:outerShdw>
          </a:effectLst>
        </p:spPr>
        <p:txBody>
          <a:bodyPr lIns="0" tIns="180000" rIns="0" bIns="0" anchor="ctr">
            <a:normAutofit/>
          </a:bodyPr>
          <a:lstStyle>
            <a:lvl1pPr>
              <a:defRPr lang="zh-CN" altLang="en-US" sz="1800" kern="0">
                <a:solidFill>
                  <a:srgbClr val="F9F9F9"/>
                </a:solidFill>
              </a:defRPr>
            </a:lvl1pPr>
          </a:lstStyle>
          <a:p>
            <a:pPr marL="0" lvl="0" algn="ctr">
              <a:lnSpc>
                <a:spcPct val="130000"/>
              </a:lnSpc>
            </a:pPr>
            <a:endParaRPr lang="zh-CN" altLang="en-US"/>
          </a:p>
        </p:txBody>
      </p:sp>
    </p:spTree>
    <p:extLst>
      <p:ext uri="{BB962C8B-B14F-4D97-AF65-F5344CB8AC3E}">
        <p14:creationId xmlns:p14="http://schemas.microsoft.com/office/powerpoint/2010/main" val="21144191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13" name="任意多边形: 形状 12">
            <a:extLst>
              <a:ext uri="{FF2B5EF4-FFF2-40B4-BE49-F238E27FC236}">
                <a16:creationId xmlns:a16="http://schemas.microsoft.com/office/drawing/2014/main" id="{7EAD8717-E304-4BCC-AA2B-75132A22FF12}"/>
              </a:ext>
            </a:extLst>
          </p:cNvPr>
          <p:cNvSpPr>
            <a:spLocks noGrp="1"/>
          </p:cNvSpPr>
          <p:nvPr>
            <p:ph type="pic" sz="quarter" idx="10"/>
          </p:nvPr>
        </p:nvSpPr>
        <p:spPr>
          <a:xfrm>
            <a:off x="4248152"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2" name="任意多边形: 形状 11">
            <a:extLst>
              <a:ext uri="{FF2B5EF4-FFF2-40B4-BE49-F238E27FC236}">
                <a16:creationId xmlns:a16="http://schemas.microsoft.com/office/drawing/2014/main" id="{8FD88E05-899A-41E6-A567-660C8B17BEE6}"/>
              </a:ext>
            </a:extLst>
          </p:cNvPr>
          <p:cNvSpPr>
            <a:spLocks noGrp="1"/>
          </p:cNvSpPr>
          <p:nvPr>
            <p:ph type="pic" sz="quarter" idx="11"/>
          </p:nvPr>
        </p:nvSpPr>
        <p:spPr>
          <a:xfrm>
            <a:off x="6832483" y="2035580"/>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5" name="任意多边形: 形状 14">
            <a:extLst>
              <a:ext uri="{FF2B5EF4-FFF2-40B4-BE49-F238E27FC236}">
                <a16:creationId xmlns:a16="http://schemas.microsoft.com/office/drawing/2014/main" id="{CF804839-EAEF-4E86-AA13-9BB2276D0640}"/>
              </a:ext>
            </a:extLst>
          </p:cNvPr>
          <p:cNvSpPr>
            <a:spLocks noGrp="1"/>
          </p:cNvSpPr>
          <p:nvPr>
            <p:ph type="pic" sz="quarter" idx="12"/>
          </p:nvPr>
        </p:nvSpPr>
        <p:spPr>
          <a:xfrm>
            <a:off x="6832483"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
        <p:nvSpPr>
          <p:cNvPr id="14" name="任意多边形: 形状 13">
            <a:extLst>
              <a:ext uri="{FF2B5EF4-FFF2-40B4-BE49-F238E27FC236}">
                <a16:creationId xmlns:a16="http://schemas.microsoft.com/office/drawing/2014/main" id="{ABA1BF48-DA15-45F2-B813-3D11332B4C56}"/>
              </a:ext>
            </a:extLst>
          </p:cNvPr>
          <p:cNvSpPr>
            <a:spLocks noGrp="1"/>
          </p:cNvSpPr>
          <p:nvPr>
            <p:ph type="pic" sz="quarter" idx="13"/>
          </p:nvPr>
        </p:nvSpPr>
        <p:spPr>
          <a:xfrm>
            <a:off x="4248152" y="4414547"/>
            <a:ext cx="1130418" cy="1128600"/>
          </a:xfrm>
          <a:custGeom>
            <a:avLst/>
            <a:gdLst>
              <a:gd name="connsiteX0" fmla="*/ 565209 w 1130418"/>
              <a:gd name="connsiteY0" fmla="*/ 0 h 1128600"/>
              <a:gd name="connsiteX1" fmla="*/ 1130418 w 1130418"/>
              <a:gd name="connsiteY1" fmla="*/ 564300 h 1128600"/>
              <a:gd name="connsiteX2" fmla="*/ 565209 w 1130418"/>
              <a:gd name="connsiteY2" fmla="*/ 1128600 h 1128600"/>
              <a:gd name="connsiteX3" fmla="*/ 0 w 1130418"/>
              <a:gd name="connsiteY3" fmla="*/ 564300 h 1128600"/>
              <a:gd name="connsiteX4" fmla="*/ 565209 w 1130418"/>
              <a:gd name="connsiteY4" fmla="*/ 0 h 1128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30418" h="1128600">
                <a:moveTo>
                  <a:pt x="565209" y="0"/>
                </a:moveTo>
                <a:cubicBezTo>
                  <a:pt x="877365" y="0"/>
                  <a:pt x="1130418" y="252646"/>
                  <a:pt x="1130418" y="564300"/>
                </a:cubicBezTo>
                <a:cubicBezTo>
                  <a:pt x="1130418" y="875954"/>
                  <a:pt x="877365" y="1128600"/>
                  <a:pt x="565209" y="1128600"/>
                </a:cubicBezTo>
                <a:cubicBezTo>
                  <a:pt x="253053" y="1128600"/>
                  <a:pt x="0" y="875954"/>
                  <a:pt x="0" y="564300"/>
                </a:cubicBezTo>
                <a:cubicBezTo>
                  <a:pt x="0" y="252646"/>
                  <a:pt x="253053" y="0"/>
                  <a:pt x="565209" y="0"/>
                </a:cubicBezTo>
                <a:close/>
              </a:path>
            </a:pathLst>
          </a:custGeom>
        </p:spPr>
        <p:txBody>
          <a:bodyPr wrap="square">
            <a:noAutofit/>
          </a:bodyPr>
          <a:lstStyle/>
          <a:p>
            <a:endParaRPr lang="zh-CN" altLang="en-US"/>
          </a:p>
        </p:txBody>
      </p:sp>
    </p:spTree>
    <p:extLst>
      <p:ext uri="{BB962C8B-B14F-4D97-AF65-F5344CB8AC3E}">
        <p14:creationId xmlns:p14="http://schemas.microsoft.com/office/powerpoint/2010/main" val="37965156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emf"/><Relationship Id="rId3" Type="http://schemas.openxmlformats.org/officeDocument/2006/relationships/slideLayout" Target="../slideLayouts/slideLayout3.xml"/><Relationship Id="rId21" Type="http://schemas.openxmlformats.org/officeDocument/2006/relationships/image" Target="../media/image6.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emf"/><Relationship Id="rId2" Type="http://schemas.openxmlformats.org/officeDocument/2006/relationships/slideLayout" Target="../slideLayouts/slideLayout2.xml"/><Relationship Id="rId16" Type="http://schemas.openxmlformats.org/officeDocument/2006/relationships/image" Target="../media/image1.png"/><Relationship Id="rId20" Type="http://schemas.openxmlformats.org/officeDocument/2006/relationships/image" Target="../media/image5.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image" Target="../media/image4.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4" name="图片 13">
            <a:extLst>
              <a:ext uri="{FF2B5EF4-FFF2-40B4-BE49-F238E27FC236}">
                <a16:creationId xmlns:a16="http://schemas.microsoft.com/office/drawing/2014/main" id="{17CAA4B6-7102-430B-A202-7221145AB4C2}"/>
              </a:ext>
            </a:extLst>
          </p:cNvPr>
          <p:cNvPicPr>
            <a:picLocks noChangeAspect="1"/>
          </p:cNvPicPr>
          <p:nvPr userDrawn="1"/>
        </p:nvPicPr>
        <p:blipFill rotWithShape="1">
          <a:blip r:embed="rId16" cstate="print">
            <a:extLst>
              <a:ext uri="{28A0092B-C50C-407E-A947-70E740481C1C}">
                <a14:useLocalDpi xmlns:a14="http://schemas.microsoft.com/office/drawing/2010/main" val="0"/>
              </a:ext>
            </a:extLst>
          </a:blip>
          <a:srcRect l="5572" t="18492" r="5572" b="14366"/>
          <a:stretch/>
        </p:blipFill>
        <p:spPr>
          <a:xfrm>
            <a:off x="0" y="12700"/>
            <a:ext cx="12192000" cy="6845300"/>
          </a:xfrm>
          <a:prstGeom prst="rect">
            <a:avLst/>
          </a:prstGeom>
        </p:spPr>
      </p:pic>
      <p:pic>
        <p:nvPicPr>
          <p:cNvPr id="9" name="图片 8">
            <a:extLst>
              <a:ext uri="{FF2B5EF4-FFF2-40B4-BE49-F238E27FC236}">
                <a16:creationId xmlns:a16="http://schemas.microsoft.com/office/drawing/2014/main" id="{CDC4D4C5-4695-4A81-AEDB-A9DAC17F03D5}"/>
              </a:ext>
            </a:extLst>
          </p:cNvPr>
          <p:cNvPicPr>
            <a:picLocks noChangeAspect="1"/>
          </p:cNvPicPr>
          <p:nvPr userDrawn="1"/>
        </p:nvPicPr>
        <p:blipFill>
          <a:blip r:embed="rId17"/>
          <a:stretch>
            <a:fillRect/>
          </a:stretch>
        </p:blipFill>
        <p:spPr>
          <a:xfrm>
            <a:off x="7621545" y="2694141"/>
            <a:ext cx="1074405" cy="1255291"/>
          </a:xfrm>
          <a:prstGeom prst="rect">
            <a:avLst/>
          </a:prstGeom>
        </p:spPr>
      </p:pic>
      <p:pic>
        <p:nvPicPr>
          <p:cNvPr id="10" name="图片 9">
            <a:extLst>
              <a:ext uri="{FF2B5EF4-FFF2-40B4-BE49-F238E27FC236}">
                <a16:creationId xmlns:a16="http://schemas.microsoft.com/office/drawing/2014/main" id="{C6B22C73-CB3A-4D5F-A354-B4BC2A44F4B3}"/>
              </a:ext>
            </a:extLst>
          </p:cNvPr>
          <p:cNvPicPr>
            <a:picLocks noChangeAspect="1"/>
          </p:cNvPicPr>
          <p:nvPr userDrawn="1"/>
        </p:nvPicPr>
        <p:blipFill>
          <a:blip r:embed="rId18"/>
          <a:stretch>
            <a:fillRect/>
          </a:stretch>
        </p:blipFill>
        <p:spPr>
          <a:xfrm rot="19092273">
            <a:off x="5969039" y="3535273"/>
            <a:ext cx="958588" cy="832716"/>
          </a:xfrm>
          <a:prstGeom prst="rect">
            <a:avLst/>
          </a:prstGeom>
        </p:spPr>
      </p:pic>
      <p:pic>
        <p:nvPicPr>
          <p:cNvPr id="11" name="图片 10">
            <a:extLst>
              <a:ext uri="{FF2B5EF4-FFF2-40B4-BE49-F238E27FC236}">
                <a16:creationId xmlns:a16="http://schemas.microsoft.com/office/drawing/2014/main" id="{2FE88D25-8D4A-412E-AD3D-0F8BCBC51B4A}"/>
              </a:ext>
            </a:extLst>
          </p:cNvPr>
          <p:cNvPicPr>
            <a:picLocks noChangeAspect="1"/>
          </p:cNvPicPr>
          <p:nvPr userDrawn="1"/>
        </p:nvPicPr>
        <p:blipFill>
          <a:blip r:embed="rId19"/>
          <a:stretch>
            <a:fillRect/>
          </a:stretch>
        </p:blipFill>
        <p:spPr>
          <a:xfrm>
            <a:off x="5478546" y="2363843"/>
            <a:ext cx="1249202" cy="957943"/>
          </a:xfrm>
          <a:prstGeom prst="rect">
            <a:avLst/>
          </a:prstGeom>
        </p:spPr>
      </p:pic>
      <p:pic>
        <p:nvPicPr>
          <p:cNvPr id="12" name="图片 11">
            <a:extLst>
              <a:ext uri="{FF2B5EF4-FFF2-40B4-BE49-F238E27FC236}">
                <a16:creationId xmlns:a16="http://schemas.microsoft.com/office/drawing/2014/main" id="{4A9075CD-A1EE-4172-8AD1-315DB9617712}"/>
              </a:ext>
            </a:extLst>
          </p:cNvPr>
          <p:cNvPicPr>
            <a:picLocks noChangeAspect="1"/>
          </p:cNvPicPr>
          <p:nvPr userDrawn="1"/>
        </p:nvPicPr>
        <p:blipFill>
          <a:blip r:embed="rId20"/>
          <a:stretch>
            <a:fillRect/>
          </a:stretch>
        </p:blipFill>
        <p:spPr>
          <a:xfrm>
            <a:off x="1667797" y="4337189"/>
            <a:ext cx="834103" cy="728303"/>
          </a:xfrm>
          <a:prstGeom prst="rect">
            <a:avLst/>
          </a:prstGeom>
        </p:spPr>
      </p:pic>
      <p:pic>
        <p:nvPicPr>
          <p:cNvPr id="13" name="图片 12">
            <a:extLst>
              <a:ext uri="{FF2B5EF4-FFF2-40B4-BE49-F238E27FC236}">
                <a16:creationId xmlns:a16="http://schemas.microsoft.com/office/drawing/2014/main" id="{5CD8F5F7-0EAB-4A58-88E9-007D8AD8404D}"/>
              </a:ext>
            </a:extLst>
          </p:cNvPr>
          <p:cNvPicPr>
            <a:picLocks noChangeAspect="1"/>
          </p:cNvPicPr>
          <p:nvPr userDrawn="1"/>
        </p:nvPicPr>
        <p:blipFill>
          <a:blip r:embed="rId21"/>
          <a:stretch>
            <a:fillRect/>
          </a:stretch>
        </p:blipFill>
        <p:spPr>
          <a:xfrm>
            <a:off x="3488071" y="2471057"/>
            <a:ext cx="1787050" cy="1485494"/>
          </a:xfrm>
          <a:prstGeom prst="rect">
            <a:avLst/>
          </a:prstGeom>
        </p:spPr>
      </p:pic>
      <p:sp>
        <p:nvSpPr>
          <p:cNvPr id="15" name="矩形 14">
            <a:extLst>
              <a:ext uri="{FF2B5EF4-FFF2-40B4-BE49-F238E27FC236}">
                <a16:creationId xmlns:a16="http://schemas.microsoft.com/office/drawing/2014/main" id="{93AE9060-CBEC-4F37-84ED-FEC5B3A64DC8}"/>
              </a:ext>
            </a:extLst>
          </p:cNvPr>
          <p:cNvSpPr/>
          <p:nvPr userDrawn="1"/>
        </p:nvSpPr>
        <p:spPr>
          <a:xfrm>
            <a:off x="0" y="0"/>
            <a:ext cx="12192000" cy="6858000"/>
          </a:xfrm>
          <a:prstGeom prst="rect">
            <a:avLst/>
          </a:prstGeom>
          <a:solidFill>
            <a:srgbClr val="F6F0E1">
              <a:alpha val="9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46078388"/>
      </p:ext>
    </p:extLst>
  </p:cSld>
  <p:clrMap bg1="lt1" tx1="dk1" bg2="lt2" tx2="dk2" accent1="accent1" accent2="accent2" accent3="accent3" accent4="accent4" accent5="accent5" accent6="accent6" hlink="hlink" folHlink="folHlink"/>
  <p:sldLayoutIdLst>
    <p:sldLayoutId id="2147483649" r:id="rId1"/>
    <p:sldLayoutId id="2147483656" r:id="rId2"/>
    <p:sldLayoutId id="2147483655" r:id="rId3"/>
    <p:sldLayoutId id="2147483665" r:id="rId4"/>
    <p:sldLayoutId id="2147483664" r:id="rId5"/>
    <p:sldLayoutId id="2147483663" r:id="rId6"/>
    <p:sldLayoutId id="2147483662" r:id="rId7"/>
    <p:sldLayoutId id="2147483661" r:id="rId8"/>
    <p:sldLayoutId id="2147483660" r:id="rId9"/>
    <p:sldLayoutId id="2147483659" r:id="rId10"/>
    <p:sldLayoutId id="2147483658" r:id="rId11"/>
    <p:sldLayoutId id="2147483657" r:id="rId12"/>
    <p:sldLayoutId id="2147483666" r:id="rId13"/>
    <p:sldLayoutId id="214748366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8" Type="http://schemas.openxmlformats.org/officeDocument/2006/relationships/tags" Target="../tags/tag64.xml"/><Relationship Id="rId13" Type="http://schemas.openxmlformats.org/officeDocument/2006/relationships/tags" Target="../tags/tag69.xml"/><Relationship Id="rId18" Type="http://schemas.openxmlformats.org/officeDocument/2006/relationships/tags" Target="../tags/tag74.xml"/><Relationship Id="rId26" Type="http://schemas.openxmlformats.org/officeDocument/2006/relationships/tags" Target="../tags/tag82.xml"/><Relationship Id="rId3" Type="http://schemas.openxmlformats.org/officeDocument/2006/relationships/tags" Target="../tags/tag59.xml"/><Relationship Id="rId21" Type="http://schemas.openxmlformats.org/officeDocument/2006/relationships/tags" Target="../tags/tag77.xml"/><Relationship Id="rId34" Type="http://schemas.openxmlformats.org/officeDocument/2006/relationships/notesSlide" Target="../notesSlides/notesSlide8.xml"/><Relationship Id="rId7" Type="http://schemas.openxmlformats.org/officeDocument/2006/relationships/tags" Target="../tags/tag63.xml"/><Relationship Id="rId12" Type="http://schemas.openxmlformats.org/officeDocument/2006/relationships/tags" Target="../tags/tag68.xml"/><Relationship Id="rId17" Type="http://schemas.openxmlformats.org/officeDocument/2006/relationships/tags" Target="../tags/tag73.xml"/><Relationship Id="rId25" Type="http://schemas.openxmlformats.org/officeDocument/2006/relationships/tags" Target="../tags/tag81.xml"/><Relationship Id="rId33" Type="http://schemas.openxmlformats.org/officeDocument/2006/relationships/slideLayout" Target="../slideLayouts/slideLayout3.xml"/><Relationship Id="rId38" Type="http://schemas.openxmlformats.org/officeDocument/2006/relationships/image" Target="../media/image27.jpeg"/><Relationship Id="rId2" Type="http://schemas.openxmlformats.org/officeDocument/2006/relationships/tags" Target="../tags/tag58.xml"/><Relationship Id="rId16" Type="http://schemas.openxmlformats.org/officeDocument/2006/relationships/tags" Target="../tags/tag72.xml"/><Relationship Id="rId20" Type="http://schemas.openxmlformats.org/officeDocument/2006/relationships/tags" Target="../tags/tag76.xml"/><Relationship Id="rId29" Type="http://schemas.openxmlformats.org/officeDocument/2006/relationships/tags" Target="../tags/tag85.xml"/><Relationship Id="rId1" Type="http://schemas.openxmlformats.org/officeDocument/2006/relationships/tags" Target="../tags/tag57.xml"/><Relationship Id="rId6" Type="http://schemas.openxmlformats.org/officeDocument/2006/relationships/tags" Target="../tags/tag62.xml"/><Relationship Id="rId11" Type="http://schemas.openxmlformats.org/officeDocument/2006/relationships/tags" Target="../tags/tag67.xml"/><Relationship Id="rId24" Type="http://schemas.openxmlformats.org/officeDocument/2006/relationships/tags" Target="../tags/tag80.xml"/><Relationship Id="rId32" Type="http://schemas.openxmlformats.org/officeDocument/2006/relationships/tags" Target="../tags/tag88.xml"/><Relationship Id="rId37" Type="http://schemas.openxmlformats.org/officeDocument/2006/relationships/image" Target="../media/image26.jpeg"/><Relationship Id="rId5" Type="http://schemas.openxmlformats.org/officeDocument/2006/relationships/tags" Target="../tags/tag61.xml"/><Relationship Id="rId15" Type="http://schemas.openxmlformats.org/officeDocument/2006/relationships/tags" Target="../tags/tag71.xml"/><Relationship Id="rId23" Type="http://schemas.openxmlformats.org/officeDocument/2006/relationships/tags" Target="../tags/tag79.xml"/><Relationship Id="rId28" Type="http://schemas.openxmlformats.org/officeDocument/2006/relationships/tags" Target="../tags/tag84.xml"/><Relationship Id="rId36" Type="http://schemas.openxmlformats.org/officeDocument/2006/relationships/image" Target="../media/image25.jpeg"/><Relationship Id="rId10" Type="http://schemas.openxmlformats.org/officeDocument/2006/relationships/tags" Target="../tags/tag66.xml"/><Relationship Id="rId19" Type="http://schemas.openxmlformats.org/officeDocument/2006/relationships/tags" Target="../tags/tag75.xml"/><Relationship Id="rId31" Type="http://schemas.openxmlformats.org/officeDocument/2006/relationships/tags" Target="../tags/tag87.xml"/><Relationship Id="rId4" Type="http://schemas.openxmlformats.org/officeDocument/2006/relationships/tags" Target="../tags/tag60.xml"/><Relationship Id="rId9" Type="http://schemas.openxmlformats.org/officeDocument/2006/relationships/tags" Target="../tags/tag65.xml"/><Relationship Id="rId14" Type="http://schemas.openxmlformats.org/officeDocument/2006/relationships/tags" Target="../tags/tag70.xml"/><Relationship Id="rId22" Type="http://schemas.openxmlformats.org/officeDocument/2006/relationships/tags" Target="../tags/tag78.xml"/><Relationship Id="rId27" Type="http://schemas.openxmlformats.org/officeDocument/2006/relationships/tags" Target="../tags/tag83.xml"/><Relationship Id="rId30" Type="http://schemas.openxmlformats.org/officeDocument/2006/relationships/tags" Target="../tags/tag86.xml"/><Relationship Id="rId35" Type="http://schemas.openxmlformats.org/officeDocument/2006/relationships/image" Target="../media/image24.jpeg"/></Relationships>
</file>

<file path=ppt/slides/_rels/slide11.xml.rels><?xml version="1.0" encoding="UTF-8" standalone="yes"?>
<Relationships xmlns="http://schemas.openxmlformats.org/package/2006/relationships"><Relationship Id="rId8" Type="http://schemas.openxmlformats.org/officeDocument/2006/relationships/tags" Target="../tags/tag96.xml"/><Relationship Id="rId3" Type="http://schemas.openxmlformats.org/officeDocument/2006/relationships/tags" Target="../tags/tag91.xml"/><Relationship Id="rId7" Type="http://schemas.openxmlformats.org/officeDocument/2006/relationships/tags" Target="../tags/tag95.xml"/><Relationship Id="rId2" Type="http://schemas.openxmlformats.org/officeDocument/2006/relationships/tags" Target="../tags/tag90.xml"/><Relationship Id="rId1" Type="http://schemas.openxmlformats.org/officeDocument/2006/relationships/tags" Target="../tags/tag89.xml"/><Relationship Id="rId6" Type="http://schemas.openxmlformats.org/officeDocument/2006/relationships/tags" Target="../tags/tag94.xml"/><Relationship Id="rId11" Type="http://schemas.openxmlformats.org/officeDocument/2006/relationships/notesSlide" Target="../notesSlides/notesSlide9.xml"/><Relationship Id="rId5" Type="http://schemas.openxmlformats.org/officeDocument/2006/relationships/tags" Target="../tags/tag93.xml"/><Relationship Id="rId10" Type="http://schemas.openxmlformats.org/officeDocument/2006/relationships/slideLayout" Target="../slideLayouts/slideLayout3.xml"/><Relationship Id="rId4" Type="http://schemas.openxmlformats.org/officeDocument/2006/relationships/tags" Target="../tags/tag92.xml"/><Relationship Id="rId9" Type="http://schemas.openxmlformats.org/officeDocument/2006/relationships/tags" Target="../tags/tag97.xml"/></Relationships>
</file>

<file path=ppt/slides/_rels/slide12.xml.rels><?xml version="1.0" encoding="UTF-8" standalone="yes"?>
<Relationships xmlns="http://schemas.openxmlformats.org/package/2006/relationships"><Relationship Id="rId8" Type="http://schemas.openxmlformats.org/officeDocument/2006/relationships/tags" Target="../tags/tag105.xml"/><Relationship Id="rId13" Type="http://schemas.openxmlformats.org/officeDocument/2006/relationships/tags" Target="../tags/tag110.xml"/><Relationship Id="rId3" Type="http://schemas.openxmlformats.org/officeDocument/2006/relationships/tags" Target="../tags/tag100.xml"/><Relationship Id="rId7" Type="http://schemas.openxmlformats.org/officeDocument/2006/relationships/tags" Target="../tags/tag104.xml"/><Relationship Id="rId12" Type="http://schemas.openxmlformats.org/officeDocument/2006/relationships/tags" Target="../tags/tag109.xml"/><Relationship Id="rId2" Type="http://schemas.openxmlformats.org/officeDocument/2006/relationships/tags" Target="../tags/tag99.xml"/><Relationship Id="rId16" Type="http://schemas.openxmlformats.org/officeDocument/2006/relationships/image" Target="../media/image28.png"/><Relationship Id="rId1" Type="http://schemas.openxmlformats.org/officeDocument/2006/relationships/tags" Target="../tags/tag98.xml"/><Relationship Id="rId6" Type="http://schemas.openxmlformats.org/officeDocument/2006/relationships/tags" Target="../tags/tag103.xml"/><Relationship Id="rId11" Type="http://schemas.openxmlformats.org/officeDocument/2006/relationships/tags" Target="../tags/tag108.xml"/><Relationship Id="rId5" Type="http://schemas.openxmlformats.org/officeDocument/2006/relationships/tags" Target="../tags/tag102.xml"/><Relationship Id="rId15" Type="http://schemas.openxmlformats.org/officeDocument/2006/relationships/notesSlide" Target="../notesSlides/notesSlide10.xml"/><Relationship Id="rId10" Type="http://schemas.openxmlformats.org/officeDocument/2006/relationships/tags" Target="../tags/tag107.xml"/><Relationship Id="rId4" Type="http://schemas.openxmlformats.org/officeDocument/2006/relationships/tags" Target="../tags/tag101.xml"/><Relationship Id="rId9" Type="http://schemas.openxmlformats.org/officeDocument/2006/relationships/tags" Target="../tags/tag106.xml"/><Relationship Id="rId14"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tags" Target="../tags/tag118.xml"/><Relationship Id="rId13" Type="http://schemas.openxmlformats.org/officeDocument/2006/relationships/tags" Target="../tags/tag123.xml"/><Relationship Id="rId3" Type="http://schemas.openxmlformats.org/officeDocument/2006/relationships/tags" Target="../tags/tag113.xml"/><Relationship Id="rId7" Type="http://schemas.openxmlformats.org/officeDocument/2006/relationships/tags" Target="../tags/tag117.xml"/><Relationship Id="rId12" Type="http://schemas.openxmlformats.org/officeDocument/2006/relationships/tags" Target="../tags/tag122.xml"/><Relationship Id="rId2" Type="http://schemas.openxmlformats.org/officeDocument/2006/relationships/tags" Target="../tags/tag112.xml"/><Relationship Id="rId16" Type="http://schemas.openxmlformats.org/officeDocument/2006/relationships/image" Target="../media/image28.png"/><Relationship Id="rId1" Type="http://schemas.openxmlformats.org/officeDocument/2006/relationships/tags" Target="../tags/tag111.xml"/><Relationship Id="rId6" Type="http://schemas.openxmlformats.org/officeDocument/2006/relationships/tags" Target="../tags/tag116.xml"/><Relationship Id="rId11" Type="http://schemas.openxmlformats.org/officeDocument/2006/relationships/tags" Target="../tags/tag121.xml"/><Relationship Id="rId5" Type="http://schemas.openxmlformats.org/officeDocument/2006/relationships/tags" Target="../tags/tag115.xml"/><Relationship Id="rId15" Type="http://schemas.openxmlformats.org/officeDocument/2006/relationships/notesSlide" Target="../notesSlides/notesSlide11.xml"/><Relationship Id="rId10" Type="http://schemas.openxmlformats.org/officeDocument/2006/relationships/tags" Target="../tags/tag120.xml"/><Relationship Id="rId4" Type="http://schemas.openxmlformats.org/officeDocument/2006/relationships/tags" Target="../tags/tag114.xml"/><Relationship Id="rId9" Type="http://schemas.openxmlformats.org/officeDocument/2006/relationships/tags" Target="../tags/tag119.xml"/><Relationship Id="rId14"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tags" Target="../tags/tag131.xml"/><Relationship Id="rId13" Type="http://schemas.openxmlformats.org/officeDocument/2006/relationships/tags" Target="../tags/tag136.xml"/><Relationship Id="rId18" Type="http://schemas.openxmlformats.org/officeDocument/2006/relationships/tags" Target="../tags/tag141.xml"/><Relationship Id="rId3" Type="http://schemas.openxmlformats.org/officeDocument/2006/relationships/tags" Target="../tags/tag126.xml"/><Relationship Id="rId21" Type="http://schemas.openxmlformats.org/officeDocument/2006/relationships/tags" Target="../tags/tag144.xml"/><Relationship Id="rId7" Type="http://schemas.openxmlformats.org/officeDocument/2006/relationships/tags" Target="../tags/tag130.xml"/><Relationship Id="rId12" Type="http://schemas.openxmlformats.org/officeDocument/2006/relationships/tags" Target="../tags/tag135.xml"/><Relationship Id="rId17" Type="http://schemas.openxmlformats.org/officeDocument/2006/relationships/tags" Target="../tags/tag140.xml"/><Relationship Id="rId25" Type="http://schemas.openxmlformats.org/officeDocument/2006/relationships/image" Target="../media/image29.png"/><Relationship Id="rId2" Type="http://schemas.openxmlformats.org/officeDocument/2006/relationships/tags" Target="../tags/tag125.xml"/><Relationship Id="rId16" Type="http://schemas.openxmlformats.org/officeDocument/2006/relationships/tags" Target="../tags/tag139.xml"/><Relationship Id="rId20" Type="http://schemas.openxmlformats.org/officeDocument/2006/relationships/tags" Target="../tags/tag143.xml"/><Relationship Id="rId1" Type="http://schemas.openxmlformats.org/officeDocument/2006/relationships/tags" Target="../tags/tag124.xml"/><Relationship Id="rId6" Type="http://schemas.openxmlformats.org/officeDocument/2006/relationships/tags" Target="../tags/tag129.xml"/><Relationship Id="rId11" Type="http://schemas.openxmlformats.org/officeDocument/2006/relationships/tags" Target="../tags/tag134.xml"/><Relationship Id="rId24" Type="http://schemas.openxmlformats.org/officeDocument/2006/relationships/image" Target="../media/image28.png"/><Relationship Id="rId5" Type="http://schemas.openxmlformats.org/officeDocument/2006/relationships/tags" Target="../tags/tag128.xml"/><Relationship Id="rId15" Type="http://schemas.openxmlformats.org/officeDocument/2006/relationships/tags" Target="../tags/tag138.xml"/><Relationship Id="rId23" Type="http://schemas.openxmlformats.org/officeDocument/2006/relationships/notesSlide" Target="../notesSlides/notesSlide12.xml"/><Relationship Id="rId10" Type="http://schemas.openxmlformats.org/officeDocument/2006/relationships/tags" Target="../tags/tag133.xml"/><Relationship Id="rId19" Type="http://schemas.openxmlformats.org/officeDocument/2006/relationships/tags" Target="../tags/tag142.xml"/><Relationship Id="rId4" Type="http://schemas.openxmlformats.org/officeDocument/2006/relationships/tags" Target="../tags/tag127.xml"/><Relationship Id="rId9" Type="http://schemas.openxmlformats.org/officeDocument/2006/relationships/tags" Target="../tags/tag132.xml"/><Relationship Id="rId14" Type="http://schemas.openxmlformats.org/officeDocument/2006/relationships/tags" Target="../tags/tag137.xml"/><Relationship Id="rId22"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5.jpeg"/><Relationship Id="rId2" Type="http://schemas.openxmlformats.org/officeDocument/2006/relationships/image" Target="../media/image30.jpeg"/><Relationship Id="rId1" Type="http://schemas.openxmlformats.org/officeDocument/2006/relationships/slideLayout" Target="../slideLayouts/slideLayout3.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32.jpeg"/></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3.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7.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3.xml"/><Relationship Id="rId5" Type="http://schemas.openxmlformats.org/officeDocument/2006/relationships/image" Target="../media/image44.jpeg"/><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notesSlide" Target="../notesSlides/notesSlide2.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slideLayout" Target="../slideLayouts/slideLayout3.xml"/><Relationship Id="rId5" Type="http://schemas.openxmlformats.org/officeDocument/2006/relationships/tags" Target="../tags/tag6.xml"/><Relationship Id="rId10" Type="http://schemas.openxmlformats.org/officeDocument/2006/relationships/tags" Target="../tags/tag11.xml"/><Relationship Id="rId4" Type="http://schemas.openxmlformats.org/officeDocument/2006/relationships/tags" Target="../tags/tag5.xml"/><Relationship Id="rId9" Type="http://schemas.openxmlformats.org/officeDocument/2006/relationships/tags" Target="../tags/tag10.xml"/></Relationships>
</file>

<file path=ppt/slides/_rels/slide4.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14.xml"/><Relationship Id="rId7" Type="http://schemas.openxmlformats.org/officeDocument/2006/relationships/image" Target="../media/image9.jpg"/><Relationship Id="rId2" Type="http://schemas.openxmlformats.org/officeDocument/2006/relationships/tags" Target="../tags/tag13.xml"/><Relationship Id="rId1" Type="http://schemas.openxmlformats.org/officeDocument/2006/relationships/tags" Target="../tags/tag12.xml"/><Relationship Id="rId6" Type="http://schemas.openxmlformats.org/officeDocument/2006/relationships/notesSlide" Target="../notesSlides/notesSlide3.xml"/><Relationship Id="rId5" Type="http://schemas.openxmlformats.org/officeDocument/2006/relationships/slideLayout" Target="../slideLayouts/slideLayout3.xml"/><Relationship Id="rId4" Type="http://schemas.openxmlformats.org/officeDocument/2006/relationships/tags" Target="../tags/tag15.xml"/></Relationships>
</file>

<file path=ppt/slides/_rels/slide5.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tags" Target="../tags/tag18.xml"/><Relationship Id="rId7" Type="http://schemas.openxmlformats.org/officeDocument/2006/relationships/image" Target="../media/image9.jpg"/><Relationship Id="rId2" Type="http://schemas.openxmlformats.org/officeDocument/2006/relationships/tags" Target="../tags/tag17.xml"/><Relationship Id="rId1" Type="http://schemas.openxmlformats.org/officeDocument/2006/relationships/tags" Target="../tags/tag16.xml"/><Relationship Id="rId6" Type="http://schemas.openxmlformats.org/officeDocument/2006/relationships/notesSlide" Target="../notesSlides/notesSlide4.xml"/><Relationship Id="rId5" Type="http://schemas.openxmlformats.org/officeDocument/2006/relationships/slideLayout" Target="../slideLayouts/slideLayout3.xml"/><Relationship Id="rId4" Type="http://schemas.openxmlformats.org/officeDocument/2006/relationships/tags" Target="../tags/tag19.xml"/></Relationships>
</file>

<file path=ppt/slides/_rels/slide6.xml.rels><?xml version="1.0" encoding="UTF-8" standalone="yes"?>
<Relationships xmlns="http://schemas.openxmlformats.org/package/2006/relationships"><Relationship Id="rId8" Type="http://schemas.openxmlformats.org/officeDocument/2006/relationships/tags" Target="../tags/tag27.xml"/><Relationship Id="rId13" Type="http://schemas.openxmlformats.org/officeDocument/2006/relationships/tags" Target="../tags/tag32.xml"/><Relationship Id="rId18" Type="http://schemas.openxmlformats.org/officeDocument/2006/relationships/image" Target="../media/image13.jpg"/><Relationship Id="rId3" Type="http://schemas.openxmlformats.org/officeDocument/2006/relationships/tags" Target="../tags/tag22.xml"/><Relationship Id="rId7" Type="http://schemas.openxmlformats.org/officeDocument/2006/relationships/tags" Target="../tags/tag26.xml"/><Relationship Id="rId12" Type="http://schemas.openxmlformats.org/officeDocument/2006/relationships/tags" Target="../tags/tag31.xml"/><Relationship Id="rId17" Type="http://schemas.openxmlformats.org/officeDocument/2006/relationships/image" Target="../media/image12.jpg"/><Relationship Id="rId2" Type="http://schemas.openxmlformats.org/officeDocument/2006/relationships/tags" Target="../tags/tag21.xml"/><Relationship Id="rId16" Type="http://schemas.openxmlformats.org/officeDocument/2006/relationships/image" Target="../media/image11.jpg"/><Relationship Id="rId20" Type="http://schemas.openxmlformats.org/officeDocument/2006/relationships/image" Target="../media/image15.jpg"/><Relationship Id="rId1" Type="http://schemas.openxmlformats.org/officeDocument/2006/relationships/tags" Target="../tags/tag20.xml"/><Relationship Id="rId6" Type="http://schemas.openxmlformats.org/officeDocument/2006/relationships/tags" Target="../tags/tag25.xml"/><Relationship Id="rId11" Type="http://schemas.openxmlformats.org/officeDocument/2006/relationships/tags" Target="../tags/tag30.xml"/><Relationship Id="rId5" Type="http://schemas.openxmlformats.org/officeDocument/2006/relationships/tags" Target="../tags/tag24.xml"/><Relationship Id="rId15" Type="http://schemas.openxmlformats.org/officeDocument/2006/relationships/notesSlide" Target="../notesSlides/notesSlide5.xml"/><Relationship Id="rId10" Type="http://schemas.openxmlformats.org/officeDocument/2006/relationships/tags" Target="../tags/tag29.xml"/><Relationship Id="rId19" Type="http://schemas.openxmlformats.org/officeDocument/2006/relationships/image" Target="../media/image14.jpg"/><Relationship Id="rId4" Type="http://schemas.openxmlformats.org/officeDocument/2006/relationships/tags" Target="../tags/tag23.xml"/><Relationship Id="rId9" Type="http://schemas.openxmlformats.org/officeDocument/2006/relationships/tags" Target="../tags/tag28.xml"/><Relationship Id="rId14"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6.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8.xml.rels><?xml version="1.0" encoding="UTF-8" standalone="yes"?>
<Relationships xmlns="http://schemas.openxmlformats.org/package/2006/relationships"><Relationship Id="rId8" Type="http://schemas.openxmlformats.org/officeDocument/2006/relationships/tags" Target="../tags/tag40.xml"/><Relationship Id="rId13" Type="http://schemas.openxmlformats.org/officeDocument/2006/relationships/tags" Target="../tags/tag45.xml"/><Relationship Id="rId18" Type="http://schemas.openxmlformats.org/officeDocument/2006/relationships/notesSlide" Target="../notesSlides/notesSlide6.xml"/><Relationship Id="rId3" Type="http://schemas.openxmlformats.org/officeDocument/2006/relationships/tags" Target="../tags/tag35.xml"/><Relationship Id="rId7" Type="http://schemas.openxmlformats.org/officeDocument/2006/relationships/tags" Target="../tags/tag39.xml"/><Relationship Id="rId12" Type="http://schemas.openxmlformats.org/officeDocument/2006/relationships/tags" Target="../tags/tag44.xml"/><Relationship Id="rId17" Type="http://schemas.openxmlformats.org/officeDocument/2006/relationships/slideLayout" Target="../slideLayouts/slideLayout6.xml"/><Relationship Id="rId2" Type="http://schemas.openxmlformats.org/officeDocument/2006/relationships/tags" Target="../tags/tag34.xml"/><Relationship Id="rId16" Type="http://schemas.openxmlformats.org/officeDocument/2006/relationships/tags" Target="../tags/tag48.xml"/><Relationship Id="rId20" Type="http://schemas.openxmlformats.org/officeDocument/2006/relationships/image" Target="../media/image22.png"/><Relationship Id="rId1" Type="http://schemas.openxmlformats.org/officeDocument/2006/relationships/tags" Target="../tags/tag33.xml"/><Relationship Id="rId6" Type="http://schemas.openxmlformats.org/officeDocument/2006/relationships/tags" Target="../tags/tag38.xml"/><Relationship Id="rId11" Type="http://schemas.openxmlformats.org/officeDocument/2006/relationships/tags" Target="../tags/tag43.xml"/><Relationship Id="rId5" Type="http://schemas.openxmlformats.org/officeDocument/2006/relationships/tags" Target="../tags/tag37.xml"/><Relationship Id="rId15" Type="http://schemas.openxmlformats.org/officeDocument/2006/relationships/tags" Target="../tags/tag47.xml"/><Relationship Id="rId10" Type="http://schemas.openxmlformats.org/officeDocument/2006/relationships/tags" Target="../tags/tag42.xml"/><Relationship Id="rId19" Type="http://schemas.openxmlformats.org/officeDocument/2006/relationships/image" Target="../media/image21.png"/><Relationship Id="rId4" Type="http://schemas.openxmlformats.org/officeDocument/2006/relationships/tags" Target="../tags/tag36.xml"/><Relationship Id="rId9" Type="http://schemas.openxmlformats.org/officeDocument/2006/relationships/tags" Target="../tags/tag41.xml"/><Relationship Id="rId14" Type="http://schemas.openxmlformats.org/officeDocument/2006/relationships/tags" Target="../tags/tag46.xml"/></Relationships>
</file>

<file path=ppt/slides/_rels/slide9.xml.rels><?xml version="1.0" encoding="UTF-8" standalone="yes"?>
<Relationships xmlns="http://schemas.openxmlformats.org/package/2006/relationships"><Relationship Id="rId8" Type="http://schemas.openxmlformats.org/officeDocument/2006/relationships/tags" Target="../tags/tag56.xml"/><Relationship Id="rId3" Type="http://schemas.openxmlformats.org/officeDocument/2006/relationships/tags" Target="../tags/tag51.xml"/><Relationship Id="rId7" Type="http://schemas.openxmlformats.org/officeDocument/2006/relationships/tags" Target="../tags/tag55.xml"/><Relationship Id="rId2" Type="http://schemas.openxmlformats.org/officeDocument/2006/relationships/tags" Target="../tags/tag50.xml"/><Relationship Id="rId1" Type="http://schemas.openxmlformats.org/officeDocument/2006/relationships/tags" Target="../tags/tag49.xml"/><Relationship Id="rId6" Type="http://schemas.openxmlformats.org/officeDocument/2006/relationships/tags" Target="../tags/tag54.xml"/><Relationship Id="rId11" Type="http://schemas.openxmlformats.org/officeDocument/2006/relationships/image" Target="../media/image23.png"/><Relationship Id="rId5" Type="http://schemas.openxmlformats.org/officeDocument/2006/relationships/tags" Target="../tags/tag53.xml"/><Relationship Id="rId10" Type="http://schemas.openxmlformats.org/officeDocument/2006/relationships/notesSlide" Target="../notesSlides/notesSlide7.xml"/><Relationship Id="rId4" Type="http://schemas.openxmlformats.org/officeDocument/2006/relationships/tags" Target="../tags/tag52.xml"/><Relationship Id="rId9"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i.pinimg.com/564x/b3/e5/62/b3e56227104294b6adcac600bf51cc9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2664393" y="-2664390"/>
            <a:ext cx="6863216" cy="1219200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MT1"/>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799775" y="1145228"/>
            <a:ext cx="6733045" cy="2528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WordArt 39"/>
          <p:cNvSpPr>
            <a:spLocks noChangeArrowheads="1" noChangeShapeType="1" noTextEdit="1"/>
          </p:cNvSpPr>
          <p:nvPr/>
        </p:nvSpPr>
        <p:spPr bwMode="auto">
          <a:xfrm>
            <a:off x="7176655" y="3624747"/>
            <a:ext cx="2489463" cy="1113507"/>
          </a:xfrm>
          <a:prstGeom prst="rect">
            <a:avLst/>
          </a:prstGeom>
        </p:spPr>
        <p:txBody>
          <a:bodyPr wrap="none" fromWordArt="1">
            <a:prstTxWarp prst="textPlain">
              <a:avLst>
                <a:gd name="adj" fmla="val 50000"/>
              </a:avLst>
            </a:prstTxWarp>
          </a:bodyPr>
          <a:lstStyle/>
          <a:p>
            <a:pPr algn="ctr">
              <a:defRPr/>
            </a:pPr>
            <a:r>
              <a:rPr lang="en-US" sz="3600" kern="10" dirty="0">
                <a:ln w="12700" cap="rnd">
                  <a:solidFill>
                    <a:srgbClr val="008000"/>
                  </a:solidFill>
                  <a:prstDash val="sysDot"/>
                  <a:round/>
                  <a:headEnd/>
                  <a:tailEnd/>
                </a:ln>
                <a:solidFill>
                  <a:srgbClr val="0070C0"/>
                </a:solidFill>
                <a:effectLst>
                  <a:outerShdw dist="80322" dir="9693903" sy="50000" kx="2115830" algn="bl" rotWithShape="0">
                    <a:srgbClr val="006600">
                      <a:alpha val="50000"/>
                    </a:srgbClr>
                  </a:outerShdw>
                </a:effectLst>
                <a:latin typeface="Arial"/>
                <a:cs typeface="Arial"/>
              </a:rPr>
              <a:t> </a:t>
            </a:r>
            <a:r>
              <a:rPr lang="en-US" sz="3600" b="1" kern="10" dirty="0">
                <a:ln w="12700" cap="rnd">
                  <a:solidFill>
                    <a:srgbClr val="008000"/>
                  </a:solidFill>
                  <a:prstDash val="sysDot"/>
                  <a:round/>
                  <a:headEnd/>
                  <a:tailEnd/>
                </a:ln>
                <a:solidFill>
                  <a:srgbClr val="FF0000"/>
                </a:solidFill>
                <a:effectLst>
                  <a:outerShdw dist="80322" dir="9693903" sy="50000" kx="2115830" algn="bl" rotWithShape="0">
                    <a:srgbClr val="006600">
                      <a:alpha val="50000"/>
                    </a:srgbClr>
                  </a:outerShdw>
                </a:effectLst>
                <a:latin typeface="Times New Roman" pitchFamily="18" charset="0"/>
                <a:cs typeface="Times New Roman" pitchFamily="18" charset="0"/>
              </a:rPr>
              <a:t>LỚP 8</a:t>
            </a:r>
          </a:p>
        </p:txBody>
      </p:sp>
      <p:sp>
        <p:nvSpPr>
          <p:cNvPr id="7" name="TextBox 2"/>
          <p:cNvSpPr txBox="1">
            <a:spLocks noChangeArrowheads="1"/>
          </p:cNvSpPr>
          <p:nvPr/>
        </p:nvSpPr>
        <p:spPr bwMode="auto">
          <a:xfrm>
            <a:off x="3853742" y="5275637"/>
            <a:ext cx="456764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Gv</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Trần</a:t>
            </a:r>
            <a:r>
              <a:rPr lang="en-US" altLang="en-US" sz="2400" b="1" dirty="0">
                <a:latin typeface="Times New Roman" panose="02020603050405020304" pitchFamily="18" charset="0"/>
                <a:cs typeface="Times New Roman" panose="02020603050405020304" pitchFamily="18" charset="0"/>
              </a:rPr>
              <a:t> </a:t>
            </a:r>
            <a:r>
              <a:rPr lang="en-US" altLang="en-US" sz="2400" b="1" dirty="0" err="1">
                <a:latin typeface="Times New Roman" panose="02020603050405020304" pitchFamily="18" charset="0"/>
                <a:cs typeface="Times New Roman" panose="02020603050405020304" pitchFamily="18" charset="0"/>
              </a:rPr>
              <a:t>Thị</a:t>
            </a:r>
            <a:r>
              <a:rPr lang="en-US" altLang="en-US" sz="2400" b="1" dirty="0">
                <a:latin typeface="Times New Roman" panose="02020603050405020304" pitchFamily="18" charset="0"/>
                <a:cs typeface="Times New Roman" panose="02020603050405020304" pitchFamily="18" charset="0"/>
              </a:rPr>
              <a:t> Thu </a:t>
            </a:r>
            <a:r>
              <a:rPr lang="en-US" altLang="en-US" sz="2400" b="1" dirty="0" err="1">
                <a:latin typeface="Times New Roman" panose="02020603050405020304" pitchFamily="18" charset="0"/>
                <a:cs typeface="Times New Roman" panose="02020603050405020304" pitchFamily="18" charset="0"/>
              </a:rPr>
              <a:t>Thủy</a:t>
            </a:r>
            <a:endParaRPr lang="en-US" altLang="en-US" sz="2400" b="1" dirty="0">
              <a:latin typeface="Times New Roman" panose="02020603050405020304" pitchFamily="18" charset="0"/>
              <a:cs typeface="Times New Roman" panose="02020603050405020304" pitchFamily="18" charset="0"/>
            </a:endParaRPr>
          </a:p>
          <a:p>
            <a:pPr algn="ctr">
              <a:lnSpc>
                <a:spcPct val="100000"/>
              </a:lnSpc>
              <a:spcBef>
                <a:spcPct val="0"/>
              </a:spcBef>
              <a:buFontTx/>
              <a:buNone/>
            </a:pPr>
            <a:r>
              <a:rPr lang="en-US" altLang="en-US" sz="2400" b="1" dirty="0" err="1">
                <a:latin typeface="Times New Roman" panose="02020603050405020304" pitchFamily="18" charset="0"/>
                <a:cs typeface="Times New Roman" panose="02020603050405020304" pitchFamily="18" charset="0"/>
              </a:rPr>
              <a:t>Trường</a:t>
            </a:r>
            <a:r>
              <a:rPr lang="en-US" altLang="en-US" sz="2400" b="1" dirty="0">
                <a:latin typeface="Times New Roman" panose="02020603050405020304" pitchFamily="18" charset="0"/>
                <a:cs typeface="Times New Roman" panose="02020603050405020304" pitchFamily="18" charset="0"/>
              </a:rPr>
              <a:t> THCS </a:t>
            </a:r>
            <a:r>
              <a:rPr lang="en-US" altLang="en-US" sz="2400" b="1" dirty="0" err="1">
                <a:latin typeface="Times New Roman" panose="02020603050405020304" pitchFamily="18" charset="0"/>
                <a:cs typeface="Times New Roman" panose="02020603050405020304" pitchFamily="18" charset="0"/>
              </a:rPr>
              <a:t>Nguyễn</a:t>
            </a:r>
            <a:r>
              <a:rPr lang="en-US" altLang="en-US" sz="2400" b="1" dirty="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Gia</a:t>
            </a:r>
            <a:r>
              <a:rPr lang="en-US" altLang="en-US" sz="2400" b="1" dirty="0" smtClean="0">
                <a:latin typeface="Times New Roman" panose="02020603050405020304" pitchFamily="18" charset="0"/>
                <a:cs typeface="Times New Roman" panose="02020603050405020304" pitchFamily="18" charset="0"/>
              </a:rPr>
              <a:t> </a:t>
            </a:r>
            <a:r>
              <a:rPr lang="en-US" altLang="en-US" sz="2400" b="1" dirty="0" err="1" smtClean="0">
                <a:latin typeface="Times New Roman" panose="02020603050405020304" pitchFamily="18" charset="0"/>
                <a:cs typeface="Times New Roman" panose="02020603050405020304" pitchFamily="18" charset="0"/>
              </a:rPr>
              <a:t>Thiều</a:t>
            </a:r>
            <a:endParaRPr lang="en-US" altLang="en-US" sz="24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0930115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 name="组合 1">
            <a:extLst>
              <a:ext uri="{FF2B5EF4-FFF2-40B4-BE49-F238E27FC236}">
                <a16:creationId xmlns:a16="http://schemas.microsoft.com/office/drawing/2014/main" id="{313B62F4-3F7C-427C-AE8F-C1EF4716AECB}"/>
              </a:ext>
            </a:extLst>
          </p:cNvPr>
          <p:cNvGrpSpPr/>
          <p:nvPr/>
        </p:nvGrpSpPr>
        <p:grpSpPr>
          <a:xfrm>
            <a:off x="291898" y="400050"/>
            <a:ext cx="2785332" cy="6199249"/>
            <a:chOff x="2027239" y="2133600"/>
            <a:chExt cx="1368832" cy="3678238"/>
          </a:xfrm>
        </p:grpSpPr>
        <p:sp>
          <p:nvSpPr>
            <p:cNvPr id="71" name="MH_Other_1">
              <a:extLst>
                <a:ext uri="{FF2B5EF4-FFF2-40B4-BE49-F238E27FC236}">
                  <a16:creationId xmlns:a16="http://schemas.microsoft.com/office/drawing/2014/main" id="{F389F357-420D-421F-9C77-3976BE76EF1D}"/>
                </a:ext>
              </a:extLst>
            </p:cNvPr>
            <p:cNvSpPr/>
            <p:nvPr>
              <p:custDataLst>
                <p:tags r:id="rId26"/>
              </p:custDataLst>
            </p:nvPr>
          </p:nvSpPr>
          <p:spPr>
            <a:xfrm>
              <a:off x="25368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54" name="MH_SubTitle_1">
              <a:extLst>
                <a:ext uri="{FF2B5EF4-FFF2-40B4-BE49-F238E27FC236}">
                  <a16:creationId xmlns:a16="http://schemas.microsoft.com/office/drawing/2014/main" id="{7CC2F240-991A-4649-B600-0380859535AF}"/>
                </a:ext>
              </a:extLst>
            </p:cNvPr>
            <p:cNvSpPr/>
            <p:nvPr>
              <p:custDataLst>
                <p:tags r:id="rId27"/>
              </p:custDataLst>
            </p:nvPr>
          </p:nvSpPr>
          <p:spPr>
            <a:xfrm>
              <a:off x="2035584" y="3151188"/>
              <a:ext cx="1360487"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8" name="MH_Other_6">
              <a:extLst>
                <a:ext uri="{FF2B5EF4-FFF2-40B4-BE49-F238E27FC236}">
                  <a16:creationId xmlns:a16="http://schemas.microsoft.com/office/drawing/2014/main" id="{34119300-AFF3-468C-8499-F31D0D477F25}"/>
                </a:ext>
              </a:extLst>
            </p:cNvPr>
            <p:cNvSpPr/>
            <p:nvPr>
              <p:custDataLst>
                <p:tags r:id="rId28"/>
              </p:custDataLst>
            </p:nvPr>
          </p:nvSpPr>
          <p:spPr>
            <a:xfrm>
              <a:off x="2027239" y="5378450"/>
              <a:ext cx="1360487" cy="433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12" name="MH_Other_9">
              <a:extLst>
                <a:ext uri="{FF2B5EF4-FFF2-40B4-BE49-F238E27FC236}">
                  <a16:creationId xmlns:a16="http://schemas.microsoft.com/office/drawing/2014/main" id="{01A4D181-9E9B-49F2-845D-C1D26638B8B5}"/>
                </a:ext>
              </a:extLst>
            </p:cNvPr>
            <p:cNvSpPr/>
            <p:nvPr>
              <p:custDataLst>
                <p:tags r:id="rId29"/>
              </p:custDataLst>
            </p:nvPr>
          </p:nvSpPr>
          <p:spPr>
            <a:xfrm>
              <a:off x="26193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16" name="MH_Other_10">
              <a:extLst>
                <a:ext uri="{FF2B5EF4-FFF2-40B4-BE49-F238E27FC236}">
                  <a16:creationId xmlns:a16="http://schemas.microsoft.com/office/drawing/2014/main" id="{FC53AA5E-2A99-4DD4-92FE-545007BF1A55}"/>
                </a:ext>
              </a:extLst>
            </p:cNvPr>
            <p:cNvSpPr/>
            <p:nvPr>
              <p:custDataLst>
                <p:tags r:id="rId30"/>
              </p:custDataLst>
            </p:nvPr>
          </p:nvSpPr>
          <p:spPr bwMode="auto">
            <a:xfrm>
              <a:off x="2597150" y="2195513"/>
              <a:ext cx="584200" cy="5842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01</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76" name="MH_Other_31">
              <a:extLst>
                <a:ext uri="{FF2B5EF4-FFF2-40B4-BE49-F238E27FC236}">
                  <a16:creationId xmlns:a16="http://schemas.microsoft.com/office/drawing/2014/main" id="{CBC47025-ACDE-42FE-88E2-DF971D718946}"/>
                </a:ext>
              </a:extLst>
            </p:cNvPr>
            <p:cNvSpPr/>
            <p:nvPr>
              <p:custDataLst>
                <p:tags r:id="rId31"/>
              </p:custDataLst>
            </p:nvPr>
          </p:nvSpPr>
          <p:spPr bwMode="auto">
            <a:xfrm rot="21389837">
              <a:off x="2719227"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77" name="MH_Other_32">
              <a:extLst>
                <a:ext uri="{FF2B5EF4-FFF2-40B4-BE49-F238E27FC236}">
                  <a16:creationId xmlns:a16="http://schemas.microsoft.com/office/drawing/2014/main" id="{000E66B9-1DF5-4776-AE13-BE1249769D08}"/>
                </a:ext>
              </a:extLst>
            </p:cNvPr>
            <p:cNvSpPr/>
            <p:nvPr>
              <p:custDataLst>
                <p:tags r:id="rId32"/>
              </p:custDataLst>
            </p:nvPr>
          </p:nvSpPr>
          <p:spPr bwMode="auto">
            <a:xfrm rot="2179789">
              <a:off x="2705599"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smtClean="0">
                  <a:solidFill>
                    <a:srgbClr val="FFFFFF"/>
                  </a:solidFill>
                </a:rPr>
                <a:t> </a:t>
              </a:r>
            </a:p>
            <a:p>
              <a:pPr algn="ctr">
                <a:defRPr/>
              </a:pPr>
              <a:endParaRPr lang="zh-CN" altLang="en-US" sz="1350" kern="0">
                <a:solidFill>
                  <a:srgbClr val="FFFFFF"/>
                </a:solidFill>
              </a:endParaRPr>
            </a:p>
          </p:txBody>
        </p:sp>
      </p:grpSp>
      <p:grpSp>
        <p:nvGrpSpPr>
          <p:cNvPr id="3" name="组合 2">
            <a:extLst>
              <a:ext uri="{FF2B5EF4-FFF2-40B4-BE49-F238E27FC236}">
                <a16:creationId xmlns:a16="http://schemas.microsoft.com/office/drawing/2014/main" id="{FC28EE66-7262-4BAE-88D6-C801440593E2}"/>
              </a:ext>
            </a:extLst>
          </p:cNvPr>
          <p:cNvGrpSpPr/>
          <p:nvPr/>
        </p:nvGrpSpPr>
        <p:grpSpPr>
          <a:xfrm>
            <a:off x="3224186" y="370575"/>
            <a:ext cx="2469060" cy="6228724"/>
            <a:chOff x="3741739" y="2133600"/>
            <a:chExt cx="1362075" cy="3678238"/>
          </a:xfrm>
        </p:grpSpPr>
        <p:sp>
          <p:nvSpPr>
            <p:cNvPr id="72" name="MH_Other_2">
              <a:extLst>
                <a:ext uri="{FF2B5EF4-FFF2-40B4-BE49-F238E27FC236}">
                  <a16:creationId xmlns:a16="http://schemas.microsoft.com/office/drawing/2014/main" id="{E82B76FA-808C-4C9B-A906-CCCD064A1D7D}"/>
                </a:ext>
              </a:extLst>
            </p:cNvPr>
            <p:cNvSpPr/>
            <p:nvPr>
              <p:custDataLst>
                <p:tags r:id="rId18"/>
              </p:custDataLst>
            </p:nvPr>
          </p:nvSpPr>
          <p:spPr>
            <a:xfrm>
              <a:off x="42513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36" name="MH_SubTitle_2">
              <a:extLst>
                <a:ext uri="{FF2B5EF4-FFF2-40B4-BE49-F238E27FC236}">
                  <a16:creationId xmlns:a16="http://schemas.microsoft.com/office/drawing/2014/main" id="{AE2EFDBE-88B0-4528-9FF6-8BCDAE2F02DE}"/>
                </a:ext>
              </a:extLst>
            </p:cNvPr>
            <p:cNvSpPr/>
            <p:nvPr>
              <p:custDataLst>
                <p:tags r:id="rId19"/>
              </p:custDataLst>
            </p:nvPr>
          </p:nvSpPr>
          <p:spPr>
            <a:xfrm>
              <a:off x="3741739" y="3151188"/>
              <a:ext cx="1362075"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38" name="MH_Other_11">
              <a:extLst>
                <a:ext uri="{FF2B5EF4-FFF2-40B4-BE49-F238E27FC236}">
                  <a16:creationId xmlns:a16="http://schemas.microsoft.com/office/drawing/2014/main" id="{9C92426B-3BDB-4764-A9E4-74F9E5E0F580}"/>
                </a:ext>
              </a:extLst>
            </p:cNvPr>
            <p:cNvSpPr/>
            <p:nvPr>
              <p:custDataLst>
                <p:tags r:id="rId20"/>
              </p:custDataLst>
            </p:nvPr>
          </p:nvSpPr>
          <p:spPr>
            <a:xfrm>
              <a:off x="3741739" y="5378450"/>
              <a:ext cx="1362075" cy="4333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cxnSp>
          <p:nvCxnSpPr>
            <p:cNvPr id="41" name="MH_Other_12">
              <a:extLst>
                <a:ext uri="{FF2B5EF4-FFF2-40B4-BE49-F238E27FC236}">
                  <a16:creationId xmlns:a16="http://schemas.microsoft.com/office/drawing/2014/main" id="{41CAD0CC-A6D1-4CB7-9C19-3DAC82988DF5}"/>
                </a:ext>
              </a:extLst>
            </p:cNvPr>
            <p:cNvCxnSpPr/>
            <p:nvPr>
              <p:custDataLst>
                <p:tags r:id="rId21"/>
              </p:custDataLst>
            </p:nvPr>
          </p:nvCxnSpPr>
          <p:spPr>
            <a:xfrm>
              <a:off x="3741739" y="5378450"/>
              <a:ext cx="1362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51" name="MH_Other_14">
              <a:extLst>
                <a:ext uri="{FF2B5EF4-FFF2-40B4-BE49-F238E27FC236}">
                  <a16:creationId xmlns:a16="http://schemas.microsoft.com/office/drawing/2014/main" id="{6F6180F4-5147-4637-8CAD-1FC33F6AE644}"/>
                </a:ext>
              </a:extLst>
            </p:cNvPr>
            <p:cNvSpPr/>
            <p:nvPr>
              <p:custDataLst>
                <p:tags r:id="rId22"/>
              </p:custDataLst>
            </p:nvPr>
          </p:nvSpPr>
          <p:spPr>
            <a:xfrm>
              <a:off x="43338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3" name="MH_Other_15">
              <a:extLst>
                <a:ext uri="{FF2B5EF4-FFF2-40B4-BE49-F238E27FC236}">
                  <a16:creationId xmlns:a16="http://schemas.microsoft.com/office/drawing/2014/main" id="{44E1020F-76E1-4494-AFC8-C99E9739863F}"/>
                </a:ext>
              </a:extLst>
            </p:cNvPr>
            <p:cNvSpPr/>
            <p:nvPr>
              <p:custDataLst>
                <p:tags r:id="rId23"/>
              </p:custDataLst>
            </p:nvPr>
          </p:nvSpPr>
          <p:spPr bwMode="auto">
            <a:xfrm>
              <a:off x="4311650" y="2195513"/>
              <a:ext cx="584200" cy="584200"/>
            </a:xfrm>
            <a:prstGeom prst="ellipse">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02</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78" name="MH_Other_33">
              <a:extLst>
                <a:ext uri="{FF2B5EF4-FFF2-40B4-BE49-F238E27FC236}">
                  <a16:creationId xmlns:a16="http://schemas.microsoft.com/office/drawing/2014/main" id="{337F4C16-B9FB-47FB-9F25-CC98474F0369}"/>
                </a:ext>
              </a:extLst>
            </p:cNvPr>
            <p:cNvSpPr/>
            <p:nvPr>
              <p:custDataLst>
                <p:tags r:id="rId24"/>
              </p:custDataLst>
            </p:nvPr>
          </p:nvSpPr>
          <p:spPr bwMode="auto">
            <a:xfrm rot="21389837">
              <a:off x="4434048"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79" name="MH_Other_34">
              <a:extLst>
                <a:ext uri="{FF2B5EF4-FFF2-40B4-BE49-F238E27FC236}">
                  <a16:creationId xmlns:a16="http://schemas.microsoft.com/office/drawing/2014/main" id="{BE18DB0A-7CAB-42C3-B430-7FF8E3ADFD21}"/>
                </a:ext>
              </a:extLst>
            </p:cNvPr>
            <p:cNvSpPr/>
            <p:nvPr>
              <p:custDataLst>
                <p:tags r:id="rId25"/>
              </p:custDataLst>
            </p:nvPr>
          </p:nvSpPr>
          <p:spPr bwMode="auto">
            <a:xfrm rot="2179789">
              <a:off x="4420420"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dirty="0" smtClean="0">
                  <a:solidFill>
                    <a:srgbClr val="FFFFFF"/>
                  </a:solidFill>
                </a:rPr>
                <a:t> </a:t>
              </a:r>
              <a:endParaRPr lang="zh-CN" altLang="en-US" sz="1350" kern="0" dirty="0">
                <a:solidFill>
                  <a:srgbClr val="FFFFFF"/>
                </a:solidFill>
              </a:endParaRPr>
            </a:p>
          </p:txBody>
        </p:sp>
      </p:grpSp>
      <p:grpSp>
        <p:nvGrpSpPr>
          <p:cNvPr id="4" name="组合 3">
            <a:extLst>
              <a:ext uri="{FF2B5EF4-FFF2-40B4-BE49-F238E27FC236}">
                <a16:creationId xmlns:a16="http://schemas.microsoft.com/office/drawing/2014/main" id="{2F88E054-03DF-4103-A479-49732FF6396C}"/>
              </a:ext>
            </a:extLst>
          </p:cNvPr>
          <p:cNvGrpSpPr/>
          <p:nvPr/>
        </p:nvGrpSpPr>
        <p:grpSpPr>
          <a:xfrm>
            <a:off x="5776732" y="400051"/>
            <a:ext cx="2817018" cy="6199248"/>
            <a:chOff x="5456239" y="2133600"/>
            <a:chExt cx="1362075" cy="3678238"/>
          </a:xfrm>
        </p:grpSpPr>
        <p:sp>
          <p:nvSpPr>
            <p:cNvPr id="73" name="MH_Other_3">
              <a:extLst>
                <a:ext uri="{FF2B5EF4-FFF2-40B4-BE49-F238E27FC236}">
                  <a16:creationId xmlns:a16="http://schemas.microsoft.com/office/drawing/2014/main" id="{824C09D3-5C63-49E1-A5BA-4AA7F453307E}"/>
                </a:ext>
              </a:extLst>
            </p:cNvPr>
            <p:cNvSpPr/>
            <p:nvPr>
              <p:custDataLst>
                <p:tags r:id="rId10"/>
              </p:custDataLst>
            </p:nvPr>
          </p:nvSpPr>
          <p:spPr>
            <a:xfrm>
              <a:off x="59658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25" name="MH_SubTitle_3">
              <a:extLst>
                <a:ext uri="{FF2B5EF4-FFF2-40B4-BE49-F238E27FC236}">
                  <a16:creationId xmlns:a16="http://schemas.microsoft.com/office/drawing/2014/main" id="{76763423-DCCD-489A-9D1E-836D35EC770C}"/>
                </a:ext>
              </a:extLst>
            </p:cNvPr>
            <p:cNvSpPr/>
            <p:nvPr>
              <p:custDataLst>
                <p:tags r:id="rId11"/>
              </p:custDataLst>
            </p:nvPr>
          </p:nvSpPr>
          <p:spPr>
            <a:xfrm>
              <a:off x="5456239" y="3151188"/>
              <a:ext cx="1362075"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26" name="MH_Other_16">
              <a:extLst>
                <a:ext uri="{FF2B5EF4-FFF2-40B4-BE49-F238E27FC236}">
                  <a16:creationId xmlns:a16="http://schemas.microsoft.com/office/drawing/2014/main" id="{B01B3FB5-2FE1-4D96-B41A-C9D124C6771B}"/>
                </a:ext>
              </a:extLst>
            </p:cNvPr>
            <p:cNvSpPr/>
            <p:nvPr>
              <p:custDataLst>
                <p:tags r:id="rId12"/>
              </p:custDataLst>
            </p:nvPr>
          </p:nvSpPr>
          <p:spPr>
            <a:xfrm>
              <a:off x="5456239" y="5378450"/>
              <a:ext cx="1362075" cy="4333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cxnSp>
          <p:nvCxnSpPr>
            <p:cNvPr id="27" name="MH_Other_17">
              <a:extLst>
                <a:ext uri="{FF2B5EF4-FFF2-40B4-BE49-F238E27FC236}">
                  <a16:creationId xmlns:a16="http://schemas.microsoft.com/office/drawing/2014/main" id="{68CD8363-571B-41A3-8419-EAD346669203}"/>
                </a:ext>
              </a:extLst>
            </p:cNvPr>
            <p:cNvCxnSpPr/>
            <p:nvPr>
              <p:custDataLst>
                <p:tags r:id="rId13"/>
              </p:custDataLst>
            </p:nvPr>
          </p:nvCxnSpPr>
          <p:spPr>
            <a:xfrm>
              <a:off x="5456239" y="5378450"/>
              <a:ext cx="1362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31" name="MH_Other_19">
              <a:extLst>
                <a:ext uri="{FF2B5EF4-FFF2-40B4-BE49-F238E27FC236}">
                  <a16:creationId xmlns:a16="http://schemas.microsoft.com/office/drawing/2014/main" id="{885DE532-31A0-44B5-8C86-3C4EAE6265F7}"/>
                </a:ext>
              </a:extLst>
            </p:cNvPr>
            <p:cNvSpPr/>
            <p:nvPr>
              <p:custDataLst>
                <p:tags r:id="rId14"/>
              </p:custDataLst>
            </p:nvPr>
          </p:nvSpPr>
          <p:spPr>
            <a:xfrm>
              <a:off x="60483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33" name="MH_Other_20">
              <a:extLst>
                <a:ext uri="{FF2B5EF4-FFF2-40B4-BE49-F238E27FC236}">
                  <a16:creationId xmlns:a16="http://schemas.microsoft.com/office/drawing/2014/main" id="{1F89B3BD-6D5A-4199-9817-BF36E749CD05}"/>
                </a:ext>
              </a:extLst>
            </p:cNvPr>
            <p:cNvSpPr/>
            <p:nvPr>
              <p:custDataLst>
                <p:tags r:id="rId15"/>
              </p:custDataLst>
            </p:nvPr>
          </p:nvSpPr>
          <p:spPr bwMode="auto">
            <a:xfrm>
              <a:off x="6026150" y="2195513"/>
              <a:ext cx="584200" cy="584200"/>
            </a:xfrm>
            <a:prstGeom prst="ellipse">
              <a:avLst/>
            </a:prstGeom>
            <a:solidFill>
              <a:schemeClr val="accent1"/>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03</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80" name="MH_Other_35">
              <a:extLst>
                <a:ext uri="{FF2B5EF4-FFF2-40B4-BE49-F238E27FC236}">
                  <a16:creationId xmlns:a16="http://schemas.microsoft.com/office/drawing/2014/main" id="{DBB55E66-2E21-4EAE-8115-6273F6065BCD}"/>
                </a:ext>
              </a:extLst>
            </p:cNvPr>
            <p:cNvSpPr/>
            <p:nvPr>
              <p:custDataLst>
                <p:tags r:id="rId16"/>
              </p:custDataLst>
            </p:nvPr>
          </p:nvSpPr>
          <p:spPr bwMode="auto">
            <a:xfrm rot="21389837">
              <a:off x="6148361"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81" name="MH_Other_36">
              <a:extLst>
                <a:ext uri="{FF2B5EF4-FFF2-40B4-BE49-F238E27FC236}">
                  <a16:creationId xmlns:a16="http://schemas.microsoft.com/office/drawing/2014/main" id="{8C4E0F29-19D3-46AC-AE9F-63AC4CE39045}"/>
                </a:ext>
              </a:extLst>
            </p:cNvPr>
            <p:cNvSpPr/>
            <p:nvPr>
              <p:custDataLst>
                <p:tags r:id="rId17"/>
              </p:custDataLst>
            </p:nvPr>
          </p:nvSpPr>
          <p:spPr bwMode="auto">
            <a:xfrm rot="2179789">
              <a:off x="6134733"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smtClean="0">
                  <a:solidFill>
                    <a:srgbClr val="FFFFFF"/>
                  </a:solidFill>
                </a:rPr>
                <a:t> </a:t>
              </a:r>
              <a:endParaRPr lang="zh-CN" altLang="en-US" sz="1350" kern="0">
                <a:solidFill>
                  <a:srgbClr val="FFFFFF"/>
                </a:solidFill>
              </a:endParaRPr>
            </a:p>
          </p:txBody>
        </p:sp>
      </p:grpSp>
      <p:grpSp>
        <p:nvGrpSpPr>
          <p:cNvPr id="5" name="组合 4">
            <a:extLst>
              <a:ext uri="{FF2B5EF4-FFF2-40B4-BE49-F238E27FC236}">
                <a16:creationId xmlns:a16="http://schemas.microsoft.com/office/drawing/2014/main" id="{218AFCEA-0F48-47E1-980E-875B82B1716E}"/>
              </a:ext>
            </a:extLst>
          </p:cNvPr>
          <p:cNvGrpSpPr/>
          <p:nvPr/>
        </p:nvGrpSpPr>
        <p:grpSpPr>
          <a:xfrm>
            <a:off x="8751037" y="475419"/>
            <a:ext cx="3254034" cy="6144974"/>
            <a:chOff x="7170739" y="2133600"/>
            <a:chExt cx="1362075" cy="3678238"/>
          </a:xfrm>
        </p:grpSpPr>
        <p:sp>
          <p:nvSpPr>
            <p:cNvPr id="74" name="MH_Other_4">
              <a:extLst>
                <a:ext uri="{FF2B5EF4-FFF2-40B4-BE49-F238E27FC236}">
                  <a16:creationId xmlns:a16="http://schemas.microsoft.com/office/drawing/2014/main" id="{74F8F980-9689-4025-863E-80F67CFE1BC9}"/>
                </a:ext>
              </a:extLst>
            </p:cNvPr>
            <p:cNvSpPr/>
            <p:nvPr>
              <p:custDataLst>
                <p:tags r:id="rId2"/>
              </p:custDataLst>
            </p:nvPr>
          </p:nvSpPr>
          <p:spPr>
            <a:xfrm>
              <a:off x="7680325" y="2133600"/>
              <a:ext cx="704850" cy="706438"/>
            </a:xfrm>
            <a:prstGeom prst="ellipse">
              <a:avLst/>
            </a:prstGeom>
            <a:solidFill>
              <a:sysClr val="window" lastClr="FFFFFF">
                <a:lumMod val="85000"/>
              </a:sysClr>
            </a:solidFill>
            <a:ln w="12700" cap="flat" cmpd="sng" algn="ctr">
              <a:noFill/>
              <a:prstDash val="solid"/>
              <a:miter lim="800000"/>
            </a:ln>
            <a:effectLst>
              <a:outerShdw blurRad="50800" dist="25400" dir="5400000" algn="t" rotWithShape="0">
                <a:prstClr val="black">
                  <a:alpha val="40000"/>
                </a:prstClr>
              </a:outerShdw>
            </a:effectLst>
          </p:spPr>
          <p:txBody>
            <a:bodyPr lIns="68580" tIns="34290" rIns="68580" bIns="34290" anchor="ctr"/>
            <a:lstStyle/>
            <a:p>
              <a:pPr algn="ctr">
                <a:defRPr/>
              </a:pPr>
              <a:endParaRPr lang="zh-CN" altLang="en-US" sz="1350" kern="0">
                <a:solidFill>
                  <a:srgbClr val="FFFFFF"/>
                </a:solidFill>
              </a:endParaRPr>
            </a:p>
          </p:txBody>
        </p:sp>
        <p:sp>
          <p:nvSpPr>
            <p:cNvPr id="39" name="MH_SubTitle_4">
              <a:extLst>
                <a:ext uri="{FF2B5EF4-FFF2-40B4-BE49-F238E27FC236}">
                  <a16:creationId xmlns:a16="http://schemas.microsoft.com/office/drawing/2014/main" id="{D4EA446D-42E0-4893-97A2-064DF44A664B}"/>
                </a:ext>
              </a:extLst>
            </p:cNvPr>
            <p:cNvSpPr/>
            <p:nvPr>
              <p:custDataLst>
                <p:tags r:id="rId3"/>
              </p:custDataLst>
            </p:nvPr>
          </p:nvSpPr>
          <p:spPr>
            <a:xfrm>
              <a:off x="7170739" y="3151188"/>
              <a:ext cx="1362075" cy="2660650"/>
            </a:xfrm>
            <a:custGeom>
              <a:avLst/>
              <a:gdLst>
                <a:gd name="connsiteX0" fmla="*/ 771513 w 1543025"/>
                <a:gd name="connsiteY0" fmla="*/ 280548 h 3015913"/>
                <a:gd name="connsiteX1" fmla="*/ 640638 w 1543025"/>
                <a:gd name="connsiteY1" fmla="*/ 411423 h 3015913"/>
                <a:gd name="connsiteX2" fmla="*/ 771513 w 1543025"/>
                <a:gd name="connsiteY2" fmla="*/ 542298 h 3015913"/>
                <a:gd name="connsiteX3" fmla="*/ 902388 w 1543025"/>
                <a:gd name="connsiteY3" fmla="*/ 411423 h 3015913"/>
                <a:gd name="connsiteX4" fmla="*/ 771513 w 1543025"/>
                <a:gd name="connsiteY4" fmla="*/ 280548 h 3015913"/>
                <a:gd name="connsiteX5" fmla="*/ 771513 w 1543025"/>
                <a:gd name="connsiteY5" fmla="*/ 0 h 3015913"/>
                <a:gd name="connsiteX6" fmla="*/ 1543025 w 1543025"/>
                <a:gd name="connsiteY6" fmla="*/ 481223 h 3015913"/>
                <a:gd name="connsiteX7" fmla="*/ 1543025 w 1543025"/>
                <a:gd name="connsiteY7" fmla="*/ 3015913 h 3015913"/>
                <a:gd name="connsiteX8" fmla="*/ 0 w 1543025"/>
                <a:gd name="connsiteY8" fmla="*/ 3015913 h 3015913"/>
                <a:gd name="connsiteX9" fmla="*/ 0 w 1543025"/>
                <a:gd name="connsiteY9" fmla="*/ 481223 h 30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43025" h="3015913">
                  <a:moveTo>
                    <a:pt x="771513" y="280548"/>
                  </a:moveTo>
                  <a:cubicBezTo>
                    <a:pt x="699233" y="280548"/>
                    <a:pt x="640638" y="339143"/>
                    <a:pt x="640638" y="411423"/>
                  </a:cubicBezTo>
                  <a:cubicBezTo>
                    <a:pt x="640638" y="483703"/>
                    <a:pt x="699233" y="542298"/>
                    <a:pt x="771513" y="542298"/>
                  </a:cubicBezTo>
                  <a:cubicBezTo>
                    <a:pt x="843793" y="542298"/>
                    <a:pt x="902388" y="483703"/>
                    <a:pt x="902388" y="411423"/>
                  </a:cubicBezTo>
                  <a:cubicBezTo>
                    <a:pt x="902388" y="339143"/>
                    <a:pt x="843793" y="280548"/>
                    <a:pt x="771513" y="280548"/>
                  </a:cubicBezTo>
                  <a:close/>
                  <a:moveTo>
                    <a:pt x="771513" y="0"/>
                  </a:moveTo>
                  <a:lnTo>
                    <a:pt x="1543025" y="481223"/>
                  </a:lnTo>
                  <a:lnTo>
                    <a:pt x="1543025" y="3015913"/>
                  </a:lnTo>
                  <a:lnTo>
                    <a:pt x="0" y="3015913"/>
                  </a:lnTo>
                  <a:lnTo>
                    <a:pt x="0" y="481223"/>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0" rIns="68580" bIns="972000" anchor="ctr">
              <a:normAutofit/>
            </a:bodyPr>
            <a:lstStyle/>
            <a:p>
              <a:pPr algn="ctr">
                <a:defRPr/>
              </a:pPr>
              <a:endParaRPr lang="zh-CN" altLang="en-US" sz="2400" dirty="0">
                <a:solidFill>
                  <a:srgbClr val="FFFFFF"/>
                </a:solidFill>
              </a:endParaRPr>
            </a:p>
          </p:txBody>
        </p:sp>
        <p:sp>
          <p:nvSpPr>
            <p:cNvPr id="40" name="MH_Other_21">
              <a:extLst>
                <a:ext uri="{FF2B5EF4-FFF2-40B4-BE49-F238E27FC236}">
                  <a16:creationId xmlns:a16="http://schemas.microsoft.com/office/drawing/2014/main" id="{64233E62-B28D-4BCD-A9AD-3D6E6E831E0C}"/>
                </a:ext>
              </a:extLst>
            </p:cNvPr>
            <p:cNvSpPr/>
            <p:nvPr>
              <p:custDataLst>
                <p:tags r:id="rId4"/>
              </p:custDataLst>
            </p:nvPr>
          </p:nvSpPr>
          <p:spPr>
            <a:xfrm>
              <a:off x="7170739" y="5378450"/>
              <a:ext cx="1362075" cy="4333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cxnSp>
          <p:nvCxnSpPr>
            <p:cNvPr id="42" name="MH_Other_22">
              <a:extLst>
                <a:ext uri="{FF2B5EF4-FFF2-40B4-BE49-F238E27FC236}">
                  <a16:creationId xmlns:a16="http://schemas.microsoft.com/office/drawing/2014/main" id="{10E987BD-D328-445D-A340-B80E2D6255AE}"/>
                </a:ext>
              </a:extLst>
            </p:cNvPr>
            <p:cNvCxnSpPr/>
            <p:nvPr>
              <p:custDataLst>
                <p:tags r:id="rId5"/>
              </p:custDataLst>
            </p:nvPr>
          </p:nvCxnSpPr>
          <p:spPr>
            <a:xfrm>
              <a:off x="7170739" y="5378450"/>
              <a:ext cx="1362075" cy="0"/>
            </a:xfrm>
            <a:prstGeom prst="line">
              <a:avLst/>
            </a:prstGeom>
            <a:ln>
              <a:solidFill>
                <a:srgbClr val="FFFFFF"/>
              </a:solidFill>
            </a:ln>
          </p:spPr>
          <p:style>
            <a:lnRef idx="1">
              <a:schemeClr val="accent1"/>
            </a:lnRef>
            <a:fillRef idx="0">
              <a:schemeClr val="accent1"/>
            </a:fillRef>
            <a:effectRef idx="0">
              <a:schemeClr val="accent1"/>
            </a:effectRef>
            <a:fontRef idx="minor">
              <a:schemeClr val="tx1"/>
            </a:fontRef>
          </p:style>
        </p:cxnSp>
        <p:sp>
          <p:nvSpPr>
            <p:cNvPr id="45" name="MH_Other_24">
              <a:extLst>
                <a:ext uri="{FF2B5EF4-FFF2-40B4-BE49-F238E27FC236}">
                  <a16:creationId xmlns:a16="http://schemas.microsoft.com/office/drawing/2014/main" id="{E65757C0-7D59-4456-8794-356EF215ECA9}"/>
                </a:ext>
              </a:extLst>
            </p:cNvPr>
            <p:cNvSpPr/>
            <p:nvPr>
              <p:custDataLst>
                <p:tags r:id="rId6"/>
              </p:custDataLst>
            </p:nvPr>
          </p:nvSpPr>
          <p:spPr>
            <a:xfrm>
              <a:off x="7762876" y="2451101"/>
              <a:ext cx="365125" cy="1076325"/>
            </a:xfrm>
            <a:custGeom>
              <a:avLst/>
              <a:gdLst>
                <a:gd name="connsiteX0" fmla="*/ 99809 w 763548"/>
                <a:gd name="connsiteY0" fmla="*/ 959606 h 959606"/>
                <a:gd name="connsiteX1" fmla="*/ 54089 w 763548"/>
                <a:gd name="connsiteY1" fmla="*/ 60446 h 959606"/>
                <a:gd name="connsiteX2" fmla="*/ 755129 w 763548"/>
                <a:gd name="connsiteY2" fmla="*/ 167126 h 959606"/>
                <a:gd name="connsiteX3" fmla="*/ 465569 w 763548"/>
                <a:gd name="connsiteY3" fmla="*/ 852926 h 959606"/>
                <a:gd name="connsiteX0" fmla="*/ 99809 w 763548"/>
                <a:gd name="connsiteY0" fmla="*/ 1041447 h 1041447"/>
                <a:gd name="connsiteX1" fmla="*/ 54089 w 763548"/>
                <a:gd name="connsiteY1" fmla="*/ 66087 h 1041447"/>
                <a:gd name="connsiteX2" fmla="*/ 755129 w 763548"/>
                <a:gd name="connsiteY2" fmla="*/ 172767 h 1041447"/>
                <a:gd name="connsiteX3" fmla="*/ 465569 w 763548"/>
                <a:gd name="connsiteY3" fmla="*/ 858567 h 1041447"/>
                <a:gd name="connsiteX0" fmla="*/ 87445 w 589165"/>
                <a:gd name="connsiteY0" fmla="*/ 1265428 h 1265428"/>
                <a:gd name="connsiteX1" fmla="*/ 41725 w 589165"/>
                <a:gd name="connsiteY1" fmla="*/ 290068 h 1265428"/>
                <a:gd name="connsiteX2" fmla="*/ 575125 w 589165"/>
                <a:gd name="connsiteY2" fmla="*/ 46228 h 1265428"/>
                <a:gd name="connsiteX3" fmla="*/ 453205 w 589165"/>
                <a:gd name="connsiteY3" fmla="*/ 1082548 h 1265428"/>
                <a:gd name="connsiteX0" fmla="*/ 23351 w 516465"/>
                <a:gd name="connsiteY0" fmla="*/ 1265428 h 1265428"/>
                <a:gd name="connsiteX1" fmla="*/ 160511 w 516465"/>
                <a:gd name="connsiteY1" fmla="*/ 290068 h 1265428"/>
                <a:gd name="connsiteX2" fmla="*/ 511031 w 516465"/>
                <a:gd name="connsiteY2" fmla="*/ 46228 h 1265428"/>
                <a:gd name="connsiteX3" fmla="*/ 389111 w 516465"/>
                <a:gd name="connsiteY3" fmla="*/ 1082548 h 1265428"/>
                <a:gd name="connsiteX0" fmla="*/ 46185 w 544047"/>
                <a:gd name="connsiteY0" fmla="*/ 1265428 h 1265428"/>
                <a:gd name="connsiteX1" fmla="*/ 76665 w 544047"/>
                <a:gd name="connsiteY1" fmla="*/ 290068 h 1265428"/>
                <a:gd name="connsiteX2" fmla="*/ 533865 w 544047"/>
                <a:gd name="connsiteY2" fmla="*/ 46228 h 1265428"/>
                <a:gd name="connsiteX3" fmla="*/ 411945 w 544047"/>
                <a:gd name="connsiteY3" fmla="*/ 1082548 h 1265428"/>
                <a:gd name="connsiteX0" fmla="*/ 110427 w 608289"/>
                <a:gd name="connsiteY0" fmla="*/ 1265428 h 1265428"/>
                <a:gd name="connsiteX1" fmla="*/ 140907 w 608289"/>
                <a:gd name="connsiteY1" fmla="*/ 290068 h 1265428"/>
                <a:gd name="connsiteX2" fmla="*/ 598107 w 608289"/>
                <a:gd name="connsiteY2" fmla="*/ 46228 h 1265428"/>
                <a:gd name="connsiteX3" fmla="*/ 476187 w 608289"/>
                <a:gd name="connsiteY3" fmla="*/ 1082548 h 1265428"/>
                <a:gd name="connsiteX0" fmla="*/ 48521 w 590413"/>
                <a:gd name="connsiteY0" fmla="*/ 1103198 h 1103198"/>
                <a:gd name="connsiteX1" fmla="*/ 79001 w 590413"/>
                <a:gd name="connsiteY1" fmla="*/ 127838 h 1103198"/>
                <a:gd name="connsiteX2" fmla="*/ 581921 w 590413"/>
                <a:gd name="connsiteY2" fmla="*/ 97358 h 1103198"/>
                <a:gd name="connsiteX3" fmla="*/ 414281 w 590413"/>
                <a:gd name="connsiteY3" fmla="*/ 920318 h 1103198"/>
                <a:gd name="connsiteX0" fmla="*/ 48521 w 590894"/>
                <a:gd name="connsiteY0" fmla="*/ 1225803 h 1225803"/>
                <a:gd name="connsiteX1" fmla="*/ 79001 w 590894"/>
                <a:gd name="connsiteY1" fmla="*/ 250443 h 1225803"/>
                <a:gd name="connsiteX2" fmla="*/ 581921 w 590894"/>
                <a:gd name="connsiteY2" fmla="*/ 219963 h 1225803"/>
                <a:gd name="connsiteX3" fmla="*/ 414281 w 590894"/>
                <a:gd name="connsiteY3" fmla="*/ 1042923 h 1225803"/>
                <a:gd name="connsiteX0" fmla="*/ 26321 w 675662"/>
                <a:gd name="connsiteY0" fmla="*/ 1257677 h 1257677"/>
                <a:gd name="connsiteX1" fmla="*/ 163481 w 675662"/>
                <a:gd name="connsiteY1" fmla="*/ 251837 h 1257677"/>
                <a:gd name="connsiteX2" fmla="*/ 666401 w 675662"/>
                <a:gd name="connsiteY2" fmla="*/ 221357 h 1257677"/>
                <a:gd name="connsiteX3" fmla="*/ 498761 w 675662"/>
                <a:gd name="connsiteY3" fmla="*/ 1044317 h 1257677"/>
                <a:gd name="connsiteX0" fmla="*/ 43742 w 601395"/>
                <a:gd name="connsiteY0" fmla="*/ 1241740 h 1241740"/>
                <a:gd name="connsiteX1" fmla="*/ 89462 w 601395"/>
                <a:gd name="connsiteY1" fmla="*/ 251140 h 1241740"/>
                <a:gd name="connsiteX2" fmla="*/ 592382 w 601395"/>
                <a:gd name="connsiteY2" fmla="*/ 220660 h 1241740"/>
                <a:gd name="connsiteX3" fmla="*/ 424742 w 601395"/>
                <a:gd name="connsiteY3" fmla="*/ 1043620 h 1241740"/>
                <a:gd name="connsiteX0" fmla="*/ 43742 w 596005"/>
                <a:gd name="connsiteY0" fmla="*/ 1119350 h 1119350"/>
                <a:gd name="connsiteX1" fmla="*/ 89462 w 596005"/>
                <a:gd name="connsiteY1" fmla="*/ 128750 h 1119350"/>
                <a:gd name="connsiteX2" fmla="*/ 592382 w 596005"/>
                <a:gd name="connsiteY2" fmla="*/ 98270 h 1119350"/>
                <a:gd name="connsiteX3" fmla="*/ 333302 w 596005"/>
                <a:gd name="connsiteY3" fmla="*/ 921230 h 1119350"/>
                <a:gd name="connsiteX0" fmla="*/ 43742 w 597650"/>
                <a:gd name="connsiteY0" fmla="*/ 1119350 h 1119350"/>
                <a:gd name="connsiteX1" fmla="*/ 89462 w 597650"/>
                <a:gd name="connsiteY1" fmla="*/ 128750 h 1119350"/>
                <a:gd name="connsiteX2" fmla="*/ 592382 w 597650"/>
                <a:gd name="connsiteY2" fmla="*/ 98270 h 1119350"/>
                <a:gd name="connsiteX3" fmla="*/ 371402 w 597650"/>
                <a:gd name="connsiteY3" fmla="*/ 921230 h 1119350"/>
                <a:gd name="connsiteX0" fmla="*/ 43742 w 598661"/>
                <a:gd name="connsiteY0" fmla="*/ 1119967 h 1119967"/>
                <a:gd name="connsiteX1" fmla="*/ 89462 w 598661"/>
                <a:gd name="connsiteY1" fmla="*/ 129367 h 1119967"/>
                <a:gd name="connsiteX2" fmla="*/ 592382 w 598661"/>
                <a:gd name="connsiteY2" fmla="*/ 98887 h 1119967"/>
                <a:gd name="connsiteX3" fmla="*/ 390452 w 598661"/>
                <a:gd name="connsiteY3" fmla="*/ 931372 h 1119967"/>
                <a:gd name="connsiteX0" fmla="*/ 43742 w 599221"/>
                <a:gd name="connsiteY0" fmla="*/ 1116893 h 1116893"/>
                <a:gd name="connsiteX1" fmla="*/ 89462 w 599221"/>
                <a:gd name="connsiteY1" fmla="*/ 126293 h 1116893"/>
                <a:gd name="connsiteX2" fmla="*/ 592382 w 599221"/>
                <a:gd name="connsiteY2" fmla="*/ 95813 h 1116893"/>
                <a:gd name="connsiteX3" fmla="*/ 399977 w 599221"/>
                <a:gd name="connsiteY3" fmla="*/ 880673 h 1116893"/>
                <a:gd name="connsiteX0" fmla="*/ 43742 w 598661"/>
                <a:gd name="connsiteY0" fmla="*/ 1119349 h 1119349"/>
                <a:gd name="connsiteX1" fmla="*/ 89462 w 598661"/>
                <a:gd name="connsiteY1" fmla="*/ 128749 h 1119349"/>
                <a:gd name="connsiteX2" fmla="*/ 592382 w 598661"/>
                <a:gd name="connsiteY2" fmla="*/ 98269 h 1119349"/>
                <a:gd name="connsiteX3" fmla="*/ 390452 w 598661"/>
                <a:gd name="connsiteY3" fmla="*/ 921229 h 1119349"/>
                <a:gd name="connsiteX0" fmla="*/ 35221 w 396661"/>
                <a:gd name="connsiteY0" fmla="*/ 1119349 h 1119349"/>
                <a:gd name="connsiteX1" fmla="*/ 80941 w 396661"/>
                <a:gd name="connsiteY1" fmla="*/ 128749 h 1119349"/>
                <a:gd name="connsiteX2" fmla="*/ 376162 w 396661"/>
                <a:gd name="connsiteY2" fmla="*/ 98269 h 1119349"/>
                <a:gd name="connsiteX3" fmla="*/ 381931 w 396661"/>
                <a:gd name="connsiteY3" fmla="*/ 921229 h 1119349"/>
                <a:gd name="connsiteX0" fmla="*/ 151837 w 513277"/>
                <a:gd name="connsiteY0" fmla="*/ 1184144 h 1184144"/>
                <a:gd name="connsiteX1" fmla="*/ 197557 w 513277"/>
                <a:gd name="connsiteY1" fmla="*/ 193544 h 1184144"/>
                <a:gd name="connsiteX2" fmla="*/ 492778 w 513277"/>
                <a:gd name="connsiteY2" fmla="*/ 163064 h 1184144"/>
                <a:gd name="connsiteX3" fmla="*/ 498547 w 513277"/>
                <a:gd name="connsiteY3" fmla="*/ 986024 h 1184144"/>
                <a:gd name="connsiteX0" fmla="*/ 114125 w 475565"/>
                <a:gd name="connsiteY0" fmla="*/ 1184144 h 1184144"/>
                <a:gd name="connsiteX1" fmla="*/ 159845 w 475565"/>
                <a:gd name="connsiteY1" fmla="*/ 193544 h 1184144"/>
                <a:gd name="connsiteX2" fmla="*/ 455066 w 475565"/>
                <a:gd name="connsiteY2" fmla="*/ 163064 h 1184144"/>
                <a:gd name="connsiteX3" fmla="*/ 460835 w 475565"/>
                <a:gd name="connsiteY3" fmla="*/ 986024 h 1184144"/>
                <a:gd name="connsiteX0" fmla="*/ -1 w 361439"/>
                <a:gd name="connsiteY0" fmla="*/ 1090904 h 1090904"/>
                <a:gd name="connsiteX1" fmla="*/ 45719 w 361439"/>
                <a:gd name="connsiteY1" fmla="*/ 100304 h 1090904"/>
                <a:gd name="connsiteX2" fmla="*/ 340940 w 361439"/>
                <a:gd name="connsiteY2" fmla="*/ 69824 h 1090904"/>
                <a:gd name="connsiteX3" fmla="*/ 346709 w 361439"/>
                <a:gd name="connsiteY3" fmla="*/ 892784 h 1090904"/>
                <a:gd name="connsiteX0" fmla="*/ 0 w 346604"/>
                <a:gd name="connsiteY0" fmla="*/ 1135079 h 1135079"/>
                <a:gd name="connsiteX1" fmla="*/ 30884 w 346604"/>
                <a:gd name="connsiteY1" fmla="*/ 129643 h 1135079"/>
                <a:gd name="connsiteX2" fmla="*/ 326105 w 346604"/>
                <a:gd name="connsiteY2" fmla="*/ 99163 h 1135079"/>
                <a:gd name="connsiteX3" fmla="*/ 331874 w 346604"/>
                <a:gd name="connsiteY3" fmla="*/ 922123 h 1135079"/>
                <a:gd name="connsiteX0" fmla="*/ 0 w 391111"/>
                <a:gd name="connsiteY0" fmla="*/ 1166549 h 1166548"/>
                <a:gd name="connsiteX1" fmla="*/ 75391 w 391111"/>
                <a:gd name="connsiteY1" fmla="*/ 131441 h 1166548"/>
                <a:gd name="connsiteX2" fmla="*/ 370612 w 391111"/>
                <a:gd name="connsiteY2" fmla="*/ 100961 h 1166548"/>
                <a:gd name="connsiteX3" fmla="*/ 376381 w 391111"/>
                <a:gd name="connsiteY3" fmla="*/ 923921 h 1166548"/>
                <a:gd name="connsiteX0" fmla="*/ 0 w 391111"/>
                <a:gd name="connsiteY0" fmla="*/ 1154019 h 1154019"/>
                <a:gd name="connsiteX1" fmla="*/ 29319 w 391111"/>
                <a:gd name="connsiteY1" fmla="*/ 940484 h 1154019"/>
                <a:gd name="connsiteX2" fmla="*/ 75391 w 391111"/>
                <a:gd name="connsiteY2" fmla="*/ 118911 h 1154019"/>
                <a:gd name="connsiteX3" fmla="*/ 370612 w 391111"/>
                <a:gd name="connsiteY3" fmla="*/ 88431 h 1154019"/>
                <a:gd name="connsiteX4" fmla="*/ 376381 w 391111"/>
                <a:gd name="connsiteY4" fmla="*/ 911391 h 1154019"/>
                <a:gd name="connsiteX0" fmla="*/ 18086 w 409197"/>
                <a:gd name="connsiteY0" fmla="*/ 1155698 h 1155698"/>
                <a:gd name="connsiteX1" fmla="*/ 2899 w 409197"/>
                <a:gd name="connsiteY1" fmla="*/ 971834 h 1155698"/>
                <a:gd name="connsiteX2" fmla="*/ 93477 w 409197"/>
                <a:gd name="connsiteY2" fmla="*/ 120590 h 1155698"/>
                <a:gd name="connsiteX3" fmla="*/ 388698 w 409197"/>
                <a:gd name="connsiteY3" fmla="*/ 90110 h 1155698"/>
                <a:gd name="connsiteX4" fmla="*/ 394467 w 409197"/>
                <a:gd name="connsiteY4" fmla="*/ 913070 h 1155698"/>
                <a:gd name="connsiteX0" fmla="*/ 75711 w 407479"/>
                <a:gd name="connsiteY0" fmla="*/ 1111192 h 1111192"/>
                <a:gd name="connsiteX1" fmla="*/ 1181 w 407479"/>
                <a:gd name="connsiteY1" fmla="*/ 971834 h 1111192"/>
                <a:gd name="connsiteX2" fmla="*/ 91759 w 407479"/>
                <a:gd name="connsiteY2" fmla="*/ 120590 h 1111192"/>
                <a:gd name="connsiteX3" fmla="*/ 386980 w 407479"/>
                <a:gd name="connsiteY3" fmla="*/ 90110 h 1111192"/>
                <a:gd name="connsiteX4" fmla="*/ 392749 w 407479"/>
                <a:gd name="connsiteY4" fmla="*/ 913070 h 1111192"/>
                <a:gd name="connsiteX0" fmla="*/ 134613 w 407039"/>
                <a:gd name="connsiteY0" fmla="*/ 1111192 h 1111192"/>
                <a:gd name="connsiteX1" fmla="*/ 741 w 407039"/>
                <a:gd name="connsiteY1" fmla="*/ 971834 h 1111192"/>
                <a:gd name="connsiteX2" fmla="*/ 91319 w 407039"/>
                <a:gd name="connsiteY2" fmla="*/ 120590 h 1111192"/>
                <a:gd name="connsiteX3" fmla="*/ 386540 w 407039"/>
                <a:gd name="connsiteY3" fmla="*/ 90110 h 1111192"/>
                <a:gd name="connsiteX4" fmla="*/ 392309 w 407039"/>
                <a:gd name="connsiteY4" fmla="*/ 913070 h 1111192"/>
                <a:gd name="connsiteX0" fmla="*/ 208557 w 406805"/>
                <a:gd name="connsiteY0" fmla="*/ 1096356 h 1096356"/>
                <a:gd name="connsiteX1" fmla="*/ 507 w 406805"/>
                <a:gd name="connsiteY1" fmla="*/ 971834 h 1096356"/>
                <a:gd name="connsiteX2" fmla="*/ 91085 w 406805"/>
                <a:gd name="connsiteY2" fmla="*/ 120590 h 1096356"/>
                <a:gd name="connsiteX3" fmla="*/ 386306 w 406805"/>
                <a:gd name="connsiteY3" fmla="*/ 90110 h 1096356"/>
                <a:gd name="connsiteX4" fmla="*/ 392075 w 406805"/>
                <a:gd name="connsiteY4" fmla="*/ 913070 h 1096356"/>
                <a:gd name="connsiteX0" fmla="*/ 119854 w 407115"/>
                <a:gd name="connsiteY0" fmla="*/ 1126028 h 1126028"/>
                <a:gd name="connsiteX1" fmla="*/ 817 w 407115"/>
                <a:gd name="connsiteY1" fmla="*/ 971834 h 1126028"/>
                <a:gd name="connsiteX2" fmla="*/ 91395 w 407115"/>
                <a:gd name="connsiteY2" fmla="*/ 120590 h 1126028"/>
                <a:gd name="connsiteX3" fmla="*/ 386616 w 407115"/>
                <a:gd name="connsiteY3" fmla="*/ 90110 h 1126028"/>
                <a:gd name="connsiteX4" fmla="*/ 392385 w 407115"/>
                <a:gd name="connsiteY4" fmla="*/ 913070 h 1126028"/>
                <a:gd name="connsiteX0" fmla="*/ 178960 w 406878"/>
                <a:gd name="connsiteY0" fmla="*/ 1096356 h 1096356"/>
                <a:gd name="connsiteX1" fmla="*/ 580 w 406878"/>
                <a:gd name="connsiteY1" fmla="*/ 971834 h 1096356"/>
                <a:gd name="connsiteX2" fmla="*/ 91158 w 406878"/>
                <a:gd name="connsiteY2" fmla="*/ 120590 h 1096356"/>
                <a:gd name="connsiteX3" fmla="*/ 386379 w 406878"/>
                <a:gd name="connsiteY3" fmla="*/ 90110 h 1096356"/>
                <a:gd name="connsiteX4" fmla="*/ 392148 w 406878"/>
                <a:gd name="connsiteY4" fmla="*/ 913070 h 1096356"/>
                <a:gd name="connsiteX0" fmla="*/ 178380 w 406298"/>
                <a:gd name="connsiteY0" fmla="*/ 1096356 h 1163321"/>
                <a:gd name="connsiteX1" fmla="*/ 0 w 406298"/>
                <a:gd name="connsiteY1" fmla="*/ 971834 h 1163321"/>
                <a:gd name="connsiteX2" fmla="*/ 90578 w 406298"/>
                <a:gd name="connsiteY2" fmla="*/ 120590 h 1163321"/>
                <a:gd name="connsiteX3" fmla="*/ 385799 w 406298"/>
                <a:gd name="connsiteY3" fmla="*/ 90110 h 1163321"/>
                <a:gd name="connsiteX4" fmla="*/ 391568 w 406298"/>
                <a:gd name="connsiteY4" fmla="*/ 913070 h 1163321"/>
                <a:gd name="connsiteX0" fmla="*/ 178380 w 406298"/>
                <a:gd name="connsiteY0" fmla="*/ 1022178 h 1139611"/>
                <a:gd name="connsiteX1" fmla="*/ 0 w 406298"/>
                <a:gd name="connsiteY1" fmla="*/ 971834 h 1139611"/>
                <a:gd name="connsiteX2" fmla="*/ 90578 w 406298"/>
                <a:gd name="connsiteY2" fmla="*/ 120590 h 1139611"/>
                <a:gd name="connsiteX3" fmla="*/ 385799 w 406298"/>
                <a:gd name="connsiteY3" fmla="*/ 90110 h 1139611"/>
                <a:gd name="connsiteX4" fmla="*/ 391568 w 406298"/>
                <a:gd name="connsiteY4" fmla="*/ 913070 h 1139611"/>
                <a:gd name="connsiteX0" fmla="*/ 178380 w 393129"/>
                <a:gd name="connsiteY0" fmla="*/ 1020191 h 1137624"/>
                <a:gd name="connsiteX1" fmla="*/ 0 w 393129"/>
                <a:gd name="connsiteY1" fmla="*/ 969847 h 1137624"/>
                <a:gd name="connsiteX2" fmla="*/ 90578 w 393129"/>
                <a:gd name="connsiteY2" fmla="*/ 118603 h 1137624"/>
                <a:gd name="connsiteX3" fmla="*/ 385799 w 393129"/>
                <a:gd name="connsiteY3" fmla="*/ 88123 h 1137624"/>
                <a:gd name="connsiteX4" fmla="*/ 317390 w 393129"/>
                <a:gd name="connsiteY4" fmla="*/ 881412 h 1137624"/>
                <a:gd name="connsiteX0" fmla="*/ 178380 w 426632"/>
                <a:gd name="connsiteY0" fmla="*/ 1134413 h 1251846"/>
                <a:gd name="connsiteX1" fmla="*/ 0 w 426632"/>
                <a:gd name="connsiteY1" fmla="*/ 1084069 h 1251846"/>
                <a:gd name="connsiteX2" fmla="*/ 90578 w 426632"/>
                <a:gd name="connsiteY2" fmla="*/ 232825 h 1251846"/>
                <a:gd name="connsiteX3" fmla="*/ 385799 w 426632"/>
                <a:gd name="connsiteY3" fmla="*/ 202345 h 1251846"/>
                <a:gd name="connsiteX4" fmla="*/ 317390 w 426632"/>
                <a:gd name="connsiteY4" fmla="*/ 995634 h 1251846"/>
                <a:gd name="connsiteX0" fmla="*/ 178380 w 429261"/>
                <a:gd name="connsiteY0" fmla="*/ 1134413 h 1251846"/>
                <a:gd name="connsiteX1" fmla="*/ 0 w 429261"/>
                <a:gd name="connsiteY1" fmla="*/ 1084069 h 1251846"/>
                <a:gd name="connsiteX2" fmla="*/ 90578 w 429261"/>
                <a:gd name="connsiteY2" fmla="*/ 232825 h 1251846"/>
                <a:gd name="connsiteX3" fmla="*/ 385799 w 429261"/>
                <a:gd name="connsiteY3" fmla="*/ 202345 h 1251846"/>
                <a:gd name="connsiteX4" fmla="*/ 335271 w 429261"/>
                <a:gd name="connsiteY4" fmla="*/ 968811 h 1251846"/>
                <a:gd name="connsiteX0" fmla="*/ 178380 w 425434"/>
                <a:gd name="connsiteY0" fmla="*/ 1134413 h 1251846"/>
                <a:gd name="connsiteX1" fmla="*/ 0 w 425434"/>
                <a:gd name="connsiteY1" fmla="*/ 1084069 h 1251846"/>
                <a:gd name="connsiteX2" fmla="*/ 90578 w 425434"/>
                <a:gd name="connsiteY2" fmla="*/ 232825 h 1251846"/>
                <a:gd name="connsiteX3" fmla="*/ 385799 w 425434"/>
                <a:gd name="connsiteY3" fmla="*/ 202345 h 1251846"/>
                <a:gd name="connsiteX4" fmla="*/ 308448 w 425434"/>
                <a:gd name="connsiteY4" fmla="*/ 968811 h 12518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5434" h="1251846">
                  <a:moveTo>
                    <a:pt x="178380" y="1134413"/>
                  </a:moveTo>
                  <a:cubicBezTo>
                    <a:pt x="183267" y="1098824"/>
                    <a:pt x="31942" y="1449451"/>
                    <a:pt x="0" y="1084069"/>
                  </a:cubicBezTo>
                  <a:cubicBezTo>
                    <a:pt x="12565" y="911551"/>
                    <a:pt x="26278" y="379779"/>
                    <a:pt x="90578" y="232825"/>
                  </a:cubicBezTo>
                  <a:cubicBezTo>
                    <a:pt x="154878" y="85871"/>
                    <a:pt x="258983" y="-191831"/>
                    <a:pt x="385799" y="202345"/>
                  </a:cubicBezTo>
                  <a:cubicBezTo>
                    <a:pt x="512615" y="596521"/>
                    <a:pt x="293208" y="895151"/>
                    <a:pt x="308448" y="968811"/>
                  </a:cubicBezTo>
                </a:path>
              </a:pathLst>
            </a:custGeom>
            <a:noFill/>
            <a:ln w="127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9" name="MH_Other_25">
              <a:extLst>
                <a:ext uri="{FF2B5EF4-FFF2-40B4-BE49-F238E27FC236}">
                  <a16:creationId xmlns:a16="http://schemas.microsoft.com/office/drawing/2014/main" id="{DEAB9797-B0DF-4529-BE53-3A8942F05EE3}"/>
                </a:ext>
              </a:extLst>
            </p:cNvPr>
            <p:cNvSpPr/>
            <p:nvPr>
              <p:custDataLst>
                <p:tags r:id="rId7"/>
              </p:custDataLst>
            </p:nvPr>
          </p:nvSpPr>
          <p:spPr bwMode="auto">
            <a:xfrm>
              <a:off x="7740650" y="2195513"/>
              <a:ext cx="584200" cy="584200"/>
            </a:xfrm>
            <a:prstGeom prst="ellipse">
              <a:avLst/>
            </a:prstGeom>
            <a:solidFill>
              <a:schemeClr val="accent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defRPr/>
              </a:pPr>
              <a:r>
                <a:rPr lang="en-US" altLang="zh-CN" sz="2000" b="1" dirty="0">
                  <a:solidFill>
                    <a:srgbClr val="FFFFFF"/>
                  </a:solidFill>
                  <a:latin typeface="Arial" panose="020B0604020202020204" pitchFamily="34" charset="0"/>
                  <a:cs typeface="Arial" panose="020B0604020202020204" pitchFamily="34" charset="0"/>
                </a:rPr>
                <a:t>04</a:t>
              </a:r>
              <a:endParaRPr lang="zh-CN" altLang="en-US" sz="2000" b="1" dirty="0">
                <a:solidFill>
                  <a:srgbClr val="FFFFFF"/>
                </a:solidFill>
                <a:latin typeface="Arial" panose="020B0604020202020204" pitchFamily="34" charset="0"/>
                <a:cs typeface="Arial" panose="020B0604020202020204" pitchFamily="34" charset="0"/>
              </a:endParaRPr>
            </a:p>
          </p:txBody>
        </p:sp>
        <p:sp>
          <p:nvSpPr>
            <p:cNvPr id="82" name="MH_Other_37">
              <a:extLst>
                <a:ext uri="{FF2B5EF4-FFF2-40B4-BE49-F238E27FC236}">
                  <a16:creationId xmlns:a16="http://schemas.microsoft.com/office/drawing/2014/main" id="{3CDBD297-F200-4F7B-9EB6-CA9B75E24347}"/>
                </a:ext>
              </a:extLst>
            </p:cNvPr>
            <p:cNvSpPr/>
            <p:nvPr>
              <p:custDataLst>
                <p:tags r:id="rId8"/>
              </p:custDataLst>
            </p:nvPr>
          </p:nvSpPr>
          <p:spPr bwMode="auto">
            <a:xfrm rot="21389837">
              <a:off x="7863181" y="2666595"/>
              <a:ext cx="354687" cy="122105"/>
            </a:xfrm>
            <a:prstGeom prst="ellipse">
              <a:avLst/>
            </a:prstGeom>
            <a:gradFill flip="none" rotWithShape="1">
              <a:gsLst>
                <a:gs pos="0">
                  <a:sysClr val="window" lastClr="FFFFFF">
                    <a:alpha val="55000"/>
                  </a:sysClr>
                </a:gs>
                <a:gs pos="50000">
                  <a:sysClr val="window" lastClr="FFFFFF">
                    <a:shade val="67500"/>
                    <a:satMod val="115000"/>
                    <a:alpha val="12000"/>
                  </a:sysClr>
                </a:gs>
                <a:gs pos="100000">
                  <a:sysClr val="window" lastClr="FFFFFF">
                    <a:shade val="100000"/>
                    <a:satMod val="115000"/>
                    <a:alpha val="0"/>
                  </a:sysClr>
                </a:gs>
              </a:gsLst>
              <a:path path="shape">
                <a:fillToRect l="50000" t="50000" r="50000" b="50000"/>
              </a:path>
              <a:tileRect/>
            </a:gradFill>
            <a:ln w="12700" cap="flat" cmpd="sng" algn="ctr">
              <a:noFill/>
              <a:prstDash val="solid"/>
              <a:miter lim="800000"/>
            </a:ln>
            <a:effectLst/>
          </p:spPr>
          <p:txBody>
            <a:bodyPr anchor="ctr"/>
            <a:lstStyle/>
            <a:p>
              <a:pPr algn="ctr">
                <a:defRPr/>
              </a:pPr>
              <a:endParaRPr lang="zh-CN" altLang="en-US" sz="1350" kern="0">
                <a:solidFill>
                  <a:srgbClr val="FFFFFF"/>
                </a:solidFill>
              </a:endParaRPr>
            </a:p>
          </p:txBody>
        </p:sp>
        <p:sp>
          <p:nvSpPr>
            <p:cNvPr id="83" name="MH_Other_38">
              <a:extLst>
                <a:ext uri="{FF2B5EF4-FFF2-40B4-BE49-F238E27FC236}">
                  <a16:creationId xmlns:a16="http://schemas.microsoft.com/office/drawing/2014/main" id="{561E4C86-E9FD-4BB1-B85B-C4DC5D41C367}"/>
                </a:ext>
              </a:extLst>
            </p:cNvPr>
            <p:cNvSpPr/>
            <p:nvPr>
              <p:custDataLst>
                <p:tags r:id="rId9"/>
              </p:custDataLst>
            </p:nvPr>
          </p:nvSpPr>
          <p:spPr bwMode="auto">
            <a:xfrm rot="2179789">
              <a:off x="7849553" y="2216041"/>
              <a:ext cx="383694" cy="383694"/>
            </a:xfrm>
            <a:prstGeom prst="ellipse">
              <a:avLst/>
            </a:prstGeom>
            <a:gradFill flip="none" rotWithShape="1">
              <a:gsLst>
                <a:gs pos="0">
                  <a:sysClr val="window" lastClr="FFFFFF">
                    <a:alpha val="0"/>
                  </a:sysClr>
                </a:gs>
                <a:gs pos="16000">
                  <a:sysClr val="window" lastClr="FFFFFF">
                    <a:alpha val="51000"/>
                  </a:sysClr>
                </a:gs>
                <a:gs pos="30000">
                  <a:sysClr val="window" lastClr="FFFFFF">
                    <a:alpha val="0"/>
                  </a:sysClr>
                </a:gs>
              </a:gsLst>
              <a:lin ang="2700000" scaled="1"/>
              <a:tileRect/>
            </a:gradFill>
            <a:ln w="12700" cap="flat" cmpd="sng" algn="ctr">
              <a:noFill/>
              <a:prstDash val="solid"/>
              <a:miter lim="800000"/>
            </a:ln>
            <a:effectLst/>
          </p:spPr>
          <p:txBody>
            <a:bodyPr anchor="ctr"/>
            <a:lstStyle/>
            <a:p>
              <a:pPr algn="ctr">
                <a:defRPr/>
              </a:pPr>
              <a:r>
                <a:rPr lang="en-US" altLang="zh-CN" sz="1350" kern="0" smtClean="0">
                  <a:solidFill>
                    <a:srgbClr val="FFFFFF"/>
                  </a:solidFill>
                </a:rPr>
                <a:t> </a:t>
              </a:r>
              <a:endParaRPr lang="zh-CN" altLang="en-US" sz="1350" kern="0">
                <a:solidFill>
                  <a:srgbClr val="FFFFFF"/>
                </a:solidFill>
              </a:endParaRPr>
            </a:p>
          </p:txBody>
        </p:sp>
      </p:grpSp>
      <p:sp>
        <p:nvSpPr>
          <p:cNvPr id="11" name="TextBox 10"/>
          <p:cNvSpPr txBox="1"/>
          <p:nvPr/>
        </p:nvSpPr>
        <p:spPr>
          <a:xfrm>
            <a:off x="9589469" y="2669144"/>
            <a:ext cx="91910" cy="369332"/>
          </a:xfrm>
          <a:prstGeom prst="rect">
            <a:avLst/>
          </a:prstGeom>
          <a:noFill/>
        </p:spPr>
        <p:txBody>
          <a:bodyPr wrap="square" rtlCol="0">
            <a:spAutoFit/>
          </a:bodyPr>
          <a:lstStyle/>
          <a:p>
            <a:r>
              <a:rPr lang="en-US" smtClean="0"/>
              <a:t> </a:t>
            </a:r>
            <a:endParaRPr lang="en-US"/>
          </a:p>
        </p:txBody>
      </p:sp>
      <p:pic>
        <p:nvPicPr>
          <p:cNvPr id="1026" name="Picture 2" descr="Có thể là hình minh họa về văn bản"/>
          <p:cNvPicPr>
            <a:picLocks noChangeAspect="1" noChangeArrowheads="1"/>
          </p:cNvPicPr>
          <p:nvPr/>
        </p:nvPicPr>
        <p:blipFill rotWithShape="1">
          <a:blip r:embed="rId35">
            <a:extLst>
              <a:ext uri="{28A0092B-C50C-407E-A947-70E740481C1C}">
                <a14:useLocalDpi xmlns:a14="http://schemas.microsoft.com/office/drawing/2010/main" val="0"/>
              </a:ext>
            </a:extLst>
          </a:blip>
          <a:srcRect l="4985" t="16927" r="6726" b="16845"/>
          <a:stretch/>
        </p:blipFill>
        <p:spPr bwMode="auto">
          <a:xfrm>
            <a:off x="435257" y="2916782"/>
            <a:ext cx="2481631" cy="360784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28" name="Picture 4" descr="Có thể là hình vẽ ngẫu hứng"/>
          <p:cNvPicPr>
            <a:picLocks noChangeAspect="1" noChangeArrowheads="1"/>
          </p:cNvPicPr>
          <p:nvPr/>
        </p:nvPicPr>
        <p:blipFill rotWithShape="1">
          <a:blip r:embed="rId36">
            <a:extLst>
              <a:ext uri="{28A0092B-C50C-407E-A947-70E740481C1C}">
                <a14:useLocalDpi xmlns:a14="http://schemas.microsoft.com/office/drawing/2010/main" val="0"/>
              </a:ext>
            </a:extLst>
          </a:blip>
          <a:srcRect l="6110" t="19561" r="4961" b="26289"/>
          <a:stretch/>
        </p:blipFill>
        <p:spPr bwMode="auto">
          <a:xfrm>
            <a:off x="8867889" y="3050903"/>
            <a:ext cx="3020329" cy="3453521"/>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30" name="Picture 6" descr="Có thể là hình vẽ ngẫu hứng về văn bản cho biết '2 Trường THCS Lý Thường Kiệt. Pleiku. Gia Lai Thcs Cộng Hòa Nam Định Trường THCS NGUYÊN THỊ MINH KHAI ĐÀ NẮNG'"/>
          <p:cNvPicPr>
            <a:picLocks noChangeAspect="1" noChangeArrowheads="1"/>
          </p:cNvPicPr>
          <p:nvPr/>
        </p:nvPicPr>
        <p:blipFill rotWithShape="1">
          <a:blip r:embed="rId37">
            <a:extLst>
              <a:ext uri="{28A0092B-C50C-407E-A947-70E740481C1C}">
                <a14:useLocalDpi xmlns:a14="http://schemas.microsoft.com/office/drawing/2010/main" val="0"/>
              </a:ext>
            </a:extLst>
          </a:blip>
          <a:srcRect l="52574" t="45937" r="3295" b="21422"/>
          <a:stretch/>
        </p:blipFill>
        <p:spPr bwMode="auto">
          <a:xfrm>
            <a:off x="3359637" y="2934447"/>
            <a:ext cx="2222427" cy="358764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pic>
        <p:nvPicPr>
          <p:cNvPr id="1032" name="Picture 8" descr="Có thể là hình vẽ ngẫu hứng về văn bản cho biết 'Trường Tiểu học và Trung học cơ SỚ Nguyễn Du. Chư Sê, Gia Lai'"/>
          <p:cNvPicPr>
            <a:picLocks noChangeAspect="1" noChangeArrowheads="1"/>
          </p:cNvPicPr>
          <p:nvPr/>
        </p:nvPicPr>
        <p:blipFill rotWithShape="1">
          <a:blip r:embed="rId38">
            <a:extLst>
              <a:ext uri="{28A0092B-C50C-407E-A947-70E740481C1C}">
                <a14:useLocalDpi xmlns:a14="http://schemas.microsoft.com/office/drawing/2010/main" val="0"/>
              </a:ext>
            </a:extLst>
          </a:blip>
          <a:srcRect l="6450" t="4317" r="13985" b="35721"/>
          <a:stretch/>
        </p:blipFill>
        <p:spPr bwMode="auto">
          <a:xfrm>
            <a:off x="5953975" y="2916782"/>
            <a:ext cx="2497725" cy="3587642"/>
          </a:xfrm>
          <a:prstGeom prst="rect">
            <a:avLst/>
          </a:prstGeom>
          <a:noFill/>
          <a:ln w="38100">
            <a:solidFill>
              <a:srgbClr val="7030A0"/>
            </a:solidFill>
          </a:ln>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11739387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1" presetClass="entr" presetSubtype="0" fill="hold" nodeType="clickEffect">
                                  <p:stCondLst>
                                    <p:cond delay="0"/>
                                  </p:stCondLst>
                                  <p:childTnLst>
                                    <p:set>
                                      <p:cBhvr>
                                        <p:cTn id="13" dur="1" fill="hold">
                                          <p:stCondLst>
                                            <p:cond delay="0"/>
                                          </p:stCondLst>
                                        </p:cTn>
                                        <p:tgtEl>
                                          <p:spTgt spid="1026"/>
                                        </p:tgtEl>
                                        <p:attrNameLst>
                                          <p:attrName>style.visibility</p:attrName>
                                        </p:attrNameLst>
                                      </p:cBhvr>
                                      <p:to>
                                        <p:strVal val="visible"/>
                                      </p:to>
                                    </p:set>
                                    <p:anim calcmode="lin" valueType="num">
                                      <p:cBhvr>
                                        <p:cTn id="14" dur="1000" fill="hold"/>
                                        <p:tgtEl>
                                          <p:spTgt spid="1026"/>
                                        </p:tgtEl>
                                        <p:attrNameLst>
                                          <p:attrName>ppt_w</p:attrName>
                                        </p:attrNameLst>
                                      </p:cBhvr>
                                      <p:tavLst>
                                        <p:tav tm="0">
                                          <p:val>
                                            <p:fltVal val="0"/>
                                          </p:val>
                                        </p:tav>
                                        <p:tav tm="100000">
                                          <p:val>
                                            <p:strVal val="#ppt_w"/>
                                          </p:val>
                                        </p:tav>
                                      </p:tavLst>
                                    </p:anim>
                                    <p:anim calcmode="lin" valueType="num">
                                      <p:cBhvr>
                                        <p:cTn id="15" dur="1000" fill="hold"/>
                                        <p:tgtEl>
                                          <p:spTgt spid="1026"/>
                                        </p:tgtEl>
                                        <p:attrNameLst>
                                          <p:attrName>ppt_h</p:attrName>
                                        </p:attrNameLst>
                                      </p:cBhvr>
                                      <p:tavLst>
                                        <p:tav tm="0">
                                          <p:val>
                                            <p:fltVal val="0"/>
                                          </p:val>
                                        </p:tav>
                                        <p:tav tm="100000">
                                          <p:val>
                                            <p:strVal val="#ppt_h"/>
                                          </p:val>
                                        </p:tav>
                                      </p:tavLst>
                                    </p:anim>
                                    <p:anim calcmode="lin" valueType="num">
                                      <p:cBhvr>
                                        <p:cTn id="16" dur="1000" fill="hold"/>
                                        <p:tgtEl>
                                          <p:spTgt spid="1026"/>
                                        </p:tgtEl>
                                        <p:attrNameLst>
                                          <p:attrName>style.rotation</p:attrName>
                                        </p:attrNameLst>
                                      </p:cBhvr>
                                      <p:tavLst>
                                        <p:tav tm="0">
                                          <p:val>
                                            <p:fltVal val="90"/>
                                          </p:val>
                                        </p:tav>
                                        <p:tav tm="100000">
                                          <p:val>
                                            <p:fltVal val="0"/>
                                          </p:val>
                                        </p:tav>
                                      </p:tavLst>
                                    </p:anim>
                                    <p:animEffect transition="in" filter="fade">
                                      <p:cBhvr>
                                        <p:cTn id="17" dur="1000"/>
                                        <p:tgtEl>
                                          <p:spTgt spid="1026"/>
                                        </p:tgtEl>
                                      </p:cBhvr>
                                    </p:animEffect>
                                  </p:childTnLst>
                                </p:cTn>
                              </p:par>
                              <p:par>
                                <p:cTn id="18" presetID="47" presetClass="entr" presetSubtype="0" fill="hold" nodeType="withEffect">
                                  <p:stCondLst>
                                    <p:cond delay="25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1000"/>
                                        <p:tgtEl>
                                          <p:spTgt spid="3"/>
                                        </p:tgtEl>
                                      </p:cBhvr>
                                    </p:animEffect>
                                    <p:anim calcmode="lin" valueType="num">
                                      <p:cBhvr>
                                        <p:cTn id="21" dur="1000" fill="hold"/>
                                        <p:tgtEl>
                                          <p:spTgt spid="3"/>
                                        </p:tgtEl>
                                        <p:attrNameLst>
                                          <p:attrName>ppt_x</p:attrName>
                                        </p:attrNameLst>
                                      </p:cBhvr>
                                      <p:tavLst>
                                        <p:tav tm="0">
                                          <p:val>
                                            <p:strVal val="#ppt_x"/>
                                          </p:val>
                                        </p:tav>
                                        <p:tav tm="100000">
                                          <p:val>
                                            <p:strVal val="#ppt_x"/>
                                          </p:val>
                                        </p:tav>
                                      </p:tavLst>
                                    </p:anim>
                                    <p:anim calcmode="lin" valueType="num">
                                      <p:cBhvr>
                                        <p:cTn id="2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nodeType="clickEffect">
                                  <p:stCondLst>
                                    <p:cond delay="0"/>
                                  </p:stCondLst>
                                  <p:childTnLst>
                                    <p:set>
                                      <p:cBhvr>
                                        <p:cTn id="26" dur="1" fill="hold">
                                          <p:stCondLst>
                                            <p:cond delay="0"/>
                                          </p:stCondLst>
                                        </p:cTn>
                                        <p:tgtEl>
                                          <p:spTgt spid="1030"/>
                                        </p:tgtEl>
                                        <p:attrNameLst>
                                          <p:attrName>style.visibility</p:attrName>
                                        </p:attrNameLst>
                                      </p:cBhvr>
                                      <p:to>
                                        <p:strVal val="visible"/>
                                      </p:to>
                                    </p:set>
                                    <p:animEffect transition="in" filter="fade">
                                      <p:cBhvr>
                                        <p:cTn id="27" dur="1000"/>
                                        <p:tgtEl>
                                          <p:spTgt spid="1030"/>
                                        </p:tgtEl>
                                      </p:cBhvr>
                                    </p:animEffect>
                                    <p:anim calcmode="lin" valueType="num">
                                      <p:cBhvr>
                                        <p:cTn id="28" dur="1000" fill="hold"/>
                                        <p:tgtEl>
                                          <p:spTgt spid="1030"/>
                                        </p:tgtEl>
                                        <p:attrNameLst>
                                          <p:attrName>ppt_x</p:attrName>
                                        </p:attrNameLst>
                                      </p:cBhvr>
                                      <p:tavLst>
                                        <p:tav tm="0">
                                          <p:val>
                                            <p:strVal val="#ppt_x"/>
                                          </p:val>
                                        </p:tav>
                                        <p:tav tm="100000">
                                          <p:val>
                                            <p:strVal val="#ppt_x"/>
                                          </p:val>
                                        </p:tav>
                                      </p:tavLst>
                                    </p:anim>
                                    <p:anim calcmode="lin" valueType="num">
                                      <p:cBhvr>
                                        <p:cTn id="29" dur="1000" fill="hold"/>
                                        <p:tgtEl>
                                          <p:spTgt spid="1030"/>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50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1000"/>
                                        <p:tgtEl>
                                          <p:spTgt spid="4"/>
                                        </p:tgtEl>
                                      </p:cBhvr>
                                    </p:animEffect>
                                    <p:anim calcmode="lin" valueType="num">
                                      <p:cBhvr>
                                        <p:cTn id="33" dur="1000" fill="hold"/>
                                        <p:tgtEl>
                                          <p:spTgt spid="4"/>
                                        </p:tgtEl>
                                        <p:attrNameLst>
                                          <p:attrName>ppt_x</p:attrName>
                                        </p:attrNameLst>
                                      </p:cBhvr>
                                      <p:tavLst>
                                        <p:tav tm="0">
                                          <p:val>
                                            <p:strVal val="#ppt_x"/>
                                          </p:val>
                                        </p:tav>
                                        <p:tav tm="100000">
                                          <p:val>
                                            <p:strVal val="#ppt_x"/>
                                          </p:val>
                                        </p:tav>
                                      </p:tavLst>
                                    </p:anim>
                                    <p:anim calcmode="lin" valueType="num">
                                      <p:cBhvr>
                                        <p:cTn id="3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1032"/>
                                        </p:tgtEl>
                                        <p:attrNameLst>
                                          <p:attrName>style.visibility</p:attrName>
                                        </p:attrNameLst>
                                      </p:cBhvr>
                                      <p:to>
                                        <p:strVal val="visible"/>
                                      </p:to>
                                    </p:set>
                                    <p:animEffect transition="in" filter="barn(inVertical)">
                                      <p:cBhvr>
                                        <p:cTn id="39" dur="500"/>
                                        <p:tgtEl>
                                          <p:spTgt spid="1032"/>
                                        </p:tgtEl>
                                      </p:cBhvr>
                                    </p:animEffect>
                                  </p:childTnLst>
                                </p:cTn>
                              </p:par>
                              <p:par>
                                <p:cTn id="40" presetID="47" presetClass="entr" presetSubtype="0" fill="hold" nodeType="withEffect">
                                  <p:stCondLst>
                                    <p:cond delay="750"/>
                                  </p:stCondLst>
                                  <p:childTnLst>
                                    <p:set>
                                      <p:cBhvr>
                                        <p:cTn id="41" dur="1" fill="hold">
                                          <p:stCondLst>
                                            <p:cond delay="0"/>
                                          </p:stCondLst>
                                        </p:cTn>
                                        <p:tgtEl>
                                          <p:spTgt spid="5"/>
                                        </p:tgtEl>
                                        <p:attrNameLst>
                                          <p:attrName>style.visibility</p:attrName>
                                        </p:attrNameLst>
                                      </p:cBhvr>
                                      <p:to>
                                        <p:strVal val="visible"/>
                                      </p:to>
                                    </p:set>
                                    <p:animEffect transition="in" filter="fade">
                                      <p:cBhvr>
                                        <p:cTn id="42" dur="1000"/>
                                        <p:tgtEl>
                                          <p:spTgt spid="5"/>
                                        </p:tgtEl>
                                      </p:cBhvr>
                                    </p:animEffect>
                                    <p:anim calcmode="lin" valueType="num">
                                      <p:cBhvr>
                                        <p:cTn id="43" dur="1000" fill="hold"/>
                                        <p:tgtEl>
                                          <p:spTgt spid="5"/>
                                        </p:tgtEl>
                                        <p:attrNameLst>
                                          <p:attrName>ppt_x</p:attrName>
                                        </p:attrNameLst>
                                      </p:cBhvr>
                                      <p:tavLst>
                                        <p:tav tm="0">
                                          <p:val>
                                            <p:strVal val="#ppt_x"/>
                                          </p:val>
                                        </p:tav>
                                        <p:tav tm="100000">
                                          <p:val>
                                            <p:strVal val="#ppt_x"/>
                                          </p:val>
                                        </p:tav>
                                      </p:tavLst>
                                    </p:anim>
                                    <p:anim calcmode="lin" valueType="num">
                                      <p:cBhvr>
                                        <p:cTn id="4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1028"/>
                                        </p:tgtEl>
                                        <p:attrNameLst>
                                          <p:attrName>style.visibility</p:attrName>
                                        </p:attrNameLst>
                                      </p:cBhvr>
                                      <p:to>
                                        <p:strVal val="visible"/>
                                      </p:to>
                                    </p:set>
                                    <p:animEffect transition="in" filter="wheel(1)">
                                      <p:cBhvr>
                                        <p:cTn id="49" dur="200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 name="组合 2">
            <a:extLst>
              <a:ext uri="{FF2B5EF4-FFF2-40B4-BE49-F238E27FC236}">
                <a16:creationId xmlns:a16="http://schemas.microsoft.com/office/drawing/2014/main" id="{D3B62D20-B4EE-43C3-B08A-374AF0E2B274}"/>
              </a:ext>
            </a:extLst>
          </p:cNvPr>
          <p:cNvGrpSpPr/>
          <p:nvPr/>
        </p:nvGrpSpPr>
        <p:grpSpPr>
          <a:xfrm>
            <a:off x="735255" y="1478123"/>
            <a:ext cx="3199259" cy="630077"/>
            <a:chOff x="7075041" y="2493964"/>
            <a:chExt cx="4680000" cy="1012826"/>
          </a:xfrm>
        </p:grpSpPr>
        <p:cxnSp>
          <p:nvCxnSpPr>
            <p:cNvPr id="67" name="MH_Other_27">
              <a:extLst>
                <a:ext uri="{FF2B5EF4-FFF2-40B4-BE49-F238E27FC236}">
                  <a16:creationId xmlns:a16="http://schemas.microsoft.com/office/drawing/2014/main" id="{B7743C9E-DBB2-4CB1-8A4C-86ED889F6BD0}"/>
                </a:ext>
              </a:extLst>
            </p:cNvPr>
            <p:cNvCxnSpPr/>
            <p:nvPr>
              <p:custDataLst>
                <p:tags r:id="rId8"/>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68" name="MH_Other_28">
              <a:extLst>
                <a:ext uri="{FF2B5EF4-FFF2-40B4-BE49-F238E27FC236}">
                  <a16:creationId xmlns:a16="http://schemas.microsoft.com/office/drawing/2014/main" id="{CB3BA246-922E-4C08-901C-9E7425BC142E}"/>
                </a:ext>
              </a:extLst>
            </p:cNvPr>
            <p:cNvCxnSpPr/>
            <p:nvPr>
              <p:custDataLst>
                <p:tags r:id="rId9"/>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grpSp>
        <p:nvGrpSpPr>
          <p:cNvPr id="77" name="组合 76">
            <a:extLst>
              <a:ext uri="{FF2B5EF4-FFF2-40B4-BE49-F238E27FC236}">
                <a16:creationId xmlns:a16="http://schemas.microsoft.com/office/drawing/2014/main" id="{20A77FCE-C308-4209-A8CA-7FCA6D8A2B79}"/>
              </a:ext>
            </a:extLst>
          </p:cNvPr>
          <p:cNvGrpSpPr/>
          <p:nvPr/>
        </p:nvGrpSpPr>
        <p:grpSpPr>
          <a:xfrm>
            <a:off x="735255" y="2287188"/>
            <a:ext cx="3199259" cy="1012826"/>
            <a:chOff x="7075041" y="2493964"/>
            <a:chExt cx="4680000" cy="1012826"/>
          </a:xfrm>
        </p:grpSpPr>
        <p:cxnSp>
          <p:nvCxnSpPr>
            <p:cNvPr id="81" name="MH_Other_27">
              <a:extLst>
                <a:ext uri="{FF2B5EF4-FFF2-40B4-BE49-F238E27FC236}">
                  <a16:creationId xmlns:a16="http://schemas.microsoft.com/office/drawing/2014/main" id="{32707C15-12B4-42A1-A808-FAB0CAC2028C}"/>
                </a:ext>
              </a:extLst>
            </p:cNvPr>
            <p:cNvCxnSpPr/>
            <p:nvPr>
              <p:custDataLst>
                <p:tags r:id="rId6"/>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82" name="MH_Other_28">
              <a:extLst>
                <a:ext uri="{FF2B5EF4-FFF2-40B4-BE49-F238E27FC236}">
                  <a16:creationId xmlns:a16="http://schemas.microsoft.com/office/drawing/2014/main" id="{19A9ADC1-CAE7-4165-A41C-009E6CA68F7E}"/>
                </a:ext>
              </a:extLst>
            </p:cNvPr>
            <p:cNvCxnSpPr/>
            <p:nvPr>
              <p:custDataLst>
                <p:tags r:id="rId7"/>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grpSp>
        <p:nvGrpSpPr>
          <p:cNvPr id="84" name="组合 83">
            <a:extLst>
              <a:ext uri="{FF2B5EF4-FFF2-40B4-BE49-F238E27FC236}">
                <a16:creationId xmlns:a16="http://schemas.microsoft.com/office/drawing/2014/main" id="{C6952AEF-F7B8-4044-B74B-B6AD8ECBEF89}"/>
              </a:ext>
            </a:extLst>
          </p:cNvPr>
          <p:cNvGrpSpPr/>
          <p:nvPr/>
        </p:nvGrpSpPr>
        <p:grpSpPr>
          <a:xfrm>
            <a:off x="735254" y="4939560"/>
            <a:ext cx="3199259" cy="1012826"/>
            <a:chOff x="7075041" y="2493964"/>
            <a:chExt cx="4680000" cy="1012826"/>
          </a:xfrm>
        </p:grpSpPr>
        <p:cxnSp>
          <p:nvCxnSpPr>
            <p:cNvPr id="88" name="MH_Other_27">
              <a:extLst>
                <a:ext uri="{FF2B5EF4-FFF2-40B4-BE49-F238E27FC236}">
                  <a16:creationId xmlns:a16="http://schemas.microsoft.com/office/drawing/2014/main" id="{D3C57CE1-63AA-4378-B83D-A4865A1D2C7C}"/>
                </a:ext>
              </a:extLst>
            </p:cNvPr>
            <p:cNvCxnSpPr/>
            <p:nvPr>
              <p:custDataLst>
                <p:tags r:id="rId4"/>
              </p:custDataLst>
            </p:nvPr>
          </p:nvCxnSpPr>
          <p:spPr>
            <a:xfrm>
              <a:off x="7075041" y="2493964"/>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10800000" scaled="1"/>
                <a:tileRect/>
              </a:gradFill>
              <a:prstDash val="solid"/>
              <a:miter lim="800000"/>
            </a:ln>
            <a:effectLst/>
          </p:spPr>
        </p:cxnSp>
        <p:cxnSp>
          <p:nvCxnSpPr>
            <p:cNvPr id="89" name="MH_Other_28">
              <a:extLst>
                <a:ext uri="{FF2B5EF4-FFF2-40B4-BE49-F238E27FC236}">
                  <a16:creationId xmlns:a16="http://schemas.microsoft.com/office/drawing/2014/main" id="{CBDE22A6-CA5A-401F-9CAB-FDC6F1D1E800}"/>
                </a:ext>
              </a:extLst>
            </p:cNvPr>
            <p:cNvCxnSpPr/>
            <p:nvPr>
              <p:custDataLst>
                <p:tags r:id="rId5"/>
              </p:custDataLst>
            </p:nvPr>
          </p:nvCxnSpPr>
          <p:spPr>
            <a:xfrm>
              <a:off x="7075041" y="3506790"/>
              <a:ext cx="4680000" cy="0"/>
            </a:xfrm>
            <a:prstGeom prst="line">
              <a:avLst/>
            </a:prstGeom>
            <a:noFill/>
            <a:ln w="25400" cap="flat" cmpd="sng" algn="ctr">
              <a:gradFill flip="none" rotWithShape="1">
                <a:gsLst>
                  <a:gs pos="0">
                    <a:srgbClr val="4A66AC">
                      <a:lumMod val="5000"/>
                      <a:lumOff val="95000"/>
                      <a:alpha val="0"/>
                    </a:srgbClr>
                  </a:gs>
                  <a:gs pos="100000">
                    <a:schemeClr val="accent1"/>
                  </a:gs>
                </a:gsLst>
                <a:lin ang="0" scaled="1"/>
                <a:tileRect/>
              </a:gradFill>
              <a:prstDash val="solid"/>
              <a:miter lim="800000"/>
            </a:ln>
            <a:effectLst/>
          </p:spPr>
        </p:cxnSp>
      </p:grpSp>
      <p:sp>
        <p:nvSpPr>
          <p:cNvPr id="6" name="TextBox 5"/>
          <p:cNvSpPr txBox="1"/>
          <p:nvPr/>
        </p:nvSpPr>
        <p:spPr>
          <a:xfrm>
            <a:off x="735255" y="1537594"/>
            <a:ext cx="4458272" cy="481670"/>
          </a:xfrm>
          <a:prstGeom prst="rect">
            <a:avLst/>
          </a:prstGeom>
          <a:noFill/>
        </p:spPr>
        <p:txBody>
          <a:bodyPr wrap="none" rtlCol="0">
            <a:spAutoFit/>
          </a:bodyPr>
          <a:lstStyle/>
          <a:p>
            <a:pPr algn="just">
              <a:lnSpc>
                <a:spcPct val="115000"/>
              </a:lnSpc>
              <a:spcBef>
                <a:spcPts val="600"/>
              </a:spcBef>
              <a:spcAft>
                <a:spcPts val="600"/>
              </a:spcAft>
            </a:pPr>
            <a:r>
              <a:rPr lang="fr-FR" sz="2200" b="1" dirty="0" smtClean="0">
                <a:solidFill>
                  <a:srgbClr val="000000"/>
                </a:solidFill>
                <a:latin typeface="Times New Roman" panose="02020603050405020304" pitchFamily="18" charset="0"/>
                <a:ea typeface="Times New Roman" panose="02020603050405020304" pitchFamily="18" charset="0"/>
              </a:rPr>
              <a:t>Chia </a:t>
            </a:r>
            <a:r>
              <a:rPr lang="fr-FR" sz="2200" b="1" dirty="0" err="1">
                <a:solidFill>
                  <a:srgbClr val="000000"/>
                </a:solidFill>
                <a:latin typeface="Times New Roman" panose="02020603050405020304" pitchFamily="18" charset="0"/>
                <a:ea typeface="Times New Roman" panose="02020603050405020304" pitchFamily="18" charset="0"/>
              </a:rPr>
              <a:t>sẻ</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cảm</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nhận</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và</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phân</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tích</a:t>
            </a:r>
            <a:r>
              <a:rPr lang="fr-FR" sz="2200" b="1" dirty="0">
                <a:solidFill>
                  <a:srgbClr val="000000"/>
                </a:solidFill>
                <a:latin typeface="Times New Roman" panose="02020603050405020304" pitchFamily="18" charset="0"/>
                <a:ea typeface="Times New Roman" panose="02020603050405020304" pitchFamily="18" charset="0"/>
              </a:rPr>
              <a:t> </a:t>
            </a:r>
            <a:r>
              <a:rPr lang="fr-FR" sz="2200" b="1" dirty="0" err="1">
                <a:solidFill>
                  <a:srgbClr val="000000"/>
                </a:solidFill>
                <a:latin typeface="Times New Roman" panose="02020603050405020304" pitchFamily="18" charset="0"/>
                <a:ea typeface="Times New Roman" panose="02020603050405020304" pitchFamily="18" charset="0"/>
              </a:rPr>
              <a:t>về</a:t>
            </a:r>
            <a:r>
              <a:rPr lang="fr-FR" sz="2200" b="1" dirty="0">
                <a:solidFill>
                  <a:srgbClr val="000000"/>
                </a:solidFill>
                <a:latin typeface="Times New Roman" panose="02020603050405020304" pitchFamily="18" charset="0"/>
                <a:ea typeface="Times New Roman" panose="02020603050405020304" pitchFamily="18" charset="0"/>
              </a:rPr>
              <a:t> : </a:t>
            </a:r>
            <a:endParaRPr lang="en-US" sz="2200" b="1" dirty="0">
              <a:latin typeface="Times New Roman" panose="02020603050405020304" pitchFamily="18" charset="0"/>
              <a:ea typeface="Times New Roman" panose="02020603050405020304" pitchFamily="18" charset="0"/>
            </a:endParaRPr>
          </a:p>
        </p:txBody>
      </p:sp>
      <p:sp>
        <p:nvSpPr>
          <p:cNvPr id="90" name="TextBox 89"/>
          <p:cNvSpPr txBox="1"/>
          <p:nvPr/>
        </p:nvSpPr>
        <p:spPr>
          <a:xfrm>
            <a:off x="673217" y="2312845"/>
            <a:ext cx="10711587" cy="2526846"/>
          </a:xfrm>
          <a:prstGeom prst="rect">
            <a:avLst/>
          </a:prstGeom>
          <a:noFill/>
        </p:spPr>
        <p:txBody>
          <a:bodyPr wrap="none" rtlCol="0">
            <a:spAutoFit/>
          </a:bodyPr>
          <a:lstStyle/>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em</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ấn</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tượng</a:t>
            </a:r>
            <a:r>
              <a:rPr lang="fr-FR" sz="2200" i="1" dirty="0">
                <a:solidFill>
                  <a:srgbClr val="000000"/>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Các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hình</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thức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chấm</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màu</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trong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endParaRPr lang="en-US" sz="22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Kĩ</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thuật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chấm</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màu</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trang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trí</a:t>
            </a:r>
            <a:r>
              <a:rPr lang="fr-FR" sz="2200" i="1" dirty="0">
                <a:solidFill>
                  <a:srgbClr val="000000"/>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Sự</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tương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đồng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và</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khác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biệt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giữa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vẽ</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bằng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nét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mảng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với</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vẽ</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bằng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các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chấm</a:t>
            </a:r>
            <a:r>
              <a:rPr lang="fr-FR" sz="2200" i="1" dirty="0">
                <a:solidFill>
                  <a:srgbClr val="000000"/>
                </a:solidFill>
                <a:latin typeface="Times New Roman" panose="02020603050405020304" pitchFamily="18" charset="0"/>
                <a:ea typeface="Times New Roman" panose="02020603050405020304" pitchFamily="18" charset="0"/>
              </a:rPr>
              <a:t>.</a:t>
            </a:r>
            <a:endParaRPr lang="en-US" sz="2200" dirty="0">
              <a:latin typeface="Times New Roman" panose="02020603050405020304" pitchFamily="18" charset="0"/>
              <a:ea typeface="Times New Roman" panose="02020603050405020304" pitchFamily="18" charset="0"/>
            </a:endParaRPr>
          </a:p>
          <a:p>
            <a:r>
              <a:rPr lang="fr-FR" sz="2200" i="1" dirty="0">
                <a:solidFill>
                  <a:srgbClr val="000000"/>
                </a:solidFill>
                <a:latin typeface="Times New Roman" panose="02020603050405020304" pitchFamily="18" charset="0"/>
                <a:ea typeface="Times New Roman" panose="02020603050405020304" pitchFamily="18" charset="0"/>
              </a:rPr>
              <a:t>+ Ý </a:t>
            </a:r>
            <a:r>
              <a:rPr lang="fr-FR" sz="2200" i="1" dirty="0" err="1">
                <a:solidFill>
                  <a:srgbClr val="000000"/>
                </a:solidFill>
                <a:latin typeface="Times New Roman" panose="02020603050405020304" pitchFamily="18" charset="0"/>
                <a:ea typeface="Times New Roman" panose="02020603050405020304" pitchFamily="18" charset="0"/>
              </a:rPr>
              <a:t>tưởng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điều</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chỉnh</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để</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hình</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họa</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tiết</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trang</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trí</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được</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hoàn</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thiện</a:t>
            </a:r>
            <a:r>
              <a:rPr lang="fr-FR" sz="2200" i="1" dirty="0">
                <a:solidFill>
                  <a:srgbClr val="000000"/>
                </a:solidFill>
                <a:latin typeface="Times New Roman" panose="02020603050405020304" pitchFamily="18" charset="0"/>
                <a:ea typeface="Times New Roman" panose="02020603050405020304" pitchFamily="18" charset="0"/>
              </a:rPr>
              <a:t> </a:t>
            </a:r>
            <a:r>
              <a:rPr lang="fr-FR" sz="2200" i="1" dirty="0" err="1">
                <a:solidFill>
                  <a:srgbClr val="000000"/>
                </a:solidFill>
                <a:latin typeface="Times New Roman" panose="02020603050405020304" pitchFamily="18" charset="0"/>
                <a:ea typeface="Times New Roman" panose="02020603050405020304" pitchFamily="18" charset="0"/>
              </a:rPr>
              <a:t>hơn</a:t>
            </a:r>
            <a:endParaRPr lang="en-US" sz="2200" dirty="0"/>
          </a:p>
        </p:txBody>
      </p:sp>
      <p:sp>
        <p:nvSpPr>
          <p:cNvPr id="91" name="TextBox 90"/>
          <p:cNvSpPr txBox="1"/>
          <p:nvPr/>
        </p:nvSpPr>
        <p:spPr>
          <a:xfrm>
            <a:off x="673217" y="5122808"/>
            <a:ext cx="10845683" cy="430887"/>
          </a:xfrm>
          <a:prstGeom prst="rect">
            <a:avLst/>
          </a:prstGeom>
          <a:noFill/>
        </p:spPr>
        <p:txBody>
          <a:bodyPr wrap="square" rtlCol="0">
            <a:spAutoFit/>
          </a:bodyPr>
          <a:lstStyle/>
          <a:p>
            <a:r>
              <a:rPr lang="fr-FR" sz="2200" b="1" dirty="0">
                <a:latin typeface="Times New Roman" panose="02020603050405020304" pitchFamily="18" charset="0"/>
                <a:cs typeface="Times New Roman" panose="02020603050405020304" pitchFamily="18" charset="0"/>
              </a:rPr>
              <a:t>Chia </a:t>
            </a:r>
            <a:r>
              <a:rPr lang="fr-FR" sz="2200" b="1" dirty="0" err="1">
                <a:latin typeface="Times New Roman" panose="02020603050405020304" pitchFamily="18" charset="0"/>
                <a:cs typeface="Times New Roman" panose="02020603050405020304" pitchFamily="18" charset="0"/>
              </a:rPr>
              <a:t>sẻ</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điều</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em</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biết</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về</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ứng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dụng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trong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cuộc</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sống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của</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họa</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tiết</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vẽ</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bằng</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các</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chấm</a:t>
            </a:r>
            <a:r>
              <a:rPr lang="fr-FR" sz="2200" b="1" dirty="0">
                <a:latin typeface="Times New Roman" panose="02020603050405020304" pitchFamily="18" charset="0"/>
                <a:cs typeface="Times New Roman" panose="02020603050405020304" pitchFamily="18" charset="0"/>
              </a:rPr>
              <a:t> </a:t>
            </a:r>
            <a:r>
              <a:rPr lang="fr-FR" sz="2200" b="1" dirty="0" err="1">
                <a:latin typeface="Times New Roman" panose="02020603050405020304" pitchFamily="18" charset="0"/>
                <a:cs typeface="Times New Roman" panose="02020603050405020304" pitchFamily="18" charset="0"/>
              </a:rPr>
              <a:t>màu</a:t>
            </a:r>
            <a:r>
              <a:rPr lang="fr-FR" sz="2200" b="1" dirty="0">
                <a:latin typeface="Times New Roman" panose="02020603050405020304" pitchFamily="18" charset="0"/>
                <a:cs typeface="Times New Roman" panose="02020603050405020304" pitchFamily="18" charset="0"/>
              </a:rPr>
              <a:t>.</a:t>
            </a:r>
            <a:endParaRPr lang="en-US" sz="2200" b="1" dirty="0">
              <a:latin typeface="Times New Roman" panose="02020603050405020304" pitchFamily="18" charset="0"/>
              <a:cs typeface="Times New Roman" panose="02020603050405020304" pitchFamily="18" charset="0"/>
            </a:endParaRPr>
          </a:p>
        </p:txBody>
      </p:sp>
      <p:sp>
        <p:nvSpPr>
          <p:cNvPr id="49" name="MH_SubTitle_4">
            <a:extLst>
              <a:ext uri="{FF2B5EF4-FFF2-40B4-BE49-F238E27FC236}">
                <a16:creationId xmlns:a16="http://schemas.microsoft.com/office/drawing/2014/main" id="{B6DDFD1A-C4A1-4A84-B71D-48AC5ABFDB27}"/>
              </a:ext>
            </a:extLst>
          </p:cNvPr>
          <p:cNvSpPr/>
          <p:nvPr>
            <p:custDataLst>
              <p:tags r:id="rId2"/>
            </p:custDataLst>
          </p:nvPr>
        </p:nvSpPr>
        <p:spPr>
          <a:xfrm>
            <a:off x="789691" y="207817"/>
            <a:ext cx="6808721" cy="997528"/>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3000" kern="0" dirty="0" smtClean="0">
                <a:solidFill>
                  <a:srgbClr val="4D4D4D"/>
                </a:solidFill>
                <a:cs typeface="Arial" pitchFamily="34" charset="0"/>
              </a:rPr>
              <a:t> </a:t>
            </a:r>
            <a:r>
              <a:rPr lang="en-US" altLang="zh-CN" sz="3000" b="1" kern="0" dirty="0" err="1" smtClean="0">
                <a:latin typeface="Times New Roman" panose="02020603050405020304" pitchFamily="18" charset="0"/>
                <a:cs typeface="Times New Roman" panose="02020603050405020304" pitchFamily="18" charset="0"/>
              </a:rPr>
              <a:t>Trưng</a:t>
            </a:r>
            <a:r>
              <a:rPr lang="en-US" altLang="zh-CN" sz="3000" b="1" kern="0" dirty="0" smtClean="0">
                <a:latin typeface="Times New Roman" panose="02020603050405020304" pitchFamily="18" charset="0"/>
                <a:cs typeface="Times New Roman" panose="02020603050405020304" pitchFamily="18" charset="0"/>
              </a:rPr>
              <a:t> </a:t>
            </a:r>
            <a:r>
              <a:rPr lang="en-US" altLang="zh-CN" sz="3000" b="1" kern="0" dirty="0" err="1" smtClean="0">
                <a:latin typeface="Times New Roman" panose="02020603050405020304" pitchFamily="18" charset="0"/>
                <a:cs typeface="Times New Roman" panose="02020603050405020304" pitchFamily="18" charset="0"/>
              </a:rPr>
              <a:t>bày</a:t>
            </a:r>
            <a:r>
              <a:rPr lang="en-US" altLang="zh-CN" sz="3000" b="1" kern="0" dirty="0" smtClean="0">
                <a:latin typeface="Times New Roman" panose="02020603050405020304" pitchFamily="18" charset="0"/>
                <a:cs typeface="Times New Roman" panose="02020603050405020304" pitchFamily="18" charset="0"/>
              </a:rPr>
              <a:t> </a:t>
            </a:r>
            <a:r>
              <a:rPr lang="en-US" altLang="zh-CN" sz="3000" b="1" kern="0" dirty="0" err="1" smtClean="0">
                <a:latin typeface="Times New Roman" panose="02020603050405020304" pitchFamily="18" charset="0"/>
                <a:cs typeface="Times New Roman" panose="02020603050405020304" pitchFamily="18" charset="0"/>
              </a:rPr>
              <a:t>sản</a:t>
            </a:r>
            <a:r>
              <a:rPr lang="en-US" altLang="zh-CN" sz="3000" b="1" kern="0" dirty="0" smtClean="0">
                <a:latin typeface="Times New Roman" panose="02020603050405020304" pitchFamily="18" charset="0"/>
                <a:cs typeface="Times New Roman" panose="02020603050405020304" pitchFamily="18" charset="0"/>
              </a:rPr>
              <a:t> </a:t>
            </a:r>
            <a:r>
              <a:rPr lang="en-US" altLang="zh-CN" sz="3000" b="1" kern="0" dirty="0" err="1" smtClean="0">
                <a:latin typeface="Times New Roman" panose="02020603050405020304" pitchFamily="18" charset="0"/>
                <a:cs typeface="Times New Roman" panose="02020603050405020304" pitchFamily="18" charset="0"/>
              </a:rPr>
              <a:t>phẩm</a:t>
            </a:r>
            <a:r>
              <a:rPr lang="en-US" altLang="zh-CN" sz="3000" b="1" kern="0" dirty="0" smtClean="0">
                <a:latin typeface="Times New Roman" panose="02020603050405020304" pitchFamily="18" charset="0"/>
                <a:cs typeface="Times New Roman" panose="02020603050405020304" pitchFamily="18" charset="0"/>
              </a:rPr>
              <a:t> </a:t>
            </a:r>
            <a:r>
              <a:rPr lang="en-US" altLang="zh-CN" sz="3000" b="1" kern="0" dirty="0" err="1" smtClean="0">
                <a:latin typeface="Times New Roman" panose="02020603050405020304" pitchFamily="18" charset="0"/>
                <a:cs typeface="Times New Roman" panose="02020603050405020304" pitchFamily="18" charset="0"/>
              </a:rPr>
              <a:t>và</a:t>
            </a:r>
            <a:r>
              <a:rPr lang="en-US" altLang="zh-CN" sz="3000" b="1" kern="0" dirty="0" smtClean="0">
                <a:latin typeface="Times New Roman" panose="02020603050405020304" pitchFamily="18" charset="0"/>
                <a:cs typeface="Times New Roman" panose="02020603050405020304" pitchFamily="18" charset="0"/>
              </a:rPr>
              <a:t> chia </a:t>
            </a:r>
            <a:r>
              <a:rPr lang="en-US" altLang="zh-CN" sz="3000" b="1" kern="0" dirty="0" err="1" smtClean="0">
                <a:latin typeface="Times New Roman" panose="02020603050405020304" pitchFamily="18" charset="0"/>
                <a:cs typeface="Times New Roman" panose="02020603050405020304" pitchFamily="18" charset="0"/>
              </a:rPr>
              <a:t>sẻ</a:t>
            </a:r>
            <a:endParaRPr lang="zh-CN" altLang="en-US" sz="3000" b="1" kern="0" dirty="0">
              <a:latin typeface="Times New Roman" panose="02020603050405020304" pitchFamily="18" charset="0"/>
              <a:cs typeface="Times New Roman" panose="02020603050405020304" pitchFamily="18" charset="0"/>
            </a:endParaRPr>
          </a:p>
        </p:txBody>
      </p:sp>
      <p:sp>
        <p:nvSpPr>
          <p:cNvPr id="50" name="MH_Other_4">
            <a:extLst>
              <a:ext uri="{FF2B5EF4-FFF2-40B4-BE49-F238E27FC236}">
                <a16:creationId xmlns:a16="http://schemas.microsoft.com/office/drawing/2014/main" id="{D2F4FB64-B459-436A-B58C-23BD50DD862B}"/>
              </a:ext>
            </a:extLst>
          </p:cNvPr>
          <p:cNvSpPr/>
          <p:nvPr>
            <p:custDataLst>
              <p:tags r:id="rId3"/>
            </p:custDataLst>
          </p:nvPr>
        </p:nvSpPr>
        <p:spPr>
          <a:xfrm>
            <a:off x="222485" y="223206"/>
            <a:ext cx="901465" cy="976944"/>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i="1" kern="0" dirty="0">
                <a:solidFill>
                  <a:schemeClr val="accent4"/>
                </a:solidFill>
                <a:latin typeface="Impact" panose="020B0806030902050204" pitchFamily="34" charset="0"/>
              </a:rPr>
              <a:t>4</a:t>
            </a:r>
          </a:p>
        </p:txBody>
      </p:sp>
    </p:spTree>
    <p:custDataLst>
      <p:tags r:id="rId1"/>
    </p:custDataLst>
    <p:extLst>
      <p:ext uri="{BB962C8B-B14F-4D97-AF65-F5344CB8AC3E}">
        <p14:creationId xmlns:p14="http://schemas.microsoft.com/office/powerpoint/2010/main" val="344260256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MH_Other_28">
            <a:extLst>
              <a:ext uri="{FF2B5EF4-FFF2-40B4-BE49-F238E27FC236}">
                <a16:creationId xmlns:a16="http://schemas.microsoft.com/office/drawing/2014/main" id="{22407B9D-35FE-4CDC-96AC-1CBB207FDE4C}"/>
              </a:ext>
            </a:extLst>
          </p:cNvPr>
          <p:cNvSpPr/>
          <p:nvPr>
            <p:custDataLst>
              <p:tags r:id="rId2"/>
            </p:custDataLst>
          </p:nvPr>
        </p:nvSpPr>
        <p:spPr bwMode="auto">
          <a:xfrm rot="21389837">
            <a:off x="10644969" y="1331139"/>
            <a:ext cx="119883" cy="40605"/>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MH_Other_29">
            <a:extLst>
              <a:ext uri="{FF2B5EF4-FFF2-40B4-BE49-F238E27FC236}">
                <a16:creationId xmlns:a16="http://schemas.microsoft.com/office/drawing/2014/main" id="{72B04C80-93AE-400F-B587-935A6E2D0729}"/>
              </a:ext>
            </a:extLst>
          </p:cNvPr>
          <p:cNvSpPr/>
          <p:nvPr>
            <p:custDataLst>
              <p:tags r:id="rId3"/>
            </p:custDataLst>
          </p:nvPr>
        </p:nvSpPr>
        <p:spPr bwMode="auto">
          <a:xfrm rot="2179789">
            <a:off x="10660437" y="1180319"/>
            <a:ext cx="112148" cy="65742"/>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53" name="组合 3">
            <a:extLst>
              <a:ext uri="{FF2B5EF4-FFF2-40B4-BE49-F238E27FC236}">
                <a16:creationId xmlns:a16="http://schemas.microsoft.com/office/drawing/2014/main" id="{F19AEB7C-C04B-4F44-B456-772482A6CA52}"/>
              </a:ext>
            </a:extLst>
          </p:cNvPr>
          <p:cNvGrpSpPr/>
          <p:nvPr/>
        </p:nvGrpSpPr>
        <p:grpSpPr>
          <a:xfrm>
            <a:off x="348151" y="127313"/>
            <a:ext cx="10458393" cy="856354"/>
            <a:chOff x="5266530" y="4811713"/>
            <a:chExt cx="4133641" cy="546315"/>
          </a:xfrm>
        </p:grpSpPr>
        <p:sp>
          <p:nvSpPr>
            <p:cNvPr id="54" name="MH_SubTitle_4">
              <a:extLst>
                <a:ext uri="{FF2B5EF4-FFF2-40B4-BE49-F238E27FC236}">
                  <a16:creationId xmlns:a16="http://schemas.microsoft.com/office/drawing/2014/main" id="{B6DDFD1A-C4A1-4A84-B71D-48AC5ABFDB27}"/>
                </a:ext>
              </a:extLst>
            </p:cNvPr>
            <p:cNvSpPr/>
            <p:nvPr>
              <p:custDataLst>
                <p:tags r:id="rId12"/>
              </p:custDataLst>
            </p:nvPr>
          </p:nvSpPr>
          <p:spPr>
            <a:xfrm>
              <a:off x="5521908" y="4811713"/>
              <a:ext cx="3878263" cy="546315"/>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fontScale="92500"/>
            </a:bodyPr>
            <a:lstStyle/>
            <a:p>
              <a:pPr>
                <a:lnSpc>
                  <a:spcPct val="130000"/>
                </a:lnSpc>
                <a:defRPr/>
              </a:pPr>
              <a:r>
                <a:rPr lang="en-US" altLang="zh-CN" sz="2000" kern="0" dirty="0" smtClean="0">
                  <a:solidFill>
                    <a:srgbClr val="4D4D4D"/>
                  </a:solidFill>
                  <a:cs typeface="Arial" pitchFamily="34" charset="0"/>
                </a:rPr>
                <a:t> </a:t>
              </a:r>
              <a:r>
                <a:rPr lang="en-US" altLang="zh-CN" sz="2000" kern="0" dirty="0" smtClean="0">
                  <a:solidFill>
                    <a:srgbClr val="4D4D4D"/>
                  </a:solidFill>
                  <a:cs typeface="Arial" pitchFamily="34" charset="0"/>
                </a:rPr>
                <a:t>   </a:t>
              </a:r>
              <a:r>
                <a:rPr lang="en-US" altLang="zh-CN" sz="2800" b="1" kern="0" dirty="0" err="1" smtClean="0">
                  <a:latin typeface="Times New Roman" panose="02020603050405020304" pitchFamily="18" charset="0"/>
                  <a:cs typeface="Times New Roman" panose="02020603050405020304" pitchFamily="18" charset="0"/>
                </a:rPr>
                <a:t>Tìm</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hiểu</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chấm</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màu</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trong</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tranh</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và</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trong</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sản</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phẩm</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ứng</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dụng</a:t>
              </a:r>
              <a:endParaRPr lang="zh-CN" altLang="en-US" sz="2800" b="1" kern="0" dirty="0">
                <a:latin typeface="Times New Roman" panose="02020603050405020304" pitchFamily="18" charset="0"/>
                <a:cs typeface="Times New Roman" panose="02020603050405020304" pitchFamily="18" charset="0"/>
              </a:endParaRPr>
            </a:p>
          </p:txBody>
        </p:sp>
        <p:sp>
          <p:nvSpPr>
            <p:cNvPr id="55" name="MH_Other_4">
              <a:extLst>
                <a:ext uri="{FF2B5EF4-FFF2-40B4-BE49-F238E27FC236}">
                  <a16:creationId xmlns:a16="http://schemas.microsoft.com/office/drawing/2014/main" id="{D2F4FB64-B459-436A-B58C-23BD50DD862B}"/>
                </a:ext>
              </a:extLst>
            </p:cNvPr>
            <p:cNvSpPr/>
            <p:nvPr>
              <p:custDataLst>
                <p:tags r:id="rId13"/>
              </p:custDataLst>
            </p:nvPr>
          </p:nvSpPr>
          <p:spPr>
            <a:xfrm>
              <a:off x="5266530" y="4811714"/>
              <a:ext cx="467215" cy="518329"/>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4400" i="1" kern="0" dirty="0" smtClean="0">
                  <a:solidFill>
                    <a:schemeClr val="accent4"/>
                  </a:solidFill>
                  <a:latin typeface="Impact" panose="020B0806030902050204" pitchFamily="34" charset="0"/>
                </a:rPr>
                <a:t>5</a:t>
              </a:r>
              <a:endParaRPr lang="en-US" altLang="zh-CN" sz="4400" i="1" kern="0" dirty="0">
                <a:solidFill>
                  <a:schemeClr val="accent4"/>
                </a:solidFill>
                <a:latin typeface="Impact" panose="020B0806030902050204" pitchFamily="34" charset="0"/>
              </a:endParaRPr>
            </a:p>
          </p:txBody>
        </p:sp>
      </p:grpSp>
      <p:grpSp>
        <p:nvGrpSpPr>
          <p:cNvPr id="14" name="Group 13"/>
          <p:cNvGrpSpPr/>
          <p:nvPr/>
        </p:nvGrpSpPr>
        <p:grpSpPr>
          <a:xfrm>
            <a:off x="348152" y="1185973"/>
            <a:ext cx="5341448" cy="5432541"/>
            <a:chOff x="348152" y="1185973"/>
            <a:chExt cx="5341448" cy="5432541"/>
          </a:xfrm>
        </p:grpSpPr>
        <p:sp>
          <p:nvSpPr>
            <p:cNvPr id="74" name="MH_Other_16">
              <a:extLst>
                <a:ext uri="{FF2B5EF4-FFF2-40B4-BE49-F238E27FC236}">
                  <a16:creationId xmlns:a16="http://schemas.microsoft.com/office/drawing/2014/main" id="{D94F3520-4831-4A8E-9678-4A9CCC0D00AB}"/>
                </a:ext>
              </a:extLst>
            </p:cNvPr>
            <p:cNvSpPr/>
            <p:nvPr>
              <p:custDataLst>
                <p:tags r:id="rId4"/>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5" name="MH_Other_17">
              <a:extLst>
                <a:ext uri="{FF2B5EF4-FFF2-40B4-BE49-F238E27FC236}">
                  <a16:creationId xmlns:a16="http://schemas.microsoft.com/office/drawing/2014/main" id="{6E09C468-BA7D-4240-831E-6ED4041C76E7}"/>
                </a:ext>
              </a:extLst>
            </p:cNvPr>
            <p:cNvSpPr/>
            <p:nvPr>
              <p:custDataLst>
                <p:tags r:id="rId5"/>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MH_Other_7">
              <a:extLst>
                <a:ext uri="{FF2B5EF4-FFF2-40B4-BE49-F238E27FC236}">
                  <a16:creationId xmlns:a16="http://schemas.microsoft.com/office/drawing/2014/main" id="{24365F57-2A5D-47D1-9ACA-8C5104FA2C42}"/>
                </a:ext>
              </a:extLst>
            </p:cNvPr>
            <p:cNvSpPr/>
            <p:nvPr>
              <p:custDataLst>
                <p:tags r:id="rId6"/>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7" name="MH_Other_8">
              <a:extLst>
                <a:ext uri="{FF2B5EF4-FFF2-40B4-BE49-F238E27FC236}">
                  <a16:creationId xmlns:a16="http://schemas.microsoft.com/office/drawing/2014/main" id="{C526D157-9370-4C11-BC96-2A15E8BEE3A9}"/>
                </a:ext>
              </a:extLst>
            </p:cNvPr>
            <p:cNvSpPr/>
            <p:nvPr>
              <p:custDataLst>
                <p:tags r:id="rId7"/>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59" name="MH_Other_9">
              <a:extLst>
                <a:ext uri="{FF2B5EF4-FFF2-40B4-BE49-F238E27FC236}">
                  <a16:creationId xmlns:a16="http://schemas.microsoft.com/office/drawing/2014/main" id="{5C4B9FF0-05A0-4F17-863C-73A9E89C6882}"/>
                </a:ext>
              </a:extLst>
            </p:cNvPr>
            <p:cNvSpPr/>
            <p:nvPr>
              <p:custDataLst>
                <p:tags r:id="rId8"/>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0" name="MH_Other_10">
              <a:extLst>
                <a:ext uri="{FF2B5EF4-FFF2-40B4-BE49-F238E27FC236}">
                  <a16:creationId xmlns:a16="http://schemas.microsoft.com/office/drawing/2014/main" id="{9039EC79-5F72-47FD-A49A-4E97017AD28A}"/>
                </a:ext>
              </a:extLst>
            </p:cNvPr>
            <p:cNvSpPr/>
            <p:nvPr>
              <p:custDataLst>
                <p:tags r:id="rId9"/>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1" name="MH_Other_11">
              <a:extLst>
                <a:ext uri="{FF2B5EF4-FFF2-40B4-BE49-F238E27FC236}">
                  <a16:creationId xmlns:a16="http://schemas.microsoft.com/office/drawing/2014/main" id="{F4E54A1A-CD63-4AB8-BEA3-20083BF56B97}"/>
                </a:ext>
              </a:extLst>
            </p:cNvPr>
            <p:cNvSpPr/>
            <p:nvPr>
              <p:custDataLst>
                <p:tags r:id="rId10"/>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6" name="MH_SubTitle_2">
              <a:extLst>
                <a:ext uri="{FF2B5EF4-FFF2-40B4-BE49-F238E27FC236}">
                  <a16:creationId xmlns:a16="http://schemas.microsoft.com/office/drawing/2014/main" id="{6362EA7D-E538-479C-877E-E32B3EA8CA8D}"/>
                </a:ext>
              </a:extLst>
            </p:cNvPr>
            <p:cNvSpPr/>
            <p:nvPr>
              <p:custDataLst>
                <p:tags r:id="rId11"/>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pic>
          <p:nvPicPr>
            <p:cNvPr id="2" name="Picture 1"/>
            <p:cNvPicPr>
              <a:picLocks noChangeAspect="1"/>
            </p:cNvPicPr>
            <p:nvPr/>
          </p:nvPicPr>
          <p:blipFill rotWithShape="1">
            <a:blip r:embed="rId16"/>
            <a:srcRect l="33084" t="14296" r="38333" b="48371"/>
            <a:stretch/>
          </p:blipFill>
          <p:spPr>
            <a:xfrm>
              <a:off x="521511" y="2855033"/>
              <a:ext cx="4947646" cy="3635005"/>
            </a:xfrm>
            <a:prstGeom prst="rect">
              <a:avLst/>
            </a:prstGeom>
          </p:spPr>
        </p:pic>
      </p:grpSp>
      <p:sp>
        <p:nvSpPr>
          <p:cNvPr id="12" name="Rectangle 11"/>
          <p:cNvSpPr/>
          <p:nvPr/>
        </p:nvSpPr>
        <p:spPr>
          <a:xfrm>
            <a:off x="5862959" y="892637"/>
            <a:ext cx="5892800" cy="5847755"/>
          </a:xfrm>
          <a:prstGeom prst="rect">
            <a:avLst/>
          </a:prstGeom>
        </p:spPr>
        <p:txBody>
          <a:bodyPr wrap="square">
            <a:spAutoFit/>
          </a:bodyPr>
          <a:lstStyle/>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Bức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hiện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nội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dung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gì</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Bức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hiện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thời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gian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không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gian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đã</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sử</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những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tạo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nên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bức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sắc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đậm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nhạt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Georges Seurat là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thuộc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trường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phái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nghệ</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pPr algn="just">
              <a:lnSpc>
                <a:spcPct val="115000"/>
              </a:lnSpc>
              <a:spcBef>
                <a:spcPts val="600"/>
              </a:spcBef>
              <a:spcAft>
                <a:spcPts val="600"/>
              </a:spcAft>
            </a:pP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Em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gì</a:t>
            </a:r>
            <a:r>
              <a:rPr lang="fr-FR" sz="2200" b="1" i="1" dirty="0">
                <a:solidFill>
                  <a:srgbClr val="002060"/>
                </a:solidFill>
                <a:latin typeface="Times New Roman" panose="02020603050405020304" pitchFamily="18" charset="0"/>
                <a:ea typeface="Times New Roman" panose="02020603050405020304" pitchFamily="18" charset="0"/>
              </a:rPr>
              <a:t> qua </a:t>
            </a:r>
            <a:r>
              <a:rPr lang="fr-FR" sz="2200" b="1" i="1" dirty="0" err="1">
                <a:solidFill>
                  <a:srgbClr val="002060"/>
                </a:solidFill>
                <a:latin typeface="Times New Roman" panose="02020603050405020304" pitchFamily="18" charset="0"/>
                <a:ea typeface="Times New Roman" panose="02020603050405020304" pitchFamily="18" charset="0"/>
              </a:rPr>
              <a:t>tác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phẩm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vẽ</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bằng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cách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của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 </a:t>
            </a:r>
            <a:endParaRPr lang="en-US" sz="2200" b="1" i="1" dirty="0">
              <a:solidFill>
                <a:srgbClr val="002060"/>
              </a:solidFill>
              <a:latin typeface="Times New Roman" panose="02020603050405020304" pitchFamily="18" charset="0"/>
              <a:ea typeface="Times New Roman" panose="02020603050405020304" pitchFamily="18" charset="0"/>
            </a:endParaRPr>
          </a:p>
          <a:p>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các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sản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phẩm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ứng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có</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sự</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tương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đồng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và</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khác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biệt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như</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thế</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nào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với</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cách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của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sĩ</a:t>
            </a:r>
            <a:r>
              <a:rPr lang="fr-FR" sz="2200" b="1" i="1" dirty="0">
                <a:solidFill>
                  <a:srgbClr val="002060"/>
                </a:solidFill>
                <a:latin typeface="Times New Roman" panose="02020603050405020304" pitchFamily="18" charset="0"/>
                <a:ea typeface="Times New Roman" panose="02020603050405020304" pitchFamily="18" charset="0"/>
              </a:rPr>
              <a:t> ?</a:t>
            </a:r>
            <a:endParaRPr lang="en-US" sz="2200" b="1" i="1" dirty="0">
              <a:solidFill>
                <a:srgbClr val="002060"/>
              </a:solidFill>
            </a:endParaRPr>
          </a:p>
        </p:txBody>
      </p:sp>
    </p:spTree>
    <p:custDataLst>
      <p:tags r:id="rId1"/>
    </p:custDataLst>
    <p:extLst>
      <p:ext uri="{BB962C8B-B14F-4D97-AF65-F5344CB8AC3E}">
        <p14:creationId xmlns:p14="http://schemas.microsoft.com/office/powerpoint/2010/main" val="1263108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8667">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14:bounceEnd="58667">
                                          <p:cBhvr additive="base">
                                            <p:cTn id="7" dur="750" fill="hold"/>
                                            <p:tgtEl>
                                              <p:spTgt spid="53"/>
                                            </p:tgtEl>
                                            <p:attrNameLst>
                                              <p:attrName>ppt_x</p:attrName>
                                            </p:attrNameLst>
                                          </p:cBhvr>
                                          <p:tavLst>
                                            <p:tav tm="0">
                                              <p:val>
                                                <p:strVal val="1+#ppt_w/2"/>
                                              </p:val>
                                            </p:tav>
                                            <p:tav tm="100000">
                                              <p:val>
                                                <p:strVal val="#ppt_x"/>
                                              </p:val>
                                            </p:tav>
                                          </p:tavLst>
                                        </p:anim>
                                        <p:anim calcmode="lin" valueType="num" p14:bounceEnd="58667">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1+#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wheel(1)">
                                          <p:cBhvr>
                                            <p:cTn id="1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MH_Other_28">
            <a:extLst>
              <a:ext uri="{FF2B5EF4-FFF2-40B4-BE49-F238E27FC236}">
                <a16:creationId xmlns:a16="http://schemas.microsoft.com/office/drawing/2014/main" id="{22407B9D-35FE-4CDC-96AC-1CBB207FDE4C}"/>
              </a:ext>
            </a:extLst>
          </p:cNvPr>
          <p:cNvSpPr/>
          <p:nvPr>
            <p:custDataLst>
              <p:tags r:id="rId2"/>
            </p:custDataLst>
          </p:nvPr>
        </p:nvSpPr>
        <p:spPr bwMode="auto">
          <a:xfrm rot="21389837">
            <a:off x="10644969" y="1331139"/>
            <a:ext cx="119883" cy="40605"/>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0" name="MH_Other_29">
            <a:extLst>
              <a:ext uri="{FF2B5EF4-FFF2-40B4-BE49-F238E27FC236}">
                <a16:creationId xmlns:a16="http://schemas.microsoft.com/office/drawing/2014/main" id="{72B04C80-93AE-400F-B587-935A6E2D0729}"/>
              </a:ext>
            </a:extLst>
          </p:cNvPr>
          <p:cNvSpPr/>
          <p:nvPr>
            <p:custDataLst>
              <p:tags r:id="rId3"/>
            </p:custDataLst>
          </p:nvPr>
        </p:nvSpPr>
        <p:spPr bwMode="auto">
          <a:xfrm rot="2179789">
            <a:off x="10660437" y="1180319"/>
            <a:ext cx="112148" cy="65742"/>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grpSp>
        <p:nvGrpSpPr>
          <p:cNvPr id="53" name="组合 3">
            <a:extLst>
              <a:ext uri="{FF2B5EF4-FFF2-40B4-BE49-F238E27FC236}">
                <a16:creationId xmlns:a16="http://schemas.microsoft.com/office/drawing/2014/main" id="{F19AEB7C-C04B-4F44-B456-772482A6CA52}"/>
              </a:ext>
            </a:extLst>
          </p:cNvPr>
          <p:cNvGrpSpPr/>
          <p:nvPr/>
        </p:nvGrpSpPr>
        <p:grpSpPr>
          <a:xfrm>
            <a:off x="348151" y="127317"/>
            <a:ext cx="10195158" cy="925627"/>
            <a:chOff x="5266530" y="4811714"/>
            <a:chExt cx="4152865" cy="518329"/>
          </a:xfrm>
        </p:grpSpPr>
        <p:sp>
          <p:nvSpPr>
            <p:cNvPr id="54" name="MH_SubTitle_4">
              <a:extLst>
                <a:ext uri="{FF2B5EF4-FFF2-40B4-BE49-F238E27FC236}">
                  <a16:creationId xmlns:a16="http://schemas.microsoft.com/office/drawing/2014/main" id="{B6DDFD1A-C4A1-4A84-B71D-48AC5ABFDB27}"/>
                </a:ext>
              </a:extLst>
            </p:cNvPr>
            <p:cNvSpPr/>
            <p:nvPr>
              <p:custDataLst>
                <p:tags r:id="rId12"/>
              </p:custDataLst>
            </p:nvPr>
          </p:nvSpPr>
          <p:spPr>
            <a:xfrm>
              <a:off x="5541132" y="4811714"/>
              <a:ext cx="3878263" cy="518329"/>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fontScale="92500"/>
            </a:bodyPr>
            <a:lstStyle/>
            <a:p>
              <a:pPr>
                <a:lnSpc>
                  <a:spcPct val="130000"/>
                </a:lnSpc>
                <a:defRPr/>
              </a:pPr>
              <a:r>
                <a:rPr lang="en-US" altLang="zh-CN" sz="2000" kern="0" dirty="0" smtClean="0">
                  <a:solidFill>
                    <a:srgbClr val="4D4D4D"/>
                  </a:solidFill>
                  <a:cs typeface="Arial" pitchFamily="34" charset="0"/>
                </a:rPr>
                <a:t> </a:t>
              </a:r>
              <a:r>
                <a:rPr lang="en-US" altLang="zh-CN" sz="2800" b="1" kern="0" dirty="0" err="1" smtClean="0">
                  <a:latin typeface="Times New Roman" panose="02020603050405020304" pitchFamily="18" charset="0"/>
                  <a:cs typeface="Times New Roman" panose="02020603050405020304" pitchFamily="18" charset="0"/>
                </a:rPr>
                <a:t>Tìm</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hiểu</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chấm</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màu</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trong</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tranh</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và</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trong</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sản</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phẩm</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ứng</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dụng</a:t>
              </a:r>
              <a:endParaRPr lang="zh-CN" altLang="en-US" sz="2800" b="1" kern="0" dirty="0">
                <a:latin typeface="Times New Roman" panose="02020603050405020304" pitchFamily="18" charset="0"/>
                <a:cs typeface="Times New Roman" panose="02020603050405020304" pitchFamily="18" charset="0"/>
              </a:endParaRPr>
            </a:p>
          </p:txBody>
        </p:sp>
        <p:sp>
          <p:nvSpPr>
            <p:cNvPr id="55" name="MH_Other_4">
              <a:extLst>
                <a:ext uri="{FF2B5EF4-FFF2-40B4-BE49-F238E27FC236}">
                  <a16:creationId xmlns:a16="http://schemas.microsoft.com/office/drawing/2014/main" id="{D2F4FB64-B459-436A-B58C-23BD50DD862B}"/>
                </a:ext>
              </a:extLst>
            </p:cNvPr>
            <p:cNvSpPr/>
            <p:nvPr>
              <p:custDataLst>
                <p:tags r:id="rId13"/>
              </p:custDataLst>
            </p:nvPr>
          </p:nvSpPr>
          <p:spPr>
            <a:xfrm>
              <a:off x="5266530" y="4811714"/>
              <a:ext cx="467215" cy="518329"/>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4400" i="1" kern="0" dirty="0" smtClean="0">
                  <a:solidFill>
                    <a:schemeClr val="accent4"/>
                  </a:solidFill>
                  <a:latin typeface="Impact" panose="020B0806030902050204" pitchFamily="34" charset="0"/>
                </a:rPr>
                <a:t>5</a:t>
              </a:r>
              <a:endParaRPr lang="en-US" altLang="zh-CN" sz="4400" i="1" kern="0" dirty="0">
                <a:solidFill>
                  <a:schemeClr val="accent4"/>
                </a:solidFill>
                <a:latin typeface="Impact" panose="020B0806030902050204" pitchFamily="34" charset="0"/>
              </a:endParaRPr>
            </a:p>
          </p:txBody>
        </p:sp>
      </p:grpSp>
      <p:grpSp>
        <p:nvGrpSpPr>
          <p:cNvPr id="14" name="Group 13"/>
          <p:cNvGrpSpPr/>
          <p:nvPr/>
        </p:nvGrpSpPr>
        <p:grpSpPr>
          <a:xfrm>
            <a:off x="348152" y="1185973"/>
            <a:ext cx="5341448" cy="5432541"/>
            <a:chOff x="348152" y="1185973"/>
            <a:chExt cx="5341448" cy="5432541"/>
          </a:xfrm>
        </p:grpSpPr>
        <p:sp>
          <p:nvSpPr>
            <p:cNvPr id="74" name="MH_Other_16">
              <a:extLst>
                <a:ext uri="{FF2B5EF4-FFF2-40B4-BE49-F238E27FC236}">
                  <a16:creationId xmlns:a16="http://schemas.microsoft.com/office/drawing/2014/main" id="{D94F3520-4831-4A8E-9678-4A9CCC0D00AB}"/>
                </a:ext>
              </a:extLst>
            </p:cNvPr>
            <p:cNvSpPr/>
            <p:nvPr>
              <p:custDataLst>
                <p:tags r:id="rId4"/>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75" name="MH_Other_17">
              <a:extLst>
                <a:ext uri="{FF2B5EF4-FFF2-40B4-BE49-F238E27FC236}">
                  <a16:creationId xmlns:a16="http://schemas.microsoft.com/office/drawing/2014/main" id="{6E09C468-BA7D-4240-831E-6ED4041C76E7}"/>
                </a:ext>
              </a:extLst>
            </p:cNvPr>
            <p:cNvSpPr/>
            <p:nvPr>
              <p:custDataLst>
                <p:tags r:id="rId5"/>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48" name="MH_Other_7">
              <a:extLst>
                <a:ext uri="{FF2B5EF4-FFF2-40B4-BE49-F238E27FC236}">
                  <a16:creationId xmlns:a16="http://schemas.microsoft.com/office/drawing/2014/main" id="{24365F57-2A5D-47D1-9ACA-8C5104FA2C42}"/>
                </a:ext>
              </a:extLst>
            </p:cNvPr>
            <p:cNvSpPr/>
            <p:nvPr>
              <p:custDataLst>
                <p:tags r:id="rId6"/>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7" name="MH_Other_8">
              <a:extLst>
                <a:ext uri="{FF2B5EF4-FFF2-40B4-BE49-F238E27FC236}">
                  <a16:creationId xmlns:a16="http://schemas.microsoft.com/office/drawing/2014/main" id="{C526D157-9370-4C11-BC96-2A15E8BEE3A9}"/>
                </a:ext>
              </a:extLst>
            </p:cNvPr>
            <p:cNvSpPr/>
            <p:nvPr>
              <p:custDataLst>
                <p:tags r:id="rId7"/>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p>
          </p:txBody>
        </p:sp>
        <p:sp>
          <p:nvSpPr>
            <p:cNvPr id="59" name="MH_Other_9">
              <a:extLst>
                <a:ext uri="{FF2B5EF4-FFF2-40B4-BE49-F238E27FC236}">
                  <a16:creationId xmlns:a16="http://schemas.microsoft.com/office/drawing/2014/main" id="{5C4B9FF0-05A0-4F17-863C-73A9E89C6882}"/>
                </a:ext>
              </a:extLst>
            </p:cNvPr>
            <p:cNvSpPr/>
            <p:nvPr>
              <p:custDataLst>
                <p:tags r:id="rId8"/>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0" name="MH_Other_10">
              <a:extLst>
                <a:ext uri="{FF2B5EF4-FFF2-40B4-BE49-F238E27FC236}">
                  <a16:creationId xmlns:a16="http://schemas.microsoft.com/office/drawing/2014/main" id="{9039EC79-5F72-47FD-A49A-4E97017AD28A}"/>
                </a:ext>
              </a:extLst>
            </p:cNvPr>
            <p:cNvSpPr/>
            <p:nvPr>
              <p:custDataLst>
                <p:tags r:id="rId9"/>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61" name="MH_Other_11">
              <a:extLst>
                <a:ext uri="{FF2B5EF4-FFF2-40B4-BE49-F238E27FC236}">
                  <a16:creationId xmlns:a16="http://schemas.microsoft.com/office/drawing/2014/main" id="{F4E54A1A-CD63-4AB8-BEA3-20083BF56B97}"/>
                </a:ext>
              </a:extLst>
            </p:cNvPr>
            <p:cNvSpPr/>
            <p:nvPr>
              <p:custDataLst>
                <p:tags r:id="rId10"/>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p>
          </p:txBody>
        </p:sp>
        <p:sp>
          <p:nvSpPr>
            <p:cNvPr id="56" name="MH_SubTitle_2">
              <a:extLst>
                <a:ext uri="{FF2B5EF4-FFF2-40B4-BE49-F238E27FC236}">
                  <a16:creationId xmlns:a16="http://schemas.microsoft.com/office/drawing/2014/main" id="{6362EA7D-E538-479C-877E-E32B3EA8CA8D}"/>
                </a:ext>
              </a:extLst>
            </p:cNvPr>
            <p:cNvSpPr/>
            <p:nvPr>
              <p:custDataLst>
                <p:tags r:id="rId11"/>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endParaRPr>
            </a:p>
          </p:txBody>
        </p:sp>
        <p:pic>
          <p:nvPicPr>
            <p:cNvPr id="2" name="Picture 1"/>
            <p:cNvPicPr>
              <a:picLocks noChangeAspect="1"/>
            </p:cNvPicPr>
            <p:nvPr/>
          </p:nvPicPr>
          <p:blipFill rotWithShape="1">
            <a:blip r:embed="rId16"/>
            <a:srcRect l="33084" t="14296" r="38333" b="48371"/>
            <a:stretch/>
          </p:blipFill>
          <p:spPr>
            <a:xfrm>
              <a:off x="521511" y="2855033"/>
              <a:ext cx="4947646" cy="3635005"/>
            </a:xfrm>
            <a:prstGeom prst="rect">
              <a:avLst/>
            </a:prstGeom>
          </p:spPr>
        </p:pic>
      </p:grpSp>
      <p:sp>
        <p:nvSpPr>
          <p:cNvPr id="12" name="Rectangle 11"/>
          <p:cNvSpPr/>
          <p:nvPr/>
        </p:nvSpPr>
        <p:spPr>
          <a:xfrm>
            <a:off x="6096000" y="1375369"/>
            <a:ext cx="5892800" cy="3031407"/>
          </a:xfrm>
          <a:prstGeom prst="rect">
            <a:avLst/>
          </a:prstGeom>
          <a:ln>
            <a:solidFill>
              <a:srgbClr val="0070C0"/>
            </a:solidFill>
          </a:ln>
        </p:spPr>
        <p:txBody>
          <a:bodyPr wrap="square">
            <a:spAutoFit/>
          </a:bodyPr>
          <a:lstStyle/>
          <a:p>
            <a:pPr algn="just">
              <a:lnSpc>
                <a:spcPct val="115000"/>
              </a:lnSpc>
              <a:spcBef>
                <a:spcPts val="600"/>
              </a:spcBef>
              <a:spcAft>
                <a:spcPts val="600"/>
              </a:spcAft>
            </a:pPr>
            <a:r>
              <a:rPr lang="en-US" sz="2400" b="1" i="1" dirty="0" err="1" smtClean="0">
                <a:solidFill>
                  <a:srgbClr val="002060"/>
                </a:solidFill>
                <a:latin typeface="Times New Roman" panose="02020603050405020304" pitchFamily="18" charset="0"/>
                <a:ea typeface="Times New Roman" panose="02020603050405020304" pitchFamily="18" charset="0"/>
              </a:rPr>
              <a:t>Chấm</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màu</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ngoài</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việc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sử</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dụng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để</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trang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trí</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sản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phẩm</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ứng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dụng</a:t>
            </a:r>
            <a:r>
              <a:rPr lang="en-US" sz="2400" b="1" i="1" dirty="0" smtClean="0">
                <a:solidFill>
                  <a:srgbClr val="002060"/>
                </a:solidFill>
                <a:latin typeface="Times New Roman" panose="02020603050405020304" pitchFamily="18" charset="0"/>
                <a:ea typeface="Times New Roman" panose="02020603050405020304" pitchFamily="18" charset="0"/>
              </a:rPr>
              <a:t> hay </a:t>
            </a:r>
            <a:r>
              <a:rPr lang="en-US" sz="2400" b="1" i="1" dirty="0" err="1" smtClean="0">
                <a:solidFill>
                  <a:srgbClr val="002060"/>
                </a:solidFill>
                <a:latin typeface="Times New Roman" panose="02020603050405020304" pitchFamily="18" charset="0"/>
                <a:ea typeface="Times New Roman" panose="02020603050405020304" pitchFamily="18" charset="0"/>
              </a:rPr>
              <a:t>các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công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trình</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kiến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trúc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còn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được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các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họa</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sĩ</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Tân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Ấn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tượng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trường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phái</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Ấn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tượng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tiêu</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biểu</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là</a:t>
            </a:r>
            <a:r>
              <a:rPr lang="en-US" sz="2400" b="1" i="1" dirty="0" smtClean="0">
                <a:solidFill>
                  <a:srgbClr val="002060"/>
                </a:solidFill>
                <a:latin typeface="Times New Roman" panose="02020603050405020304" pitchFamily="18" charset="0"/>
                <a:ea typeface="Times New Roman" panose="02020603050405020304" pitchFamily="18" charset="0"/>
              </a:rPr>
              <a:t> Georges Seurat </a:t>
            </a:r>
            <a:r>
              <a:rPr lang="en-US" sz="2400" b="1" i="1" dirty="0" err="1" smtClean="0">
                <a:solidFill>
                  <a:srgbClr val="002060"/>
                </a:solidFill>
                <a:latin typeface="Times New Roman" panose="02020603050405020304" pitchFamily="18" charset="0"/>
                <a:ea typeface="Times New Roman" panose="02020603050405020304" pitchFamily="18" charset="0"/>
              </a:rPr>
              <a:t>và</a:t>
            </a:r>
            <a:r>
              <a:rPr lang="en-US" sz="2400" b="1" i="1" dirty="0" smtClean="0">
                <a:solidFill>
                  <a:srgbClr val="002060"/>
                </a:solidFill>
                <a:latin typeface="Times New Roman" panose="02020603050405020304" pitchFamily="18" charset="0"/>
                <a:ea typeface="Times New Roman" panose="02020603050405020304" pitchFamily="18" charset="0"/>
              </a:rPr>
              <a:t> Paul Signac(</a:t>
            </a:r>
            <a:r>
              <a:rPr lang="en-US" sz="2400" b="1" i="1" dirty="0" err="1" smtClean="0">
                <a:solidFill>
                  <a:srgbClr val="002060"/>
                </a:solidFill>
                <a:latin typeface="Times New Roman" panose="02020603050405020304" pitchFamily="18" charset="0"/>
                <a:ea typeface="Times New Roman" panose="02020603050405020304" pitchFamily="18" charset="0"/>
              </a:rPr>
              <a:t>Pôn</a:t>
            </a:r>
            <a:r>
              <a:rPr lang="en-US" sz="2400" b="1" i="1" dirty="0" smtClean="0">
                <a:solidFill>
                  <a:srgbClr val="002060"/>
                </a:solidFill>
                <a:latin typeface="Times New Roman" panose="02020603050405020304" pitchFamily="18" charset="0"/>
                <a:ea typeface="Times New Roman" panose="02020603050405020304" pitchFamily="18" charset="0"/>
              </a:rPr>
              <a:t>- xi – </a:t>
            </a:r>
            <a:r>
              <a:rPr lang="en-US" sz="2400" b="1" i="1" dirty="0" err="1" smtClean="0">
                <a:solidFill>
                  <a:srgbClr val="002060"/>
                </a:solidFill>
                <a:latin typeface="Times New Roman" panose="02020603050405020304" pitchFamily="18" charset="0"/>
                <a:ea typeface="Times New Roman" panose="02020603050405020304" pitchFamily="18" charset="0"/>
              </a:rPr>
              <a:t>nhắc</a:t>
            </a:r>
            <a:r>
              <a:rPr lang="en-US" sz="2400" b="1" i="1" dirty="0" smtClean="0">
                <a:solidFill>
                  <a:srgbClr val="002060"/>
                </a:solidFill>
                <a:latin typeface="Times New Roman" panose="02020603050405020304" pitchFamily="18" charset="0"/>
                <a:ea typeface="Times New Roman" panose="02020603050405020304" pitchFamily="18" charset="0"/>
              </a:rPr>
              <a:t>) , </a:t>
            </a:r>
            <a:r>
              <a:rPr lang="en-US" sz="2400" b="1" i="1" dirty="0" err="1" smtClean="0">
                <a:solidFill>
                  <a:srgbClr val="002060"/>
                </a:solidFill>
                <a:latin typeface="Times New Roman" panose="02020603050405020304" pitchFamily="18" charset="0"/>
                <a:ea typeface="Times New Roman" panose="02020603050405020304" pitchFamily="18" charset="0"/>
              </a:rPr>
              <a:t>sử</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dụng</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để</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thể</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hiện</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các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tác</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phẩm</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hội</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họa</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của</a:t>
            </a:r>
            <a:r>
              <a:rPr lang="en-US" sz="2400" b="1" i="1" dirty="0" smtClean="0">
                <a:solidFill>
                  <a:srgbClr val="002060"/>
                </a:solidFill>
                <a:latin typeface="Times New Roman" panose="02020603050405020304" pitchFamily="18" charset="0"/>
                <a:ea typeface="Times New Roman" panose="02020603050405020304" pitchFamily="18" charset="0"/>
              </a:rPr>
              <a:t> </a:t>
            </a:r>
            <a:r>
              <a:rPr lang="en-US" sz="2400" b="1" i="1" dirty="0" err="1" smtClean="0">
                <a:solidFill>
                  <a:srgbClr val="002060"/>
                </a:solidFill>
                <a:latin typeface="Times New Roman" panose="02020603050405020304" pitchFamily="18" charset="0"/>
                <a:ea typeface="Times New Roman" panose="02020603050405020304" pitchFamily="18" charset="0"/>
              </a:rPr>
              <a:t>mình</a:t>
            </a:r>
            <a:r>
              <a:rPr lang="en-US" sz="2400" b="1" i="1" dirty="0" smtClean="0">
                <a:solidFill>
                  <a:srgbClr val="002060"/>
                </a:solidFill>
                <a:latin typeface="Times New Roman" panose="02020603050405020304" pitchFamily="18" charset="0"/>
                <a:ea typeface="Times New Roman" panose="02020603050405020304" pitchFamily="18" charset="0"/>
              </a:rPr>
              <a:t>. </a:t>
            </a:r>
          </a:p>
        </p:txBody>
      </p:sp>
    </p:spTree>
    <p:custDataLst>
      <p:tags r:id="rId1"/>
    </p:custDataLst>
    <p:extLst>
      <p:ext uri="{BB962C8B-B14F-4D97-AF65-F5344CB8AC3E}">
        <p14:creationId xmlns:p14="http://schemas.microsoft.com/office/powerpoint/2010/main" val="95118118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8667">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14:bounceEnd="58667">
                                          <p:cBhvr additive="base">
                                            <p:cTn id="7" dur="750" fill="hold"/>
                                            <p:tgtEl>
                                              <p:spTgt spid="53"/>
                                            </p:tgtEl>
                                            <p:attrNameLst>
                                              <p:attrName>ppt_x</p:attrName>
                                            </p:attrNameLst>
                                          </p:cBhvr>
                                          <p:tavLst>
                                            <p:tav tm="0">
                                              <p:val>
                                                <p:strVal val="1+#ppt_w/2"/>
                                              </p:val>
                                            </p:tav>
                                            <p:tav tm="100000">
                                              <p:val>
                                                <p:strVal val="#ppt_x"/>
                                              </p:val>
                                            </p:tav>
                                          </p:tavLst>
                                        </p:anim>
                                        <p:anim calcmode="lin" valueType="num" p14:bounceEnd="58667">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1+#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barn(inVertical)">
                                          <p:cBhvr>
                                            <p:cTn id="13" dur="500"/>
                                            <p:tgtEl>
                                              <p:spTgt spid="14"/>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grpId="0"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heel(1)">
                                          <p:cBhvr>
                                            <p:cTn id="18"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 name="MH_Other_28">
            <a:extLst>
              <a:ext uri="{FF2B5EF4-FFF2-40B4-BE49-F238E27FC236}">
                <a16:creationId xmlns:a16="http://schemas.microsoft.com/office/drawing/2014/main" id="{22407B9D-35FE-4CDC-96AC-1CBB207FDE4C}"/>
              </a:ext>
            </a:extLst>
          </p:cNvPr>
          <p:cNvSpPr/>
          <p:nvPr>
            <p:custDataLst>
              <p:tags r:id="rId2"/>
            </p:custDataLst>
          </p:nvPr>
        </p:nvSpPr>
        <p:spPr bwMode="auto">
          <a:xfrm rot="21389837">
            <a:off x="10644969" y="1331139"/>
            <a:ext cx="119883" cy="40605"/>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sp>
        <p:nvSpPr>
          <p:cNvPr id="50" name="MH_Other_29">
            <a:extLst>
              <a:ext uri="{FF2B5EF4-FFF2-40B4-BE49-F238E27FC236}">
                <a16:creationId xmlns:a16="http://schemas.microsoft.com/office/drawing/2014/main" id="{72B04C80-93AE-400F-B587-935A6E2D0729}"/>
              </a:ext>
            </a:extLst>
          </p:cNvPr>
          <p:cNvSpPr/>
          <p:nvPr>
            <p:custDataLst>
              <p:tags r:id="rId3"/>
            </p:custDataLst>
          </p:nvPr>
        </p:nvSpPr>
        <p:spPr bwMode="auto">
          <a:xfrm rot="2179789">
            <a:off x="10660437" y="1180319"/>
            <a:ext cx="112148" cy="65742"/>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grpSp>
        <p:nvGrpSpPr>
          <p:cNvPr id="53" name="组合 3">
            <a:extLst>
              <a:ext uri="{FF2B5EF4-FFF2-40B4-BE49-F238E27FC236}">
                <a16:creationId xmlns:a16="http://schemas.microsoft.com/office/drawing/2014/main" id="{F19AEB7C-C04B-4F44-B456-772482A6CA52}"/>
              </a:ext>
            </a:extLst>
          </p:cNvPr>
          <p:cNvGrpSpPr/>
          <p:nvPr/>
        </p:nvGrpSpPr>
        <p:grpSpPr>
          <a:xfrm>
            <a:off x="348151" y="127318"/>
            <a:ext cx="11206539" cy="812486"/>
            <a:chOff x="5266530" y="4811714"/>
            <a:chExt cx="4243160" cy="518329"/>
          </a:xfrm>
        </p:grpSpPr>
        <p:sp>
          <p:nvSpPr>
            <p:cNvPr id="54" name="MH_SubTitle_4">
              <a:extLst>
                <a:ext uri="{FF2B5EF4-FFF2-40B4-BE49-F238E27FC236}">
                  <a16:creationId xmlns:a16="http://schemas.microsoft.com/office/drawing/2014/main" id="{B6DDFD1A-C4A1-4A84-B71D-48AC5ABFDB27}"/>
                </a:ext>
              </a:extLst>
            </p:cNvPr>
            <p:cNvSpPr/>
            <p:nvPr>
              <p:custDataLst>
                <p:tags r:id="rId20"/>
              </p:custDataLst>
            </p:nvPr>
          </p:nvSpPr>
          <p:spPr>
            <a:xfrm>
              <a:off x="5543880" y="4811714"/>
              <a:ext cx="3965810" cy="518329"/>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fontScale="92500"/>
            </a:bodyPr>
            <a:lstStyle/>
            <a:p>
              <a:pPr>
                <a:lnSpc>
                  <a:spcPct val="130000"/>
                </a:lnSpc>
                <a:defRPr/>
              </a:pPr>
              <a:r>
                <a:rPr lang="en-US" altLang="zh-CN" sz="1600" kern="0" dirty="0" smtClean="0">
                  <a:solidFill>
                    <a:srgbClr val="4D4D4D"/>
                  </a:solidFill>
                  <a:latin typeface="Cambria" panose="02040503050406030204" pitchFamily="18" charset="0"/>
                  <a:ea typeface="Cambria" panose="02040503050406030204" pitchFamily="18" charset="0"/>
                  <a:cs typeface="Arial" pitchFamily="34" charset="0"/>
                </a:rPr>
                <a:t> </a:t>
              </a:r>
              <a:r>
                <a:rPr lang="en-US" altLang="zh-CN" sz="1600" kern="0" dirty="0" smtClean="0">
                  <a:solidFill>
                    <a:srgbClr val="4D4D4D"/>
                  </a:solidFill>
                  <a:latin typeface="Cambria" panose="02040503050406030204" pitchFamily="18" charset="0"/>
                  <a:ea typeface="Cambria" panose="02040503050406030204" pitchFamily="18" charset="0"/>
                  <a:cs typeface="Arial" pitchFamily="34" charset="0"/>
                </a:rPr>
                <a:t>      </a:t>
              </a:r>
              <a:r>
                <a:rPr lang="en-US" altLang="zh-CN" sz="2800" b="1" kern="0" dirty="0" err="1" smtClean="0">
                  <a:latin typeface="Cambria" panose="02040503050406030204" pitchFamily="18" charset="0"/>
                  <a:ea typeface="Cambria" panose="02040503050406030204" pitchFamily="18" charset="0"/>
                  <a:cs typeface="Times New Roman" panose="02020603050405020304" pitchFamily="18" charset="0"/>
                </a:rPr>
                <a:t>Tìm</a:t>
              </a:r>
              <a:r>
                <a:rPr lang="en-US" altLang="zh-CN" sz="28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800" b="1" kern="0" dirty="0" err="1" smtClean="0">
                  <a:latin typeface="Cambria" panose="02040503050406030204" pitchFamily="18" charset="0"/>
                  <a:ea typeface="Cambria" panose="02040503050406030204" pitchFamily="18" charset="0"/>
                  <a:cs typeface="Times New Roman" panose="02020603050405020304" pitchFamily="18" charset="0"/>
                </a:rPr>
                <a:t>hiểu</a:t>
              </a:r>
              <a:r>
                <a:rPr lang="en-US" altLang="zh-CN" sz="28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800" b="1" kern="0" dirty="0" err="1" smtClean="0">
                  <a:latin typeface="Cambria" panose="02040503050406030204" pitchFamily="18" charset="0"/>
                  <a:ea typeface="Cambria" panose="02040503050406030204" pitchFamily="18" charset="0"/>
                  <a:cs typeface="Times New Roman" panose="02020603050405020304" pitchFamily="18" charset="0"/>
                </a:rPr>
                <a:t>chấm</a:t>
              </a:r>
              <a:r>
                <a:rPr lang="en-US" altLang="zh-CN" sz="28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800" b="1" kern="0" dirty="0" err="1" smtClean="0">
                  <a:latin typeface="Cambria" panose="02040503050406030204" pitchFamily="18" charset="0"/>
                  <a:ea typeface="Cambria" panose="02040503050406030204" pitchFamily="18" charset="0"/>
                  <a:cs typeface="Times New Roman" panose="02020603050405020304" pitchFamily="18" charset="0"/>
                </a:rPr>
                <a:t>màu</a:t>
              </a:r>
              <a:r>
                <a:rPr lang="en-US" altLang="zh-CN" sz="28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800" b="1" kern="0" dirty="0" err="1" smtClean="0">
                  <a:latin typeface="Cambria" panose="02040503050406030204" pitchFamily="18" charset="0"/>
                  <a:ea typeface="Cambria" panose="02040503050406030204" pitchFamily="18" charset="0"/>
                  <a:cs typeface="Times New Roman" panose="02020603050405020304" pitchFamily="18" charset="0"/>
                </a:rPr>
                <a:t>trong</a:t>
              </a:r>
              <a:r>
                <a:rPr lang="en-US" altLang="zh-CN" sz="28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800" b="1" kern="0" dirty="0" err="1" smtClean="0">
                  <a:latin typeface="Cambria" panose="02040503050406030204" pitchFamily="18" charset="0"/>
                  <a:ea typeface="Cambria" panose="02040503050406030204" pitchFamily="18" charset="0"/>
                  <a:cs typeface="Times New Roman" panose="02020603050405020304" pitchFamily="18" charset="0"/>
                </a:rPr>
                <a:t>tranh</a:t>
              </a:r>
              <a:r>
                <a:rPr lang="en-US" altLang="zh-CN" sz="28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800" b="1" kern="0" dirty="0" err="1" smtClean="0">
                  <a:latin typeface="Cambria" panose="02040503050406030204" pitchFamily="18" charset="0"/>
                  <a:ea typeface="Cambria" panose="02040503050406030204" pitchFamily="18" charset="0"/>
                  <a:cs typeface="Times New Roman" panose="02020603050405020304" pitchFamily="18" charset="0"/>
                </a:rPr>
                <a:t>và</a:t>
              </a:r>
              <a:r>
                <a:rPr lang="en-US" altLang="zh-CN" sz="28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800" b="1" kern="0" dirty="0" err="1" smtClean="0">
                  <a:latin typeface="Cambria" panose="02040503050406030204" pitchFamily="18" charset="0"/>
                  <a:ea typeface="Cambria" panose="02040503050406030204" pitchFamily="18" charset="0"/>
                  <a:cs typeface="Times New Roman" panose="02020603050405020304" pitchFamily="18" charset="0"/>
                </a:rPr>
                <a:t>trong</a:t>
              </a:r>
              <a:r>
                <a:rPr lang="en-US" altLang="zh-CN" sz="28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800" b="1" kern="0" dirty="0" err="1" smtClean="0">
                  <a:latin typeface="Cambria" panose="02040503050406030204" pitchFamily="18" charset="0"/>
                  <a:ea typeface="Cambria" panose="02040503050406030204" pitchFamily="18" charset="0"/>
                  <a:cs typeface="Times New Roman" panose="02020603050405020304" pitchFamily="18" charset="0"/>
                </a:rPr>
                <a:t>sản</a:t>
              </a:r>
              <a:r>
                <a:rPr lang="en-US" altLang="zh-CN" sz="28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800" b="1" kern="0" dirty="0" err="1" smtClean="0">
                  <a:latin typeface="Cambria" panose="02040503050406030204" pitchFamily="18" charset="0"/>
                  <a:ea typeface="Cambria" panose="02040503050406030204" pitchFamily="18" charset="0"/>
                  <a:cs typeface="Times New Roman" panose="02020603050405020304" pitchFamily="18" charset="0"/>
                </a:rPr>
                <a:t>phẩm</a:t>
              </a:r>
              <a:r>
                <a:rPr lang="en-US" altLang="zh-CN" sz="28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800" b="1" kern="0" dirty="0" err="1" smtClean="0">
                  <a:latin typeface="Cambria" panose="02040503050406030204" pitchFamily="18" charset="0"/>
                  <a:ea typeface="Cambria" panose="02040503050406030204" pitchFamily="18" charset="0"/>
                  <a:cs typeface="Times New Roman" panose="02020603050405020304" pitchFamily="18" charset="0"/>
                </a:rPr>
                <a:t>ứng</a:t>
              </a:r>
              <a:r>
                <a:rPr lang="en-US" altLang="zh-CN" sz="28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800" b="1" kern="0" dirty="0" err="1" smtClean="0">
                  <a:latin typeface="Cambria" panose="02040503050406030204" pitchFamily="18" charset="0"/>
                  <a:ea typeface="Cambria" panose="02040503050406030204" pitchFamily="18" charset="0"/>
                  <a:cs typeface="Times New Roman" panose="02020603050405020304" pitchFamily="18" charset="0"/>
                </a:rPr>
                <a:t>dụng</a:t>
              </a:r>
              <a:endParaRPr lang="zh-CN" altLang="en-US" sz="2000" b="1" kern="0" dirty="0">
                <a:latin typeface="Cambria" panose="02040503050406030204" pitchFamily="18" charset="0"/>
                <a:cs typeface="Times New Roman" panose="02020603050405020304" pitchFamily="18" charset="0"/>
              </a:endParaRPr>
            </a:p>
          </p:txBody>
        </p:sp>
        <p:sp>
          <p:nvSpPr>
            <p:cNvPr id="55" name="MH_Other_4">
              <a:extLst>
                <a:ext uri="{FF2B5EF4-FFF2-40B4-BE49-F238E27FC236}">
                  <a16:creationId xmlns:a16="http://schemas.microsoft.com/office/drawing/2014/main" id="{D2F4FB64-B459-436A-B58C-23BD50DD862B}"/>
                </a:ext>
              </a:extLst>
            </p:cNvPr>
            <p:cNvSpPr/>
            <p:nvPr>
              <p:custDataLst>
                <p:tags r:id="rId21"/>
              </p:custDataLst>
            </p:nvPr>
          </p:nvSpPr>
          <p:spPr>
            <a:xfrm>
              <a:off x="5266530" y="4811714"/>
              <a:ext cx="467215" cy="518329"/>
            </a:xfrm>
            <a:prstGeom prst="ellipse">
              <a:avLst/>
            </a:prstGeom>
            <a:solidFill>
              <a:srgbClr val="FFFFFF"/>
            </a:solidFill>
            <a:ln w="57150" cap="flat" cmpd="sng" algn="ctr">
              <a:solidFill>
                <a:schemeClr val="accent4"/>
              </a:solidFill>
              <a:prstDash val="solid"/>
            </a:ln>
            <a:effectLst/>
          </p:spPr>
          <p:txBody>
            <a:bodyPr anchor="ctr"/>
            <a:lstStyle/>
            <a:p>
              <a:pPr>
                <a:defRPr/>
              </a:pPr>
              <a:r>
                <a:rPr lang="en-US" altLang="zh-CN" sz="3600" b="1" i="1" kern="0" dirty="0" smtClean="0">
                  <a:solidFill>
                    <a:schemeClr val="accent4"/>
                  </a:solidFill>
                  <a:latin typeface="Cambria" panose="02040503050406030204" pitchFamily="18" charset="0"/>
                  <a:ea typeface="Cambria" panose="02040503050406030204" pitchFamily="18" charset="0"/>
                </a:rPr>
                <a:t>5</a:t>
              </a:r>
              <a:endParaRPr lang="en-US" altLang="zh-CN" sz="3600" b="1" i="1" kern="0" dirty="0">
                <a:solidFill>
                  <a:schemeClr val="accent4"/>
                </a:solidFill>
                <a:latin typeface="Cambria" panose="02040503050406030204" pitchFamily="18" charset="0"/>
                <a:ea typeface="Cambria" panose="02040503050406030204" pitchFamily="18" charset="0"/>
              </a:endParaRPr>
            </a:p>
          </p:txBody>
        </p:sp>
      </p:grpSp>
      <p:grpSp>
        <p:nvGrpSpPr>
          <p:cNvPr id="14" name="Group 13"/>
          <p:cNvGrpSpPr/>
          <p:nvPr/>
        </p:nvGrpSpPr>
        <p:grpSpPr>
          <a:xfrm>
            <a:off x="351954" y="695614"/>
            <a:ext cx="4414348" cy="4337046"/>
            <a:chOff x="348152" y="1185973"/>
            <a:chExt cx="5341448" cy="5432541"/>
          </a:xfrm>
        </p:grpSpPr>
        <p:sp>
          <p:nvSpPr>
            <p:cNvPr id="74" name="MH_Other_16">
              <a:extLst>
                <a:ext uri="{FF2B5EF4-FFF2-40B4-BE49-F238E27FC236}">
                  <a16:creationId xmlns:a16="http://schemas.microsoft.com/office/drawing/2014/main" id="{D94F3520-4831-4A8E-9678-4A9CCC0D00AB}"/>
                </a:ext>
              </a:extLst>
            </p:cNvPr>
            <p:cNvSpPr/>
            <p:nvPr>
              <p:custDataLst>
                <p:tags r:id="rId12"/>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sp>
          <p:nvSpPr>
            <p:cNvPr id="75" name="MH_Other_17">
              <a:extLst>
                <a:ext uri="{FF2B5EF4-FFF2-40B4-BE49-F238E27FC236}">
                  <a16:creationId xmlns:a16="http://schemas.microsoft.com/office/drawing/2014/main" id="{6E09C468-BA7D-4240-831E-6ED4041C76E7}"/>
                </a:ext>
              </a:extLst>
            </p:cNvPr>
            <p:cNvSpPr/>
            <p:nvPr>
              <p:custDataLst>
                <p:tags r:id="rId13"/>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sp>
          <p:nvSpPr>
            <p:cNvPr id="48" name="MH_Other_7">
              <a:extLst>
                <a:ext uri="{FF2B5EF4-FFF2-40B4-BE49-F238E27FC236}">
                  <a16:creationId xmlns:a16="http://schemas.microsoft.com/office/drawing/2014/main" id="{24365F57-2A5D-47D1-9ACA-8C5104FA2C42}"/>
                </a:ext>
              </a:extLst>
            </p:cNvPr>
            <p:cNvSpPr/>
            <p:nvPr>
              <p:custDataLst>
                <p:tags r:id="rId14"/>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sp>
          <p:nvSpPr>
            <p:cNvPr id="57" name="MH_Other_8">
              <a:extLst>
                <a:ext uri="{FF2B5EF4-FFF2-40B4-BE49-F238E27FC236}">
                  <a16:creationId xmlns:a16="http://schemas.microsoft.com/office/drawing/2014/main" id="{C526D157-9370-4C11-BC96-2A15E8BEE3A9}"/>
                </a:ext>
              </a:extLst>
            </p:cNvPr>
            <p:cNvSpPr/>
            <p:nvPr>
              <p:custDataLst>
                <p:tags r:id="rId15"/>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Cambria" panose="02040503050406030204" pitchFamily="18" charset="0"/>
              </a:endParaRPr>
            </a:p>
          </p:txBody>
        </p:sp>
        <p:sp>
          <p:nvSpPr>
            <p:cNvPr id="59" name="MH_Other_9">
              <a:extLst>
                <a:ext uri="{FF2B5EF4-FFF2-40B4-BE49-F238E27FC236}">
                  <a16:creationId xmlns:a16="http://schemas.microsoft.com/office/drawing/2014/main" id="{5C4B9FF0-05A0-4F17-863C-73A9E89C6882}"/>
                </a:ext>
              </a:extLst>
            </p:cNvPr>
            <p:cNvSpPr/>
            <p:nvPr>
              <p:custDataLst>
                <p:tags r:id="rId16"/>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sp>
          <p:nvSpPr>
            <p:cNvPr id="60" name="MH_Other_10">
              <a:extLst>
                <a:ext uri="{FF2B5EF4-FFF2-40B4-BE49-F238E27FC236}">
                  <a16:creationId xmlns:a16="http://schemas.microsoft.com/office/drawing/2014/main" id="{9039EC79-5F72-47FD-A49A-4E97017AD28A}"/>
                </a:ext>
              </a:extLst>
            </p:cNvPr>
            <p:cNvSpPr/>
            <p:nvPr>
              <p:custDataLst>
                <p:tags r:id="rId17"/>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sp>
          <p:nvSpPr>
            <p:cNvPr id="61" name="MH_Other_11">
              <a:extLst>
                <a:ext uri="{FF2B5EF4-FFF2-40B4-BE49-F238E27FC236}">
                  <a16:creationId xmlns:a16="http://schemas.microsoft.com/office/drawing/2014/main" id="{F4E54A1A-CD63-4AB8-BEA3-20083BF56B97}"/>
                </a:ext>
              </a:extLst>
            </p:cNvPr>
            <p:cNvSpPr/>
            <p:nvPr>
              <p:custDataLst>
                <p:tags r:id="rId18"/>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sp>
          <p:nvSpPr>
            <p:cNvPr id="56" name="MH_SubTitle_2">
              <a:extLst>
                <a:ext uri="{FF2B5EF4-FFF2-40B4-BE49-F238E27FC236}">
                  <a16:creationId xmlns:a16="http://schemas.microsoft.com/office/drawing/2014/main" id="{6362EA7D-E538-479C-877E-E32B3EA8CA8D}"/>
                </a:ext>
              </a:extLst>
            </p:cNvPr>
            <p:cNvSpPr/>
            <p:nvPr>
              <p:custDataLst>
                <p:tags r:id="rId19"/>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latin typeface="Cambria" panose="02040503050406030204" pitchFamily="18" charset="0"/>
                <a:ea typeface="Cambria" panose="02040503050406030204" pitchFamily="18" charset="0"/>
              </a:endParaRPr>
            </a:p>
          </p:txBody>
        </p:sp>
        <p:pic>
          <p:nvPicPr>
            <p:cNvPr id="2" name="Picture 1"/>
            <p:cNvPicPr>
              <a:picLocks noChangeAspect="1"/>
            </p:cNvPicPr>
            <p:nvPr/>
          </p:nvPicPr>
          <p:blipFill rotWithShape="1">
            <a:blip r:embed="rId24"/>
            <a:srcRect l="33084" t="14296" r="38333" b="48371"/>
            <a:stretch/>
          </p:blipFill>
          <p:spPr>
            <a:xfrm>
              <a:off x="521511" y="2855033"/>
              <a:ext cx="4947646" cy="3635005"/>
            </a:xfrm>
            <a:prstGeom prst="rect">
              <a:avLst/>
            </a:prstGeom>
          </p:spPr>
        </p:pic>
      </p:grpSp>
      <p:sp>
        <p:nvSpPr>
          <p:cNvPr id="3" name="Rectangle 2"/>
          <p:cNvSpPr/>
          <p:nvPr/>
        </p:nvSpPr>
        <p:spPr>
          <a:xfrm>
            <a:off x="5901477" y="5217308"/>
            <a:ext cx="6096000" cy="1508105"/>
          </a:xfrm>
          <a:prstGeom prst="rect">
            <a:avLst/>
          </a:prstGeom>
          <a:ln w="76200">
            <a:solidFill>
              <a:srgbClr val="0070C0"/>
            </a:solidFill>
          </a:ln>
        </p:spPr>
        <p:txBody>
          <a:bodyPr>
            <a:spAutoFit/>
          </a:bodyPr>
          <a:lstStyle/>
          <a:p>
            <a:pPr algn="just">
              <a:lnSpc>
                <a:spcPct val="115000"/>
              </a:lnSpc>
              <a:spcBef>
                <a:spcPts val="600"/>
              </a:spcBef>
              <a:spcAft>
                <a:spcPts val="600"/>
              </a:spcAft>
            </a:pPr>
            <a:r>
              <a:rPr lang="en-US" sz="2000" b="1" i="1" dirty="0" err="1" smtClean="0">
                <a:solidFill>
                  <a:srgbClr val="002060"/>
                </a:solidFill>
                <a:latin typeface="Cambria" panose="02040503050406030204" pitchFamily="18" charset="0"/>
                <a:ea typeface="Cambria" panose="02040503050406030204" pitchFamily="18" charset="0"/>
              </a:rPr>
              <a:t>Chấm</a:t>
            </a:r>
            <a:r>
              <a:rPr lang="en-US" sz="2000" b="1" i="1" dirty="0" smtClean="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màu</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trong</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mĩ</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thuật</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ứng</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dụng</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ít</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chú</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trọng</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diễn</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tả</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khối</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các</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chấm</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thường</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sát</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nhau</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theo</a:t>
            </a:r>
            <a:r>
              <a:rPr lang="en-US" sz="2000" b="1" i="1" dirty="0">
                <a:solidFill>
                  <a:srgbClr val="002060"/>
                </a:solidFill>
                <a:latin typeface="Cambria" panose="02040503050406030204" pitchFamily="18" charset="0"/>
                <a:ea typeface="Cambria" panose="02040503050406030204" pitchFamily="18" charset="0"/>
              </a:rPr>
              <a:t> hang </a:t>
            </a:r>
            <a:r>
              <a:rPr lang="en-US" sz="2000" b="1" i="1" dirty="0" err="1">
                <a:solidFill>
                  <a:srgbClr val="002060"/>
                </a:solidFill>
                <a:latin typeface="Cambria" panose="02040503050406030204" pitchFamily="18" charset="0"/>
                <a:ea typeface="Cambria" panose="02040503050406030204" pitchFamily="18" charset="0"/>
              </a:rPr>
              <a:t>lối</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kích</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thước</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chấm</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thay</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đổi</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theo</a:t>
            </a:r>
            <a:r>
              <a:rPr lang="en-US" sz="2000" b="1" i="1" dirty="0">
                <a:solidFill>
                  <a:srgbClr val="002060"/>
                </a:solidFill>
                <a:latin typeface="Cambria" panose="02040503050406030204" pitchFamily="18" charset="0"/>
                <a:ea typeface="Cambria" panose="02040503050406030204" pitchFamily="18" charset="0"/>
              </a:rPr>
              <a:t> ý </a:t>
            </a:r>
            <a:r>
              <a:rPr lang="en-US" sz="2000" b="1" i="1" dirty="0" err="1">
                <a:solidFill>
                  <a:srgbClr val="002060"/>
                </a:solidFill>
                <a:latin typeface="Cambria" panose="02040503050406030204" pitchFamily="18" charset="0"/>
                <a:ea typeface="Cambria" panose="02040503050406030204" pitchFamily="18" charset="0"/>
              </a:rPr>
              <a:t>tưởng</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thể</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hiện</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của</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tác</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giả</a:t>
            </a:r>
            <a:r>
              <a:rPr lang="en-US" sz="2000" b="1" i="1" dirty="0">
                <a:solidFill>
                  <a:srgbClr val="002060"/>
                </a:solidFill>
                <a:latin typeface="Cambria" panose="02040503050406030204" pitchFamily="18" charset="0"/>
                <a:ea typeface="Cambria" panose="02040503050406030204" pitchFamily="18" charset="0"/>
              </a:rPr>
              <a:t>.</a:t>
            </a:r>
          </a:p>
        </p:txBody>
      </p:sp>
      <p:grpSp>
        <p:nvGrpSpPr>
          <p:cNvPr id="5" name="Group 4"/>
          <p:cNvGrpSpPr/>
          <p:nvPr/>
        </p:nvGrpSpPr>
        <p:grpSpPr>
          <a:xfrm>
            <a:off x="9784046" y="2180842"/>
            <a:ext cx="1963870" cy="2908296"/>
            <a:chOff x="-1163770" y="4857750"/>
            <a:chExt cx="1963870" cy="2908296"/>
          </a:xfrm>
        </p:grpSpPr>
        <p:pic>
          <p:nvPicPr>
            <p:cNvPr id="4" name="Picture 3"/>
            <p:cNvPicPr>
              <a:picLocks noChangeAspect="1"/>
            </p:cNvPicPr>
            <p:nvPr/>
          </p:nvPicPr>
          <p:blipFill rotWithShape="1">
            <a:blip r:embed="rId25"/>
            <a:srcRect l="26000" t="29333" r="62750" b="46222"/>
            <a:stretch/>
          </p:blipFill>
          <p:spPr>
            <a:xfrm>
              <a:off x="-921247" y="5656492"/>
              <a:ext cx="1714500" cy="2095500"/>
            </a:xfrm>
            <a:prstGeom prst="rect">
              <a:avLst/>
            </a:prstGeom>
          </p:spPr>
        </p:pic>
        <p:grpSp>
          <p:nvGrpSpPr>
            <p:cNvPr id="21" name="Group 20"/>
            <p:cNvGrpSpPr/>
            <p:nvPr/>
          </p:nvGrpSpPr>
          <p:grpSpPr>
            <a:xfrm>
              <a:off x="-1163770" y="4857750"/>
              <a:ext cx="1963870" cy="2908296"/>
              <a:chOff x="348152" y="1185973"/>
              <a:chExt cx="5341448" cy="5432541"/>
            </a:xfrm>
          </p:grpSpPr>
          <p:sp>
            <p:nvSpPr>
              <p:cNvPr id="22" name="MH_Other_16">
                <a:extLst>
                  <a:ext uri="{FF2B5EF4-FFF2-40B4-BE49-F238E27FC236}">
                    <a16:creationId xmlns:a16="http://schemas.microsoft.com/office/drawing/2014/main" id="{D94F3520-4831-4A8E-9678-4A9CCC0D00AB}"/>
                  </a:ext>
                </a:extLst>
              </p:cNvPr>
              <p:cNvSpPr/>
              <p:nvPr>
                <p:custDataLst>
                  <p:tags r:id="rId4"/>
                </p:custDataLst>
              </p:nvPr>
            </p:nvSpPr>
            <p:spPr bwMode="auto">
              <a:xfrm rot="21389837">
                <a:off x="3463614" y="2712923"/>
                <a:ext cx="133966" cy="45719"/>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sp>
            <p:nvSpPr>
              <p:cNvPr id="23" name="MH_Other_17">
                <a:extLst>
                  <a:ext uri="{FF2B5EF4-FFF2-40B4-BE49-F238E27FC236}">
                    <a16:creationId xmlns:a16="http://schemas.microsoft.com/office/drawing/2014/main" id="{6E09C468-BA7D-4240-831E-6ED4041C76E7}"/>
                  </a:ext>
                </a:extLst>
              </p:cNvPr>
              <p:cNvSpPr/>
              <p:nvPr>
                <p:custDataLst>
                  <p:tags r:id="rId5"/>
                </p:custDataLst>
              </p:nvPr>
            </p:nvSpPr>
            <p:spPr bwMode="auto">
              <a:xfrm rot="2179789">
                <a:off x="3475988" y="2566538"/>
                <a:ext cx="125181" cy="70799"/>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sp>
            <p:nvSpPr>
              <p:cNvPr id="24" name="MH_Other_7">
                <a:extLst>
                  <a:ext uri="{FF2B5EF4-FFF2-40B4-BE49-F238E27FC236}">
                    <a16:creationId xmlns:a16="http://schemas.microsoft.com/office/drawing/2014/main" id="{24365F57-2A5D-47D1-9ACA-8C5104FA2C42}"/>
                  </a:ext>
                </a:extLst>
              </p:cNvPr>
              <p:cNvSpPr/>
              <p:nvPr>
                <p:custDataLst>
                  <p:tags r:id="rId6"/>
                </p:custDataLst>
              </p:nvPr>
            </p:nvSpPr>
            <p:spPr>
              <a:xfrm>
                <a:off x="1450111" y="1647429"/>
                <a:ext cx="2769547" cy="1089717"/>
              </a:xfrm>
              <a:custGeom>
                <a:avLst/>
                <a:gdLst>
                  <a:gd name="connsiteX0" fmla="*/ 0 w 1779373"/>
                  <a:gd name="connsiteY0" fmla="*/ 568411 h 568411"/>
                  <a:gd name="connsiteX1" fmla="*/ 864973 w 1779373"/>
                  <a:gd name="connsiteY1" fmla="*/ 0 h 568411"/>
                  <a:gd name="connsiteX2" fmla="*/ 1779373 w 1779373"/>
                  <a:gd name="connsiteY2" fmla="*/ 543698 h 568411"/>
                </a:gdLst>
                <a:ahLst/>
                <a:cxnLst>
                  <a:cxn ang="0">
                    <a:pos x="connsiteX0" y="connsiteY0"/>
                  </a:cxn>
                  <a:cxn ang="0">
                    <a:pos x="connsiteX1" y="connsiteY1"/>
                  </a:cxn>
                  <a:cxn ang="0">
                    <a:pos x="connsiteX2" y="connsiteY2"/>
                  </a:cxn>
                </a:cxnLst>
                <a:rect l="l" t="t" r="r" b="b"/>
                <a:pathLst>
                  <a:path w="1779373" h="568411">
                    <a:moveTo>
                      <a:pt x="0" y="568411"/>
                    </a:moveTo>
                    <a:lnTo>
                      <a:pt x="864973" y="0"/>
                    </a:lnTo>
                    <a:lnTo>
                      <a:pt x="1779373" y="543698"/>
                    </a:lnTo>
                  </a:path>
                </a:pathLst>
              </a:custGeom>
              <a:noFill/>
              <a:ln>
                <a:solidFill>
                  <a:srgbClr val="ADADAD"/>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sp>
            <p:nvSpPr>
              <p:cNvPr id="25" name="MH_Other_8">
                <a:extLst>
                  <a:ext uri="{FF2B5EF4-FFF2-40B4-BE49-F238E27FC236}">
                    <a16:creationId xmlns:a16="http://schemas.microsoft.com/office/drawing/2014/main" id="{C526D157-9370-4C11-BC96-2A15E8BEE3A9}"/>
                  </a:ext>
                </a:extLst>
              </p:cNvPr>
              <p:cNvSpPr/>
              <p:nvPr>
                <p:custDataLst>
                  <p:tags r:id="rId7"/>
                </p:custDataLst>
              </p:nvPr>
            </p:nvSpPr>
            <p:spPr>
              <a:xfrm>
                <a:off x="2539159" y="1362089"/>
                <a:ext cx="456127" cy="436389"/>
              </a:xfrm>
              <a:prstGeom prst="ellipse">
                <a:avLst/>
              </a:prstGeom>
              <a:solidFill>
                <a:srgbClr val="D7D7D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a:defRPr/>
                </a:pPr>
                <a:endParaRPr lang="zh-CN" altLang="en-US" sz="1350">
                  <a:latin typeface="Cambria" panose="02040503050406030204" pitchFamily="18" charset="0"/>
                </a:endParaRPr>
              </a:p>
            </p:txBody>
          </p:sp>
          <p:sp>
            <p:nvSpPr>
              <p:cNvPr id="26" name="MH_Other_9">
                <a:extLst>
                  <a:ext uri="{FF2B5EF4-FFF2-40B4-BE49-F238E27FC236}">
                    <a16:creationId xmlns:a16="http://schemas.microsoft.com/office/drawing/2014/main" id="{5C4B9FF0-05A0-4F17-863C-73A9E89C6882}"/>
                  </a:ext>
                </a:extLst>
              </p:cNvPr>
              <p:cNvSpPr/>
              <p:nvPr>
                <p:custDataLst>
                  <p:tags r:id="rId8"/>
                </p:custDataLst>
              </p:nvPr>
            </p:nvSpPr>
            <p:spPr bwMode="auto">
              <a:xfrm rot="1267204">
                <a:off x="2598655" y="1413979"/>
                <a:ext cx="337137" cy="321719"/>
              </a:xfrm>
              <a:prstGeom prst="ellipse">
                <a:avLst/>
              </a:prstGeom>
              <a:gradFill flip="none" rotWithShape="1">
                <a:gsLst>
                  <a:gs pos="0">
                    <a:srgbClr val="F2F2F2"/>
                  </a:gs>
                  <a:gs pos="47000">
                    <a:srgbClr val="A9A9A9"/>
                  </a:gs>
                  <a:gs pos="82000">
                    <a:srgbClr val="828282"/>
                  </a:gs>
                </a:gsLst>
                <a:path path="circle">
                  <a:fillToRect r="100000" b="100000"/>
                </a:path>
                <a:tileRect l="-100000" t="-100000"/>
              </a:gradFill>
              <a:ln w="6350">
                <a:solidFill>
                  <a:srgbClr val="FFFFFF"/>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sp>
            <p:nvSpPr>
              <p:cNvPr id="27" name="MH_Other_10">
                <a:extLst>
                  <a:ext uri="{FF2B5EF4-FFF2-40B4-BE49-F238E27FC236}">
                    <a16:creationId xmlns:a16="http://schemas.microsoft.com/office/drawing/2014/main" id="{9039EC79-5F72-47FD-A49A-4E97017AD28A}"/>
                  </a:ext>
                </a:extLst>
              </p:cNvPr>
              <p:cNvSpPr/>
              <p:nvPr>
                <p:custDataLst>
                  <p:tags r:id="rId9"/>
                </p:custDataLst>
              </p:nvPr>
            </p:nvSpPr>
            <p:spPr bwMode="auto">
              <a:xfrm rot="21389837">
                <a:off x="2492782" y="1587575"/>
                <a:ext cx="204927" cy="66891"/>
              </a:xfrm>
              <a:prstGeom prst="ellipse">
                <a:avLst/>
              </a:prstGeom>
              <a:gradFill flip="none" rotWithShape="1">
                <a:gsLst>
                  <a:gs pos="0">
                    <a:srgbClr val="FFFFFF">
                      <a:alpha val="55000"/>
                    </a:srgbClr>
                  </a:gs>
                  <a:gs pos="50000">
                    <a:schemeClr val="bg1">
                      <a:shade val="67500"/>
                      <a:satMod val="115000"/>
                      <a:alpha val="12000"/>
                    </a:schemeClr>
                  </a:gs>
                  <a:gs pos="100000">
                    <a:srgbClr val="FFFFFF">
                      <a:alpha val="0"/>
                    </a:srgb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sp>
            <p:nvSpPr>
              <p:cNvPr id="28" name="MH_Other_11">
                <a:extLst>
                  <a:ext uri="{FF2B5EF4-FFF2-40B4-BE49-F238E27FC236}">
                    <a16:creationId xmlns:a16="http://schemas.microsoft.com/office/drawing/2014/main" id="{F4E54A1A-CD63-4AB8-BEA3-20083BF56B97}"/>
                  </a:ext>
                </a:extLst>
              </p:cNvPr>
              <p:cNvSpPr/>
              <p:nvPr>
                <p:custDataLst>
                  <p:tags r:id="rId10"/>
                </p:custDataLst>
              </p:nvPr>
            </p:nvSpPr>
            <p:spPr bwMode="auto">
              <a:xfrm rot="2179789">
                <a:off x="1594619" y="1185973"/>
                <a:ext cx="191705" cy="108301"/>
              </a:xfrm>
              <a:prstGeom prst="ellipse">
                <a:avLst/>
              </a:prstGeom>
              <a:gradFill flip="none" rotWithShape="1">
                <a:gsLst>
                  <a:gs pos="0">
                    <a:schemeClr val="bg1">
                      <a:alpha val="0"/>
                    </a:schemeClr>
                  </a:gs>
                  <a:gs pos="16000">
                    <a:schemeClr val="bg1">
                      <a:alpha val="51000"/>
                    </a:schemeClr>
                  </a:gs>
                  <a:gs pos="30000">
                    <a:schemeClr val="bg1">
                      <a:alpha val="0"/>
                    </a:schemeClr>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350">
                  <a:latin typeface="Cambria" panose="02040503050406030204" pitchFamily="18" charset="0"/>
                </a:endParaRPr>
              </a:p>
            </p:txBody>
          </p:sp>
          <p:sp>
            <p:nvSpPr>
              <p:cNvPr id="29" name="MH_SubTitle_2">
                <a:extLst>
                  <a:ext uri="{FF2B5EF4-FFF2-40B4-BE49-F238E27FC236}">
                    <a16:creationId xmlns:a16="http://schemas.microsoft.com/office/drawing/2014/main" id="{6362EA7D-E538-479C-877E-E32B3EA8CA8D}"/>
                  </a:ext>
                </a:extLst>
              </p:cNvPr>
              <p:cNvSpPr/>
              <p:nvPr>
                <p:custDataLst>
                  <p:tags r:id="rId11"/>
                </p:custDataLst>
              </p:nvPr>
            </p:nvSpPr>
            <p:spPr>
              <a:xfrm>
                <a:off x="348152" y="2709852"/>
                <a:ext cx="5341448" cy="3908662"/>
              </a:xfrm>
              <a:prstGeom prst="rect">
                <a:avLst/>
              </a:prstGeom>
              <a:noFill/>
              <a:ln w="101600">
                <a:solidFill>
                  <a:schemeClr val="accent2"/>
                </a:solidFill>
              </a:ln>
              <a:effectLst>
                <a:innerShdw blurRad="114300">
                  <a:schemeClr val="accent1">
                    <a:lumMod val="5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lIns="180000" tIns="90000" rIns="180000" bIns="90000" anchor="ctr">
                <a:normAutofit/>
              </a:bodyPr>
              <a:lstStyle/>
              <a:p>
                <a:pPr algn="ctr">
                  <a:lnSpc>
                    <a:spcPct val="130000"/>
                  </a:lnSpc>
                  <a:defRPr/>
                </a:pPr>
                <a:endParaRPr lang="en-US" altLang="zh-CN" sz="2000" dirty="0">
                  <a:solidFill>
                    <a:srgbClr val="1C1C1C"/>
                  </a:solidFill>
                  <a:latin typeface="Cambria" panose="02040503050406030204" pitchFamily="18" charset="0"/>
                  <a:ea typeface="Cambria" panose="02040503050406030204" pitchFamily="18" charset="0"/>
                </a:endParaRPr>
              </a:p>
            </p:txBody>
          </p:sp>
        </p:grpSp>
      </p:grpSp>
      <p:sp>
        <p:nvSpPr>
          <p:cNvPr id="6" name="Rectangle 5"/>
          <p:cNvSpPr/>
          <p:nvPr/>
        </p:nvSpPr>
        <p:spPr>
          <a:xfrm>
            <a:off x="5035727" y="977556"/>
            <a:ext cx="4606656" cy="2640723"/>
          </a:xfrm>
          <a:prstGeom prst="rect">
            <a:avLst/>
          </a:prstGeom>
          <a:ln>
            <a:solidFill>
              <a:srgbClr val="7030A0"/>
            </a:solidFill>
          </a:ln>
        </p:spPr>
        <p:txBody>
          <a:bodyPr wrap="square">
            <a:spAutoFit/>
          </a:bodyPr>
          <a:lstStyle/>
          <a:p>
            <a:pPr algn="just">
              <a:lnSpc>
                <a:spcPct val="115000"/>
              </a:lnSpc>
              <a:spcBef>
                <a:spcPts val="600"/>
              </a:spcBef>
              <a:spcAft>
                <a:spcPts val="600"/>
              </a:spcAft>
            </a:pPr>
            <a:r>
              <a:rPr lang="en-US" b="1" i="1" dirty="0" err="1">
                <a:solidFill>
                  <a:srgbClr val="002060"/>
                </a:solidFill>
                <a:latin typeface="Cambria" panose="02040503050406030204" pitchFamily="18" charset="0"/>
                <a:ea typeface="Cambria" panose="02040503050406030204" pitchFamily="18" charset="0"/>
              </a:rPr>
              <a:t>N</a:t>
            </a:r>
            <a:r>
              <a:rPr lang="en-US" sz="2400" b="1" i="1" dirty="0" err="1">
                <a:solidFill>
                  <a:srgbClr val="002060"/>
                </a:solidFill>
                <a:latin typeface="Cambria" panose="02040503050406030204" pitchFamily="18" charset="0"/>
                <a:ea typeface="Cambria" panose="02040503050406030204" pitchFamily="18" charset="0"/>
              </a:rPr>
              <a:t>ét</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tương</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đồng</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giữa</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tác</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phẩm</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mĩ</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thuật</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tạo</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hình</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và</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sản</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phẩm</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mĩ</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thuật</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ứng</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dụng</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về</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cách</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chấm</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màu</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là</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đều</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dùng</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chấm</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để</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thể</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hiện</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nét</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hình,màu</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đậm</a:t>
            </a:r>
            <a:r>
              <a:rPr lang="en-US" sz="2400" b="1" i="1" dirty="0">
                <a:solidFill>
                  <a:srgbClr val="002060"/>
                </a:solidFill>
                <a:latin typeface="Cambria" panose="02040503050406030204" pitchFamily="18" charset="0"/>
                <a:ea typeface="Cambria" panose="02040503050406030204" pitchFamily="18" charset="0"/>
              </a:rPr>
              <a:t> </a:t>
            </a:r>
            <a:r>
              <a:rPr lang="en-US" sz="2400" b="1" i="1" dirty="0" err="1">
                <a:solidFill>
                  <a:srgbClr val="002060"/>
                </a:solidFill>
                <a:latin typeface="Cambria" panose="02040503050406030204" pitchFamily="18" charset="0"/>
                <a:ea typeface="Cambria" panose="02040503050406030204" pitchFamily="18" charset="0"/>
              </a:rPr>
              <a:t>nhạt</a:t>
            </a:r>
            <a:r>
              <a:rPr lang="en-US" sz="2400" b="1" i="1" dirty="0">
                <a:solidFill>
                  <a:srgbClr val="002060"/>
                </a:solidFill>
                <a:latin typeface="Cambria" panose="02040503050406030204" pitchFamily="18" charset="0"/>
                <a:ea typeface="Cambria" panose="02040503050406030204" pitchFamily="18" charset="0"/>
              </a:rPr>
              <a:t>. </a:t>
            </a:r>
          </a:p>
        </p:txBody>
      </p:sp>
      <p:sp>
        <p:nvSpPr>
          <p:cNvPr id="7" name="Rectangle 6"/>
          <p:cNvSpPr/>
          <p:nvPr/>
        </p:nvSpPr>
        <p:spPr>
          <a:xfrm>
            <a:off x="6323278" y="3894750"/>
            <a:ext cx="2561920" cy="461665"/>
          </a:xfrm>
          <a:prstGeom prst="rect">
            <a:avLst/>
          </a:prstGeom>
          <a:ln>
            <a:solidFill>
              <a:srgbClr val="7030A0"/>
            </a:solidFill>
          </a:ln>
        </p:spPr>
        <p:txBody>
          <a:bodyPr wrap="none">
            <a:spAutoFit/>
          </a:bodyPr>
          <a:lstStyle/>
          <a:p>
            <a:r>
              <a:rPr lang="en-US" sz="2400" b="1" i="1" u="sng" dirty="0" err="1">
                <a:solidFill>
                  <a:srgbClr val="002060"/>
                </a:solidFill>
                <a:latin typeface="Cambria" panose="02040503050406030204" pitchFamily="18" charset="0"/>
                <a:ea typeface="Cambria" panose="02040503050406030204" pitchFamily="18" charset="0"/>
              </a:rPr>
              <a:t>Điểm</a:t>
            </a:r>
            <a:r>
              <a:rPr lang="en-US" sz="2400" b="1" i="1" u="sng" dirty="0">
                <a:solidFill>
                  <a:srgbClr val="002060"/>
                </a:solidFill>
                <a:latin typeface="Cambria" panose="02040503050406030204" pitchFamily="18" charset="0"/>
                <a:ea typeface="Cambria" panose="02040503050406030204" pitchFamily="18" charset="0"/>
              </a:rPr>
              <a:t> </a:t>
            </a:r>
            <a:r>
              <a:rPr lang="en-US" sz="2400" b="1" i="1" u="sng" dirty="0" err="1">
                <a:solidFill>
                  <a:srgbClr val="002060"/>
                </a:solidFill>
                <a:latin typeface="Cambria" panose="02040503050406030204" pitchFamily="18" charset="0"/>
                <a:ea typeface="Cambria" panose="02040503050406030204" pitchFamily="18" charset="0"/>
              </a:rPr>
              <a:t>khác</a:t>
            </a:r>
            <a:r>
              <a:rPr lang="en-US" sz="2400" b="1" i="1" u="sng" dirty="0">
                <a:solidFill>
                  <a:srgbClr val="002060"/>
                </a:solidFill>
                <a:latin typeface="Cambria" panose="02040503050406030204" pitchFamily="18" charset="0"/>
                <a:ea typeface="Cambria" panose="02040503050406030204" pitchFamily="18" charset="0"/>
              </a:rPr>
              <a:t> </a:t>
            </a:r>
            <a:r>
              <a:rPr lang="en-US" sz="2400" b="1" i="1" u="sng" dirty="0" err="1">
                <a:solidFill>
                  <a:srgbClr val="002060"/>
                </a:solidFill>
                <a:latin typeface="Cambria" panose="02040503050406030204" pitchFamily="18" charset="0"/>
                <a:ea typeface="Cambria" panose="02040503050406030204" pitchFamily="18" charset="0"/>
              </a:rPr>
              <a:t>nhau</a:t>
            </a:r>
            <a:r>
              <a:rPr lang="en-US" sz="2400" b="1" i="1" u="sng" dirty="0">
                <a:solidFill>
                  <a:srgbClr val="002060"/>
                </a:solidFill>
                <a:latin typeface="Cambria" panose="02040503050406030204" pitchFamily="18" charset="0"/>
                <a:ea typeface="Cambria" panose="02040503050406030204" pitchFamily="18" charset="0"/>
              </a:rPr>
              <a:t> </a:t>
            </a:r>
            <a:r>
              <a:rPr lang="en-US" sz="2400" b="1" i="1" u="sng" dirty="0" smtClean="0">
                <a:solidFill>
                  <a:srgbClr val="002060"/>
                </a:solidFill>
                <a:latin typeface="Cambria" panose="02040503050406030204" pitchFamily="18" charset="0"/>
                <a:ea typeface="Cambria" panose="02040503050406030204" pitchFamily="18" charset="0"/>
              </a:rPr>
              <a:t>:</a:t>
            </a:r>
            <a:endParaRPr lang="en-US" sz="2400" u="sng" dirty="0">
              <a:latin typeface="Cambria" panose="02040503050406030204" pitchFamily="18" charset="0"/>
              <a:ea typeface="Cambria" panose="02040503050406030204" pitchFamily="18" charset="0"/>
            </a:endParaRPr>
          </a:p>
        </p:txBody>
      </p:sp>
      <p:sp>
        <p:nvSpPr>
          <p:cNvPr id="8" name="Rectangle 7"/>
          <p:cNvSpPr/>
          <p:nvPr/>
        </p:nvSpPr>
        <p:spPr>
          <a:xfrm>
            <a:off x="188070" y="5148033"/>
            <a:ext cx="5331076" cy="1631216"/>
          </a:xfrm>
          <a:prstGeom prst="rect">
            <a:avLst/>
          </a:prstGeom>
          <a:ln w="76200">
            <a:solidFill>
              <a:srgbClr val="C00000"/>
            </a:solidFill>
          </a:ln>
        </p:spPr>
        <p:txBody>
          <a:bodyPr wrap="square">
            <a:spAutoFit/>
          </a:bodyPr>
          <a:lstStyle/>
          <a:p>
            <a:r>
              <a:rPr lang="en-US" sz="2000" b="1" i="1" dirty="0" err="1">
                <a:solidFill>
                  <a:srgbClr val="002060"/>
                </a:solidFill>
                <a:latin typeface="Cambria" panose="02040503050406030204" pitchFamily="18" charset="0"/>
                <a:ea typeface="Cambria" panose="02040503050406030204" pitchFamily="18" charset="0"/>
              </a:rPr>
              <a:t>Tác</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phẩm</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hội</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họa</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vẽ</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bằng</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chấm</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chú</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trọng</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diễn</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tả</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hình</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khối</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của</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cảnh</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vật</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và</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không</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gian</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trong</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tranh</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có</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thể</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chấm</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nhiều</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lớp</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màu</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để</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tạo</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hiệu</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ứng</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về</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màu</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sắc</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hình</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khối</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không</a:t>
            </a:r>
            <a:r>
              <a:rPr lang="en-US" sz="2000" b="1" i="1" dirty="0">
                <a:solidFill>
                  <a:srgbClr val="002060"/>
                </a:solidFill>
                <a:latin typeface="Cambria" panose="02040503050406030204" pitchFamily="18" charset="0"/>
                <a:ea typeface="Cambria" panose="02040503050406030204" pitchFamily="18" charset="0"/>
              </a:rPr>
              <a:t> </a:t>
            </a:r>
            <a:r>
              <a:rPr lang="en-US" sz="2000" b="1" i="1" dirty="0" err="1">
                <a:solidFill>
                  <a:srgbClr val="002060"/>
                </a:solidFill>
                <a:latin typeface="Cambria" panose="02040503050406030204" pitchFamily="18" charset="0"/>
                <a:ea typeface="Cambria" panose="02040503050406030204" pitchFamily="18" charset="0"/>
              </a:rPr>
              <a:t>gian</a:t>
            </a:r>
            <a:r>
              <a:rPr lang="en-US" sz="2000" b="1" i="1" dirty="0">
                <a:solidFill>
                  <a:srgbClr val="002060"/>
                </a:solidFill>
                <a:latin typeface="Cambria" panose="02040503050406030204" pitchFamily="18" charset="0"/>
                <a:ea typeface="Cambria" panose="02040503050406030204" pitchFamily="18" charset="0"/>
              </a:rPr>
              <a:t>. </a:t>
            </a:r>
            <a:endParaRPr lang="en-US" sz="2000" dirty="0">
              <a:latin typeface="Cambria" panose="02040503050406030204" pitchFamily="18" charset="0"/>
              <a:ea typeface="Cambria" panose="02040503050406030204" pitchFamily="18" charset="0"/>
            </a:endParaRPr>
          </a:p>
        </p:txBody>
      </p:sp>
      <p:cxnSp>
        <p:nvCxnSpPr>
          <p:cNvPr id="35" name="Elbow Connector 34"/>
          <p:cNvCxnSpPr/>
          <p:nvPr/>
        </p:nvCxnSpPr>
        <p:spPr>
          <a:xfrm rot="10800000" flipV="1">
            <a:off x="4899856" y="4070004"/>
            <a:ext cx="1423422" cy="746302"/>
          </a:xfrm>
          <a:prstGeom prst="bentConnector3">
            <a:avLst>
              <a:gd name="adj1" fmla="val 65295"/>
            </a:avLst>
          </a:prstGeom>
          <a:ln w="5715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0" name="Elbow Connector 39"/>
          <p:cNvCxnSpPr>
            <a:stCxn id="7" idx="3"/>
          </p:cNvCxnSpPr>
          <p:nvPr/>
        </p:nvCxnSpPr>
        <p:spPr>
          <a:xfrm>
            <a:off x="8885198" y="4125583"/>
            <a:ext cx="892001" cy="497552"/>
          </a:xfrm>
          <a:prstGeom prst="bentConnector3">
            <a:avLst>
              <a:gd name="adj1" fmla="val 50000"/>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636521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14:presetBounceEnd="58667">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14:bounceEnd="58667">
                                          <p:cBhvr additive="base">
                                            <p:cTn id="7" dur="750" fill="hold"/>
                                            <p:tgtEl>
                                              <p:spTgt spid="53"/>
                                            </p:tgtEl>
                                            <p:attrNameLst>
                                              <p:attrName>ppt_x</p:attrName>
                                            </p:attrNameLst>
                                          </p:cBhvr>
                                          <p:tavLst>
                                            <p:tav tm="0">
                                              <p:val>
                                                <p:strVal val="1+#ppt_w/2"/>
                                              </p:val>
                                            </p:tav>
                                            <p:tav tm="100000">
                                              <p:val>
                                                <p:strVal val="#ppt_x"/>
                                              </p:val>
                                            </p:tav>
                                          </p:tavLst>
                                        </p:anim>
                                        <p:anim calcmode="lin" valueType="num" p14:bounceEnd="58667">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750"/>
                                      </p:stCondLst>
                                      <p:childTnLst>
                                        <p:set>
                                          <p:cBhvr>
                                            <p:cTn id="6" dur="1" fill="hold">
                                              <p:stCondLst>
                                                <p:cond delay="0"/>
                                              </p:stCondLst>
                                            </p:cTn>
                                            <p:tgtEl>
                                              <p:spTgt spid="53"/>
                                            </p:tgtEl>
                                            <p:attrNameLst>
                                              <p:attrName>style.visibility</p:attrName>
                                            </p:attrNameLst>
                                          </p:cBhvr>
                                          <p:to>
                                            <p:strVal val="visible"/>
                                          </p:to>
                                        </p:set>
                                        <p:anim calcmode="lin" valueType="num">
                                          <p:cBhvr additive="base">
                                            <p:cTn id="7" dur="750" fill="hold"/>
                                            <p:tgtEl>
                                              <p:spTgt spid="53"/>
                                            </p:tgtEl>
                                            <p:attrNameLst>
                                              <p:attrName>ppt_x</p:attrName>
                                            </p:attrNameLst>
                                          </p:cBhvr>
                                          <p:tavLst>
                                            <p:tav tm="0">
                                              <p:val>
                                                <p:strVal val="1+#ppt_w/2"/>
                                              </p:val>
                                            </p:tav>
                                            <p:tav tm="100000">
                                              <p:val>
                                                <p:strVal val="#ppt_x"/>
                                              </p:val>
                                            </p:tav>
                                          </p:tavLst>
                                        </p:anim>
                                        <p:anim calcmode="lin" valueType="num">
                                          <p:cBhvr additive="base">
                                            <p:cTn id="8" dur="750" fill="hold"/>
                                            <p:tgtEl>
                                              <p:spTgt spid="5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p:cTn id="13" dur="1000" fill="hold"/>
                                            <p:tgtEl>
                                              <p:spTgt spid="14"/>
                                            </p:tgtEl>
                                            <p:attrNameLst>
                                              <p:attrName>ppt_w</p:attrName>
                                            </p:attrNameLst>
                                          </p:cBhvr>
                                          <p:tavLst>
                                            <p:tav tm="0">
                                              <p:val>
                                                <p:fltVal val="0"/>
                                              </p:val>
                                            </p:tav>
                                            <p:tav tm="100000">
                                              <p:val>
                                                <p:strVal val="#ppt_w"/>
                                              </p:val>
                                            </p:tav>
                                          </p:tavLst>
                                        </p:anim>
                                        <p:anim calcmode="lin" valueType="num">
                                          <p:cBhvr>
                                            <p:cTn id="14" dur="1000" fill="hold"/>
                                            <p:tgtEl>
                                              <p:spTgt spid="14"/>
                                            </p:tgtEl>
                                            <p:attrNameLst>
                                              <p:attrName>ppt_h</p:attrName>
                                            </p:attrNameLst>
                                          </p:cBhvr>
                                          <p:tavLst>
                                            <p:tav tm="0">
                                              <p:val>
                                                <p:fltVal val="0"/>
                                              </p:val>
                                            </p:tav>
                                            <p:tav tm="100000">
                                              <p:val>
                                                <p:strVal val="#ppt_h"/>
                                              </p:val>
                                            </p:tav>
                                          </p:tavLst>
                                        </p:anim>
                                        <p:anim calcmode="lin" valueType="num">
                                          <p:cBhvr>
                                            <p:cTn id="15" dur="1000" fill="hold"/>
                                            <p:tgtEl>
                                              <p:spTgt spid="14"/>
                                            </p:tgtEl>
                                            <p:attrNameLst>
                                              <p:attrName>style.rotation</p:attrName>
                                            </p:attrNameLst>
                                          </p:cBhvr>
                                          <p:tavLst>
                                            <p:tav tm="0">
                                              <p:val>
                                                <p:fltVal val="90"/>
                                              </p:val>
                                            </p:tav>
                                            <p:tav tm="100000">
                                              <p:val>
                                                <p:fltVal val="0"/>
                                              </p:val>
                                            </p:tav>
                                          </p:tavLst>
                                        </p:anim>
                                        <p:animEffect transition="in" filter="fade">
                                          <p:cBhvr>
                                            <p:cTn id="16" dur="1000"/>
                                            <p:tgtEl>
                                              <p:spTgt spid="14"/>
                                            </p:tgtEl>
                                          </p:cBhvr>
                                        </p:animEffect>
                                      </p:childTnLst>
                                    </p:cTn>
                                  </p:par>
                                  <p:par>
                                    <p:cTn id="17" presetID="31" presetClass="entr" presetSubtype="0" fill="hold" nodeType="with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circle(in)">
                                          <p:cBhvr>
                                            <p:cTn id="27" dur="20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7"/>
                                            </p:tgtEl>
                                            <p:attrNameLst>
                                              <p:attrName>style.visibility</p:attrName>
                                            </p:attrNameLst>
                                          </p:cBhvr>
                                          <p:to>
                                            <p:strVal val="visible"/>
                                          </p:to>
                                        </p:set>
                                        <p:anim calcmode="lin" valueType="num">
                                          <p:cBhvr>
                                            <p:cTn id="32" dur="500" fill="hold"/>
                                            <p:tgtEl>
                                              <p:spTgt spid="7"/>
                                            </p:tgtEl>
                                            <p:attrNameLst>
                                              <p:attrName>ppt_w</p:attrName>
                                            </p:attrNameLst>
                                          </p:cBhvr>
                                          <p:tavLst>
                                            <p:tav tm="0">
                                              <p:val>
                                                <p:fltVal val="0"/>
                                              </p:val>
                                            </p:tav>
                                            <p:tav tm="100000">
                                              <p:val>
                                                <p:strVal val="#ppt_w"/>
                                              </p:val>
                                            </p:tav>
                                          </p:tavLst>
                                        </p:anim>
                                        <p:anim calcmode="lin" valueType="num">
                                          <p:cBhvr>
                                            <p:cTn id="33" dur="500" fill="hold"/>
                                            <p:tgtEl>
                                              <p:spTgt spid="7"/>
                                            </p:tgtEl>
                                            <p:attrNameLst>
                                              <p:attrName>ppt_h</p:attrName>
                                            </p:attrNameLst>
                                          </p:cBhvr>
                                          <p:tavLst>
                                            <p:tav tm="0">
                                              <p:val>
                                                <p:fltVal val="0"/>
                                              </p:val>
                                            </p:tav>
                                            <p:tav tm="100000">
                                              <p:val>
                                                <p:strVal val="#ppt_h"/>
                                              </p:val>
                                            </p:tav>
                                          </p:tavLst>
                                        </p:anim>
                                        <p:animEffect transition="in" filter="fade">
                                          <p:cBhvr>
                                            <p:cTn id="34" dur="500"/>
                                            <p:tgtEl>
                                              <p:spTgt spid="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p:cTn id="39" dur="500" fill="hold"/>
                                            <p:tgtEl>
                                              <p:spTgt spid="35"/>
                                            </p:tgtEl>
                                            <p:attrNameLst>
                                              <p:attrName>ppt_w</p:attrName>
                                            </p:attrNameLst>
                                          </p:cBhvr>
                                          <p:tavLst>
                                            <p:tav tm="0">
                                              <p:val>
                                                <p:fltVal val="0"/>
                                              </p:val>
                                            </p:tav>
                                            <p:tav tm="100000">
                                              <p:val>
                                                <p:strVal val="#ppt_w"/>
                                              </p:val>
                                            </p:tav>
                                          </p:tavLst>
                                        </p:anim>
                                        <p:anim calcmode="lin" valueType="num">
                                          <p:cBhvr>
                                            <p:cTn id="40" dur="500" fill="hold"/>
                                            <p:tgtEl>
                                              <p:spTgt spid="35"/>
                                            </p:tgtEl>
                                            <p:attrNameLst>
                                              <p:attrName>ppt_h</p:attrName>
                                            </p:attrNameLst>
                                          </p:cBhvr>
                                          <p:tavLst>
                                            <p:tav tm="0">
                                              <p:val>
                                                <p:fltVal val="0"/>
                                              </p:val>
                                            </p:tav>
                                            <p:tav tm="100000">
                                              <p:val>
                                                <p:strVal val="#ppt_h"/>
                                              </p:val>
                                            </p:tav>
                                          </p:tavLst>
                                        </p:anim>
                                        <p:animEffect transition="in" filter="fade">
                                          <p:cBhvr>
                                            <p:cTn id="41" dur="500"/>
                                            <p:tgtEl>
                                              <p:spTgt spid="3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fltVal val="0"/>
                                              </p:val>
                                            </p:tav>
                                            <p:tav tm="100000">
                                              <p:val>
                                                <p:strVal val="#ppt_h"/>
                                              </p:val>
                                            </p:tav>
                                          </p:tavLst>
                                        </p:anim>
                                        <p:animEffect transition="in" filter="fade">
                                          <p:cBhvr>
                                            <p:cTn id="46" dur="500"/>
                                            <p:tgtEl>
                                              <p:spTgt spid="8"/>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 calcmode="lin" valueType="num">
                                          <p:cBhvr>
                                            <p:cTn id="51" dur="500" fill="hold"/>
                                            <p:tgtEl>
                                              <p:spTgt spid="40"/>
                                            </p:tgtEl>
                                            <p:attrNameLst>
                                              <p:attrName>ppt_w</p:attrName>
                                            </p:attrNameLst>
                                          </p:cBhvr>
                                          <p:tavLst>
                                            <p:tav tm="0">
                                              <p:val>
                                                <p:fltVal val="0"/>
                                              </p:val>
                                            </p:tav>
                                            <p:tav tm="100000">
                                              <p:val>
                                                <p:strVal val="#ppt_w"/>
                                              </p:val>
                                            </p:tav>
                                          </p:tavLst>
                                        </p:anim>
                                        <p:anim calcmode="lin" valueType="num">
                                          <p:cBhvr>
                                            <p:cTn id="52" dur="500" fill="hold"/>
                                            <p:tgtEl>
                                              <p:spTgt spid="40"/>
                                            </p:tgtEl>
                                            <p:attrNameLst>
                                              <p:attrName>ppt_h</p:attrName>
                                            </p:attrNameLst>
                                          </p:cBhvr>
                                          <p:tavLst>
                                            <p:tav tm="0">
                                              <p:val>
                                                <p:fltVal val="0"/>
                                              </p:val>
                                            </p:tav>
                                            <p:tav tm="100000">
                                              <p:val>
                                                <p:strVal val="#ppt_h"/>
                                              </p:val>
                                            </p:tav>
                                          </p:tavLst>
                                        </p:anim>
                                        <p:animEffect transition="in" filter="fade">
                                          <p:cBhvr>
                                            <p:cTn id="53" dur="500"/>
                                            <p:tgtEl>
                                              <p:spTgt spid="40"/>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p:cTn id="56" dur="500" fill="hold"/>
                                            <p:tgtEl>
                                              <p:spTgt spid="3"/>
                                            </p:tgtEl>
                                            <p:attrNameLst>
                                              <p:attrName>ppt_w</p:attrName>
                                            </p:attrNameLst>
                                          </p:cBhvr>
                                          <p:tavLst>
                                            <p:tav tm="0">
                                              <p:val>
                                                <p:fltVal val="0"/>
                                              </p:val>
                                            </p:tav>
                                            <p:tav tm="100000">
                                              <p:val>
                                                <p:strVal val="#ppt_w"/>
                                              </p:val>
                                            </p:tav>
                                          </p:tavLst>
                                        </p:anim>
                                        <p:anim calcmode="lin" valueType="num">
                                          <p:cBhvr>
                                            <p:cTn id="57" dur="500" fill="hold"/>
                                            <p:tgtEl>
                                              <p:spTgt spid="3"/>
                                            </p:tgtEl>
                                            <p:attrNameLst>
                                              <p:attrName>ppt_h</p:attrName>
                                            </p:attrNameLst>
                                          </p:cBhvr>
                                          <p:tavLst>
                                            <p:tav tm="0">
                                              <p:val>
                                                <p:fltVal val="0"/>
                                              </p:val>
                                            </p:tav>
                                            <p:tav tm="100000">
                                              <p:val>
                                                <p:strVal val="#ppt_h"/>
                                              </p:val>
                                            </p:tav>
                                          </p:tavLst>
                                        </p:anim>
                                        <p:animEffect transition="in" filter="fade">
                                          <p:cBhvr>
                                            <p:cTn id="5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P spid="8" grpId="0" animBg="1"/>
        </p:bldLst>
      </p:timing>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i.pinimg.com/564x/d3/b0/1c/d3b01c235f5a614093d0e0e4ecb69c8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735981" cy="631464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7903" y="484909"/>
            <a:ext cx="3585151" cy="284077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appy Birthday to Georges Seurat! If you're 'fishing around' for a fun way to celebrate, check out our Seurat inspired craft — it's any day art with everyday materials. Consider it your creative catch of the day! #fineartfunart #artsandcrafts #markerar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230302" y="0"/>
            <a:ext cx="2346036" cy="351905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i.pinimg.com/564x/a0/24/dd/a024dd83a7356f1639339b8e02698b24.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52266" y="3642649"/>
            <a:ext cx="2296679" cy="3215351"/>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Mục này có hình ảnh của: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76812" y="3645477"/>
            <a:ext cx="2414508" cy="321252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s://i.pinimg.com/564x/fc/4c/bc/fc4cbcfe8bd3723c0f772a18b9b750d8.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798339" y="3666452"/>
            <a:ext cx="2393661" cy="3191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51122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pinimg.com/564x/cb/d3/8f/cbd38fb52eca3726cdb0edfac8a2c44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55" y="192953"/>
            <a:ext cx="3700032" cy="242555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s://i.pinimg.com/564x/4a/7a/7c/4a7a7c4756c4b68a6097cc923410293d.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76811" y="164283"/>
            <a:ext cx="4624585" cy="64859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i.pinimg.com/564x/b4/60/d7/b460d77b09147346b3c1e3e7323a4a1e.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54739" y="168709"/>
            <a:ext cx="3238788" cy="2429092"/>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i.pinimg.com/564x/60/e8/58/60e858c53024036e76de7202117eeb7a.jpg"/>
          <p:cNvPicPr>
            <a:picLocks noChangeAspect="1" noChangeArrowheads="1"/>
          </p:cNvPicPr>
          <p:nvPr/>
        </p:nvPicPr>
        <p:blipFill rotWithShape="1">
          <a:blip r:embed="rId5">
            <a:extLst>
              <a:ext uri="{28A0092B-C50C-407E-A947-70E740481C1C}">
                <a14:useLocalDpi xmlns:a14="http://schemas.microsoft.com/office/drawing/2010/main" val="0"/>
              </a:ext>
            </a:extLst>
          </a:blip>
          <a:srcRect l="16734" t="10862" r="16610" b="12145"/>
          <a:stretch/>
        </p:blipFill>
        <p:spPr bwMode="auto">
          <a:xfrm>
            <a:off x="0" y="2825790"/>
            <a:ext cx="2881746" cy="4032210"/>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i.pinimg.com/564x/bf/81/3c/bf813c0522636cce03655e004d2ee049.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06436" y="3560258"/>
            <a:ext cx="4087092" cy="30653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88026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i.pinimg.com/564x/aa/e0/8d/aae08dab3ea0d41df4e744d3ea33a01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49382"/>
            <a:ext cx="4533069" cy="647007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pinimg.com/564x/f5/a6/1e/f5a61eb81e505e68176cfddd0fef0446.jpg"/>
          <p:cNvPicPr>
            <a:picLocks noChangeAspect="1" noChangeArrowheads="1"/>
          </p:cNvPicPr>
          <p:nvPr/>
        </p:nvPicPr>
        <p:blipFill rotWithShape="1">
          <a:blip r:embed="rId3">
            <a:extLst>
              <a:ext uri="{28A0092B-C50C-407E-A947-70E740481C1C}">
                <a14:useLocalDpi xmlns:a14="http://schemas.microsoft.com/office/drawing/2010/main" val="0"/>
              </a:ext>
            </a:extLst>
          </a:blip>
          <a:srcRect l="22160" t="16449" r="23585" b="16170"/>
          <a:stretch/>
        </p:blipFill>
        <p:spPr bwMode="auto">
          <a:xfrm>
            <a:off x="4585854" y="263237"/>
            <a:ext cx="4281054" cy="643431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Mục này có hình ảnh của: "/>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36339" y="260781"/>
            <a:ext cx="2975552" cy="3870741"/>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quot;Gratitude's Companion&quot; Acrylic on Canvas, 36&quot; x 48&quot; by Artist Rebecca Bangs. See her portfolio by visiting www.ArtsyShark.co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26473" y="4350327"/>
            <a:ext cx="1759001" cy="23552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480198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圆角 2">
            <a:extLst>
              <a:ext uri="{FF2B5EF4-FFF2-40B4-BE49-F238E27FC236}">
                <a16:creationId xmlns:a16="http://schemas.microsoft.com/office/drawing/2014/main" id="{D099819C-E9D0-4AD9-B32E-F0DC30C70C37}"/>
              </a:ext>
            </a:extLst>
          </p:cNvPr>
          <p:cNvSpPr/>
          <p:nvPr/>
        </p:nvSpPr>
        <p:spPr>
          <a:xfrm>
            <a:off x="566057" y="2438400"/>
            <a:ext cx="11234057" cy="2307771"/>
          </a:xfrm>
          <a:prstGeom prst="roundRect">
            <a:avLst>
              <a:gd name="adj" fmla="val 50000"/>
            </a:avLst>
          </a:prstGeom>
          <a:solidFill>
            <a:srgbClr val="E38F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smtClean="0"/>
              <a:t> </a:t>
            </a:r>
            <a:endParaRPr lang="zh-CN" altLang="en-US" sz="1600"/>
          </a:p>
        </p:txBody>
      </p:sp>
      <p:sp>
        <p:nvSpPr>
          <p:cNvPr id="7" name="TextBox 6"/>
          <p:cNvSpPr txBox="1"/>
          <p:nvPr/>
        </p:nvSpPr>
        <p:spPr>
          <a:xfrm>
            <a:off x="993145" y="2870406"/>
            <a:ext cx="10474855" cy="1200329"/>
          </a:xfrm>
          <a:prstGeom prst="rect">
            <a:avLst/>
          </a:prstGeom>
          <a:noFill/>
        </p:spPr>
        <p:txBody>
          <a:bodyPr wrap="none" rtlCol="0">
            <a:spAutoFit/>
          </a:bodyPr>
          <a:lstStyle/>
          <a:p>
            <a:pPr algn="ctr"/>
            <a:r>
              <a:rPr lang="en-US" sz="3600" b="1" dirty="0" smtClean="0">
                <a:solidFill>
                  <a:srgbClr val="000099"/>
                </a:solidFill>
                <a:latin typeface="Times New Roman" panose="02020603050405020304" pitchFamily="18" charset="0"/>
                <a:cs typeface="Times New Roman" panose="02020603050405020304" pitchFamily="18" charset="0"/>
              </a:rPr>
              <a:t>TIẾT 23,24- BÀI 11: </a:t>
            </a:r>
          </a:p>
          <a:p>
            <a:pPr algn="ctr"/>
            <a:r>
              <a:rPr lang="en-US" sz="3600" b="1" dirty="0" smtClean="0">
                <a:solidFill>
                  <a:srgbClr val="000099"/>
                </a:solidFill>
                <a:latin typeface="Times New Roman" panose="02020603050405020304" pitchFamily="18" charset="0"/>
                <a:cs typeface="Times New Roman" panose="02020603050405020304" pitchFamily="18" charset="0"/>
              </a:rPr>
              <a:t>TẠO HỌA TIẾT TRANG TRÍ BẰNG CHẤM MÀU</a:t>
            </a:r>
            <a:endParaRPr lang="en-US" sz="3600" b="1" dirty="0">
              <a:solidFill>
                <a:srgbClr val="000099"/>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7518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Freeform 145">
            <a:extLst>
              <a:ext uri="{FF2B5EF4-FFF2-40B4-BE49-F238E27FC236}">
                <a16:creationId xmlns:a16="http://schemas.microsoft.com/office/drawing/2014/main" id="{9986BAC4-0AEE-455A-937C-A1D46F57C386}"/>
              </a:ext>
            </a:extLst>
          </p:cNvPr>
          <p:cNvSpPr>
            <a:spLocks/>
          </p:cNvSpPr>
          <p:nvPr/>
        </p:nvSpPr>
        <p:spPr bwMode="auto">
          <a:xfrm rot="935833">
            <a:off x="146652" y="-314947"/>
            <a:ext cx="3736435" cy="2686281"/>
          </a:xfrm>
          <a:custGeom>
            <a:avLst/>
            <a:gdLst>
              <a:gd name="T0" fmla="*/ 466 w 483"/>
              <a:gd name="T1" fmla="*/ 104 h 300"/>
              <a:gd name="T2" fmla="*/ 417 w 483"/>
              <a:gd name="T3" fmla="*/ 121 h 300"/>
              <a:gd name="T4" fmla="*/ 407 w 483"/>
              <a:gd name="T5" fmla="*/ 119 h 300"/>
              <a:gd name="T6" fmla="*/ 303 w 483"/>
              <a:gd name="T7" fmla="*/ 150 h 300"/>
              <a:gd name="T8" fmla="*/ 214 w 483"/>
              <a:gd name="T9" fmla="*/ 187 h 300"/>
              <a:gd name="T10" fmla="*/ 120 w 483"/>
              <a:gd name="T11" fmla="*/ 240 h 300"/>
              <a:gd name="T12" fmla="*/ 290 w 483"/>
              <a:gd name="T13" fmla="*/ 152 h 300"/>
              <a:gd name="T14" fmla="*/ 394 w 483"/>
              <a:gd name="T15" fmla="*/ 118 h 300"/>
              <a:gd name="T16" fmla="*/ 394 w 483"/>
              <a:gd name="T17" fmla="*/ 97 h 300"/>
              <a:gd name="T18" fmla="*/ 424 w 483"/>
              <a:gd name="T19" fmla="*/ 86 h 300"/>
              <a:gd name="T20" fmla="*/ 418 w 483"/>
              <a:gd name="T21" fmla="*/ 66 h 300"/>
              <a:gd name="T22" fmla="*/ 380 w 483"/>
              <a:gd name="T23" fmla="*/ 74 h 300"/>
              <a:gd name="T24" fmla="*/ 386 w 483"/>
              <a:gd name="T25" fmla="*/ 71 h 300"/>
              <a:gd name="T26" fmla="*/ 378 w 483"/>
              <a:gd name="T27" fmla="*/ 53 h 300"/>
              <a:gd name="T28" fmla="*/ 218 w 483"/>
              <a:gd name="T29" fmla="*/ 119 h 300"/>
              <a:gd name="T30" fmla="*/ 183 w 483"/>
              <a:gd name="T31" fmla="*/ 133 h 300"/>
              <a:gd name="T32" fmla="*/ 84 w 483"/>
              <a:gd name="T33" fmla="*/ 185 h 300"/>
              <a:gd name="T34" fmla="*/ 193 w 483"/>
              <a:gd name="T35" fmla="*/ 117 h 300"/>
              <a:gd name="T36" fmla="*/ 434 w 483"/>
              <a:gd name="T37" fmla="*/ 20 h 300"/>
              <a:gd name="T38" fmla="*/ 427 w 483"/>
              <a:gd name="T39" fmla="*/ 3 h 300"/>
              <a:gd name="T40" fmla="*/ 142 w 483"/>
              <a:gd name="T41" fmla="*/ 124 h 300"/>
              <a:gd name="T42" fmla="*/ 23 w 483"/>
              <a:gd name="T43" fmla="*/ 195 h 300"/>
              <a:gd name="T44" fmla="*/ 29 w 483"/>
              <a:gd name="T45" fmla="*/ 202 h 300"/>
              <a:gd name="T46" fmla="*/ 43 w 483"/>
              <a:gd name="T47" fmla="*/ 193 h 300"/>
              <a:gd name="T48" fmla="*/ 9 w 483"/>
              <a:gd name="T49" fmla="*/ 223 h 300"/>
              <a:gd name="T50" fmla="*/ 21 w 483"/>
              <a:gd name="T51" fmla="*/ 239 h 300"/>
              <a:gd name="T52" fmla="*/ 22 w 483"/>
              <a:gd name="T53" fmla="*/ 238 h 300"/>
              <a:gd name="T54" fmla="*/ 16 w 483"/>
              <a:gd name="T55" fmla="*/ 244 h 300"/>
              <a:gd name="T56" fmla="*/ 29 w 483"/>
              <a:gd name="T57" fmla="*/ 260 h 300"/>
              <a:gd name="T58" fmla="*/ 32 w 483"/>
              <a:gd name="T59" fmla="*/ 259 h 300"/>
              <a:gd name="T60" fmla="*/ 45 w 483"/>
              <a:gd name="T61" fmla="*/ 267 h 300"/>
              <a:gd name="T62" fmla="*/ 51 w 483"/>
              <a:gd name="T63" fmla="*/ 265 h 300"/>
              <a:gd name="T64" fmla="*/ 35 w 483"/>
              <a:gd name="T65" fmla="*/ 279 h 300"/>
              <a:gd name="T66" fmla="*/ 45 w 483"/>
              <a:gd name="T67" fmla="*/ 297 h 300"/>
              <a:gd name="T68" fmla="*/ 124 w 483"/>
              <a:gd name="T69" fmla="*/ 262 h 300"/>
              <a:gd name="T70" fmla="*/ 128 w 483"/>
              <a:gd name="T71" fmla="*/ 262 h 300"/>
              <a:gd name="T72" fmla="*/ 472 w 483"/>
              <a:gd name="T73" fmla="*/ 122 h 300"/>
              <a:gd name="T74" fmla="*/ 466 w 483"/>
              <a:gd name="T75" fmla="*/ 104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83" h="300">
                <a:moveTo>
                  <a:pt x="466" y="104"/>
                </a:moveTo>
                <a:cubicBezTo>
                  <a:pt x="450" y="109"/>
                  <a:pt x="433" y="115"/>
                  <a:pt x="417" y="121"/>
                </a:cubicBezTo>
                <a:cubicBezTo>
                  <a:pt x="414" y="119"/>
                  <a:pt x="411" y="118"/>
                  <a:pt x="407" y="119"/>
                </a:cubicBezTo>
                <a:cubicBezTo>
                  <a:pt x="371" y="125"/>
                  <a:pt x="337" y="137"/>
                  <a:pt x="303" y="150"/>
                </a:cubicBezTo>
                <a:cubicBezTo>
                  <a:pt x="272" y="161"/>
                  <a:pt x="242" y="173"/>
                  <a:pt x="214" y="187"/>
                </a:cubicBezTo>
                <a:cubicBezTo>
                  <a:pt x="182" y="203"/>
                  <a:pt x="151" y="223"/>
                  <a:pt x="120" y="240"/>
                </a:cubicBezTo>
                <a:cubicBezTo>
                  <a:pt x="173" y="205"/>
                  <a:pt x="231" y="175"/>
                  <a:pt x="290" y="152"/>
                </a:cubicBezTo>
                <a:cubicBezTo>
                  <a:pt x="325" y="140"/>
                  <a:pt x="360" y="129"/>
                  <a:pt x="394" y="118"/>
                </a:cubicBezTo>
                <a:cubicBezTo>
                  <a:pt x="406" y="115"/>
                  <a:pt x="403" y="100"/>
                  <a:pt x="394" y="97"/>
                </a:cubicBezTo>
                <a:cubicBezTo>
                  <a:pt x="404" y="94"/>
                  <a:pt x="414" y="90"/>
                  <a:pt x="424" y="86"/>
                </a:cubicBezTo>
                <a:cubicBezTo>
                  <a:pt x="436" y="81"/>
                  <a:pt x="432" y="64"/>
                  <a:pt x="418" y="66"/>
                </a:cubicBezTo>
                <a:cubicBezTo>
                  <a:pt x="405" y="68"/>
                  <a:pt x="392" y="70"/>
                  <a:pt x="380" y="74"/>
                </a:cubicBezTo>
                <a:cubicBezTo>
                  <a:pt x="382" y="73"/>
                  <a:pt x="384" y="72"/>
                  <a:pt x="386" y="71"/>
                </a:cubicBezTo>
                <a:cubicBezTo>
                  <a:pt x="397" y="66"/>
                  <a:pt x="389" y="51"/>
                  <a:pt x="378" y="53"/>
                </a:cubicBezTo>
                <a:cubicBezTo>
                  <a:pt x="322" y="64"/>
                  <a:pt x="270" y="92"/>
                  <a:pt x="218" y="119"/>
                </a:cubicBezTo>
                <a:cubicBezTo>
                  <a:pt x="206" y="123"/>
                  <a:pt x="195" y="128"/>
                  <a:pt x="183" y="133"/>
                </a:cubicBezTo>
                <a:cubicBezTo>
                  <a:pt x="149" y="148"/>
                  <a:pt x="116" y="167"/>
                  <a:pt x="84" y="185"/>
                </a:cubicBezTo>
                <a:cubicBezTo>
                  <a:pt x="118" y="159"/>
                  <a:pt x="155" y="137"/>
                  <a:pt x="193" y="117"/>
                </a:cubicBezTo>
                <a:cubicBezTo>
                  <a:pt x="274" y="85"/>
                  <a:pt x="357" y="60"/>
                  <a:pt x="434" y="20"/>
                </a:cubicBezTo>
                <a:cubicBezTo>
                  <a:pt x="443" y="15"/>
                  <a:pt x="436" y="0"/>
                  <a:pt x="427" y="3"/>
                </a:cubicBezTo>
                <a:cubicBezTo>
                  <a:pt x="330" y="35"/>
                  <a:pt x="231" y="71"/>
                  <a:pt x="142" y="124"/>
                </a:cubicBezTo>
                <a:cubicBezTo>
                  <a:pt x="100" y="143"/>
                  <a:pt x="60" y="166"/>
                  <a:pt x="23" y="195"/>
                </a:cubicBezTo>
                <a:cubicBezTo>
                  <a:pt x="19" y="198"/>
                  <a:pt x="24" y="205"/>
                  <a:pt x="29" y="202"/>
                </a:cubicBezTo>
                <a:cubicBezTo>
                  <a:pt x="33" y="199"/>
                  <a:pt x="38" y="196"/>
                  <a:pt x="43" y="193"/>
                </a:cubicBezTo>
                <a:cubicBezTo>
                  <a:pt x="31" y="202"/>
                  <a:pt x="20" y="213"/>
                  <a:pt x="9" y="223"/>
                </a:cubicBezTo>
                <a:cubicBezTo>
                  <a:pt x="0" y="232"/>
                  <a:pt x="11" y="243"/>
                  <a:pt x="21" y="239"/>
                </a:cubicBezTo>
                <a:cubicBezTo>
                  <a:pt x="21" y="239"/>
                  <a:pt x="21" y="238"/>
                  <a:pt x="22" y="238"/>
                </a:cubicBezTo>
                <a:cubicBezTo>
                  <a:pt x="20" y="240"/>
                  <a:pt x="18" y="242"/>
                  <a:pt x="16" y="244"/>
                </a:cubicBezTo>
                <a:cubicBezTo>
                  <a:pt x="9" y="254"/>
                  <a:pt x="18" y="265"/>
                  <a:pt x="29" y="260"/>
                </a:cubicBezTo>
                <a:cubicBezTo>
                  <a:pt x="30" y="260"/>
                  <a:pt x="31" y="259"/>
                  <a:pt x="32" y="259"/>
                </a:cubicBezTo>
                <a:cubicBezTo>
                  <a:pt x="33" y="264"/>
                  <a:pt x="38" y="269"/>
                  <a:pt x="45" y="267"/>
                </a:cubicBezTo>
                <a:cubicBezTo>
                  <a:pt x="47" y="267"/>
                  <a:pt x="49" y="266"/>
                  <a:pt x="51" y="265"/>
                </a:cubicBezTo>
                <a:cubicBezTo>
                  <a:pt x="45" y="270"/>
                  <a:pt x="40" y="274"/>
                  <a:pt x="35" y="279"/>
                </a:cubicBezTo>
                <a:cubicBezTo>
                  <a:pt x="27" y="286"/>
                  <a:pt x="35" y="300"/>
                  <a:pt x="45" y="297"/>
                </a:cubicBezTo>
                <a:cubicBezTo>
                  <a:pt x="73" y="288"/>
                  <a:pt x="99" y="276"/>
                  <a:pt x="124" y="262"/>
                </a:cubicBezTo>
                <a:cubicBezTo>
                  <a:pt x="126" y="263"/>
                  <a:pt x="127" y="263"/>
                  <a:pt x="128" y="262"/>
                </a:cubicBezTo>
                <a:cubicBezTo>
                  <a:pt x="248" y="231"/>
                  <a:pt x="355" y="163"/>
                  <a:pt x="472" y="122"/>
                </a:cubicBezTo>
                <a:cubicBezTo>
                  <a:pt x="483" y="118"/>
                  <a:pt x="478" y="100"/>
                  <a:pt x="466" y="104"/>
                </a:cubicBezTo>
                <a:close/>
              </a:path>
            </a:pathLst>
          </a:custGeom>
          <a:solidFill>
            <a:srgbClr val="00B050"/>
          </a:solidFill>
          <a:ln>
            <a:noFill/>
          </a:ln>
          <a:extLst/>
        </p:spPr>
        <p:txBody>
          <a:bodyPr vert="horz" wrap="square" lIns="91440" tIns="45720" rIns="91440" bIns="45720" numCol="1" anchor="t" anchorCtr="0" compatLnSpc="1">
            <a:prstTxWarp prst="textNoShape">
              <a:avLst/>
            </a:prstTxWarp>
          </a:bodyPr>
          <a:lstStyle/>
          <a:p>
            <a:r>
              <a:rPr lang="en-US" altLang="zh-CN" smtClean="0"/>
              <a:t> </a:t>
            </a:r>
            <a:endParaRPr lang="zh-CN" altLang="en-US"/>
          </a:p>
        </p:txBody>
      </p:sp>
      <p:grpSp>
        <p:nvGrpSpPr>
          <p:cNvPr id="2" name="组合 1">
            <a:extLst>
              <a:ext uri="{FF2B5EF4-FFF2-40B4-BE49-F238E27FC236}">
                <a16:creationId xmlns:a16="http://schemas.microsoft.com/office/drawing/2014/main" id="{DCCE4400-57A0-436F-B7C5-3CBAD1597186}"/>
              </a:ext>
            </a:extLst>
          </p:cNvPr>
          <p:cNvGrpSpPr/>
          <p:nvPr/>
        </p:nvGrpSpPr>
        <p:grpSpPr>
          <a:xfrm>
            <a:off x="3590244" y="299698"/>
            <a:ext cx="8144556" cy="1216920"/>
            <a:chOff x="5266530" y="1963739"/>
            <a:chExt cx="4639156" cy="763587"/>
          </a:xfrm>
        </p:grpSpPr>
        <p:sp>
          <p:nvSpPr>
            <p:cNvPr id="7" name="MH_SubTitle_1">
              <a:extLst>
                <a:ext uri="{FF2B5EF4-FFF2-40B4-BE49-F238E27FC236}">
                  <a16:creationId xmlns:a16="http://schemas.microsoft.com/office/drawing/2014/main" id="{1D125116-2A04-4F4B-9F69-76974C5F360C}"/>
                </a:ext>
              </a:extLst>
            </p:cNvPr>
            <p:cNvSpPr/>
            <p:nvPr>
              <p:custDataLst>
                <p:tags r:id="rId9"/>
              </p:custDataLst>
            </p:nvPr>
          </p:nvSpPr>
          <p:spPr>
            <a:xfrm>
              <a:off x="5934868" y="1963739"/>
              <a:ext cx="3970818"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1"/>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Quan</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sát</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nhận</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thức</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về</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họa</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tiết</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trang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trí</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p>
            <a:p>
              <a:pPr algn="ctr">
                <a:lnSpc>
                  <a:spcPct val="130000"/>
                </a:lnSpc>
                <a:defRPr/>
              </a:pP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bằng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chấm</a:t>
              </a:r>
              <a:r>
                <a:rPr lang="en-US" altLang="zh-CN" sz="2400" b="1" kern="0" dirty="0" smtClean="0">
                  <a:solidFill>
                    <a:srgbClr val="4D4D4D"/>
                  </a:solidFill>
                  <a:latin typeface="Cambria" panose="02040503050406030204" pitchFamily="18" charset="0"/>
                  <a:ea typeface="Cambria" panose="02040503050406030204" pitchFamily="18" charset="0"/>
                  <a:cs typeface="Times New Roman" panose="02020603050405020304" pitchFamily="18" charset="0"/>
                </a:rPr>
                <a:t> </a:t>
              </a:r>
              <a:endParaRPr lang="zh-CN" altLang="en-US" sz="2200" b="1" kern="0" dirty="0">
                <a:solidFill>
                  <a:srgbClr val="4D4D4D"/>
                </a:solidFill>
                <a:latin typeface="Cambria" panose="02040503050406030204" pitchFamily="18" charset="0"/>
                <a:cs typeface="Times New Roman" panose="02020603050405020304" pitchFamily="18" charset="0"/>
              </a:endParaRPr>
            </a:p>
          </p:txBody>
        </p:sp>
        <p:sp>
          <p:nvSpPr>
            <p:cNvPr id="8" name="MH_Other_1">
              <a:extLst>
                <a:ext uri="{FF2B5EF4-FFF2-40B4-BE49-F238E27FC236}">
                  <a16:creationId xmlns:a16="http://schemas.microsoft.com/office/drawing/2014/main" id="{EF67E47E-433B-4491-9835-8ED78F23BE2F}"/>
                </a:ext>
              </a:extLst>
            </p:cNvPr>
            <p:cNvSpPr/>
            <p:nvPr>
              <p:custDataLst>
                <p:tags r:id="rId10"/>
              </p:custDataLst>
            </p:nvPr>
          </p:nvSpPr>
          <p:spPr>
            <a:xfrm>
              <a:off x="5266530" y="1963739"/>
              <a:ext cx="762000" cy="763587"/>
            </a:xfrm>
            <a:prstGeom prst="ellipse">
              <a:avLst/>
            </a:prstGeom>
            <a:solidFill>
              <a:srgbClr val="FFFFFF"/>
            </a:solidFill>
            <a:ln w="57150" cap="flat" cmpd="sng" algn="ctr">
              <a:solidFill>
                <a:schemeClr val="accent1"/>
              </a:solidFill>
              <a:prstDash val="solid"/>
            </a:ln>
            <a:effectLst/>
          </p:spPr>
          <p:txBody>
            <a:bodyPr anchor="ctr"/>
            <a:lstStyle/>
            <a:p>
              <a:pPr algn="ctr">
                <a:defRPr/>
              </a:pPr>
              <a:r>
                <a:rPr lang="en-US" altLang="zh-CN" sz="3600" i="1" kern="0" dirty="0">
                  <a:solidFill>
                    <a:schemeClr val="accent1"/>
                  </a:solidFill>
                  <a:latin typeface="Impact" panose="020B0806030902050204" pitchFamily="34" charset="0"/>
                </a:rPr>
                <a:t>1</a:t>
              </a:r>
            </a:p>
          </p:txBody>
        </p:sp>
      </p:grpSp>
      <p:grpSp>
        <p:nvGrpSpPr>
          <p:cNvPr id="3" name="组合 2">
            <a:extLst>
              <a:ext uri="{FF2B5EF4-FFF2-40B4-BE49-F238E27FC236}">
                <a16:creationId xmlns:a16="http://schemas.microsoft.com/office/drawing/2014/main" id="{EF11690E-5838-4923-9C73-3C2F782034F4}"/>
              </a:ext>
            </a:extLst>
          </p:cNvPr>
          <p:cNvGrpSpPr/>
          <p:nvPr/>
        </p:nvGrpSpPr>
        <p:grpSpPr>
          <a:xfrm>
            <a:off x="3590246" y="1602843"/>
            <a:ext cx="7982063" cy="1196930"/>
            <a:chOff x="5266530" y="2913064"/>
            <a:chExt cx="4546601" cy="763587"/>
          </a:xfrm>
        </p:grpSpPr>
        <p:sp>
          <p:nvSpPr>
            <p:cNvPr id="9" name="MH_SubTitle_2">
              <a:extLst>
                <a:ext uri="{FF2B5EF4-FFF2-40B4-BE49-F238E27FC236}">
                  <a16:creationId xmlns:a16="http://schemas.microsoft.com/office/drawing/2014/main" id="{632405C0-9C48-4D76-9B75-5DA345EC00D3}"/>
                </a:ext>
              </a:extLst>
            </p:cNvPr>
            <p:cNvSpPr/>
            <p:nvPr>
              <p:custDataLst>
                <p:tags r:id="rId7"/>
              </p:custDataLst>
            </p:nvPr>
          </p:nvSpPr>
          <p:spPr>
            <a:xfrm>
              <a:off x="5934868" y="291306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2"/>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Cách</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tạo</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họa</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tiết</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trang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trí</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bằng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chấm</a:t>
              </a:r>
              <a:endParaRPr lang="zh-CN" altLang="en-US" sz="2400" b="1" kern="0" dirty="0">
                <a:latin typeface="Cambria" panose="02040503050406030204" pitchFamily="18" charset="0"/>
                <a:cs typeface="Times New Roman" panose="02020603050405020304" pitchFamily="18" charset="0"/>
              </a:endParaRPr>
            </a:p>
          </p:txBody>
        </p:sp>
        <p:sp>
          <p:nvSpPr>
            <p:cNvPr id="13" name="MH_Other_2">
              <a:extLst>
                <a:ext uri="{FF2B5EF4-FFF2-40B4-BE49-F238E27FC236}">
                  <a16:creationId xmlns:a16="http://schemas.microsoft.com/office/drawing/2014/main" id="{2296AF79-55C8-476B-A79B-14F8F082D5A5}"/>
                </a:ext>
              </a:extLst>
            </p:cNvPr>
            <p:cNvSpPr/>
            <p:nvPr>
              <p:custDataLst>
                <p:tags r:id="rId8"/>
              </p:custDataLst>
            </p:nvPr>
          </p:nvSpPr>
          <p:spPr>
            <a:xfrm>
              <a:off x="5266530" y="2913064"/>
              <a:ext cx="762000" cy="763587"/>
            </a:xfrm>
            <a:prstGeom prst="ellipse">
              <a:avLst/>
            </a:prstGeom>
            <a:solidFill>
              <a:srgbClr val="FFFFFF"/>
            </a:solidFill>
            <a:ln w="57150" cap="flat" cmpd="sng" algn="ctr">
              <a:solidFill>
                <a:schemeClr val="accent2"/>
              </a:solidFill>
              <a:prstDash val="solid"/>
            </a:ln>
            <a:effectLst/>
          </p:spPr>
          <p:txBody>
            <a:bodyPr anchor="ctr"/>
            <a:lstStyle/>
            <a:p>
              <a:pPr algn="ctr">
                <a:defRPr/>
              </a:pPr>
              <a:r>
                <a:rPr lang="en-US" altLang="zh-CN" sz="3600" i="1" kern="0" dirty="0">
                  <a:solidFill>
                    <a:schemeClr val="accent2"/>
                  </a:solidFill>
                  <a:latin typeface="Impact" panose="020B0806030902050204" pitchFamily="34" charset="0"/>
                </a:rPr>
                <a:t>2</a:t>
              </a:r>
            </a:p>
          </p:txBody>
        </p:sp>
      </p:grpSp>
      <p:grpSp>
        <p:nvGrpSpPr>
          <p:cNvPr id="5" name="组合 4">
            <a:extLst>
              <a:ext uri="{FF2B5EF4-FFF2-40B4-BE49-F238E27FC236}">
                <a16:creationId xmlns:a16="http://schemas.microsoft.com/office/drawing/2014/main" id="{8FA1D7F4-662B-4C9D-AA74-A30DB6A5B311}"/>
              </a:ext>
            </a:extLst>
          </p:cNvPr>
          <p:cNvGrpSpPr/>
          <p:nvPr/>
        </p:nvGrpSpPr>
        <p:grpSpPr>
          <a:xfrm>
            <a:off x="3590244" y="2879612"/>
            <a:ext cx="7982063" cy="1118842"/>
            <a:chOff x="5266530" y="3862389"/>
            <a:chExt cx="4546601" cy="763587"/>
          </a:xfrm>
        </p:grpSpPr>
        <p:sp>
          <p:nvSpPr>
            <p:cNvPr id="16" name="MH_SubTitle_3">
              <a:extLst>
                <a:ext uri="{FF2B5EF4-FFF2-40B4-BE49-F238E27FC236}">
                  <a16:creationId xmlns:a16="http://schemas.microsoft.com/office/drawing/2014/main" id="{E6602729-17EA-4522-AF68-8328A1DC04D4}"/>
                </a:ext>
              </a:extLst>
            </p:cNvPr>
            <p:cNvSpPr/>
            <p:nvPr>
              <p:custDataLst>
                <p:tags r:id="rId5"/>
              </p:custDataLst>
            </p:nvPr>
          </p:nvSpPr>
          <p:spPr>
            <a:xfrm>
              <a:off x="5934868" y="3862389"/>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3"/>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Tạo</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họa</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tiết</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trang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trí</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hoa</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lá</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bằng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các</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p>
            <a:p>
              <a:pPr algn="ctr">
                <a:lnSpc>
                  <a:spcPct val="130000"/>
                </a:lnSpc>
                <a:defRPr/>
              </a:pP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chấm</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màu</a:t>
              </a:r>
              <a:endParaRPr lang="zh-CN" altLang="en-US" sz="2400" b="1" kern="0" dirty="0">
                <a:latin typeface="Cambria" panose="02040503050406030204" pitchFamily="18" charset="0"/>
                <a:cs typeface="Times New Roman" panose="02020603050405020304" pitchFamily="18" charset="0"/>
              </a:endParaRPr>
            </a:p>
          </p:txBody>
        </p:sp>
        <p:sp>
          <p:nvSpPr>
            <p:cNvPr id="17" name="MH_Other_3">
              <a:extLst>
                <a:ext uri="{FF2B5EF4-FFF2-40B4-BE49-F238E27FC236}">
                  <a16:creationId xmlns:a16="http://schemas.microsoft.com/office/drawing/2014/main" id="{0D8687C0-2C76-44FF-8BF0-9A9E22F460A0}"/>
                </a:ext>
              </a:extLst>
            </p:cNvPr>
            <p:cNvSpPr/>
            <p:nvPr>
              <p:custDataLst>
                <p:tags r:id="rId6"/>
              </p:custDataLst>
            </p:nvPr>
          </p:nvSpPr>
          <p:spPr>
            <a:xfrm>
              <a:off x="5266530" y="3862389"/>
              <a:ext cx="762000" cy="763587"/>
            </a:xfrm>
            <a:prstGeom prst="ellipse">
              <a:avLst/>
            </a:prstGeom>
            <a:solidFill>
              <a:srgbClr val="FFFFFF"/>
            </a:solidFill>
            <a:ln w="57150" cap="flat" cmpd="sng" algn="ctr">
              <a:solidFill>
                <a:schemeClr val="accent3"/>
              </a:solidFill>
              <a:prstDash val="solid"/>
            </a:ln>
            <a:effectLst/>
          </p:spPr>
          <p:txBody>
            <a:bodyPr anchor="ctr"/>
            <a:lstStyle/>
            <a:p>
              <a:pPr algn="ctr">
                <a:defRPr/>
              </a:pPr>
              <a:r>
                <a:rPr lang="en-US" altLang="zh-CN" sz="3600" i="1" kern="0" dirty="0">
                  <a:solidFill>
                    <a:schemeClr val="accent3"/>
                  </a:solidFill>
                  <a:latin typeface="Impact" panose="020B0806030902050204" pitchFamily="34" charset="0"/>
                </a:rPr>
                <a:t>3</a:t>
              </a:r>
            </a:p>
          </p:txBody>
        </p:sp>
      </p:grpSp>
      <p:grpSp>
        <p:nvGrpSpPr>
          <p:cNvPr id="4" name="组合 3">
            <a:extLst>
              <a:ext uri="{FF2B5EF4-FFF2-40B4-BE49-F238E27FC236}">
                <a16:creationId xmlns:a16="http://schemas.microsoft.com/office/drawing/2014/main" id="{F19AEB7C-C04B-4F44-B456-772482A6CA52}"/>
              </a:ext>
            </a:extLst>
          </p:cNvPr>
          <p:cNvGrpSpPr/>
          <p:nvPr/>
        </p:nvGrpSpPr>
        <p:grpSpPr>
          <a:xfrm>
            <a:off x="3590246" y="4091056"/>
            <a:ext cx="7982063" cy="1196930"/>
            <a:chOff x="5266530" y="4811714"/>
            <a:chExt cx="4546601" cy="763587"/>
          </a:xfrm>
        </p:grpSpPr>
        <p:sp>
          <p:nvSpPr>
            <p:cNvPr id="18" name="MH_SubTitle_4">
              <a:extLst>
                <a:ext uri="{FF2B5EF4-FFF2-40B4-BE49-F238E27FC236}">
                  <a16:creationId xmlns:a16="http://schemas.microsoft.com/office/drawing/2014/main" id="{B6DDFD1A-C4A1-4A84-B71D-48AC5ABFDB27}"/>
                </a:ext>
              </a:extLst>
            </p:cNvPr>
            <p:cNvSpPr/>
            <p:nvPr>
              <p:custDataLst>
                <p:tags r:id="rId3"/>
              </p:custDataLst>
            </p:nvPr>
          </p:nvSpPr>
          <p:spPr>
            <a:xfrm>
              <a:off x="5934868" y="481171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Trưng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bày</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sản</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phẩm</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và</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chia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sẻ</a:t>
              </a:r>
              <a:endParaRPr lang="zh-CN" altLang="en-US" sz="2400" b="1" kern="0" dirty="0">
                <a:latin typeface="Cambria" panose="02040503050406030204" pitchFamily="18" charset="0"/>
                <a:cs typeface="Times New Roman" panose="02020603050405020304" pitchFamily="18" charset="0"/>
              </a:endParaRPr>
            </a:p>
          </p:txBody>
        </p:sp>
        <p:sp>
          <p:nvSpPr>
            <p:cNvPr id="19" name="MH_Other_4">
              <a:extLst>
                <a:ext uri="{FF2B5EF4-FFF2-40B4-BE49-F238E27FC236}">
                  <a16:creationId xmlns:a16="http://schemas.microsoft.com/office/drawing/2014/main" id="{D2F4FB64-B459-436A-B58C-23BD50DD862B}"/>
                </a:ext>
              </a:extLst>
            </p:cNvPr>
            <p:cNvSpPr/>
            <p:nvPr>
              <p:custDataLst>
                <p:tags r:id="rId4"/>
              </p:custDataLst>
            </p:nvPr>
          </p:nvSpPr>
          <p:spPr>
            <a:xfrm>
              <a:off x="5266530" y="4811714"/>
              <a:ext cx="762000" cy="763587"/>
            </a:xfrm>
            <a:prstGeom prst="ellipse">
              <a:avLst/>
            </a:prstGeom>
            <a:solidFill>
              <a:srgbClr val="FFFFFF"/>
            </a:solidFill>
            <a:ln w="57150" cap="flat" cmpd="sng" algn="ctr">
              <a:solidFill>
                <a:schemeClr val="accent4"/>
              </a:solidFill>
              <a:prstDash val="solid"/>
            </a:ln>
            <a:effectLst/>
          </p:spPr>
          <p:txBody>
            <a:bodyPr anchor="ctr"/>
            <a:lstStyle/>
            <a:p>
              <a:pPr algn="ctr">
                <a:defRPr/>
              </a:pPr>
              <a:r>
                <a:rPr lang="en-US" altLang="zh-CN" sz="3600" i="1" kern="0" dirty="0">
                  <a:solidFill>
                    <a:schemeClr val="accent4"/>
                  </a:solidFill>
                  <a:latin typeface="Impact" panose="020B0806030902050204" pitchFamily="34" charset="0"/>
                </a:rPr>
                <a:t>4</a:t>
              </a:r>
            </a:p>
          </p:txBody>
        </p:sp>
      </p:grpSp>
      <p:grpSp>
        <p:nvGrpSpPr>
          <p:cNvPr id="6" name="Group 4">
            <a:extLst>
              <a:ext uri="{FF2B5EF4-FFF2-40B4-BE49-F238E27FC236}">
                <a16:creationId xmlns:a16="http://schemas.microsoft.com/office/drawing/2014/main" id="{ACCC6BFD-E1C1-4CC2-BAD0-DC2091AFBCFF}"/>
              </a:ext>
            </a:extLst>
          </p:cNvPr>
          <p:cNvGrpSpPr>
            <a:grpSpLocks noChangeAspect="1"/>
          </p:cNvGrpSpPr>
          <p:nvPr/>
        </p:nvGrpSpPr>
        <p:grpSpPr bwMode="auto">
          <a:xfrm>
            <a:off x="106022" y="1925818"/>
            <a:ext cx="3378200" cy="3476625"/>
            <a:chOff x="982" y="1305"/>
            <a:chExt cx="2128" cy="2190"/>
          </a:xfrm>
          <a:solidFill>
            <a:srgbClr val="E38F90"/>
          </a:solidFill>
        </p:grpSpPr>
        <p:sp>
          <p:nvSpPr>
            <p:cNvPr id="28" name="Freeform 5">
              <a:extLst>
                <a:ext uri="{FF2B5EF4-FFF2-40B4-BE49-F238E27FC236}">
                  <a16:creationId xmlns:a16="http://schemas.microsoft.com/office/drawing/2014/main" id="{F05D21E5-B437-45A8-BB11-4F32F681DB20}"/>
                </a:ext>
              </a:extLst>
            </p:cNvPr>
            <p:cNvSpPr>
              <a:spLocks/>
            </p:cNvSpPr>
            <p:nvPr/>
          </p:nvSpPr>
          <p:spPr bwMode="auto">
            <a:xfrm>
              <a:off x="1344" y="2104"/>
              <a:ext cx="715" cy="340"/>
            </a:xfrm>
            <a:custGeom>
              <a:avLst/>
              <a:gdLst>
                <a:gd name="T0" fmla="*/ 5 w 162"/>
                <a:gd name="T1" fmla="*/ 14 h 77"/>
                <a:gd name="T2" fmla="*/ 4 w 162"/>
                <a:gd name="T3" fmla="*/ 20 h 77"/>
                <a:gd name="T4" fmla="*/ 153 w 162"/>
                <a:gd name="T5" fmla="*/ 72 h 77"/>
                <a:gd name="T6" fmla="*/ 161 w 162"/>
                <a:gd name="T7" fmla="*/ 69 h 77"/>
                <a:gd name="T8" fmla="*/ 5 w 162"/>
                <a:gd name="T9" fmla="*/ 14 h 77"/>
              </a:gdLst>
              <a:ahLst/>
              <a:cxnLst>
                <a:cxn ang="0">
                  <a:pos x="T0" y="T1"/>
                </a:cxn>
                <a:cxn ang="0">
                  <a:pos x="T2" y="T3"/>
                </a:cxn>
                <a:cxn ang="0">
                  <a:pos x="T4" y="T5"/>
                </a:cxn>
                <a:cxn ang="0">
                  <a:pos x="T6" y="T7"/>
                </a:cxn>
                <a:cxn ang="0">
                  <a:pos x="T8" y="T9"/>
                </a:cxn>
              </a:cxnLst>
              <a:rect l="0" t="0" r="r" b="b"/>
              <a:pathLst>
                <a:path w="162" h="77">
                  <a:moveTo>
                    <a:pt x="5" y="14"/>
                  </a:moveTo>
                  <a:cubicBezTo>
                    <a:pt x="1" y="13"/>
                    <a:pt x="0" y="19"/>
                    <a:pt x="4" y="20"/>
                  </a:cubicBezTo>
                  <a:cubicBezTo>
                    <a:pt x="58" y="36"/>
                    <a:pt x="125" y="8"/>
                    <a:pt x="153" y="72"/>
                  </a:cubicBezTo>
                  <a:cubicBezTo>
                    <a:pt x="155" y="77"/>
                    <a:pt x="162" y="74"/>
                    <a:pt x="161" y="69"/>
                  </a:cubicBezTo>
                  <a:cubicBezTo>
                    <a:pt x="150" y="0"/>
                    <a:pt x="53" y="20"/>
                    <a:pt x="5" y="1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9" name="Freeform 6">
              <a:extLst>
                <a:ext uri="{FF2B5EF4-FFF2-40B4-BE49-F238E27FC236}">
                  <a16:creationId xmlns:a16="http://schemas.microsoft.com/office/drawing/2014/main" id="{ED9865E1-E919-4E4B-8C78-9964AC45C531}"/>
                </a:ext>
              </a:extLst>
            </p:cNvPr>
            <p:cNvSpPr>
              <a:spLocks noEditPoints="1"/>
            </p:cNvSpPr>
            <p:nvPr/>
          </p:nvSpPr>
          <p:spPr bwMode="auto">
            <a:xfrm>
              <a:off x="1278" y="2683"/>
              <a:ext cx="927" cy="605"/>
            </a:xfrm>
            <a:custGeom>
              <a:avLst/>
              <a:gdLst>
                <a:gd name="T0" fmla="*/ 197 w 210"/>
                <a:gd name="T1" fmla="*/ 21 h 137"/>
                <a:gd name="T2" fmla="*/ 197 w 210"/>
                <a:gd name="T3" fmla="*/ 21 h 137"/>
                <a:gd name="T4" fmla="*/ 196 w 210"/>
                <a:gd name="T5" fmla="*/ 13 h 137"/>
                <a:gd name="T6" fmla="*/ 28 w 210"/>
                <a:gd name="T7" fmla="*/ 9 h 137"/>
                <a:gd name="T8" fmla="*/ 25 w 210"/>
                <a:gd name="T9" fmla="*/ 8 h 137"/>
                <a:gd name="T10" fmla="*/ 24 w 210"/>
                <a:gd name="T11" fmla="*/ 9 h 137"/>
                <a:gd name="T12" fmla="*/ 20 w 210"/>
                <a:gd name="T13" fmla="*/ 10 h 137"/>
                <a:gd name="T14" fmla="*/ 17 w 210"/>
                <a:gd name="T15" fmla="*/ 14 h 137"/>
                <a:gd name="T16" fmla="*/ 9 w 210"/>
                <a:gd name="T17" fmla="*/ 94 h 137"/>
                <a:gd name="T18" fmla="*/ 69 w 210"/>
                <a:gd name="T19" fmla="*/ 130 h 137"/>
                <a:gd name="T20" fmla="*/ 178 w 210"/>
                <a:gd name="T21" fmla="*/ 116 h 137"/>
                <a:gd name="T22" fmla="*/ 197 w 210"/>
                <a:gd name="T23" fmla="*/ 21 h 137"/>
                <a:gd name="T24" fmla="*/ 165 w 210"/>
                <a:gd name="T25" fmla="*/ 110 h 137"/>
                <a:gd name="T26" fmla="*/ 84 w 210"/>
                <a:gd name="T27" fmla="*/ 118 h 137"/>
                <a:gd name="T28" fmla="*/ 22 w 210"/>
                <a:gd name="T29" fmla="*/ 97 h 137"/>
                <a:gd name="T30" fmla="*/ 27 w 210"/>
                <a:gd name="T31" fmla="*/ 16 h 137"/>
                <a:gd name="T32" fmla="*/ 188 w 210"/>
                <a:gd name="T33" fmla="*/ 21 h 137"/>
                <a:gd name="T34" fmla="*/ 187 w 210"/>
                <a:gd name="T35" fmla="*/ 26 h 137"/>
                <a:gd name="T36" fmla="*/ 165 w 210"/>
                <a:gd name="T37" fmla="*/ 110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10" h="137">
                  <a:moveTo>
                    <a:pt x="197" y="21"/>
                  </a:moveTo>
                  <a:cubicBezTo>
                    <a:pt x="197" y="21"/>
                    <a:pt x="197" y="21"/>
                    <a:pt x="197" y="21"/>
                  </a:cubicBezTo>
                  <a:cubicBezTo>
                    <a:pt x="200" y="19"/>
                    <a:pt x="201" y="14"/>
                    <a:pt x="196" y="13"/>
                  </a:cubicBezTo>
                  <a:cubicBezTo>
                    <a:pt x="141" y="0"/>
                    <a:pt x="84" y="7"/>
                    <a:pt x="28" y="9"/>
                  </a:cubicBezTo>
                  <a:cubicBezTo>
                    <a:pt x="28" y="8"/>
                    <a:pt x="27" y="8"/>
                    <a:pt x="25" y="8"/>
                  </a:cubicBezTo>
                  <a:cubicBezTo>
                    <a:pt x="25" y="9"/>
                    <a:pt x="24" y="9"/>
                    <a:pt x="24" y="9"/>
                  </a:cubicBezTo>
                  <a:cubicBezTo>
                    <a:pt x="22" y="9"/>
                    <a:pt x="21" y="10"/>
                    <a:pt x="20" y="10"/>
                  </a:cubicBezTo>
                  <a:cubicBezTo>
                    <a:pt x="17" y="10"/>
                    <a:pt x="16" y="13"/>
                    <a:pt x="17" y="14"/>
                  </a:cubicBezTo>
                  <a:cubicBezTo>
                    <a:pt x="0" y="32"/>
                    <a:pt x="6" y="74"/>
                    <a:pt x="9" y="94"/>
                  </a:cubicBezTo>
                  <a:cubicBezTo>
                    <a:pt x="14" y="126"/>
                    <a:pt x="42" y="132"/>
                    <a:pt x="69" y="130"/>
                  </a:cubicBezTo>
                  <a:cubicBezTo>
                    <a:pt x="101" y="129"/>
                    <a:pt x="151" y="137"/>
                    <a:pt x="178" y="116"/>
                  </a:cubicBezTo>
                  <a:cubicBezTo>
                    <a:pt x="204" y="96"/>
                    <a:pt x="210" y="51"/>
                    <a:pt x="197" y="21"/>
                  </a:cubicBezTo>
                  <a:close/>
                  <a:moveTo>
                    <a:pt x="165" y="110"/>
                  </a:moveTo>
                  <a:cubicBezTo>
                    <a:pt x="143" y="123"/>
                    <a:pt x="108" y="117"/>
                    <a:pt x="84" y="118"/>
                  </a:cubicBezTo>
                  <a:cubicBezTo>
                    <a:pt x="61" y="119"/>
                    <a:pt x="32" y="125"/>
                    <a:pt x="22" y="97"/>
                  </a:cubicBezTo>
                  <a:cubicBezTo>
                    <a:pt x="12" y="73"/>
                    <a:pt x="16" y="40"/>
                    <a:pt x="27" y="16"/>
                  </a:cubicBezTo>
                  <a:cubicBezTo>
                    <a:pt x="80" y="17"/>
                    <a:pt x="134" y="14"/>
                    <a:pt x="188" y="21"/>
                  </a:cubicBezTo>
                  <a:cubicBezTo>
                    <a:pt x="187" y="23"/>
                    <a:pt x="187" y="24"/>
                    <a:pt x="187" y="26"/>
                  </a:cubicBezTo>
                  <a:cubicBezTo>
                    <a:pt x="195" y="53"/>
                    <a:pt x="191" y="94"/>
                    <a:pt x="165" y="11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0" name="Freeform 7">
              <a:extLst>
                <a:ext uri="{FF2B5EF4-FFF2-40B4-BE49-F238E27FC236}">
                  <a16:creationId xmlns:a16="http://schemas.microsoft.com/office/drawing/2014/main" id="{FDA459E1-BF10-4A4A-AF9D-FC253F97E475}"/>
                </a:ext>
              </a:extLst>
            </p:cNvPr>
            <p:cNvSpPr>
              <a:spLocks/>
            </p:cNvSpPr>
            <p:nvPr/>
          </p:nvSpPr>
          <p:spPr bwMode="auto">
            <a:xfrm>
              <a:off x="1366" y="2793"/>
              <a:ext cx="671" cy="128"/>
            </a:xfrm>
            <a:custGeom>
              <a:avLst/>
              <a:gdLst>
                <a:gd name="T0" fmla="*/ 146 w 152"/>
                <a:gd name="T1" fmla="*/ 18 h 29"/>
                <a:gd name="T2" fmla="*/ 8 w 152"/>
                <a:gd name="T3" fmla="*/ 7 h 29"/>
                <a:gd name="T4" fmla="*/ 5 w 152"/>
                <a:gd name="T5" fmla="*/ 15 h 29"/>
                <a:gd name="T6" fmla="*/ 143 w 152"/>
                <a:gd name="T7" fmla="*/ 27 h 29"/>
                <a:gd name="T8" fmla="*/ 146 w 152"/>
                <a:gd name="T9" fmla="*/ 18 h 29"/>
              </a:gdLst>
              <a:ahLst/>
              <a:cxnLst>
                <a:cxn ang="0">
                  <a:pos x="T0" y="T1"/>
                </a:cxn>
                <a:cxn ang="0">
                  <a:pos x="T2" y="T3"/>
                </a:cxn>
                <a:cxn ang="0">
                  <a:pos x="T4" y="T5"/>
                </a:cxn>
                <a:cxn ang="0">
                  <a:pos x="T6" y="T7"/>
                </a:cxn>
                <a:cxn ang="0">
                  <a:pos x="T8" y="T9"/>
                </a:cxn>
              </a:cxnLst>
              <a:rect l="0" t="0" r="r" b="b"/>
              <a:pathLst>
                <a:path w="152" h="29">
                  <a:moveTo>
                    <a:pt x="146" y="18"/>
                  </a:moveTo>
                  <a:cubicBezTo>
                    <a:pt x="103" y="0"/>
                    <a:pt x="52" y="16"/>
                    <a:pt x="8" y="7"/>
                  </a:cubicBezTo>
                  <a:cubicBezTo>
                    <a:pt x="2" y="6"/>
                    <a:pt x="0" y="13"/>
                    <a:pt x="5" y="15"/>
                  </a:cubicBezTo>
                  <a:cubicBezTo>
                    <a:pt x="49" y="29"/>
                    <a:pt x="98" y="19"/>
                    <a:pt x="143" y="27"/>
                  </a:cubicBezTo>
                  <a:cubicBezTo>
                    <a:pt x="150" y="28"/>
                    <a:pt x="152" y="20"/>
                    <a:pt x="146" y="1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31" name="Freeform 8">
              <a:extLst>
                <a:ext uri="{FF2B5EF4-FFF2-40B4-BE49-F238E27FC236}">
                  <a16:creationId xmlns:a16="http://schemas.microsoft.com/office/drawing/2014/main" id="{8511FB99-B7D8-45A0-8F60-521D19A9E3C0}"/>
                </a:ext>
              </a:extLst>
            </p:cNvPr>
            <p:cNvSpPr>
              <a:spLocks noEditPoints="1"/>
            </p:cNvSpPr>
            <p:nvPr/>
          </p:nvSpPr>
          <p:spPr bwMode="auto">
            <a:xfrm>
              <a:off x="982" y="1305"/>
              <a:ext cx="2128" cy="2190"/>
            </a:xfrm>
            <a:custGeom>
              <a:avLst/>
              <a:gdLst>
                <a:gd name="T0" fmla="*/ 329 w 482"/>
                <a:gd name="T1" fmla="*/ 64 h 496"/>
                <a:gd name="T2" fmla="*/ 176 w 482"/>
                <a:gd name="T3" fmla="*/ 70 h 496"/>
                <a:gd name="T4" fmla="*/ 204 w 482"/>
                <a:gd name="T5" fmla="*/ 67 h 496"/>
                <a:gd name="T6" fmla="*/ 287 w 482"/>
                <a:gd name="T7" fmla="*/ 101 h 496"/>
                <a:gd name="T8" fmla="*/ 321 w 482"/>
                <a:gd name="T9" fmla="*/ 93 h 496"/>
                <a:gd name="T10" fmla="*/ 378 w 482"/>
                <a:gd name="T11" fmla="*/ 121 h 496"/>
                <a:gd name="T12" fmla="*/ 384 w 482"/>
                <a:gd name="T13" fmla="*/ 251 h 496"/>
                <a:gd name="T14" fmla="*/ 317 w 482"/>
                <a:gd name="T15" fmla="*/ 458 h 496"/>
                <a:gd name="T16" fmla="*/ 328 w 482"/>
                <a:gd name="T17" fmla="*/ 341 h 496"/>
                <a:gd name="T18" fmla="*/ 252 w 482"/>
                <a:gd name="T19" fmla="*/ 108 h 496"/>
                <a:gd name="T20" fmla="*/ 170 w 482"/>
                <a:gd name="T21" fmla="*/ 63 h 496"/>
                <a:gd name="T22" fmla="*/ 108 w 482"/>
                <a:gd name="T23" fmla="*/ 76 h 496"/>
                <a:gd name="T24" fmla="*/ 39 w 482"/>
                <a:gd name="T25" fmla="*/ 216 h 496"/>
                <a:gd name="T26" fmla="*/ 15 w 482"/>
                <a:gd name="T27" fmla="*/ 421 h 496"/>
                <a:gd name="T28" fmla="*/ 68 w 482"/>
                <a:gd name="T29" fmla="*/ 465 h 496"/>
                <a:gd name="T30" fmla="*/ 293 w 482"/>
                <a:gd name="T31" fmla="*/ 473 h 496"/>
                <a:gd name="T32" fmla="*/ 320 w 482"/>
                <a:gd name="T33" fmla="*/ 468 h 496"/>
                <a:gd name="T34" fmla="*/ 416 w 482"/>
                <a:gd name="T35" fmla="*/ 426 h 496"/>
                <a:gd name="T36" fmla="*/ 422 w 482"/>
                <a:gd name="T37" fmla="*/ 340 h 496"/>
                <a:gd name="T38" fmla="*/ 194 w 482"/>
                <a:gd name="T39" fmla="*/ 63 h 496"/>
                <a:gd name="T40" fmla="*/ 189 w 482"/>
                <a:gd name="T41" fmla="*/ 30 h 496"/>
                <a:gd name="T42" fmla="*/ 205 w 482"/>
                <a:gd name="T43" fmla="*/ 49 h 496"/>
                <a:gd name="T44" fmla="*/ 249 w 482"/>
                <a:gd name="T45" fmla="*/ 35 h 496"/>
                <a:gd name="T46" fmla="*/ 317 w 482"/>
                <a:gd name="T47" fmla="*/ 83 h 496"/>
                <a:gd name="T48" fmla="*/ 292 w 482"/>
                <a:gd name="T49" fmla="*/ 60 h 496"/>
                <a:gd name="T50" fmla="*/ 194 w 482"/>
                <a:gd name="T51" fmla="*/ 25 h 496"/>
                <a:gd name="T52" fmla="*/ 312 w 482"/>
                <a:gd name="T53" fmla="*/ 39 h 496"/>
                <a:gd name="T54" fmla="*/ 52 w 482"/>
                <a:gd name="T55" fmla="*/ 222 h 496"/>
                <a:gd name="T56" fmla="*/ 240 w 482"/>
                <a:gd name="T57" fmla="*/ 299 h 496"/>
                <a:gd name="T58" fmla="*/ 63 w 482"/>
                <a:gd name="T59" fmla="*/ 204 h 496"/>
                <a:gd name="T60" fmla="*/ 72 w 482"/>
                <a:gd name="T61" fmla="*/ 199 h 496"/>
                <a:gd name="T62" fmla="*/ 243 w 482"/>
                <a:gd name="T63" fmla="*/ 303 h 496"/>
                <a:gd name="T64" fmla="*/ 62 w 482"/>
                <a:gd name="T65" fmla="*/ 301 h 496"/>
                <a:gd name="T66" fmla="*/ 44 w 482"/>
                <a:gd name="T67" fmla="*/ 425 h 496"/>
                <a:gd name="T68" fmla="*/ 48 w 482"/>
                <a:gd name="T69" fmla="*/ 297 h 496"/>
                <a:gd name="T70" fmla="*/ 44 w 482"/>
                <a:gd name="T71" fmla="*/ 425 h 496"/>
                <a:gd name="T72" fmla="*/ 90 w 482"/>
                <a:gd name="T73" fmla="*/ 464 h 496"/>
                <a:gd name="T74" fmla="*/ 246 w 482"/>
                <a:gd name="T75" fmla="*/ 308 h 496"/>
                <a:gd name="T76" fmla="*/ 70 w 482"/>
                <a:gd name="T77" fmla="*/ 188 h 496"/>
                <a:gd name="T78" fmla="*/ 274 w 482"/>
                <a:gd name="T79" fmla="*/ 213 h 496"/>
                <a:gd name="T80" fmla="*/ 284 w 482"/>
                <a:gd name="T81" fmla="*/ 464 h 496"/>
                <a:gd name="T82" fmla="*/ 386 w 482"/>
                <a:gd name="T83" fmla="*/ 311 h 496"/>
                <a:gd name="T84" fmla="*/ 360 w 482"/>
                <a:gd name="T85" fmla="*/ 443 h 496"/>
                <a:gd name="T86" fmla="*/ 396 w 482"/>
                <a:gd name="T87" fmla="*/ 239 h 496"/>
                <a:gd name="T88" fmla="*/ 410 w 482"/>
                <a:gd name="T89" fmla="*/ 316 h 496"/>
                <a:gd name="T90" fmla="*/ 411 w 482"/>
                <a:gd name="T91" fmla="*/ 419 h 496"/>
                <a:gd name="T92" fmla="*/ 366 w 482"/>
                <a:gd name="T93" fmla="*/ 441 h 496"/>
                <a:gd name="T94" fmla="*/ 411 w 482"/>
                <a:gd name="T95" fmla="*/ 419 h 496"/>
                <a:gd name="T96" fmla="*/ 416 w 482"/>
                <a:gd name="T97" fmla="*/ 328 h 496"/>
                <a:gd name="T98" fmla="*/ 449 w 482"/>
                <a:gd name="T99" fmla="*/ 203 h 496"/>
                <a:gd name="T100" fmla="*/ 390 w 482"/>
                <a:gd name="T101" fmla="*/ 124 h 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482" h="496">
                  <a:moveTo>
                    <a:pt x="470" y="196"/>
                  </a:moveTo>
                  <a:cubicBezTo>
                    <a:pt x="461" y="151"/>
                    <a:pt x="439" y="102"/>
                    <a:pt x="387" y="116"/>
                  </a:cubicBezTo>
                  <a:cubicBezTo>
                    <a:pt x="377" y="91"/>
                    <a:pt x="359" y="70"/>
                    <a:pt x="329" y="64"/>
                  </a:cubicBezTo>
                  <a:cubicBezTo>
                    <a:pt x="325" y="32"/>
                    <a:pt x="302" y="9"/>
                    <a:pt x="265" y="5"/>
                  </a:cubicBezTo>
                  <a:cubicBezTo>
                    <a:pt x="213" y="0"/>
                    <a:pt x="172" y="10"/>
                    <a:pt x="173" y="69"/>
                  </a:cubicBezTo>
                  <a:cubicBezTo>
                    <a:pt x="173" y="71"/>
                    <a:pt x="175" y="71"/>
                    <a:pt x="176" y="70"/>
                  </a:cubicBezTo>
                  <a:cubicBezTo>
                    <a:pt x="176" y="71"/>
                    <a:pt x="177" y="72"/>
                    <a:pt x="179" y="72"/>
                  </a:cubicBezTo>
                  <a:cubicBezTo>
                    <a:pt x="185" y="73"/>
                    <a:pt x="192" y="71"/>
                    <a:pt x="198" y="72"/>
                  </a:cubicBezTo>
                  <a:cubicBezTo>
                    <a:pt x="201" y="72"/>
                    <a:pt x="204" y="70"/>
                    <a:pt x="204" y="67"/>
                  </a:cubicBezTo>
                  <a:cubicBezTo>
                    <a:pt x="205" y="63"/>
                    <a:pt x="205" y="60"/>
                    <a:pt x="205" y="56"/>
                  </a:cubicBezTo>
                  <a:cubicBezTo>
                    <a:pt x="230" y="63"/>
                    <a:pt x="257" y="64"/>
                    <a:pt x="283" y="68"/>
                  </a:cubicBezTo>
                  <a:cubicBezTo>
                    <a:pt x="286" y="78"/>
                    <a:pt x="287" y="90"/>
                    <a:pt x="287" y="101"/>
                  </a:cubicBezTo>
                  <a:cubicBezTo>
                    <a:pt x="287" y="104"/>
                    <a:pt x="290" y="106"/>
                    <a:pt x="293" y="106"/>
                  </a:cubicBezTo>
                  <a:cubicBezTo>
                    <a:pt x="304" y="103"/>
                    <a:pt x="312" y="99"/>
                    <a:pt x="321" y="93"/>
                  </a:cubicBezTo>
                  <a:cubicBezTo>
                    <a:pt x="321" y="93"/>
                    <a:pt x="321" y="93"/>
                    <a:pt x="321" y="93"/>
                  </a:cubicBezTo>
                  <a:cubicBezTo>
                    <a:pt x="322" y="96"/>
                    <a:pt x="326" y="96"/>
                    <a:pt x="327" y="93"/>
                  </a:cubicBezTo>
                  <a:cubicBezTo>
                    <a:pt x="328" y="86"/>
                    <a:pt x="329" y="79"/>
                    <a:pt x="329" y="72"/>
                  </a:cubicBezTo>
                  <a:cubicBezTo>
                    <a:pt x="355" y="80"/>
                    <a:pt x="370" y="99"/>
                    <a:pt x="378" y="121"/>
                  </a:cubicBezTo>
                  <a:cubicBezTo>
                    <a:pt x="378" y="123"/>
                    <a:pt x="378" y="124"/>
                    <a:pt x="380" y="125"/>
                  </a:cubicBezTo>
                  <a:cubicBezTo>
                    <a:pt x="386" y="144"/>
                    <a:pt x="388" y="166"/>
                    <a:pt x="388" y="187"/>
                  </a:cubicBezTo>
                  <a:cubicBezTo>
                    <a:pt x="388" y="208"/>
                    <a:pt x="386" y="230"/>
                    <a:pt x="384" y="251"/>
                  </a:cubicBezTo>
                  <a:cubicBezTo>
                    <a:pt x="383" y="268"/>
                    <a:pt x="378" y="287"/>
                    <a:pt x="382" y="304"/>
                  </a:cubicBezTo>
                  <a:cubicBezTo>
                    <a:pt x="313" y="302"/>
                    <a:pt x="327" y="406"/>
                    <a:pt x="332" y="450"/>
                  </a:cubicBezTo>
                  <a:cubicBezTo>
                    <a:pt x="327" y="453"/>
                    <a:pt x="323" y="456"/>
                    <a:pt x="317" y="458"/>
                  </a:cubicBezTo>
                  <a:cubicBezTo>
                    <a:pt x="314" y="459"/>
                    <a:pt x="307" y="460"/>
                    <a:pt x="303" y="462"/>
                  </a:cubicBezTo>
                  <a:cubicBezTo>
                    <a:pt x="303" y="462"/>
                    <a:pt x="303" y="462"/>
                    <a:pt x="303" y="462"/>
                  </a:cubicBezTo>
                  <a:cubicBezTo>
                    <a:pt x="326" y="430"/>
                    <a:pt x="326" y="378"/>
                    <a:pt x="328" y="341"/>
                  </a:cubicBezTo>
                  <a:cubicBezTo>
                    <a:pt x="329" y="313"/>
                    <a:pt x="326" y="285"/>
                    <a:pt x="317" y="259"/>
                  </a:cubicBezTo>
                  <a:cubicBezTo>
                    <a:pt x="305" y="229"/>
                    <a:pt x="279" y="210"/>
                    <a:pt x="271" y="178"/>
                  </a:cubicBezTo>
                  <a:cubicBezTo>
                    <a:pt x="264" y="151"/>
                    <a:pt x="273" y="131"/>
                    <a:pt x="252" y="108"/>
                  </a:cubicBezTo>
                  <a:cubicBezTo>
                    <a:pt x="238" y="92"/>
                    <a:pt x="212" y="87"/>
                    <a:pt x="191" y="84"/>
                  </a:cubicBezTo>
                  <a:cubicBezTo>
                    <a:pt x="179" y="82"/>
                    <a:pt x="162" y="79"/>
                    <a:pt x="145" y="77"/>
                  </a:cubicBezTo>
                  <a:cubicBezTo>
                    <a:pt x="154" y="73"/>
                    <a:pt x="163" y="69"/>
                    <a:pt x="170" y="63"/>
                  </a:cubicBezTo>
                  <a:cubicBezTo>
                    <a:pt x="174" y="60"/>
                    <a:pt x="170" y="54"/>
                    <a:pt x="166" y="55"/>
                  </a:cubicBezTo>
                  <a:cubicBezTo>
                    <a:pt x="154" y="59"/>
                    <a:pt x="144" y="65"/>
                    <a:pt x="132" y="69"/>
                  </a:cubicBezTo>
                  <a:cubicBezTo>
                    <a:pt x="124" y="71"/>
                    <a:pt x="116" y="74"/>
                    <a:pt x="108" y="76"/>
                  </a:cubicBezTo>
                  <a:cubicBezTo>
                    <a:pt x="97" y="77"/>
                    <a:pt x="86" y="80"/>
                    <a:pt x="78" y="87"/>
                  </a:cubicBezTo>
                  <a:cubicBezTo>
                    <a:pt x="52" y="108"/>
                    <a:pt x="49" y="161"/>
                    <a:pt x="60" y="195"/>
                  </a:cubicBezTo>
                  <a:cubicBezTo>
                    <a:pt x="52" y="200"/>
                    <a:pt x="45" y="207"/>
                    <a:pt x="39" y="216"/>
                  </a:cubicBezTo>
                  <a:cubicBezTo>
                    <a:pt x="34" y="219"/>
                    <a:pt x="30" y="222"/>
                    <a:pt x="27" y="228"/>
                  </a:cubicBezTo>
                  <a:cubicBezTo>
                    <a:pt x="15" y="247"/>
                    <a:pt x="29" y="272"/>
                    <a:pt x="43" y="291"/>
                  </a:cubicBezTo>
                  <a:cubicBezTo>
                    <a:pt x="0" y="308"/>
                    <a:pt x="8" y="386"/>
                    <a:pt x="15" y="421"/>
                  </a:cubicBezTo>
                  <a:cubicBezTo>
                    <a:pt x="15" y="422"/>
                    <a:pt x="17" y="424"/>
                    <a:pt x="18" y="424"/>
                  </a:cubicBezTo>
                  <a:cubicBezTo>
                    <a:pt x="27" y="427"/>
                    <a:pt x="36" y="430"/>
                    <a:pt x="45" y="431"/>
                  </a:cubicBezTo>
                  <a:cubicBezTo>
                    <a:pt x="49" y="444"/>
                    <a:pt x="56" y="456"/>
                    <a:pt x="68" y="465"/>
                  </a:cubicBezTo>
                  <a:cubicBezTo>
                    <a:pt x="81" y="475"/>
                    <a:pt x="99" y="476"/>
                    <a:pt x="114" y="475"/>
                  </a:cubicBezTo>
                  <a:cubicBezTo>
                    <a:pt x="144" y="474"/>
                    <a:pt x="170" y="470"/>
                    <a:pt x="199" y="476"/>
                  </a:cubicBezTo>
                  <a:cubicBezTo>
                    <a:pt x="227" y="482"/>
                    <a:pt x="269" y="496"/>
                    <a:pt x="293" y="473"/>
                  </a:cubicBezTo>
                  <a:cubicBezTo>
                    <a:pt x="296" y="471"/>
                    <a:pt x="298" y="469"/>
                    <a:pt x="300" y="466"/>
                  </a:cubicBezTo>
                  <a:cubicBezTo>
                    <a:pt x="300" y="468"/>
                    <a:pt x="301" y="469"/>
                    <a:pt x="302" y="469"/>
                  </a:cubicBezTo>
                  <a:cubicBezTo>
                    <a:pt x="306" y="474"/>
                    <a:pt x="316" y="470"/>
                    <a:pt x="320" y="468"/>
                  </a:cubicBezTo>
                  <a:cubicBezTo>
                    <a:pt x="327" y="466"/>
                    <a:pt x="337" y="462"/>
                    <a:pt x="343" y="456"/>
                  </a:cubicBezTo>
                  <a:cubicBezTo>
                    <a:pt x="368" y="452"/>
                    <a:pt x="393" y="443"/>
                    <a:pt x="414" y="428"/>
                  </a:cubicBezTo>
                  <a:cubicBezTo>
                    <a:pt x="415" y="428"/>
                    <a:pt x="415" y="427"/>
                    <a:pt x="416" y="426"/>
                  </a:cubicBezTo>
                  <a:cubicBezTo>
                    <a:pt x="418" y="427"/>
                    <a:pt x="421" y="425"/>
                    <a:pt x="421" y="422"/>
                  </a:cubicBezTo>
                  <a:cubicBezTo>
                    <a:pt x="421" y="405"/>
                    <a:pt x="425" y="369"/>
                    <a:pt x="420" y="341"/>
                  </a:cubicBezTo>
                  <a:cubicBezTo>
                    <a:pt x="420" y="341"/>
                    <a:pt x="421" y="340"/>
                    <a:pt x="422" y="340"/>
                  </a:cubicBezTo>
                  <a:cubicBezTo>
                    <a:pt x="440" y="322"/>
                    <a:pt x="464" y="303"/>
                    <a:pt x="473" y="279"/>
                  </a:cubicBezTo>
                  <a:cubicBezTo>
                    <a:pt x="482" y="251"/>
                    <a:pt x="475" y="224"/>
                    <a:pt x="470" y="196"/>
                  </a:cubicBezTo>
                  <a:close/>
                  <a:moveTo>
                    <a:pt x="194" y="63"/>
                  </a:moveTo>
                  <a:cubicBezTo>
                    <a:pt x="189" y="64"/>
                    <a:pt x="183" y="65"/>
                    <a:pt x="178" y="66"/>
                  </a:cubicBezTo>
                  <a:cubicBezTo>
                    <a:pt x="177" y="66"/>
                    <a:pt x="176" y="66"/>
                    <a:pt x="176" y="67"/>
                  </a:cubicBezTo>
                  <a:cubicBezTo>
                    <a:pt x="178" y="54"/>
                    <a:pt x="181" y="40"/>
                    <a:pt x="189" y="30"/>
                  </a:cubicBezTo>
                  <a:cubicBezTo>
                    <a:pt x="192" y="30"/>
                    <a:pt x="194" y="31"/>
                    <a:pt x="197" y="31"/>
                  </a:cubicBezTo>
                  <a:cubicBezTo>
                    <a:pt x="193" y="40"/>
                    <a:pt x="194" y="53"/>
                    <a:pt x="194" y="63"/>
                  </a:cubicBezTo>
                  <a:close/>
                  <a:moveTo>
                    <a:pt x="205" y="49"/>
                  </a:moveTo>
                  <a:cubicBezTo>
                    <a:pt x="205" y="49"/>
                    <a:pt x="205" y="48"/>
                    <a:pt x="205" y="48"/>
                  </a:cubicBezTo>
                  <a:cubicBezTo>
                    <a:pt x="205" y="43"/>
                    <a:pt x="206" y="38"/>
                    <a:pt x="206" y="32"/>
                  </a:cubicBezTo>
                  <a:cubicBezTo>
                    <a:pt x="220" y="33"/>
                    <a:pt x="235" y="33"/>
                    <a:pt x="249" y="35"/>
                  </a:cubicBezTo>
                  <a:cubicBezTo>
                    <a:pt x="263" y="38"/>
                    <a:pt x="271" y="45"/>
                    <a:pt x="277" y="54"/>
                  </a:cubicBezTo>
                  <a:cubicBezTo>
                    <a:pt x="255" y="48"/>
                    <a:pt x="228" y="52"/>
                    <a:pt x="205" y="49"/>
                  </a:cubicBezTo>
                  <a:close/>
                  <a:moveTo>
                    <a:pt x="317" y="83"/>
                  </a:moveTo>
                  <a:cubicBezTo>
                    <a:pt x="310" y="88"/>
                    <a:pt x="304" y="92"/>
                    <a:pt x="296" y="95"/>
                  </a:cubicBezTo>
                  <a:cubicBezTo>
                    <a:pt x="296" y="85"/>
                    <a:pt x="295" y="75"/>
                    <a:pt x="293" y="66"/>
                  </a:cubicBezTo>
                  <a:cubicBezTo>
                    <a:pt x="294" y="65"/>
                    <a:pt x="294" y="62"/>
                    <a:pt x="292" y="60"/>
                  </a:cubicBezTo>
                  <a:cubicBezTo>
                    <a:pt x="291" y="60"/>
                    <a:pt x="291" y="60"/>
                    <a:pt x="291" y="60"/>
                  </a:cubicBezTo>
                  <a:cubicBezTo>
                    <a:pt x="287" y="48"/>
                    <a:pt x="279" y="37"/>
                    <a:pt x="266" y="31"/>
                  </a:cubicBezTo>
                  <a:cubicBezTo>
                    <a:pt x="246" y="22"/>
                    <a:pt x="216" y="21"/>
                    <a:pt x="194" y="25"/>
                  </a:cubicBezTo>
                  <a:cubicBezTo>
                    <a:pt x="195" y="23"/>
                    <a:pt x="196" y="22"/>
                    <a:pt x="198" y="21"/>
                  </a:cubicBezTo>
                  <a:cubicBezTo>
                    <a:pt x="214" y="9"/>
                    <a:pt x="239" y="12"/>
                    <a:pt x="257" y="14"/>
                  </a:cubicBezTo>
                  <a:cubicBezTo>
                    <a:pt x="278" y="15"/>
                    <a:pt x="300" y="20"/>
                    <a:pt x="312" y="39"/>
                  </a:cubicBezTo>
                  <a:cubicBezTo>
                    <a:pt x="320" y="52"/>
                    <a:pt x="319" y="67"/>
                    <a:pt x="320" y="82"/>
                  </a:cubicBezTo>
                  <a:cubicBezTo>
                    <a:pt x="319" y="82"/>
                    <a:pt x="318" y="82"/>
                    <a:pt x="317" y="83"/>
                  </a:cubicBezTo>
                  <a:close/>
                  <a:moveTo>
                    <a:pt x="52" y="222"/>
                  </a:moveTo>
                  <a:cubicBezTo>
                    <a:pt x="73" y="215"/>
                    <a:pt x="102" y="221"/>
                    <a:pt x="124" y="221"/>
                  </a:cubicBezTo>
                  <a:cubicBezTo>
                    <a:pt x="180" y="222"/>
                    <a:pt x="232" y="233"/>
                    <a:pt x="232" y="299"/>
                  </a:cubicBezTo>
                  <a:cubicBezTo>
                    <a:pt x="232" y="305"/>
                    <a:pt x="240" y="305"/>
                    <a:pt x="240" y="299"/>
                  </a:cubicBezTo>
                  <a:cubicBezTo>
                    <a:pt x="249" y="220"/>
                    <a:pt x="171" y="212"/>
                    <a:pt x="111" y="212"/>
                  </a:cubicBezTo>
                  <a:cubicBezTo>
                    <a:pt x="96" y="212"/>
                    <a:pt x="73" y="208"/>
                    <a:pt x="54" y="211"/>
                  </a:cubicBezTo>
                  <a:cubicBezTo>
                    <a:pt x="57" y="209"/>
                    <a:pt x="60" y="206"/>
                    <a:pt x="63" y="204"/>
                  </a:cubicBezTo>
                  <a:cubicBezTo>
                    <a:pt x="64" y="205"/>
                    <a:pt x="64" y="206"/>
                    <a:pt x="64" y="207"/>
                  </a:cubicBezTo>
                  <a:cubicBezTo>
                    <a:pt x="67" y="212"/>
                    <a:pt x="73" y="208"/>
                    <a:pt x="72" y="204"/>
                  </a:cubicBezTo>
                  <a:cubicBezTo>
                    <a:pt x="72" y="202"/>
                    <a:pt x="72" y="201"/>
                    <a:pt x="72" y="199"/>
                  </a:cubicBezTo>
                  <a:cubicBezTo>
                    <a:pt x="102" y="182"/>
                    <a:pt x="138" y="185"/>
                    <a:pt x="178" y="188"/>
                  </a:cubicBezTo>
                  <a:cubicBezTo>
                    <a:pt x="208" y="190"/>
                    <a:pt x="237" y="193"/>
                    <a:pt x="246" y="228"/>
                  </a:cubicBezTo>
                  <a:cubicBezTo>
                    <a:pt x="252" y="251"/>
                    <a:pt x="249" y="280"/>
                    <a:pt x="243" y="303"/>
                  </a:cubicBezTo>
                  <a:cubicBezTo>
                    <a:pt x="243" y="303"/>
                    <a:pt x="243" y="304"/>
                    <a:pt x="243" y="304"/>
                  </a:cubicBezTo>
                  <a:cubicBezTo>
                    <a:pt x="242" y="304"/>
                    <a:pt x="242" y="304"/>
                    <a:pt x="241" y="304"/>
                  </a:cubicBezTo>
                  <a:cubicBezTo>
                    <a:pt x="182" y="302"/>
                    <a:pt x="121" y="297"/>
                    <a:pt x="62" y="301"/>
                  </a:cubicBezTo>
                  <a:cubicBezTo>
                    <a:pt x="61" y="299"/>
                    <a:pt x="58" y="298"/>
                    <a:pt x="57" y="300"/>
                  </a:cubicBezTo>
                  <a:cubicBezTo>
                    <a:pt x="44" y="277"/>
                    <a:pt x="16" y="234"/>
                    <a:pt x="52" y="222"/>
                  </a:cubicBezTo>
                  <a:close/>
                  <a:moveTo>
                    <a:pt x="44" y="425"/>
                  </a:moveTo>
                  <a:cubicBezTo>
                    <a:pt x="29" y="420"/>
                    <a:pt x="24" y="414"/>
                    <a:pt x="22" y="399"/>
                  </a:cubicBezTo>
                  <a:cubicBezTo>
                    <a:pt x="20" y="387"/>
                    <a:pt x="20" y="375"/>
                    <a:pt x="20" y="362"/>
                  </a:cubicBezTo>
                  <a:cubicBezTo>
                    <a:pt x="21" y="336"/>
                    <a:pt x="28" y="315"/>
                    <a:pt x="48" y="297"/>
                  </a:cubicBezTo>
                  <a:cubicBezTo>
                    <a:pt x="50" y="300"/>
                    <a:pt x="53" y="303"/>
                    <a:pt x="55" y="305"/>
                  </a:cubicBezTo>
                  <a:cubicBezTo>
                    <a:pt x="55" y="305"/>
                    <a:pt x="55" y="305"/>
                    <a:pt x="55" y="306"/>
                  </a:cubicBezTo>
                  <a:cubicBezTo>
                    <a:pt x="48" y="340"/>
                    <a:pt x="35" y="387"/>
                    <a:pt x="44" y="425"/>
                  </a:cubicBezTo>
                  <a:close/>
                  <a:moveTo>
                    <a:pt x="284" y="464"/>
                  </a:moveTo>
                  <a:cubicBezTo>
                    <a:pt x="262" y="486"/>
                    <a:pt x="213" y="468"/>
                    <a:pt x="187" y="462"/>
                  </a:cubicBezTo>
                  <a:cubicBezTo>
                    <a:pt x="155" y="456"/>
                    <a:pt x="122" y="469"/>
                    <a:pt x="90" y="464"/>
                  </a:cubicBezTo>
                  <a:cubicBezTo>
                    <a:pt x="28" y="453"/>
                    <a:pt x="57" y="352"/>
                    <a:pt x="61" y="307"/>
                  </a:cubicBezTo>
                  <a:cubicBezTo>
                    <a:pt x="120" y="312"/>
                    <a:pt x="182" y="318"/>
                    <a:pt x="241" y="314"/>
                  </a:cubicBezTo>
                  <a:cubicBezTo>
                    <a:pt x="244" y="313"/>
                    <a:pt x="246" y="311"/>
                    <a:pt x="246" y="308"/>
                  </a:cubicBezTo>
                  <a:cubicBezTo>
                    <a:pt x="248" y="309"/>
                    <a:pt x="251" y="309"/>
                    <a:pt x="253" y="305"/>
                  </a:cubicBezTo>
                  <a:cubicBezTo>
                    <a:pt x="270" y="256"/>
                    <a:pt x="263" y="184"/>
                    <a:pt x="201" y="179"/>
                  </a:cubicBezTo>
                  <a:cubicBezTo>
                    <a:pt x="157" y="175"/>
                    <a:pt x="107" y="169"/>
                    <a:pt x="70" y="188"/>
                  </a:cubicBezTo>
                  <a:cubicBezTo>
                    <a:pt x="66" y="151"/>
                    <a:pt x="64" y="96"/>
                    <a:pt x="106" y="91"/>
                  </a:cubicBezTo>
                  <a:cubicBezTo>
                    <a:pt x="141" y="87"/>
                    <a:pt x="184" y="93"/>
                    <a:pt x="217" y="101"/>
                  </a:cubicBezTo>
                  <a:cubicBezTo>
                    <a:pt x="272" y="116"/>
                    <a:pt x="251" y="174"/>
                    <a:pt x="274" y="213"/>
                  </a:cubicBezTo>
                  <a:cubicBezTo>
                    <a:pt x="287" y="232"/>
                    <a:pt x="301" y="248"/>
                    <a:pt x="308" y="270"/>
                  </a:cubicBezTo>
                  <a:cubicBezTo>
                    <a:pt x="316" y="296"/>
                    <a:pt x="315" y="324"/>
                    <a:pt x="314" y="350"/>
                  </a:cubicBezTo>
                  <a:cubicBezTo>
                    <a:pt x="312" y="385"/>
                    <a:pt x="311" y="437"/>
                    <a:pt x="284" y="464"/>
                  </a:cubicBezTo>
                  <a:close/>
                  <a:moveTo>
                    <a:pt x="345" y="449"/>
                  </a:moveTo>
                  <a:cubicBezTo>
                    <a:pt x="344" y="447"/>
                    <a:pt x="341" y="446"/>
                    <a:pt x="338" y="447"/>
                  </a:cubicBezTo>
                  <a:cubicBezTo>
                    <a:pt x="336" y="402"/>
                    <a:pt x="322" y="311"/>
                    <a:pt x="386" y="311"/>
                  </a:cubicBezTo>
                  <a:cubicBezTo>
                    <a:pt x="395" y="311"/>
                    <a:pt x="401" y="316"/>
                    <a:pt x="405" y="324"/>
                  </a:cubicBezTo>
                  <a:cubicBezTo>
                    <a:pt x="405" y="325"/>
                    <a:pt x="406" y="325"/>
                    <a:pt x="406" y="325"/>
                  </a:cubicBezTo>
                  <a:cubicBezTo>
                    <a:pt x="352" y="335"/>
                    <a:pt x="345" y="398"/>
                    <a:pt x="360" y="443"/>
                  </a:cubicBezTo>
                  <a:cubicBezTo>
                    <a:pt x="360" y="444"/>
                    <a:pt x="360" y="444"/>
                    <a:pt x="360" y="444"/>
                  </a:cubicBezTo>
                  <a:cubicBezTo>
                    <a:pt x="355" y="446"/>
                    <a:pt x="350" y="448"/>
                    <a:pt x="345" y="449"/>
                  </a:cubicBezTo>
                  <a:close/>
                  <a:moveTo>
                    <a:pt x="396" y="239"/>
                  </a:moveTo>
                  <a:cubicBezTo>
                    <a:pt x="398" y="214"/>
                    <a:pt x="399" y="190"/>
                    <a:pt x="397" y="165"/>
                  </a:cubicBezTo>
                  <a:cubicBezTo>
                    <a:pt x="436" y="146"/>
                    <a:pt x="443" y="218"/>
                    <a:pt x="444" y="241"/>
                  </a:cubicBezTo>
                  <a:cubicBezTo>
                    <a:pt x="446" y="270"/>
                    <a:pt x="424" y="293"/>
                    <a:pt x="410" y="316"/>
                  </a:cubicBezTo>
                  <a:cubicBezTo>
                    <a:pt x="405" y="310"/>
                    <a:pt x="399" y="306"/>
                    <a:pt x="390" y="304"/>
                  </a:cubicBezTo>
                  <a:cubicBezTo>
                    <a:pt x="396" y="284"/>
                    <a:pt x="394" y="260"/>
                    <a:pt x="396" y="239"/>
                  </a:cubicBezTo>
                  <a:close/>
                  <a:moveTo>
                    <a:pt x="411" y="419"/>
                  </a:moveTo>
                  <a:cubicBezTo>
                    <a:pt x="410" y="419"/>
                    <a:pt x="410" y="419"/>
                    <a:pt x="409" y="419"/>
                  </a:cubicBezTo>
                  <a:cubicBezTo>
                    <a:pt x="395" y="428"/>
                    <a:pt x="381" y="436"/>
                    <a:pt x="366" y="442"/>
                  </a:cubicBezTo>
                  <a:cubicBezTo>
                    <a:pt x="366" y="442"/>
                    <a:pt x="366" y="442"/>
                    <a:pt x="366" y="441"/>
                  </a:cubicBezTo>
                  <a:cubicBezTo>
                    <a:pt x="359" y="402"/>
                    <a:pt x="357" y="341"/>
                    <a:pt x="409" y="334"/>
                  </a:cubicBezTo>
                  <a:cubicBezTo>
                    <a:pt x="409" y="334"/>
                    <a:pt x="409" y="334"/>
                    <a:pt x="409" y="334"/>
                  </a:cubicBezTo>
                  <a:cubicBezTo>
                    <a:pt x="416" y="360"/>
                    <a:pt x="410" y="401"/>
                    <a:pt x="411" y="419"/>
                  </a:cubicBezTo>
                  <a:close/>
                  <a:moveTo>
                    <a:pt x="457" y="285"/>
                  </a:moveTo>
                  <a:cubicBezTo>
                    <a:pt x="447" y="302"/>
                    <a:pt x="430" y="316"/>
                    <a:pt x="417" y="331"/>
                  </a:cubicBezTo>
                  <a:cubicBezTo>
                    <a:pt x="417" y="330"/>
                    <a:pt x="416" y="329"/>
                    <a:pt x="416" y="328"/>
                  </a:cubicBezTo>
                  <a:cubicBezTo>
                    <a:pt x="416" y="328"/>
                    <a:pt x="416" y="328"/>
                    <a:pt x="417" y="328"/>
                  </a:cubicBezTo>
                  <a:cubicBezTo>
                    <a:pt x="428" y="308"/>
                    <a:pt x="443" y="290"/>
                    <a:pt x="451" y="268"/>
                  </a:cubicBezTo>
                  <a:cubicBezTo>
                    <a:pt x="459" y="248"/>
                    <a:pt x="454" y="223"/>
                    <a:pt x="449" y="203"/>
                  </a:cubicBezTo>
                  <a:cubicBezTo>
                    <a:pt x="443" y="180"/>
                    <a:pt x="425" y="128"/>
                    <a:pt x="396" y="159"/>
                  </a:cubicBezTo>
                  <a:cubicBezTo>
                    <a:pt x="396" y="157"/>
                    <a:pt x="396" y="156"/>
                    <a:pt x="396" y="155"/>
                  </a:cubicBezTo>
                  <a:cubicBezTo>
                    <a:pt x="395" y="144"/>
                    <a:pt x="393" y="134"/>
                    <a:pt x="390" y="124"/>
                  </a:cubicBezTo>
                  <a:cubicBezTo>
                    <a:pt x="443" y="115"/>
                    <a:pt x="455" y="169"/>
                    <a:pt x="463" y="213"/>
                  </a:cubicBezTo>
                  <a:cubicBezTo>
                    <a:pt x="468" y="239"/>
                    <a:pt x="471" y="262"/>
                    <a:pt x="457" y="28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grpSp>
      <p:sp>
        <p:nvSpPr>
          <p:cNvPr id="10" name="Rectangle 9"/>
          <p:cNvSpPr/>
          <p:nvPr/>
        </p:nvSpPr>
        <p:spPr>
          <a:xfrm>
            <a:off x="-206437" y="741606"/>
            <a:ext cx="4146115" cy="7265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latin typeface="Cambria" panose="02040503050406030204" pitchFamily="18" charset="0"/>
                <a:ea typeface="Cambria" panose="02040503050406030204" pitchFamily="18" charset="0"/>
              </a:rPr>
              <a:t>NỘI DUNG</a:t>
            </a:r>
            <a:endParaRPr lang="en-US" sz="3600" b="1" dirty="0">
              <a:latin typeface="Cambria" panose="02040503050406030204" pitchFamily="18" charset="0"/>
              <a:ea typeface="Cambria" panose="02040503050406030204" pitchFamily="18" charset="0"/>
            </a:endParaRPr>
          </a:p>
        </p:txBody>
      </p:sp>
      <p:grpSp>
        <p:nvGrpSpPr>
          <p:cNvPr id="22" name="组合 3">
            <a:extLst>
              <a:ext uri="{FF2B5EF4-FFF2-40B4-BE49-F238E27FC236}">
                <a16:creationId xmlns:a16="http://schemas.microsoft.com/office/drawing/2014/main" id="{F19AEB7C-C04B-4F44-B456-772482A6CA52}"/>
              </a:ext>
            </a:extLst>
          </p:cNvPr>
          <p:cNvGrpSpPr/>
          <p:nvPr/>
        </p:nvGrpSpPr>
        <p:grpSpPr>
          <a:xfrm>
            <a:off x="3590244" y="5402443"/>
            <a:ext cx="7982063" cy="1196930"/>
            <a:chOff x="5266530" y="4811714"/>
            <a:chExt cx="4546601" cy="763587"/>
          </a:xfrm>
        </p:grpSpPr>
        <p:sp>
          <p:nvSpPr>
            <p:cNvPr id="23" name="MH_SubTitle_4">
              <a:extLst>
                <a:ext uri="{FF2B5EF4-FFF2-40B4-BE49-F238E27FC236}">
                  <a16:creationId xmlns:a16="http://schemas.microsoft.com/office/drawing/2014/main" id="{B6DDFD1A-C4A1-4A84-B71D-48AC5ABFDB27}"/>
                </a:ext>
              </a:extLst>
            </p:cNvPr>
            <p:cNvSpPr/>
            <p:nvPr>
              <p:custDataLst>
                <p:tags r:id="rId1"/>
              </p:custDataLst>
            </p:nvPr>
          </p:nvSpPr>
          <p:spPr>
            <a:xfrm>
              <a:off x="5934868" y="4811714"/>
              <a:ext cx="3878263" cy="763587"/>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4"/>
            </a:solidFill>
            <a:ln w="25400" cap="flat" cmpd="sng" algn="ctr">
              <a:noFill/>
              <a:prstDash val="solid"/>
            </a:ln>
            <a:effectLst/>
          </p:spPr>
          <p:txBody>
            <a:bodyPr lIns="396000" tIns="0" rIns="0" bIns="0" anchor="ctr">
              <a:normAutofit/>
            </a:bodyPr>
            <a:lstStyle/>
            <a:p>
              <a:pPr>
                <a:lnSpc>
                  <a:spcPct val="130000"/>
                </a:lnSpc>
                <a:defRPr/>
              </a:pPr>
              <a:r>
                <a:rPr lang="en-US" altLang="zh-CN" sz="1600" kern="0" dirty="0" smtClean="0">
                  <a:solidFill>
                    <a:srgbClr val="4D4D4D"/>
                  </a:solidFill>
                  <a:cs typeface="Arial" pitchFamily="34"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Tìm</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hiểu</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chấm</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màu</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trong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tranh</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và</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trong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p>
            <a:p>
              <a:pPr algn="ctr">
                <a:lnSpc>
                  <a:spcPct val="130000"/>
                </a:lnSpc>
                <a:defRPr/>
              </a:pP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sản</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phẩm</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ứng</a:t>
              </a:r>
              <a:r>
                <a:rPr lang="en-US" altLang="zh-CN" sz="2400" b="1" kern="0" dirty="0" smtClean="0">
                  <a:latin typeface="Cambria" panose="02040503050406030204" pitchFamily="18" charset="0"/>
                  <a:ea typeface="Cambria" panose="02040503050406030204" pitchFamily="18" charset="0"/>
                  <a:cs typeface="Times New Roman" panose="02020603050405020304" pitchFamily="18" charset="0"/>
                </a:rPr>
                <a:t> </a:t>
              </a:r>
              <a:r>
                <a:rPr lang="en-US" altLang="zh-CN" sz="2400" b="1" kern="0" dirty="0" err="1" smtClean="0">
                  <a:latin typeface="Cambria" panose="02040503050406030204" pitchFamily="18" charset="0"/>
                  <a:ea typeface="Cambria" panose="02040503050406030204" pitchFamily="18" charset="0"/>
                  <a:cs typeface="Times New Roman" panose="02020603050405020304" pitchFamily="18" charset="0"/>
                </a:rPr>
                <a:t>dụng</a:t>
              </a:r>
              <a:endParaRPr lang="zh-CN" altLang="en-US" sz="2400" b="1" kern="0" dirty="0">
                <a:latin typeface="Cambria" panose="02040503050406030204" pitchFamily="18" charset="0"/>
                <a:cs typeface="Times New Roman" panose="02020603050405020304" pitchFamily="18" charset="0"/>
              </a:endParaRPr>
            </a:p>
          </p:txBody>
        </p:sp>
        <p:sp>
          <p:nvSpPr>
            <p:cNvPr id="24" name="MH_Other_4">
              <a:extLst>
                <a:ext uri="{FF2B5EF4-FFF2-40B4-BE49-F238E27FC236}">
                  <a16:creationId xmlns:a16="http://schemas.microsoft.com/office/drawing/2014/main" id="{D2F4FB64-B459-436A-B58C-23BD50DD862B}"/>
                </a:ext>
              </a:extLst>
            </p:cNvPr>
            <p:cNvSpPr/>
            <p:nvPr>
              <p:custDataLst>
                <p:tags r:id="rId2"/>
              </p:custDataLst>
            </p:nvPr>
          </p:nvSpPr>
          <p:spPr>
            <a:xfrm>
              <a:off x="5266530" y="4811714"/>
              <a:ext cx="762000" cy="763587"/>
            </a:xfrm>
            <a:prstGeom prst="ellipse">
              <a:avLst/>
            </a:prstGeom>
            <a:solidFill>
              <a:srgbClr val="FFFFFF"/>
            </a:solidFill>
            <a:ln w="57150" cap="flat" cmpd="sng" algn="ctr">
              <a:solidFill>
                <a:schemeClr val="accent4"/>
              </a:solidFill>
              <a:prstDash val="solid"/>
            </a:ln>
            <a:effectLst/>
          </p:spPr>
          <p:txBody>
            <a:bodyPr anchor="ctr"/>
            <a:lstStyle/>
            <a:p>
              <a:pPr algn="ctr">
                <a:defRPr/>
              </a:pPr>
              <a:r>
                <a:rPr lang="en-US" altLang="zh-CN" sz="3600" i="1" kern="0" dirty="0" smtClean="0">
                  <a:solidFill>
                    <a:schemeClr val="accent4"/>
                  </a:solidFill>
                  <a:latin typeface="Impact" panose="020B0806030902050204" pitchFamily="34" charset="0"/>
                </a:rPr>
                <a:t>5</a:t>
              </a:r>
              <a:endParaRPr lang="en-US" altLang="zh-CN" sz="3600" i="1" kern="0" dirty="0">
                <a:solidFill>
                  <a:schemeClr val="accent4"/>
                </a:solidFill>
                <a:latin typeface="Impact" panose="020B0806030902050204" pitchFamily="34" charset="0"/>
              </a:endParaRPr>
            </a:p>
          </p:txBody>
        </p:sp>
      </p:grpSp>
    </p:spTree>
    <p:extLst>
      <p:ext uri="{BB962C8B-B14F-4D97-AF65-F5344CB8AC3E}">
        <p14:creationId xmlns:p14="http://schemas.microsoft.com/office/powerpoint/2010/main" val="1821151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2" fill="hold" nodeType="afterEffect" p14:presetBounceEnd="58667">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14:bounceEnd="58667">
                                          <p:cBhvr additive="base">
                                            <p:cTn id="13" dur="750" fill="hold"/>
                                            <p:tgtEl>
                                              <p:spTgt spid="2"/>
                                            </p:tgtEl>
                                            <p:attrNameLst>
                                              <p:attrName>ppt_x</p:attrName>
                                            </p:attrNameLst>
                                          </p:cBhvr>
                                          <p:tavLst>
                                            <p:tav tm="0">
                                              <p:val>
                                                <p:strVal val="1+#ppt_w/2"/>
                                              </p:val>
                                            </p:tav>
                                            <p:tav tm="100000">
                                              <p:val>
                                                <p:strVal val="#ppt_x"/>
                                              </p:val>
                                            </p:tav>
                                          </p:tavLst>
                                        </p:anim>
                                        <p:anim calcmode="lin" valueType="num" p14:bounceEnd="58667">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14:presetBounceEnd="58667">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14:bounceEnd="58667">
                                          <p:cBhvr additive="base">
                                            <p:cTn id="17" dur="750" fill="hold"/>
                                            <p:tgtEl>
                                              <p:spTgt spid="3"/>
                                            </p:tgtEl>
                                            <p:attrNameLst>
                                              <p:attrName>ppt_x</p:attrName>
                                            </p:attrNameLst>
                                          </p:cBhvr>
                                          <p:tavLst>
                                            <p:tav tm="0">
                                              <p:val>
                                                <p:strVal val="1+#ppt_w/2"/>
                                              </p:val>
                                            </p:tav>
                                            <p:tav tm="100000">
                                              <p:val>
                                                <p:strVal val="#ppt_x"/>
                                              </p:val>
                                            </p:tav>
                                          </p:tavLst>
                                        </p:anim>
                                        <p:anim calcmode="lin" valueType="num" p14:bounceEnd="58667">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14:presetBounceEnd="58667">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14:bounceEnd="58667">
                                          <p:cBhvr additive="base">
                                            <p:cTn id="21" dur="750" fill="hold"/>
                                            <p:tgtEl>
                                              <p:spTgt spid="5"/>
                                            </p:tgtEl>
                                            <p:attrNameLst>
                                              <p:attrName>ppt_x</p:attrName>
                                            </p:attrNameLst>
                                          </p:cBhvr>
                                          <p:tavLst>
                                            <p:tav tm="0">
                                              <p:val>
                                                <p:strVal val="1+#ppt_w/2"/>
                                              </p:val>
                                            </p:tav>
                                            <p:tav tm="100000">
                                              <p:val>
                                                <p:strVal val="#ppt_x"/>
                                              </p:val>
                                            </p:tav>
                                          </p:tavLst>
                                        </p:anim>
                                        <p:anim calcmode="lin" valueType="num" p14:bounceEnd="58667">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14:presetBounceEnd="58667">
                                      <p:stCondLst>
                                        <p:cond delay="750"/>
                                      </p:stCondLst>
                                      <p:childTnLst>
                                        <p:set>
                                          <p:cBhvr>
                                            <p:cTn id="24" dur="1" fill="hold">
                                              <p:stCondLst>
                                                <p:cond delay="0"/>
                                              </p:stCondLst>
                                            </p:cTn>
                                            <p:tgtEl>
                                              <p:spTgt spid="4"/>
                                            </p:tgtEl>
                                            <p:attrNameLst>
                                              <p:attrName>style.visibility</p:attrName>
                                            </p:attrNameLst>
                                          </p:cBhvr>
                                          <p:to>
                                            <p:strVal val="visible"/>
                                          </p:to>
                                        </p:set>
                                        <p:anim calcmode="lin" valueType="num" p14:bounceEnd="58667">
                                          <p:cBhvr additive="base">
                                            <p:cTn id="25" dur="750" fill="hold"/>
                                            <p:tgtEl>
                                              <p:spTgt spid="4"/>
                                            </p:tgtEl>
                                            <p:attrNameLst>
                                              <p:attrName>ppt_x</p:attrName>
                                            </p:attrNameLst>
                                          </p:cBhvr>
                                          <p:tavLst>
                                            <p:tav tm="0">
                                              <p:val>
                                                <p:strVal val="1+#ppt_w/2"/>
                                              </p:val>
                                            </p:tav>
                                            <p:tav tm="100000">
                                              <p:val>
                                                <p:strVal val="#ppt_x"/>
                                              </p:val>
                                            </p:tav>
                                          </p:tavLst>
                                        </p:anim>
                                        <p:anim calcmode="lin" valueType="num" p14:bounceEnd="58667">
                                          <p:cBhvr additive="base">
                                            <p:cTn id="26" dur="7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14:presetBounceEnd="58667">
                                      <p:stCondLst>
                                        <p:cond delay="750"/>
                                      </p:stCondLst>
                                      <p:childTnLst>
                                        <p:set>
                                          <p:cBhvr>
                                            <p:cTn id="28" dur="1" fill="hold">
                                              <p:stCondLst>
                                                <p:cond delay="0"/>
                                              </p:stCondLst>
                                            </p:cTn>
                                            <p:tgtEl>
                                              <p:spTgt spid="22"/>
                                            </p:tgtEl>
                                            <p:attrNameLst>
                                              <p:attrName>style.visibility</p:attrName>
                                            </p:attrNameLst>
                                          </p:cBhvr>
                                          <p:to>
                                            <p:strVal val="visible"/>
                                          </p:to>
                                        </p:set>
                                        <p:anim calcmode="lin" valueType="num" p14:bounceEnd="58667">
                                          <p:cBhvr additive="base">
                                            <p:cTn id="29" dur="750" fill="hold"/>
                                            <p:tgtEl>
                                              <p:spTgt spid="22"/>
                                            </p:tgtEl>
                                            <p:attrNameLst>
                                              <p:attrName>ppt_x</p:attrName>
                                            </p:attrNameLst>
                                          </p:cBhvr>
                                          <p:tavLst>
                                            <p:tav tm="0">
                                              <p:val>
                                                <p:strVal val="1+#ppt_w/2"/>
                                              </p:val>
                                            </p:tav>
                                            <p:tav tm="100000">
                                              <p:val>
                                                <p:strVal val="#ppt_x"/>
                                              </p:val>
                                            </p:tav>
                                          </p:tavLst>
                                        </p:anim>
                                        <p:anim calcmode="lin" valueType="num" p14:bounceEnd="58667">
                                          <p:cBhvr additive="base">
                                            <p:cTn id="30"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 presetClass="entr" presetSubtype="2"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750" fill="hold"/>
                                            <p:tgtEl>
                                              <p:spTgt spid="2"/>
                                            </p:tgtEl>
                                            <p:attrNameLst>
                                              <p:attrName>ppt_x</p:attrName>
                                            </p:attrNameLst>
                                          </p:cBhvr>
                                          <p:tavLst>
                                            <p:tav tm="0">
                                              <p:val>
                                                <p:strVal val="1+#ppt_w/2"/>
                                              </p:val>
                                            </p:tav>
                                            <p:tav tm="100000">
                                              <p:val>
                                                <p:strVal val="#ppt_x"/>
                                              </p:val>
                                            </p:tav>
                                          </p:tavLst>
                                        </p:anim>
                                        <p:anim calcmode="lin" valueType="num">
                                          <p:cBhvr additive="base">
                                            <p:cTn id="14" dur="750" fill="hold"/>
                                            <p:tgtEl>
                                              <p:spTgt spid="2"/>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25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750" fill="hold"/>
                                            <p:tgtEl>
                                              <p:spTgt spid="3"/>
                                            </p:tgtEl>
                                            <p:attrNameLst>
                                              <p:attrName>ppt_x</p:attrName>
                                            </p:attrNameLst>
                                          </p:cBhvr>
                                          <p:tavLst>
                                            <p:tav tm="0">
                                              <p:val>
                                                <p:strVal val="1+#ppt_w/2"/>
                                              </p:val>
                                            </p:tav>
                                            <p:tav tm="100000">
                                              <p:val>
                                                <p:strVal val="#ppt_x"/>
                                              </p:val>
                                            </p:tav>
                                          </p:tavLst>
                                        </p:anim>
                                        <p:anim calcmode="lin" valueType="num">
                                          <p:cBhvr additive="base">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50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750" fill="hold"/>
                                            <p:tgtEl>
                                              <p:spTgt spid="5"/>
                                            </p:tgtEl>
                                            <p:attrNameLst>
                                              <p:attrName>ppt_x</p:attrName>
                                            </p:attrNameLst>
                                          </p:cBhvr>
                                          <p:tavLst>
                                            <p:tav tm="0">
                                              <p:val>
                                                <p:strVal val="1+#ppt_w/2"/>
                                              </p:val>
                                            </p:tav>
                                            <p:tav tm="100000">
                                              <p:val>
                                                <p:strVal val="#ppt_x"/>
                                              </p:val>
                                            </p:tav>
                                          </p:tavLst>
                                        </p:anim>
                                        <p:anim calcmode="lin" valueType="num">
                                          <p:cBhvr additive="base">
                                            <p:cTn id="22" dur="750" fill="hold"/>
                                            <p:tgtEl>
                                              <p:spTgt spid="5"/>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75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750" fill="hold"/>
                                            <p:tgtEl>
                                              <p:spTgt spid="4"/>
                                            </p:tgtEl>
                                            <p:attrNameLst>
                                              <p:attrName>ppt_x</p:attrName>
                                            </p:attrNameLst>
                                          </p:cBhvr>
                                          <p:tavLst>
                                            <p:tav tm="0">
                                              <p:val>
                                                <p:strVal val="1+#ppt_w/2"/>
                                              </p:val>
                                            </p:tav>
                                            <p:tav tm="100000">
                                              <p:val>
                                                <p:strVal val="#ppt_x"/>
                                              </p:val>
                                            </p:tav>
                                          </p:tavLst>
                                        </p:anim>
                                        <p:anim calcmode="lin" valueType="num">
                                          <p:cBhvr additive="base">
                                            <p:cTn id="26" dur="750" fill="hold"/>
                                            <p:tgtEl>
                                              <p:spTgt spid="4"/>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75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750" fill="hold"/>
                                            <p:tgtEl>
                                              <p:spTgt spid="22"/>
                                            </p:tgtEl>
                                            <p:attrNameLst>
                                              <p:attrName>ppt_x</p:attrName>
                                            </p:attrNameLst>
                                          </p:cBhvr>
                                          <p:tavLst>
                                            <p:tav tm="0">
                                              <p:val>
                                                <p:strVal val="1+#ppt_w/2"/>
                                              </p:val>
                                            </p:tav>
                                            <p:tav tm="100000">
                                              <p:val>
                                                <p:strVal val="#ppt_x"/>
                                              </p:val>
                                            </p:tav>
                                          </p:tavLst>
                                        </p:anim>
                                        <p:anim calcmode="lin" valueType="num">
                                          <p:cBhvr additive="base">
                                            <p:cTn id="30" dur="75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椭圆 14">
            <a:extLst>
              <a:ext uri="{FF2B5EF4-FFF2-40B4-BE49-F238E27FC236}">
                <a16:creationId xmlns:a16="http://schemas.microsoft.com/office/drawing/2014/main" id="{F027A450-CD6B-4746-9A03-CC7AE88D51B6}"/>
              </a:ext>
            </a:extLst>
          </p:cNvPr>
          <p:cNvSpPr/>
          <p:nvPr>
            <p:custDataLst>
              <p:tags r:id="rId2"/>
            </p:custDataLst>
          </p:nvPr>
        </p:nvSpPr>
        <p:spPr>
          <a:xfrm>
            <a:off x="401981" y="125747"/>
            <a:ext cx="1042988" cy="1044575"/>
          </a:xfrm>
          <a:prstGeom prst="ellipse">
            <a:avLst/>
          </a:prstGeom>
          <a:solidFill>
            <a:srgbClr val="FFFFFF"/>
          </a:solidFill>
          <a:ln w="25400" cap="flat" cmpd="sng" algn="ctr">
            <a:solidFill>
              <a:srgbClr val="00B050"/>
            </a:solidFill>
            <a:prstDash val="solid"/>
          </a:ln>
          <a:effectLst/>
        </p:spPr>
        <p:txBody>
          <a:bodyPr anchor="ctr"/>
          <a:lstStyle/>
          <a:p>
            <a:pPr algn="ctr">
              <a:defRPr/>
            </a:pPr>
            <a:r>
              <a:rPr lang="en-US" altLang="zh-CN" kern="0" smtClean="0">
                <a:solidFill>
                  <a:prstClr val="black"/>
                </a:solidFill>
                <a:latin typeface="Cambria" panose="02040503050406030204" pitchFamily="18" charset="0"/>
                <a:ea typeface="Cambria" panose="02040503050406030204" pitchFamily="18" charset="0"/>
              </a:rPr>
              <a:t> </a:t>
            </a:r>
            <a:endParaRPr lang="zh-CN" altLang="en-US" kern="0">
              <a:solidFill>
                <a:prstClr val="black"/>
              </a:solidFill>
              <a:latin typeface="Cambria" panose="02040503050406030204" pitchFamily="18" charset="0"/>
              <a:ea typeface="宋体" panose="02010600030101010101" pitchFamily="2" charset="-122"/>
            </a:endParaRPr>
          </a:p>
        </p:txBody>
      </p:sp>
      <p:sp>
        <p:nvSpPr>
          <p:cNvPr id="16" name="椭圆 15">
            <a:extLst>
              <a:ext uri="{FF2B5EF4-FFF2-40B4-BE49-F238E27FC236}">
                <a16:creationId xmlns:a16="http://schemas.microsoft.com/office/drawing/2014/main" id="{EFEFA0EC-4E8B-4CF8-9959-E91D80857772}"/>
              </a:ext>
            </a:extLst>
          </p:cNvPr>
          <p:cNvSpPr/>
          <p:nvPr>
            <p:custDataLst>
              <p:tags r:id="rId3"/>
            </p:custDataLst>
          </p:nvPr>
        </p:nvSpPr>
        <p:spPr>
          <a:xfrm>
            <a:off x="490881" y="216234"/>
            <a:ext cx="865188" cy="863600"/>
          </a:xfrm>
          <a:prstGeom prst="ellipse">
            <a:avLst/>
          </a:prstGeom>
          <a:solidFill>
            <a:schemeClr val="accent3">
              <a:lumMod val="75000"/>
            </a:schemeClr>
          </a:solidFill>
          <a:ln w="6350" cap="flat" cmpd="sng" algn="ctr">
            <a:noFill/>
            <a:prstDash val="solid"/>
          </a:ln>
          <a:effectLst/>
        </p:spPr>
        <p:txBody>
          <a:bodyPr anchor="ctr"/>
          <a:lstStyle/>
          <a:p>
            <a:pPr algn="ctr">
              <a:defRPr/>
            </a:pPr>
            <a:r>
              <a:rPr lang="en-US" altLang="zh-CN" sz="4400" b="1" kern="0" dirty="0">
                <a:solidFill>
                  <a:prstClr val="white"/>
                </a:solidFill>
                <a:latin typeface="Cambria" panose="02040503050406030204" pitchFamily="18" charset="0"/>
                <a:ea typeface="Cambria" panose="02040503050406030204" pitchFamily="18" charset="0"/>
              </a:rPr>
              <a:t>1</a:t>
            </a:r>
            <a:endParaRPr lang="zh-CN" altLang="en-US" sz="4400" b="1" kern="0" dirty="0">
              <a:solidFill>
                <a:prstClr val="white"/>
              </a:solidFill>
              <a:latin typeface="Cambria" panose="02040503050406030204" pitchFamily="18" charset="0"/>
              <a:ea typeface="宋体" panose="02010600030101010101" pitchFamily="2" charset="-122"/>
            </a:endParaRPr>
          </a:p>
        </p:txBody>
      </p:sp>
      <p:cxnSp>
        <p:nvCxnSpPr>
          <p:cNvPr id="3076" name="直接连接符 16">
            <a:extLst>
              <a:ext uri="{FF2B5EF4-FFF2-40B4-BE49-F238E27FC236}">
                <a16:creationId xmlns:a16="http://schemas.microsoft.com/office/drawing/2014/main" id="{AC8BA5D3-50FA-4643-9328-499D8CCB3D8D}"/>
              </a:ext>
            </a:extLst>
          </p:cNvPr>
          <p:cNvCxnSpPr>
            <a:cxnSpLocks noChangeShapeType="1"/>
            <a:stCxn id="15" idx="6"/>
          </p:cNvCxnSpPr>
          <p:nvPr>
            <p:custDataLst>
              <p:tags r:id="rId4"/>
            </p:custDataLst>
          </p:nvPr>
        </p:nvCxnSpPr>
        <p:spPr bwMode="auto">
          <a:xfrm flipV="1">
            <a:off x="1444969" y="648034"/>
            <a:ext cx="7817125" cy="1"/>
          </a:xfrm>
          <a:prstGeom prst="line">
            <a:avLst/>
          </a:prstGeom>
          <a:noFill/>
          <a:ln w="28575" algn="ctr">
            <a:solidFill>
              <a:srgbClr val="00B050"/>
            </a:solidFill>
            <a:round/>
            <a:headEnd/>
            <a:tailEnd type="oval" w="lg" len="lg"/>
          </a:ln>
          <a:extLst>
            <a:ext uri="{909E8E84-426E-40DD-AFC4-6F175D3DCCD1}">
              <a14:hiddenFill xmlns:a14="http://schemas.microsoft.com/office/drawing/2010/main">
                <a:noFill/>
              </a14:hiddenFill>
            </a:ext>
          </a:extLst>
        </p:spPr>
      </p:cxnSp>
      <p:sp>
        <p:nvSpPr>
          <p:cNvPr id="2" name="Rectangle 1"/>
          <p:cNvSpPr/>
          <p:nvPr/>
        </p:nvSpPr>
        <p:spPr>
          <a:xfrm>
            <a:off x="1022438" y="152141"/>
            <a:ext cx="9157355" cy="523220"/>
          </a:xfrm>
          <a:prstGeom prst="rect">
            <a:avLst/>
          </a:prstGeom>
        </p:spPr>
        <p:txBody>
          <a:bodyPr wrap="square">
            <a:spAutoFit/>
          </a:bodyPr>
          <a:lstStyle/>
          <a:p>
            <a:pPr algn="ct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Quan</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sát</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nhận</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thức</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về</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họa</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tiết</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trang</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trí</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bằng</a:t>
            </a:r>
            <a:r>
              <a:rPr lang="en-US" sz="2800" b="1" dirty="0"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FF0000"/>
                </a:solidFill>
                <a:latin typeface="Cambria" panose="02040503050406030204" pitchFamily="18" charset="0"/>
                <a:ea typeface="Cambria" panose="02040503050406030204" pitchFamily="18" charset="0"/>
                <a:cs typeface="Times New Roman" panose="02020603050405020304" pitchFamily="18" charset="0"/>
              </a:rPr>
              <a:t>chấm</a:t>
            </a:r>
            <a:endParaRPr lang="en-US" sz="2800" b="1" dirty="0">
              <a:solidFill>
                <a:srgbClr val="FF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1" name="TextBox 20"/>
          <p:cNvSpPr txBox="1"/>
          <p:nvPr/>
        </p:nvSpPr>
        <p:spPr>
          <a:xfrm>
            <a:off x="6709923" y="713750"/>
            <a:ext cx="4900190" cy="6792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pPr lvl="0" algn="l" defTabSz="889000">
              <a:lnSpc>
                <a:spcPct val="90000"/>
              </a:lnSpc>
              <a:spcBef>
                <a:spcPct val="0"/>
              </a:spcBef>
              <a:spcAft>
                <a:spcPct val="35000"/>
              </a:spcAft>
            </a:pPr>
            <a:r>
              <a:rPr lang="en-US" sz="2800" b="1" kern="1200" dirty="0" err="1"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Quan</a:t>
            </a:r>
            <a:r>
              <a:rPr lang="en-US" sz="2800" b="1" dirty="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sát</a:t>
            </a:r>
            <a:r>
              <a:rPr lang="en-US" sz="2800" b="1" dirty="0"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hình</a:t>
            </a:r>
            <a:r>
              <a:rPr lang="en-US" sz="2800" b="1" dirty="0"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và</a:t>
            </a:r>
            <a:r>
              <a:rPr lang="en-US" sz="2800" b="1" dirty="0"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cho</a:t>
            </a:r>
            <a:r>
              <a:rPr lang="en-US" sz="2800" b="1" dirty="0"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 </a:t>
            </a:r>
            <a:r>
              <a:rPr lang="en-US" sz="2800" b="1" dirty="0" err="1" smtClean="0">
                <a:solidFill>
                  <a:srgbClr val="7030A0"/>
                </a:solidFill>
                <a:latin typeface="Cambria" panose="02040503050406030204" pitchFamily="18" charset="0"/>
                <a:ea typeface="Cambria" panose="02040503050406030204" pitchFamily="18" charset="0"/>
                <a:cs typeface="Times New Roman" panose="02020603050405020304" pitchFamily="18" charset="0"/>
              </a:rPr>
              <a:t>biết</a:t>
            </a:r>
            <a:r>
              <a:rPr lang="en-US" sz="2800" b="1"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endParaRPr lang="en-US" sz="2800" b="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3" name="Rectangle 22"/>
          <p:cNvSpPr/>
          <p:nvPr/>
        </p:nvSpPr>
        <p:spPr>
          <a:xfrm>
            <a:off x="6526098" y="938597"/>
            <a:ext cx="5491731" cy="37028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4" name="TextBox 23"/>
          <p:cNvSpPr txBox="1"/>
          <p:nvPr/>
        </p:nvSpPr>
        <p:spPr>
          <a:xfrm>
            <a:off x="6280785" y="2105891"/>
            <a:ext cx="5491731" cy="326967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42240" tIns="25400" rIns="25400" bIns="25400" numCol="1" spcCol="1270" anchor="ctr" anchorCtr="0">
            <a:noAutofit/>
          </a:bodyPr>
          <a:lstStyle/>
          <a:p>
            <a:pPr algn="just"/>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Các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họa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tiết</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được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sử</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dụng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để</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trang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trí</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hình</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dạng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a:t>
            </a:r>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Hình</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và</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màu</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các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chấm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trong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họa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tiết</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sự</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thống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nhất</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như</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thế</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Nhịp</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điệu</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của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hình</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trang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trí</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được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tạo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bởi</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các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chấm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màu</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như</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thế</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 </a:t>
            </a:r>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Tạo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họa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tiết</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trang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trí</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bằng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các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chấm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điểm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gì</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khác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với</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vẽ</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họa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tiết</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trang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trí</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 </a:t>
            </a:r>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Họa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tiết</a:t>
            </a:r>
            <a:r>
              <a:rPr lang="fr-FR" sz="2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trang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trí</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bằng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chấm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được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smtClean="0">
                <a:solidFill>
                  <a:schemeClr val="tx1"/>
                </a:solidFill>
                <a:latin typeface="Cambria" panose="02040503050406030204" pitchFamily="18" charset="0"/>
                <a:ea typeface="Cambria" panose="02040503050406030204" pitchFamily="18" charset="0"/>
                <a:cs typeface="Times New Roman" panose="02020603050405020304" pitchFamily="18" charset="0"/>
              </a:rPr>
              <a:t>tạo</a:t>
            </a:r>
            <a:r>
              <a:rPr lang="fr-FR" sz="2400" dirty="0" smtClean="0">
                <a:solidFill>
                  <a:schemeClr val="tx1"/>
                </a:solidFill>
                <a:latin typeface="Cambria" panose="02040503050406030204" pitchFamily="18" charset="0"/>
                <a:ea typeface="Cambria" panose="02040503050406030204" pitchFamily="18" charset="0"/>
                <a:cs typeface="Times New Roman" panose="02020603050405020304" pitchFamily="18" charset="0"/>
              </a:rPr>
              <a:t> ra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bởi</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những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hình</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thức</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 </a:t>
            </a:r>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algn="just"/>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Em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có</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thích</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cách</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tạo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họa</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tiết</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bằng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chấm</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này</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không</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Vì</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r>
              <a:rPr lang="fr-FR" sz="2400" dirty="0" err="1">
                <a:solidFill>
                  <a:schemeClr val="tx1"/>
                </a:solidFill>
                <a:latin typeface="Cambria" panose="02040503050406030204" pitchFamily="18" charset="0"/>
                <a:ea typeface="Cambria" panose="02040503050406030204" pitchFamily="18" charset="0"/>
                <a:cs typeface="Times New Roman" panose="02020603050405020304" pitchFamily="18" charset="0"/>
              </a:rPr>
              <a:t>sao</a:t>
            </a:r>
            <a:r>
              <a:rPr lang="fr-FR" sz="2400" dirty="0">
                <a:solidFill>
                  <a:schemeClr val="tx1"/>
                </a:solidFill>
                <a:latin typeface="Cambria" panose="02040503050406030204" pitchFamily="18" charset="0"/>
                <a:ea typeface="Cambria" panose="02040503050406030204" pitchFamily="18" charset="0"/>
                <a:cs typeface="Times New Roman" panose="02020603050405020304" pitchFamily="18" charset="0"/>
              </a:rPr>
              <a:t> ?</a:t>
            </a:r>
            <a:endParaRPr lang="en-US" sz="24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a:p>
            <a:pPr lvl="0" algn="l" defTabSz="889000">
              <a:lnSpc>
                <a:spcPct val="90000"/>
              </a:lnSpc>
              <a:spcBef>
                <a:spcPct val="0"/>
              </a:spcBef>
              <a:spcAft>
                <a:spcPct val="35000"/>
              </a:spcAft>
            </a:pPr>
            <a:endParaRPr lang="en-US" sz="2000" b="1" kern="1200" dirty="0">
              <a:solidFill>
                <a:schemeClr val="tx1"/>
              </a:solidFill>
              <a:latin typeface="Cambria" panose="02040503050406030204" pitchFamily="18" charset="0"/>
              <a:ea typeface="Cambria" panose="02040503050406030204" pitchFamily="18" charset="0"/>
              <a:cs typeface="Times New Roman" panose="02020603050405020304" pitchFamily="18" charset="0"/>
            </a:endParaRPr>
          </a:p>
        </p:txBody>
      </p:sp>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63238" y="3872569"/>
            <a:ext cx="5583382" cy="28191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805421" y="892319"/>
            <a:ext cx="2762250" cy="2828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41235313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3076"/>
                                        </p:tgtEl>
                                        <p:attrNameLst>
                                          <p:attrName>style.visibility</p:attrName>
                                        </p:attrNameLst>
                                      </p:cBhvr>
                                      <p:to>
                                        <p:strVal val="visible"/>
                                      </p:to>
                                    </p:set>
                                    <p:animEffect transition="in" filter="wipe(left)">
                                      <p:cBhvr>
                                        <p:cTn id="13" dur="500"/>
                                        <p:tgtEl>
                                          <p:spTgt spid="307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fade">
                                      <p:cBhvr>
                                        <p:cTn id="23" dur="1500"/>
                                        <p:tgtEl>
                                          <p:spTgt spid="2"/>
                                        </p:tgtEl>
                                      </p:cBhvr>
                                    </p:animEffect>
                                    <p:anim calcmode="lin" valueType="num">
                                      <p:cBhvr>
                                        <p:cTn id="24" dur="1500" fill="hold"/>
                                        <p:tgtEl>
                                          <p:spTgt spid="2"/>
                                        </p:tgtEl>
                                        <p:attrNameLst>
                                          <p:attrName>ppt_x</p:attrName>
                                        </p:attrNameLst>
                                      </p:cBhvr>
                                      <p:tavLst>
                                        <p:tav tm="0">
                                          <p:val>
                                            <p:strVal val="#ppt_x"/>
                                          </p:val>
                                        </p:tav>
                                        <p:tav tm="100000">
                                          <p:val>
                                            <p:strVal val="#ppt_x"/>
                                          </p:val>
                                        </p:tav>
                                      </p:tavLst>
                                    </p:anim>
                                    <p:anim calcmode="lin" valueType="num">
                                      <p:cBhvr>
                                        <p:cTn id="25" dur="15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7" presetClass="entr" presetSubtype="0" fill="hold" grpId="0" nodeType="click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1000" fill="hold"/>
                                        <p:tgtEl>
                                          <p:spTgt spid="21"/>
                                        </p:tgtEl>
                                        <p:attrNameLst>
                                          <p:attrName>ppt_y</p:attrName>
                                        </p:attrNameLst>
                                      </p:cBhvr>
                                      <p:tavLst>
                                        <p:tav tm="0">
                                          <p:val>
                                            <p:strVal val="#ppt_y-.1"/>
                                          </p:val>
                                        </p:tav>
                                        <p:tav tm="100000">
                                          <p:val>
                                            <p:strVal val="#ppt_y"/>
                                          </p:val>
                                        </p:tav>
                                      </p:tavLst>
                                    </p:anim>
                                  </p:childTnLst>
                                </p:cTn>
                              </p:par>
                            </p:childTnLst>
                          </p:cTn>
                        </p:par>
                        <p:par>
                          <p:cTn id="33" fill="hold">
                            <p:stCondLst>
                              <p:cond delay="1000"/>
                            </p:stCondLst>
                            <p:childTnLst>
                              <p:par>
                                <p:cTn id="34" presetID="42" presetClass="entr" presetSubtype="0" fill="hold" nodeType="afterEffect">
                                  <p:stCondLst>
                                    <p:cond delay="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fade">
                                      <p:cBhvr>
                                        <p:cTn id="36" dur="1500"/>
                                        <p:tgtEl>
                                          <p:spTgt spid="24">
                                            <p:txEl>
                                              <p:pRg st="0" end="0"/>
                                            </p:txEl>
                                          </p:spTgt>
                                        </p:tgtEl>
                                      </p:cBhvr>
                                    </p:animEffect>
                                    <p:anim calcmode="lin" valueType="num">
                                      <p:cBhvr>
                                        <p:cTn id="37" dur="15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38" dur="15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2" presetClass="entr" presetSubtype="0" fill="hold" nodeType="afterEffect">
                                  <p:stCondLst>
                                    <p:cond delay="0"/>
                                  </p:stCondLst>
                                  <p:childTnLst>
                                    <p:set>
                                      <p:cBhvr>
                                        <p:cTn id="41" dur="1" fill="hold">
                                          <p:stCondLst>
                                            <p:cond delay="0"/>
                                          </p:stCondLst>
                                        </p:cTn>
                                        <p:tgtEl>
                                          <p:spTgt spid="24">
                                            <p:txEl>
                                              <p:pRg st="1" end="1"/>
                                            </p:txEl>
                                          </p:spTgt>
                                        </p:tgtEl>
                                        <p:attrNameLst>
                                          <p:attrName>style.visibility</p:attrName>
                                        </p:attrNameLst>
                                      </p:cBhvr>
                                      <p:to>
                                        <p:strVal val="visible"/>
                                      </p:to>
                                    </p:set>
                                    <p:animEffect transition="in" filter="fade">
                                      <p:cBhvr>
                                        <p:cTn id="42" dur="1500"/>
                                        <p:tgtEl>
                                          <p:spTgt spid="24">
                                            <p:txEl>
                                              <p:pRg st="1" end="1"/>
                                            </p:txEl>
                                          </p:spTgt>
                                        </p:tgtEl>
                                      </p:cBhvr>
                                    </p:animEffect>
                                    <p:anim calcmode="lin" valueType="num">
                                      <p:cBhvr>
                                        <p:cTn id="43" dur="15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44" dur="15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42" presetClass="entr" presetSubtype="0" fill="hold" nodeType="afterEffect">
                                  <p:stCondLst>
                                    <p:cond delay="0"/>
                                  </p:stCondLst>
                                  <p:childTnLst>
                                    <p:set>
                                      <p:cBhvr>
                                        <p:cTn id="47" dur="1" fill="hold">
                                          <p:stCondLst>
                                            <p:cond delay="0"/>
                                          </p:stCondLst>
                                        </p:cTn>
                                        <p:tgtEl>
                                          <p:spTgt spid="24">
                                            <p:txEl>
                                              <p:pRg st="2" end="2"/>
                                            </p:txEl>
                                          </p:spTgt>
                                        </p:tgtEl>
                                        <p:attrNameLst>
                                          <p:attrName>style.visibility</p:attrName>
                                        </p:attrNameLst>
                                      </p:cBhvr>
                                      <p:to>
                                        <p:strVal val="visible"/>
                                      </p:to>
                                    </p:set>
                                    <p:animEffect transition="in" filter="fade">
                                      <p:cBhvr>
                                        <p:cTn id="48" dur="1500"/>
                                        <p:tgtEl>
                                          <p:spTgt spid="24">
                                            <p:txEl>
                                              <p:pRg st="2" end="2"/>
                                            </p:txEl>
                                          </p:spTgt>
                                        </p:tgtEl>
                                      </p:cBhvr>
                                    </p:animEffect>
                                    <p:anim calcmode="lin" valueType="num">
                                      <p:cBhvr>
                                        <p:cTn id="49" dur="15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50" dur="15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24">
                                            <p:txEl>
                                              <p:pRg st="3" end="3"/>
                                            </p:txEl>
                                          </p:spTgt>
                                        </p:tgtEl>
                                        <p:attrNameLst>
                                          <p:attrName>style.visibility</p:attrName>
                                        </p:attrNameLst>
                                      </p:cBhvr>
                                      <p:to>
                                        <p:strVal val="visible"/>
                                      </p:to>
                                    </p:set>
                                    <p:animEffect transition="in" filter="fade">
                                      <p:cBhvr>
                                        <p:cTn id="54" dur="1500"/>
                                        <p:tgtEl>
                                          <p:spTgt spid="24">
                                            <p:txEl>
                                              <p:pRg st="3" end="3"/>
                                            </p:txEl>
                                          </p:spTgt>
                                        </p:tgtEl>
                                      </p:cBhvr>
                                    </p:animEffect>
                                    <p:anim calcmode="lin" valueType="num">
                                      <p:cBhvr>
                                        <p:cTn id="55" dur="15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56" dur="15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24">
                                            <p:txEl>
                                              <p:pRg st="4" end="4"/>
                                            </p:txEl>
                                          </p:spTgt>
                                        </p:tgtEl>
                                        <p:attrNameLst>
                                          <p:attrName>style.visibility</p:attrName>
                                        </p:attrNameLst>
                                      </p:cBhvr>
                                      <p:to>
                                        <p:strVal val="visible"/>
                                      </p:to>
                                    </p:set>
                                    <p:animEffect transition="in" filter="fade">
                                      <p:cBhvr>
                                        <p:cTn id="60" dur="1500"/>
                                        <p:tgtEl>
                                          <p:spTgt spid="24">
                                            <p:txEl>
                                              <p:pRg st="4" end="4"/>
                                            </p:txEl>
                                          </p:spTgt>
                                        </p:tgtEl>
                                      </p:cBhvr>
                                    </p:animEffect>
                                    <p:anim calcmode="lin" valueType="num">
                                      <p:cBhvr>
                                        <p:cTn id="61" dur="15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62" dur="15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42" presetClass="entr" presetSubtype="0" fill="hold" nodeType="afterEffect">
                                  <p:stCondLst>
                                    <p:cond delay="0"/>
                                  </p:stCondLst>
                                  <p:childTnLst>
                                    <p:set>
                                      <p:cBhvr>
                                        <p:cTn id="65" dur="1" fill="hold">
                                          <p:stCondLst>
                                            <p:cond delay="0"/>
                                          </p:stCondLst>
                                        </p:cTn>
                                        <p:tgtEl>
                                          <p:spTgt spid="24">
                                            <p:txEl>
                                              <p:pRg st="5" end="5"/>
                                            </p:txEl>
                                          </p:spTgt>
                                        </p:tgtEl>
                                        <p:attrNameLst>
                                          <p:attrName>style.visibility</p:attrName>
                                        </p:attrNameLst>
                                      </p:cBhvr>
                                      <p:to>
                                        <p:strVal val="visible"/>
                                      </p:to>
                                    </p:set>
                                    <p:animEffect transition="in" filter="fade">
                                      <p:cBhvr>
                                        <p:cTn id="66" dur="1500"/>
                                        <p:tgtEl>
                                          <p:spTgt spid="24">
                                            <p:txEl>
                                              <p:pRg st="5" end="5"/>
                                            </p:txEl>
                                          </p:spTgt>
                                        </p:tgtEl>
                                      </p:cBhvr>
                                    </p:animEffect>
                                    <p:anim calcmode="lin" valueType="num">
                                      <p:cBhvr>
                                        <p:cTn id="67" dur="1500" fill="hold"/>
                                        <p:tgtEl>
                                          <p:spTgt spid="24">
                                            <p:txEl>
                                              <p:pRg st="5" end="5"/>
                                            </p:txEl>
                                          </p:spTgt>
                                        </p:tgtEl>
                                        <p:attrNameLst>
                                          <p:attrName>ppt_x</p:attrName>
                                        </p:attrNameLst>
                                      </p:cBhvr>
                                      <p:tavLst>
                                        <p:tav tm="0">
                                          <p:val>
                                            <p:strVal val="#ppt_x"/>
                                          </p:val>
                                        </p:tav>
                                        <p:tav tm="100000">
                                          <p:val>
                                            <p:strVal val="#ppt_x"/>
                                          </p:val>
                                        </p:tav>
                                      </p:tavLst>
                                    </p:anim>
                                    <p:anim calcmode="lin" valueType="num">
                                      <p:cBhvr>
                                        <p:cTn id="68" dur="1500" fill="hold"/>
                                        <p:tgtEl>
                                          <p:spTgt spid="2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 grpId="0"/>
      <p:bldP spid="2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1397629" y="1004399"/>
            <a:ext cx="8757753" cy="170662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23" name="Rectangle 22"/>
          <p:cNvSpPr/>
          <p:nvPr/>
        </p:nvSpPr>
        <p:spPr>
          <a:xfrm>
            <a:off x="6526098" y="938597"/>
            <a:ext cx="5491731" cy="3702844"/>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sp>
      <p:sp>
        <p:nvSpPr>
          <p:cNvPr id="3" name="Rectangle 2"/>
          <p:cNvSpPr/>
          <p:nvPr/>
        </p:nvSpPr>
        <p:spPr>
          <a:xfrm>
            <a:off x="1454820" y="819743"/>
            <a:ext cx="4132863"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Họa</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trang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trí</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bằng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endParaRPr lang="en-US" sz="24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472646" y="1300250"/>
            <a:ext cx="10020853" cy="461665"/>
          </a:xfrm>
          <a:prstGeom prst="rect">
            <a:avLst/>
          </a:prstGeom>
        </p:spPr>
        <p:txBody>
          <a:bodyPr wrap="squar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Hình</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và</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nhiều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phối</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hợp</a:t>
            </a:r>
            <a:endParaRPr lang="en-US" sz="2400" b="1" dirty="0">
              <a:latin typeface="Times New Roman" panose="02020603050405020304" pitchFamily="18" charset="0"/>
              <a:cs typeface="Times New Roman" panose="02020603050405020304" pitchFamily="18" charset="0"/>
            </a:endParaRPr>
          </a:p>
        </p:txBody>
      </p:sp>
      <p:sp>
        <p:nvSpPr>
          <p:cNvPr id="5" name="Rectangle 4"/>
          <p:cNvSpPr/>
          <p:nvPr/>
        </p:nvSpPr>
        <p:spPr>
          <a:xfrm>
            <a:off x="1472646" y="1875998"/>
            <a:ext cx="6643998"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Nhịp</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các</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trong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đều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nhau</a:t>
            </a:r>
            <a:endParaRPr lang="en-US" sz="2400" b="1" dirty="0">
              <a:latin typeface="Times New Roman" panose="02020603050405020304" pitchFamily="18" charset="0"/>
              <a:cs typeface="Times New Roman" panose="02020603050405020304" pitchFamily="18" charset="0"/>
            </a:endParaRPr>
          </a:p>
        </p:txBody>
      </p:sp>
      <p:sp>
        <p:nvSpPr>
          <p:cNvPr id="6" name="Rectangle 5"/>
          <p:cNvSpPr/>
          <p:nvPr/>
        </p:nvSpPr>
        <p:spPr>
          <a:xfrm>
            <a:off x="1472646" y="2374116"/>
            <a:ext cx="8202887" cy="461665"/>
          </a:xfrm>
          <a:prstGeom prst="rect">
            <a:avLst/>
          </a:prstGeom>
        </p:spPr>
        <p:txBody>
          <a:bodyPr wrap="none">
            <a:spAutoFit/>
          </a:bodyPr>
          <a:lstStyle/>
          <a:p>
            <a:r>
              <a:rPr lang="en-US" sz="2400" b="1" dirty="0" smtClean="0">
                <a:latin typeface="Times New Roman" panose="02020603050405020304" pitchFamily="18" charset="0"/>
                <a:cs typeface="Times New Roman" panose="02020603050405020304" pitchFamily="18" charset="0"/>
              </a:rPr>
              <a:t>- </a:t>
            </a:r>
            <a:r>
              <a:rPr lang="en-US" sz="2400" b="1" dirty="0" err="1" smtClean="0">
                <a:latin typeface="Times New Roman" panose="02020603050405020304" pitchFamily="18" charset="0"/>
                <a:cs typeface="Times New Roman" panose="02020603050405020304" pitchFamily="18" charset="0"/>
              </a:rPr>
              <a:t>Các</a:t>
            </a:r>
            <a:r>
              <a:rPr lang="en-US" sz="2400" b="1" dirty="0" smtClean="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liệu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của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tạo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họa</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tiết</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chấm</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màu</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theo</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hàng</a:t>
            </a:r>
            <a:r>
              <a:rPr lang="en-US" sz="2400" b="1" dirty="0">
                <a:latin typeface="Times New Roman" panose="02020603050405020304" pitchFamily="18" charset="0"/>
                <a:cs typeface="Times New Roman" panose="02020603050405020304" pitchFamily="18" charset="0"/>
              </a:rPr>
              <a:t> </a:t>
            </a:r>
            <a:r>
              <a:rPr lang="en-US" sz="2400" b="1" dirty="0" err="1">
                <a:latin typeface="Times New Roman" panose="02020603050405020304" pitchFamily="18" charset="0"/>
                <a:cs typeface="Times New Roman" panose="02020603050405020304" pitchFamily="18" charset="0"/>
              </a:rPr>
              <a:t>lối</a:t>
            </a:r>
            <a:endParaRPr lang="en-US" sz="2400" b="1" dirty="0">
              <a:latin typeface="Times New Roman" panose="02020603050405020304" pitchFamily="18" charset="0"/>
              <a:cs typeface="Times New Roman" panose="02020603050405020304" pitchFamily="18" charset="0"/>
            </a:endParaRPr>
          </a:p>
        </p:txBody>
      </p:sp>
      <p:sp>
        <p:nvSpPr>
          <p:cNvPr id="18" name="椭圆 14">
            <a:extLst>
              <a:ext uri="{FF2B5EF4-FFF2-40B4-BE49-F238E27FC236}">
                <a16:creationId xmlns:a16="http://schemas.microsoft.com/office/drawing/2014/main" id="{F027A450-CD6B-4746-9A03-CC7AE88D51B6}"/>
              </a:ext>
            </a:extLst>
          </p:cNvPr>
          <p:cNvSpPr/>
          <p:nvPr>
            <p:custDataLst>
              <p:tags r:id="rId2"/>
            </p:custDataLst>
          </p:nvPr>
        </p:nvSpPr>
        <p:spPr>
          <a:xfrm>
            <a:off x="301818" y="179275"/>
            <a:ext cx="1042988" cy="1044575"/>
          </a:xfrm>
          <a:prstGeom prst="ellipse">
            <a:avLst/>
          </a:prstGeom>
          <a:solidFill>
            <a:srgbClr val="FFFFFF"/>
          </a:solidFill>
          <a:ln w="25400" cap="flat" cmpd="sng" algn="ctr">
            <a:solidFill>
              <a:srgbClr val="00B050"/>
            </a:solidFill>
            <a:prstDash val="solid"/>
          </a:ln>
          <a:effectLst/>
        </p:spPr>
        <p:txBody>
          <a:bodyPr anchor="ctr"/>
          <a:lstStyle/>
          <a:p>
            <a:pPr algn="ctr">
              <a:defRPr/>
            </a:pPr>
            <a:r>
              <a:rPr lang="en-US" altLang="zh-CN" kern="0" smtClea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25" name="椭圆 15">
            <a:extLst>
              <a:ext uri="{FF2B5EF4-FFF2-40B4-BE49-F238E27FC236}">
                <a16:creationId xmlns:a16="http://schemas.microsoft.com/office/drawing/2014/main" id="{EFEFA0EC-4E8B-4CF8-9959-E91D80857772}"/>
              </a:ext>
            </a:extLst>
          </p:cNvPr>
          <p:cNvSpPr/>
          <p:nvPr>
            <p:custDataLst>
              <p:tags r:id="rId3"/>
            </p:custDataLst>
          </p:nvPr>
        </p:nvSpPr>
        <p:spPr>
          <a:xfrm>
            <a:off x="390718" y="269762"/>
            <a:ext cx="865188" cy="863600"/>
          </a:xfrm>
          <a:prstGeom prst="ellipse">
            <a:avLst/>
          </a:prstGeom>
          <a:solidFill>
            <a:schemeClr val="accent3">
              <a:lumMod val="75000"/>
            </a:schemeClr>
          </a:solidFill>
          <a:ln w="6350" cap="flat" cmpd="sng" algn="ctr">
            <a:noFill/>
            <a:prstDash val="solid"/>
          </a:ln>
          <a:effectLst/>
        </p:spPr>
        <p:txBody>
          <a:bodyPr anchor="ctr"/>
          <a:lstStyle/>
          <a:p>
            <a:pPr algn="ctr">
              <a:defRPr/>
            </a:pPr>
            <a:r>
              <a:rPr lang="en-US" altLang="zh-CN" sz="4400" kern="0" dirty="0">
                <a:solidFill>
                  <a:prstClr val="white"/>
                </a:solidFill>
                <a:latin typeface="Impact" pitchFamily="34" charset="0"/>
                <a:ea typeface="宋体" panose="02010600030101010101" pitchFamily="2" charset="-122"/>
              </a:rPr>
              <a:t>1</a:t>
            </a:r>
            <a:endParaRPr lang="zh-CN" altLang="en-US" sz="4400" kern="0" dirty="0">
              <a:solidFill>
                <a:prstClr val="white"/>
              </a:solidFill>
              <a:latin typeface="Impact" pitchFamily="34" charset="0"/>
              <a:ea typeface="宋体" panose="02010600030101010101" pitchFamily="2" charset="-122"/>
            </a:endParaRPr>
          </a:p>
        </p:txBody>
      </p:sp>
      <p:cxnSp>
        <p:nvCxnSpPr>
          <p:cNvPr id="26" name="直接连接符 16">
            <a:extLst>
              <a:ext uri="{FF2B5EF4-FFF2-40B4-BE49-F238E27FC236}">
                <a16:creationId xmlns:a16="http://schemas.microsoft.com/office/drawing/2014/main" id="{AC8BA5D3-50FA-4643-9328-499D8CCB3D8D}"/>
              </a:ext>
            </a:extLst>
          </p:cNvPr>
          <p:cNvCxnSpPr>
            <a:cxnSpLocks noChangeShapeType="1"/>
          </p:cNvCxnSpPr>
          <p:nvPr>
            <p:custDataLst>
              <p:tags r:id="rId4"/>
            </p:custDataLst>
          </p:nvPr>
        </p:nvCxnSpPr>
        <p:spPr bwMode="auto">
          <a:xfrm flipV="1">
            <a:off x="1356861" y="747172"/>
            <a:ext cx="7817125" cy="1"/>
          </a:xfrm>
          <a:prstGeom prst="line">
            <a:avLst/>
          </a:prstGeom>
          <a:noFill/>
          <a:ln w="28575" algn="ctr">
            <a:solidFill>
              <a:srgbClr val="00B050"/>
            </a:solidFill>
            <a:round/>
            <a:headEnd/>
            <a:tailEnd type="oval" w="lg" len="lg"/>
          </a:ln>
          <a:extLst>
            <a:ext uri="{909E8E84-426E-40DD-AFC4-6F175D3DCCD1}">
              <a14:hiddenFill xmlns:a14="http://schemas.microsoft.com/office/drawing/2010/main">
                <a:noFill/>
              </a14:hiddenFill>
            </a:ext>
          </a:extLst>
        </p:spPr>
      </p:cxnSp>
      <p:sp>
        <p:nvSpPr>
          <p:cNvPr id="27" name="Rectangle 26"/>
          <p:cNvSpPr/>
          <p:nvPr/>
        </p:nvSpPr>
        <p:spPr>
          <a:xfrm>
            <a:off x="686747" y="249211"/>
            <a:ext cx="9157355" cy="523220"/>
          </a:xfrm>
          <a:prstGeom prst="rect">
            <a:avLst/>
          </a:prstGeom>
        </p:spPr>
        <p:txBody>
          <a:bodyPr wrap="square">
            <a:spAutoFit/>
          </a:bodyPr>
          <a:lstStyle/>
          <a:p>
            <a:pPr algn="ctr"/>
            <a:r>
              <a:rPr lang="en-US" sz="2800" b="1" dirty="0" err="1" smtClean="0">
                <a:solidFill>
                  <a:srgbClr val="FF0000"/>
                </a:solidFill>
                <a:latin typeface="Times New Roman" panose="02020603050405020304" pitchFamily="18" charset="0"/>
                <a:cs typeface="Times New Roman" panose="02020603050405020304" pitchFamily="18" charset="0"/>
              </a:rPr>
              <a:t>Quan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sát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nhận</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thức</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về</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họa</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tiết</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trang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trí</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bằng</a:t>
            </a:r>
            <a:r>
              <a:rPr lang="en-US" sz="2800" b="1" dirty="0" smtClean="0">
                <a:solidFill>
                  <a:srgbClr val="FF0000"/>
                </a:solidFill>
                <a:latin typeface="Times New Roman" panose="02020603050405020304" pitchFamily="18" charset="0"/>
                <a:cs typeface="Times New Roman" panose="02020603050405020304" pitchFamily="18" charset="0"/>
              </a:rPr>
              <a:t> </a:t>
            </a:r>
            <a:r>
              <a:rPr lang="en-US" sz="2800" b="1" dirty="0" err="1" smtClean="0">
                <a:solidFill>
                  <a:srgbClr val="FF0000"/>
                </a:solidFill>
                <a:latin typeface="Times New Roman" panose="02020603050405020304" pitchFamily="18" charset="0"/>
                <a:cs typeface="Times New Roman" panose="02020603050405020304" pitchFamily="18" charset="0"/>
              </a:rPr>
              <a:t>chấm</a:t>
            </a:r>
            <a:endParaRPr lang="en-US" sz="2800" b="1" dirty="0">
              <a:solidFill>
                <a:srgbClr val="FF0000"/>
              </a:solidFill>
              <a:latin typeface="Times New Roman" panose="02020603050405020304" pitchFamily="18" charset="0"/>
              <a:cs typeface="Times New Roman" panose="02020603050405020304" pitchFamily="18" charset="0"/>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461165" y="2950257"/>
            <a:ext cx="7190508" cy="36306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65266" y="2998210"/>
            <a:ext cx="3525314" cy="361040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40283154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500"/>
                                        <p:tgtEl>
                                          <p:spTgt spid="3"/>
                                        </p:tgtEl>
                                      </p:cBhvr>
                                    </p:animEffect>
                                    <p:anim calcmode="lin" valueType="num">
                                      <p:cBhvr>
                                        <p:cTn id="8" dur="1500" fill="hold"/>
                                        <p:tgtEl>
                                          <p:spTgt spid="3"/>
                                        </p:tgtEl>
                                        <p:attrNameLst>
                                          <p:attrName>ppt_x</p:attrName>
                                        </p:attrNameLst>
                                      </p:cBhvr>
                                      <p:tavLst>
                                        <p:tav tm="0">
                                          <p:val>
                                            <p:strVal val="#ppt_x"/>
                                          </p:val>
                                        </p:tav>
                                        <p:tav tm="100000">
                                          <p:val>
                                            <p:strVal val="#ppt_x"/>
                                          </p:val>
                                        </p:tav>
                                      </p:tavLst>
                                    </p:anim>
                                    <p:anim calcmode="lin" valueType="num">
                                      <p:cBhvr>
                                        <p:cTn id="9" dur="1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1500"/>
                            </p:stCondLst>
                            <p:childTnLst>
                              <p:par>
                                <p:cTn id="11" presetID="47"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500"/>
                                        <p:tgtEl>
                                          <p:spTgt spid="4"/>
                                        </p:tgtEl>
                                      </p:cBhvr>
                                    </p:animEffect>
                                    <p:anim calcmode="lin" valueType="num">
                                      <p:cBhvr>
                                        <p:cTn id="14" dur="1500" fill="hold"/>
                                        <p:tgtEl>
                                          <p:spTgt spid="4"/>
                                        </p:tgtEl>
                                        <p:attrNameLst>
                                          <p:attrName>ppt_x</p:attrName>
                                        </p:attrNameLst>
                                      </p:cBhvr>
                                      <p:tavLst>
                                        <p:tav tm="0">
                                          <p:val>
                                            <p:strVal val="#ppt_x"/>
                                          </p:val>
                                        </p:tav>
                                        <p:tav tm="100000">
                                          <p:val>
                                            <p:strVal val="#ppt_x"/>
                                          </p:val>
                                        </p:tav>
                                      </p:tavLst>
                                    </p:anim>
                                    <p:anim calcmode="lin" valueType="num">
                                      <p:cBhvr>
                                        <p:cTn id="15" dur="1500" fill="hold"/>
                                        <p:tgtEl>
                                          <p:spTgt spid="4"/>
                                        </p:tgtEl>
                                        <p:attrNameLst>
                                          <p:attrName>ppt_y</p:attrName>
                                        </p:attrNameLst>
                                      </p:cBhvr>
                                      <p:tavLst>
                                        <p:tav tm="0">
                                          <p:val>
                                            <p:strVal val="#ppt_y-.1"/>
                                          </p:val>
                                        </p:tav>
                                        <p:tav tm="100000">
                                          <p:val>
                                            <p:strVal val="#ppt_y"/>
                                          </p:val>
                                        </p:tav>
                                      </p:tavLst>
                                    </p:anim>
                                  </p:childTnLst>
                                </p:cTn>
                              </p:par>
                            </p:childTnLst>
                          </p:cTn>
                        </p:par>
                        <p:par>
                          <p:cTn id="16" fill="hold">
                            <p:stCondLst>
                              <p:cond delay="3000"/>
                            </p:stCondLst>
                            <p:childTnLst>
                              <p:par>
                                <p:cTn id="17" presetID="47"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1500"/>
                                        <p:tgtEl>
                                          <p:spTgt spid="5"/>
                                        </p:tgtEl>
                                      </p:cBhvr>
                                    </p:animEffect>
                                    <p:anim calcmode="lin" valueType="num">
                                      <p:cBhvr>
                                        <p:cTn id="20" dur="1500" fill="hold"/>
                                        <p:tgtEl>
                                          <p:spTgt spid="5"/>
                                        </p:tgtEl>
                                        <p:attrNameLst>
                                          <p:attrName>ppt_x</p:attrName>
                                        </p:attrNameLst>
                                      </p:cBhvr>
                                      <p:tavLst>
                                        <p:tav tm="0">
                                          <p:val>
                                            <p:strVal val="#ppt_x"/>
                                          </p:val>
                                        </p:tav>
                                        <p:tav tm="100000">
                                          <p:val>
                                            <p:strVal val="#ppt_x"/>
                                          </p:val>
                                        </p:tav>
                                      </p:tavLst>
                                    </p:anim>
                                    <p:anim calcmode="lin" valueType="num">
                                      <p:cBhvr>
                                        <p:cTn id="21" dur="1500" fill="hold"/>
                                        <p:tgtEl>
                                          <p:spTgt spid="5"/>
                                        </p:tgtEl>
                                        <p:attrNameLst>
                                          <p:attrName>ppt_y</p:attrName>
                                        </p:attrNameLst>
                                      </p:cBhvr>
                                      <p:tavLst>
                                        <p:tav tm="0">
                                          <p:val>
                                            <p:strVal val="#ppt_y-.1"/>
                                          </p:val>
                                        </p:tav>
                                        <p:tav tm="100000">
                                          <p:val>
                                            <p:strVal val="#ppt_y"/>
                                          </p:val>
                                        </p:tav>
                                      </p:tavLst>
                                    </p:anim>
                                  </p:childTnLst>
                                </p:cTn>
                              </p:par>
                            </p:childTnLst>
                          </p:cTn>
                        </p:par>
                        <p:par>
                          <p:cTn id="22" fill="hold">
                            <p:stCondLst>
                              <p:cond delay="4500"/>
                            </p:stCondLst>
                            <p:childTnLst>
                              <p:par>
                                <p:cTn id="23" presetID="47" presetClass="entr" presetSubtype="0"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1500"/>
                                        <p:tgtEl>
                                          <p:spTgt spid="6"/>
                                        </p:tgtEl>
                                      </p:cBhvr>
                                    </p:animEffect>
                                    <p:anim calcmode="lin" valueType="num">
                                      <p:cBhvr>
                                        <p:cTn id="26" dur="1500" fill="hold"/>
                                        <p:tgtEl>
                                          <p:spTgt spid="6"/>
                                        </p:tgtEl>
                                        <p:attrNameLst>
                                          <p:attrName>ppt_x</p:attrName>
                                        </p:attrNameLst>
                                      </p:cBhvr>
                                      <p:tavLst>
                                        <p:tav tm="0">
                                          <p:val>
                                            <p:strVal val="#ppt_x"/>
                                          </p:val>
                                        </p:tav>
                                        <p:tav tm="100000">
                                          <p:val>
                                            <p:strVal val="#ppt_x"/>
                                          </p:val>
                                        </p:tav>
                                      </p:tavLst>
                                    </p:anim>
                                    <p:anim calcmode="lin" valueType="num">
                                      <p:cBhvr>
                                        <p:cTn id="27" dur="15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1A05E88-E93B-446F-9EA2-F7A8649122EB}"/>
              </a:ext>
            </a:extLst>
          </p:cNvPr>
          <p:cNvGrpSpPr/>
          <p:nvPr/>
        </p:nvGrpSpPr>
        <p:grpSpPr>
          <a:xfrm>
            <a:off x="672142" y="3957227"/>
            <a:ext cx="10397639" cy="701936"/>
            <a:chOff x="1606550" y="1484778"/>
            <a:chExt cx="6010087" cy="428874"/>
          </a:xfrm>
        </p:grpSpPr>
        <p:sp>
          <p:nvSpPr>
            <p:cNvPr id="6" name="MH_Other_5">
              <a:extLst>
                <a:ext uri="{FF2B5EF4-FFF2-40B4-BE49-F238E27FC236}">
                  <a16:creationId xmlns:a16="http://schemas.microsoft.com/office/drawing/2014/main" id="{5663367B-1C87-43A6-A009-8A2A27C51A0A}"/>
                </a:ext>
              </a:extLst>
            </p:cNvPr>
            <p:cNvSpPr/>
            <p:nvPr>
              <p:custDataLst>
                <p:tags r:id="rId11"/>
              </p:custDataLst>
            </p:nvPr>
          </p:nvSpPr>
          <p:spPr>
            <a:xfrm>
              <a:off x="7219894" y="1484778"/>
              <a:ext cx="396743" cy="4134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latin typeface="+mn-ea"/>
              </a:endParaRPr>
            </a:p>
          </p:txBody>
        </p:sp>
        <p:sp>
          <p:nvSpPr>
            <p:cNvPr id="29" name="MH_SubTitle_1">
              <a:extLst>
                <a:ext uri="{FF2B5EF4-FFF2-40B4-BE49-F238E27FC236}">
                  <a16:creationId xmlns:a16="http://schemas.microsoft.com/office/drawing/2014/main" id="{0CA46D69-6F5C-4369-9E5B-95D3BA775BDF}"/>
                </a:ext>
              </a:extLst>
            </p:cNvPr>
            <p:cNvSpPr/>
            <p:nvPr>
              <p:custDataLst>
                <p:tags r:id="rId12"/>
              </p:custDataLst>
            </p:nvPr>
          </p:nvSpPr>
          <p:spPr>
            <a:xfrm>
              <a:off x="1998734" y="1500188"/>
              <a:ext cx="5146325"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z="2800" smtClean="0">
                  <a:solidFill>
                    <a:srgbClr val="FFFFFF"/>
                  </a:solidFill>
                </a:rPr>
                <a:t> </a:t>
              </a:r>
              <a:endParaRPr lang="zh-CN" altLang="en-US" sz="2800" dirty="0">
                <a:solidFill>
                  <a:srgbClr val="FFFFFF"/>
                </a:solidFill>
              </a:endParaRPr>
            </a:p>
          </p:txBody>
        </p:sp>
        <p:sp>
          <p:nvSpPr>
            <p:cNvPr id="9" name="MH_Other_6">
              <a:extLst>
                <a:ext uri="{FF2B5EF4-FFF2-40B4-BE49-F238E27FC236}">
                  <a16:creationId xmlns:a16="http://schemas.microsoft.com/office/drawing/2014/main" id="{A86D06E3-80D7-478A-B128-3C60334D250B}"/>
                </a:ext>
              </a:extLst>
            </p:cNvPr>
            <p:cNvSpPr/>
            <p:nvPr>
              <p:custDataLst>
                <p:tags r:id="rId13"/>
              </p:custDataLst>
            </p:nvPr>
          </p:nvSpPr>
          <p:spPr>
            <a:xfrm>
              <a:off x="1606550" y="1510828"/>
              <a:ext cx="395223" cy="39522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 name="组合 4">
            <a:extLst>
              <a:ext uri="{FF2B5EF4-FFF2-40B4-BE49-F238E27FC236}">
                <a16:creationId xmlns:a16="http://schemas.microsoft.com/office/drawing/2014/main" id="{142E4CC6-F4D5-4C0B-8390-F3E027FEEF48}"/>
              </a:ext>
            </a:extLst>
          </p:cNvPr>
          <p:cNvGrpSpPr/>
          <p:nvPr/>
        </p:nvGrpSpPr>
        <p:grpSpPr>
          <a:xfrm>
            <a:off x="672142" y="4915418"/>
            <a:ext cx="11159638" cy="701936"/>
            <a:chOff x="1606550" y="2670447"/>
            <a:chExt cx="5090771" cy="428874"/>
          </a:xfrm>
        </p:grpSpPr>
        <p:sp>
          <p:nvSpPr>
            <p:cNvPr id="13" name="MH_Other_3">
              <a:extLst>
                <a:ext uri="{FF2B5EF4-FFF2-40B4-BE49-F238E27FC236}">
                  <a16:creationId xmlns:a16="http://schemas.microsoft.com/office/drawing/2014/main" id="{F1C69AC0-98E0-4610-BFD4-32A482FE92D6}"/>
                </a:ext>
              </a:extLst>
            </p:cNvPr>
            <p:cNvSpPr/>
            <p:nvPr>
              <p:custDataLst>
                <p:tags r:id="rId8"/>
              </p:custDataLst>
            </p:nvPr>
          </p:nvSpPr>
          <p:spPr>
            <a:xfrm>
              <a:off x="6338499" y="2670447"/>
              <a:ext cx="358822" cy="4134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0" name="MH_SubTitle_2">
              <a:extLst>
                <a:ext uri="{FF2B5EF4-FFF2-40B4-BE49-F238E27FC236}">
                  <a16:creationId xmlns:a16="http://schemas.microsoft.com/office/drawing/2014/main" id="{F5B8940F-4C1D-4F83-81BE-87B200D108ED}"/>
                </a:ext>
              </a:extLst>
            </p:cNvPr>
            <p:cNvSpPr/>
            <p:nvPr>
              <p:custDataLst>
                <p:tags r:id="rId9"/>
              </p:custDataLst>
            </p:nvPr>
          </p:nvSpPr>
          <p:spPr>
            <a:xfrm>
              <a:off x="1922891" y="2685857"/>
              <a:ext cx="4363622"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16" name="MH_Other_4">
              <a:extLst>
                <a:ext uri="{FF2B5EF4-FFF2-40B4-BE49-F238E27FC236}">
                  <a16:creationId xmlns:a16="http://schemas.microsoft.com/office/drawing/2014/main" id="{A4C57CAE-8DDC-4980-9FB8-D3F584E3B0B1}"/>
                </a:ext>
              </a:extLst>
            </p:cNvPr>
            <p:cNvSpPr/>
            <p:nvPr>
              <p:custDataLst>
                <p:tags r:id="rId10"/>
              </p:custDataLst>
            </p:nvPr>
          </p:nvSpPr>
          <p:spPr>
            <a:xfrm>
              <a:off x="1606550" y="2696497"/>
              <a:ext cx="338037" cy="396744"/>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smtClean="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2400" dirty="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 name="组合 3">
            <a:extLst>
              <a:ext uri="{FF2B5EF4-FFF2-40B4-BE49-F238E27FC236}">
                <a16:creationId xmlns:a16="http://schemas.microsoft.com/office/drawing/2014/main" id="{C3FACE83-B76B-49D5-9106-9EDA69D75AE3}"/>
              </a:ext>
            </a:extLst>
          </p:cNvPr>
          <p:cNvGrpSpPr/>
          <p:nvPr/>
        </p:nvGrpSpPr>
        <p:grpSpPr>
          <a:xfrm>
            <a:off x="630578" y="5840491"/>
            <a:ext cx="10965676" cy="688083"/>
            <a:chOff x="1606550" y="3864580"/>
            <a:chExt cx="4983281" cy="420410"/>
          </a:xfrm>
        </p:grpSpPr>
        <p:sp>
          <p:nvSpPr>
            <p:cNvPr id="20" name="MH_Other_1">
              <a:extLst>
                <a:ext uri="{FF2B5EF4-FFF2-40B4-BE49-F238E27FC236}">
                  <a16:creationId xmlns:a16="http://schemas.microsoft.com/office/drawing/2014/main" id="{E7CB68D5-B1A6-442A-998A-C6216CB76F9A}"/>
                </a:ext>
              </a:extLst>
            </p:cNvPr>
            <p:cNvSpPr/>
            <p:nvPr>
              <p:custDataLst>
                <p:tags r:id="rId5"/>
              </p:custDataLst>
            </p:nvPr>
          </p:nvSpPr>
          <p:spPr>
            <a:xfrm>
              <a:off x="6230865" y="3864580"/>
              <a:ext cx="358966" cy="41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1" name="MH_SubTitle_3">
              <a:extLst>
                <a:ext uri="{FF2B5EF4-FFF2-40B4-BE49-F238E27FC236}">
                  <a16:creationId xmlns:a16="http://schemas.microsoft.com/office/drawing/2014/main" id="{7122CBED-7C1C-4986-8CFF-01C9F4DD26D0}"/>
                </a:ext>
              </a:extLst>
            </p:cNvPr>
            <p:cNvSpPr/>
            <p:nvPr>
              <p:custDataLst>
                <p:tags r:id="rId6"/>
              </p:custDataLst>
            </p:nvPr>
          </p:nvSpPr>
          <p:spPr>
            <a:xfrm>
              <a:off x="1935773" y="3871526"/>
              <a:ext cx="4244811"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23" name="MH_Other_2">
              <a:extLst>
                <a:ext uri="{FF2B5EF4-FFF2-40B4-BE49-F238E27FC236}">
                  <a16:creationId xmlns:a16="http://schemas.microsoft.com/office/drawing/2014/main" id="{124CA0AE-5BD5-4E5E-B3C3-FEC55F6402D6}"/>
                </a:ext>
              </a:extLst>
            </p:cNvPr>
            <p:cNvSpPr/>
            <p:nvPr>
              <p:custDataLst>
                <p:tags r:id="rId7"/>
              </p:custDataLst>
            </p:nvPr>
          </p:nvSpPr>
          <p:spPr>
            <a:xfrm>
              <a:off x="1606550" y="3882166"/>
              <a:ext cx="336753" cy="39674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smtClean="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3 </a:t>
              </a:r>
              <a:endParaRPr lang="zh-CN" altLang="en-US"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28" name="Rectangle 27"/>
          <p:cNvSpPr/>
          <p:nvPr/>
        </p:nvSpPr>
        <p:spPr>
          <a:xfrm>
            <a:off x="1206152" y="208293"/>
            <a:ext cx="6085067" cy="40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err="1">
                <a:solidFill>
                  <a:srgbClr val="FF0000"/>
                </a:solidFill>
                <a:latin typeface="Times New Roman" panose="02020603050405020304" pitchFamily="18" charset="0"/>
                <a:cs typeface="Times New Roman" panose="02020603050405020304" pitchFamily="18" charset="0"/>
              </a:rPr>
              <a:t>Cách</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tạo</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họa</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tiết</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trang</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trí</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bằng</a:t>
            </a:r>
            <a:r>
              <a:rPr lang="fr-FR" sz="2800" b="1" dirty="0">
                <a:solidFill>
                  <a:srgbClr val="FF0000"/>
                </a:solidFill>
                <a:latin typeface="Times New Roman" panose="02020603050405020304" pitchFamily="18" charset="0"/>
                <a:cs typeface="Times New Roman" panose="02020603050405020304" pitchFamily="18" charset="0"/>
              </a:rPr>
              <a:t> </a:t>
            </a:r>
            <a:r>
              <a:rPr lang="fr-FR" sz="2800" b="1" dirty="0" err="1">
                <a:solidFill>
                  <a:srgbClr val="FF0000"/>
                </a:solidFill>
                <a:latin typeface="Times New Roman" panose="02020603050405020304" pitchFamily="18" charset="0"/>
                <a:cs typeface="Times New Roman" panose="02020603050405020304" pitchFamily="18" charset="0"/>
              </a:rPr>
              <a:t>chấm</a:t>
            </a:r>
            <a:r>
              <a:rPr lang="fr-FR" sz="2800" b="1" dirty="0">
                <a:solidFill>
                  <a:srgbClr val="FF0000"/>
                </a:solidFill>
                <a:latin typeface="Times New Roman" panose="02020603050405020304" pitchFamily="18" charset="0"/>
                <a:cs typeface="Times New Roman" panose="02020603050405020304" pitchFamily="18" charset="0"/>
              </a:rPr>
              <a:t> </a:t>
            </a:r>
            <a:endParaRPr lang="en-US" sz="2800" b="1" dirty="0">
              <a:solidFill>
                <a:srgbClr val="FF0000"/>
              </a:solidFill>
              <a:latin typeface="Times New Roman" panose="02020603050405020304" pitchFamily="18" charset="0"/>
              <a:cs typeface="Times New Roman" panose="02020603050405020304" pitchFamily="18" charset="0"/>
            </a:endParaRPr>
          </a:p>
        </p:txBody>
      </p:sp>
      <p:sp>
        <p:nvSpPr>
          <p:cNvPr id="24" name="椭圆 14">
            <a:extLst>
              <a:ext uri="{FF2B5EF4-FFF2-40B4-BE49-F238E27FC236}">
                <a16:creationId xmlns:a16="http://schemas.microsoft.com/office/drawing/2014/main" id="{F027A450-CD6B-4746-9A03-CC7AE88D51B6}"/>
              </a:ext>
            </a:extLst>
          </p:cNvPr>
          <p:cNvSpPr/>
          <p:nvPr>
            <p:custDataLst>
              <p:tags r:id="rId2"/>
            </p:custDataLst>
          </p:nvPr>
        </p:nvSpPr>
        <p:spPr>
          <a:xfrm>
            <a:off x="242653" y="105260"/>
            <a:ext cx="1042988" cy="1044575"/>
          </a:xfrm>
          <a:prstGeom prst="ellipse">
            <a:avLst/>
          </a:prstGeom>
          <a:solidFill>
            <a:srgbClr val="FFFFFF"/>
          </a:solidFill>
          <a:ln w="25400" cap="flat" cmpd="sng" algn="ctr">
            <a:solidFill>
              <a:srgbClr val="92D050"/>
            </a:solidFill>
            <a:prstDash val="solid"/>
          </a:ln>
          <a:effectLst/>
        </p:spPr>
        <p:txBody>
          <a:bodyPr anchor="ctr"/>
          <a:lstStyle/>
          <a:p>
            <a:pPr algn="ctr">
              <a:defRPr/>
            </a:pPr>
            <a:r>
              <a:rPr lang="en-US" altLang="zh-CN" kern="0" smtClea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25" name="椭圆 15">
            <a:extLst>
              <a:ext uri="{FF2B5EF4-FFF2-40B4-BE49-F238E27FC236}">
                <a16:creationId xmlns:a16="http://schemas.microsoft.com/office/drawing/2014/main" id="{EFEFA0EC-4E8B-4CF8-9959-E91D80857772}"/>
              </a:ext>
            </a:extLst>
          </p:cNvPr>
          <p:cNvSpPr/>
          <p:nvPr>
            <p:custDataLst>
              <p:tags r:id="rId3"/>
            </p:custDataLst>
          </p:nvPr>
        </p:nvSpPr>
        <p:spPr>
          <a:xfrm>
            <a:off x="331553" y="195747"/>
            <a:ext cx="865188" cy="863600"/>
          </a:xfrm>
          <a:prstGeom prst="ellipse">
            <a:avLst/>
          </a:prstGeom>
          <a:solidFill>
            <a:srgbClr val="FFC000"/>
          </a:solidFill>
          <a:ln w="6350" cap="flat" cmpd="sng" algn="ctr">
            <a:noFill/>
            <a:prstDash val="solid"/>
          </a:ln>
          <a:effectLst/>
        </p:spPr>
        <p:txBody>
          <a:bodyPr anchor="ctr"/>
          <a:lstStyle/>
          <a:p>
            <a:pPr algn="ctr">
              <a:defRPr/>
            </a:pPr>
            <a:r>
              <a:rPr lang="en-US" altLang="zh-CN" sz="4400" kern="0" dirty="0" smtClean="0">
                <a:solidFill>
                  <a:prstClr val="white"/>
                </a:solidFill>
                <a:latin typeface="Impact" pitchFamily="34" charset="0"/>
                <a:ea typeface="宋体" panose="02010600030101010101" pitchFamily="2" charset="-122"/>
              </a:rPr>
              <a:t>2</a:t>
            </a:r>
            <a:endParaRPr lang="zh-CN" altLang="en-US" sz="4400" kern="0" dirty="0">
              <a:solidFill>
                <a:prstClr val="white"/>
              </a:solidFill>
              <a:latin typeface="Impact" pitchFamily="34" charset="0"/>
              <a:ea typeface="宋体" panose="02010600030101010101" pitchFamily="2" charset="-122"/>
            </a:endParaRPr>
          </a:p>
        </p:txBody>
      </p:sp>
      <p:cxnSp>
        <p:nvCxnSpPr>
          <p:cNvPr id="26" name="直接连接符 16">
            <a:extLst>
              <a:ext uri="{FF2B5EF4-FFF2-40B4-BE49-F238E27FC236}">
                <a16:creationId xmlns:a16="http://schemas.microsoft.com/office/drawing/2014/main" id="{AC8BA5D3-50FA-4643-9328-499D8CCB3D8D}"/>
              </a:ext>
            </a:extLst>
          </p:cNvPr>
          <p:cNvCxnSpPr>
            <a:cxnSpLocks noChangeShapeType="1"/>
          </p:cNvCxnSpPr>
          <p:nvPr>
            <p:custDataLst>
              <p:tags r:id="rId4"/>
            </p:custDataLst>
          </p:nvPr>
        </p:nvCxnSpPr>
        <p:spPr bwMode="auto">
          <a:xfrm flipV="1">
            <a:off x="1285641" y="667953"/>
            <a:ext cx="5828668" cy="15014"/>
          </a:xfrm>
          <a:prstGeom prst="line">
            <a:avLst/>
          </a:prstGeom>
          <a:noFill/>
          <a:ln w="28575" algn="ctr">
            <a:solidFill>
              <a:schemeClr val="accent2"/>
            </a:solidFill>
            <a:round/>
            <a:headEnd/>
            <a:tailEnd type="oval" w="lg" len="lg"/>
          </a:ln>
          <a:extLst>
            <a:ext uri="{909E8E84-426E-40DD-AFC4-6F175D3DCCD1}">
              <a14:hiddenFill xmlns:a14="http://schemas.microsoft.com/office/drawing/2010/main">
                <a:noFill/>
              </a14:hiddenFill>
            </a:ext>
          </a:extLst>
        </p:spPr>
      </p:cxnSp>
      <p:sp>
        <p:nvSpPr>
          <p:cNvPr id="18" name="Rectangle 17"/>
          <p:cNvSpPr/>
          <p:nvPr/>
        </p:nvSpPr>
        <p:spPr>
          <a:xfrm>
            <a:off x="1456339" y="4011507"/>
            <a:ext cx="9086969" cy="517065"/>
          </a:xfrm>
          <a:prstGeom prst="rect">
            <a:avLst/>
          </a:prstGeom>
        </p:spPr>
        <p:txBody>
          <a:bodyPr wrap="square">
            <a:spAutoFit/>
          </a:bodyPr>
          <a:lstStyle/>
          <a:p>
            <a:pPr algn="just">
              <a:lnSpc>
                <a:spcPct val="115000"/>
              </a:lnSpc>
              <a:spcBef>
                <a:spcPts val="600"/>
              </a:spcBef>
              <a:spcAft>
                <a:spcPts val="600"/>
              </a:spcAft>
              <a:tabLst>
                <a:tab pos="2743200" algn="ctr"/>
                <a:tab pos="5486400" algn="r"/>
              </a:tabLst>
            </a:pPr>
            <a:r>
              <a:rPr lang="fr-FR" sz="2400" b="1" dirty="0" err="1" smtClean="0">
                <a:solidFill>
                  <a:srgbClr val="000000"/>
                </a:solidFill>
                <a:latin typeface="Times New Roman" panose="02020603050405020304" pitchFamily="18" charset="0"/>
                <a:ea typeface="Times New Roman" panose="02020603050405020304" pitchFamily="18" charset="0"/>
              </a:rPr>
              <a:t>Để</a:t>
            </a:r>
            <a:r>
              <a:rPr lang="fr-FR" sz="2400" b="1" dirty="0" smtClean="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tạo</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họa</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tiết</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trang</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trí</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bằng</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chấm</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màu</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thì</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cần</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bao</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nhiêu</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bước</a:t>
            </a:r>
            <a:r>
              <a:rPr lang="fr-FR" sz="2400" b="1" dirty="0">
                <a:solidFill>
                  <a:srgbClr val="000000"/>
                </a:solidFill>
                <a:latin typeface="Times New Roman" panose="02020603050405020304" pitchFamily="18" charset="0"/>
                <a:ea typeface="Times New Roman" panose="02020603050405020304" pitchFamily="18" charset="0"/>
              </a:rPr>
              <a:t> ?</a:t>
            </a:r>
            <a:endParaRPr lang="en-US" sz="2400" b="1" dirty="0">
              <a:latin typeface="Times New Roman" panose="02020603050405020304" pitchFamily="18" charset="0"/>
              <a:ea typeface="Times New Roman" panose="02020603050405020304" pitchFamily="18" charset="0"/>
            </a:endParaRPr>
          </a:p>
        </p:txBody>
      </p:sp>
      <p:sp>
        <p:nvSpPr>
          <p:cNvPr id="19" name="Rectangle 18"/>
          <p:cNvSpPr/>
          <p:nvPr/>
        </p:nvSpPr>
        <p:spPr>
          <a:xfrm>
            <a:off x="1707732" y="5009005"/>
            <a:ext cx="9472885" cy="461665"/>
          </a:xfrm>
          <a:prstGeom prst="rect">
            <a:avLst/>
          </a:prstGeom>
        </p:spPr>
        <p:txBody>
          <a:bodyPr wrap="square">
            <a:spAutoFit/>
          </a:bodyPr>
          <a:lstStyle/>
          <a:p>
            <a:r>
              <a:rPr lang="fr-FR" sz="2400" b="1" dirty="0" err="1">
                <a:solidFill>
                  <a:srgbClr val="000000"/>
                </a:solidFill>
                <a:latin typeface="Times New Roman" panose="02020603050405020304" pitchFamily="18" charset="0"/>
                <a:ea typeface="Times New Roman" panose="02020603050405020304" pitchFamily="18" charset="0"/>
              </a:rPr>
              <a:t>Cần</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làm</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gì</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để</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tạo</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họa</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tiết</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trang</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trí</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hình</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hoa</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lá</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trước</a:t>
            </a:r>
            <a:r>
              <a:rPr lang="fr-FR" sz="2400" b="1" dirty="0">
                <a:solidFill>
                  <a:srgbClr val="000000"/>
                </a:solidFill>
                <a:latin typeface="Times New Roman" panose="02020603050405020304" pitchFamily="18" charset="0"/>
                <a:ea typeface="Times New Roman" panose="02020603050405020304" pitchFamily="18" charset="0"/>
              </a:rPr>
              <a:t> khi </a:t>
            </a:r>
            <a:r>
              <a:rPr lang="fr-FR" sz="2400" b="1" dirty="0" err="1">
                <a:solidFill>
                  <a:srgbClr val="000000"/>
                </a:solidFill>
                <a:latin typeface="Times New Roman" panose="02020603050405020304" pitchFamily="18" charset="0"/>
                <a:ea typeface="Times New Roman" panose="02020603050405020304" pitchFamily="18" charset="0"/>
              </a:rPr>
              <a:t>chấm</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màu</a:t>
            </a:r>
            <a:r>
              <a:rPr lang="fr-FR" sz="2400" b="1" dirty="0">
                <a:solidFill>
                  <a:srgbClr val="000000"/>
                </a:solidFill>
                <a:latin typeface="Times New Roman" panose="02020603050405020304" pitchFamily="18" charset="0"/>
                <a:ea typeface="Times New Roman" panose="02020603050405020304" pitchFamily="18" charset="0"/>
              </a:rPr>
              <a:t>?</a:t>
            </a:r>
            <a:endParaRPr lang="en-US" sz="2400" b="1" dirty="0"/>
          </a:p>
        </p:txBody>
      </p:sp>
      <p:sp>
        <p:nvSpPr>
          <p:cNvPr id="21" name="Rectangle 20"/>
          <p:cNvSpPr/>
          <p:nvPr/>
        </p:nvSpPr>
        <p:spPr>
          <a:xfrm>
            <a:off x="1658392" y="5935587"/>
            <a:ext cx="9037317" cy="461665"/>
          </a:xfrm>
          <a:prstGeom prst="rect">
            <a:avLst/>
          </a:prstGeom>
        </p:spPr>
        <p:txBody>
          <a:bodyPr wrap="square">
            <a:spAutoFit/>
          </a:bodyPr>
          <a:lstStyle/>
          <a:p>
            <a:r>
              <a:rPr lang="fr-FR" sz="2400" b="1" dirty="0" err="1">
                <a:solidFill>
                  <a:srgbClr val="000000"/>
                </a:solidFill>
                <a:latin typeface="Times New Roman" panose="02020603050405020304" pitchFamily="18" charset="0"/>
                <a:ea typeface="Times New Roman" panose="02020603050405020304" pitchFamily="18" charset="0"/>
              </a:rPr>
              <a:t>Cách</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chấm</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màu</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cho</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họa</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tiết</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trang</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trí</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được</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thực</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hiện</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như</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thế</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nào</a:t>
            </a:r>
            <a:r>
              <a:rPr lang="fr-FR" sz="2400" b="1" dirty="0">
                <a:solidFill>
                  <a:srgbClr val="000000"/>
                </a:solidFill>
                <a:latin typeface="Times New Roman" panose="02020603050405020304" pitchFamily="18" charset="0"/>
                <a:ea typeface="Times New Roman" panose="02020603050405020304" pitchFamily="18" charset="0"/>
              </a:rPr>
              <a:t> ?</a:t>
            </a:r>
            <a:endParaRPr lang="en-US" sz="2400" b="1" dirty="0"/>
          </a:p>
        </p:txBody>
      </p:sp>
      <p:pic>
        <p:nvPicPr>
          <p:cNvPr id="27" name="Picture 26"/>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193531" y="1205343"/>
            <a:ext cx="2432444" cy="2507674"/>
          </a:xfrm>
          <a:prstGeom prst="rect">
            <a:avLst/>
          </a:prstGeom>
        </p:spPr>
      </p:pic>
      <p:pic>
        <p:nvPicPr>
          <p:cNvPr id="32" name="Picture 3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2770042" y="1224699"/>
            <a:ext cx="2180678" cy="2502171"/>
          </a:xfrm>
          <a:prstGeom prst="rect">
            <a:avLst/>
          </a:prstGeom>
        </p:spPr>
      </p:pic>
      <p:pic>
        <p:nvPicPr>
          <p:cNvPr id="33" name="Picture 32"/>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5124018" y="1218766"/>
            <a:ext cx="2213994" cy="2508105"/>
          </a:xfrm>
          <a:prstGeom prst="rect">
            <a:avLst/>
          </a:prstGeom>
        </p:spPr>
      </p:pic>
      <p:pic>
        <p:nvPicPr>
          <p:cNvPr id="34" name="Picture 33"/>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7481455" y="1205344"/>
            <a:ext cx="2190034" cy="2507673"/>
          </a:xfrm>
          <a:prstGeom prst="rect">
            <a:avLst/>
          </a:prstGeom>
        </p:spPr>
      </p:pic>
      <p:pic>
        <p:nvPicPr>
          <p:cNvPr id="35" name="Picture 34"/>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9822442" y="1219198"/>
            <a:ext cx="2236580" cy="2466109"/>
          </a:xfrm>
          <a:prstGeom prst="rect">
            <a:avLst/>
          </a:prstGeom>
        </p:spPr>
      </p:pic>
    </p:spTree>
    <p:custDataLst>
      <p:tags r:id="rId1"/>
    </p:custDataLst>
    <p:extLst>
      <p:ext uri="{BB962C8B-B14F-4D97-AF65-F5344CB8AC3E}">
        <p14:creationId xmlns:p14="http://schemas.microsoft.com/office/powerpoint/2010/main" val="27411456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750" fill="hold"/>
                                        <p:tgtEl>
                                          <p:spTgt spid="25"/>
                                        </p:tgtEl>
                                        <p:attrNameLst>
                                          <p:attrName>ppt_w</p:attrName>
                                        </p:attrNameLst>
                                      </p:cBhvr>
                                      <p:tavLst>
                                        <p:tav tm="0">
                                          <p:val>
                                            <p:fltVal val="0"/>
                                          </p:val>
                                        </p:tav>
                                        <p:tav tm="100000">
                                          <p:val>
                                            <p:strVal val="#ppt_w"/>
                                          </p:val>
                                        </p:tav>
                                      </p:tavLst>
                                    </p:anim>
                                    <p:anim calcmode="lin" valueType="num">
                                      <p:cBhvr>
                                        <p:cTn id="8" dur="750" fill="hold"/>
                                        <p:tgtEl>
                                          <p:spTgt spid="25"/>
                                        </p:tgtEl>
                                        <p:attrNameLst>
                                          <p:attrName>ppt_h</p:attrName>
                                        </p:attrNameLst>
                                      </p:cBhvr>
                                      <p:tavLst>
                                        <p:tav tm="0">
                                          <p:val>
                                            <p:fltVal val="0"/>
                                          </p:val>
                                        </p:tav>
                                        <p:tav tm="100000">
                                          <p:val>
                                            <p:strVal val="#ppt_h"/>
                                          </p:val>
                                        </p:tav>
                                      </p:tavLst>
                                    </p:anim>
                                    <p:animEffect transition="in" filter="fade">
                                      <p:cBhvr>
                                        <p:cTn id="9" dur="750"/>
                                        <p:tgtEl>
                                          <p:spTgt spid="25"/>
                                        </p:tgtEl>
                                      </p:cBhvr>
                                    </p:animEffect>
                                  </p:childTnLst>
                                </p:cTn>
                              </p:par>
                            </p:childTnLst>
                          </p:cTn>
                        </p:par>
                        <p:par>
                          <p:cTn id="10" fill="hold">
                            <p:stCondLst>
                              <p:cond delay="750"/>
                            </p:stCondLst>
                            <p:childTnLst>
                              <p:par>
                                <p:cTn id="11" presetID="22" presetClass="entr" presetSubtype="8" fill="hold" nodeType="after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wipe(left)">
                                      <p:cBhvr>
                                        <p:cTn id="13" dur="500"/>
                                        <p:tgtEl>
                                          <p:spTgt spid="26"/>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24"/>
                                        </p:tgtEl>
                                        <p:attrNameLst>
                                          <p:attrName>style.visibility</p:attrName>
                                        </p:attrNameLst>
                                      </p:cBhvr>
                                      <p:to>
                                        <p:strVal val="visible"/>
                                      </p:to>
                                    </p:set>
                                    <p:anim calcmode="lin" valueType="num">
                                      <p:cBhvr>
                                        <p:cTn id="17" dur="750" fill="hold"/>
                                        <p:tgtEl>
                                          <p:spTgt spid="24"/>
                                        </p:tgtEl>
                                        <p:attrNameLst>
                                          <p:attrName>ppt_w</p:attrName>
                                        </p:attrNameLst>
                                      </p:cBhvr>
                                      <p:tavLst>
                                        <p:tav tm="0">
                                          <p:val>
                                            <p:fltVal val="0"/>
                                          </p:val>
                                        </p:tav>
                                        <p:tav tm="100000">
                                          <p:val>
                                            <p:strVal val="#ppt_w"/>
                                          </p:val>
                                        </p:tav>
                                      </p:tavLst>
                                    </p:anim>
                                    <p:anim calcmode="lin" valueType="num">
                                      <p:cBhvr>
                                        <p:cTn id="18" dur="750" fill="hold"/>
                                        <p:tgtEl>
                                          <p:spTgt spid="24"/>
                                        </p:tgtEl>
                                        <p:attrNameLst>
                                          <p:attrName>ppt_h</p:attrName>
                                        </p:attrNameLst>
                                      </p:cBhvr>
                                      <p:tavLst>
                                        <p:tav tm="0">
                                          <p:val>
                                            <p:fltVal val="0"/>
                                          </p:val>
                                        </p:tav>
                                        <p:tav tm="100000">
                                          <p:val>
                                            <p:strVal val="#ppt_h"/>
                                          </p:val>
                                        </p:tav>
                                      </p:tavLst>
                                    </p:anim>
                                    <p:animEffect transition="in" filter="fade">
                                      <p:cBhvr>
                                        <p:cTn id="19" dur="750"/>
                                        <p:tgtEl>
                                          <p:spTgt spid="24"/>
                                        </p:tgtEl>
                                      </p:cBhvr>
                                    </p:animEffect>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circle(in)">
                                      <p:cBhvr>
                                        <p:cTn id="30" dur="2000"/>
                                        <p:tgtEl>
                                          <p:spTgt spid="27"/>
                                        </p:tgtEl>
                                      </p:cBhvr>
                                    </p:animEffect>
                                  </p:childTnLst>
                                </p:cTn>
                              </p:par>
                              <p:par>
                                <p:cTn id="31" presetID="6" presetClass="entr" presetSubtype="16" fill="hold" nodeType="withEffect">
                                  <p:stCondLst>
                                    <p:cond delay="0"/>
                                  </p:stCondLst>
                                  <p:childTnLst>
                                    <p:set>
                                      <p:cBhvr>
                                        <p:cTn id="32" dur="1" fill="hold">
                                          <p:stCondLst>
                                            <p:cond delay="0"/>
                                          </p:stCondLst>
                                        </p:cTn>
                                        <p:tgtEl>
                                          <p:spTgt spid="32"/>
                                        </p:tgtEl>
                                        <p:attrNameLst>
                                          <p:attrName>style.visibility</p:attrName>
                                        </p:attrNameLst>
                                      </p:cBhvr>
                                      <p:to>
                                        <p:strVal val="visible"/>
                                      </p:to>
                                    </p:set>
                                    <p:animEffect transition="in" filter="circle(in)">
                                      <p:cBhvr>
                                        <p:cTn id="33" dur="2000"/>
                                        <p:tgtEl>
                                          <p:spTgt spid="32"/>
                                        </p:tgtEl>
                                      </p:cBhvr>
                                    </p:animEffect>
                                  </p:childTnLst>
                                </p:cTn>
                              </p:par>
                              <p:par>
                                <p:cTn id="34" presetID="6"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circle(in)">
                                      <p:cBhvr>
                                        <p:cTn id="36" dur="2000"/>
                                        <p:tgtEl>
                                          <p:spTgt spid="33"/>
                                        </p:tgtEl>
                                      </p:cBhvr>
                                    </p:animEffect>
                                  </p:childTnLst>
                                </p:cTn>
                              </p:par>
                              <p:par>
                                <p:cTn id="37" presetID="6" presetClass="entr" presetSubtype="16" fill="hold" nodeType="withEffect">
                                  <p:stCondLst>
                                    <p:cond delay="0"/>
                                  </p:stCondLst>
                                  <p:childTnLst>
                                    <p:set>
                                      <p:cBhvr>
                                        <p:cTn id="38" dur="1" fill="hold">
                                          <p:stCondLst>
                                            <p:cond delay="0"/>
                                          </p:stCondLst>
                                        </p:cTn>
                                        <p:tgtEl>
                                          <p:spTgt spid="34"/>
                                        </p:tgtEl>
                                        <p:attrNameLst>
                                          <p:attrName>style.visibility</p:attrName>
                                        </p:attrNameLst>
                                      </p:cBhvr>
                                      <p:to>
                                        <p:strVal val="visible"/>
                                      </p:to>
                                    </p:set>
                                    <p:animEffect transition="in" filter="circle(in)">
                                      <p:cBhvr>
                                        <p:cTn id="39" dur="2000"/>
                                        <p:tgtEl>
                                          <p:spTgt spid="34"/>
                                        </p:tgtEl>
                                      </p:cBhvr>
                                    </p:animEffect>
                                  </p:childTnLst>
                                </p:cTn>
                              </p:par>
                              <p:par>
                                <p:cTn id="40" presetID="6" presetClass="entr" presetSubtype="16" fill="hold" nodeType="with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circle(in)">
                                      <p:cBhvr>
                                        <p:cTn id="42" dur="2000"/>
                                        <p:tgtEl>
                                          <p:spTgt spid="35"/>
                                        </p:tgtEl>
                                      </p:cBhvr>
                                    </p:animEffect>
                                  </p:childTnLst>
                                </p:cTn>
                              </p:par>
                            </p:childTnLst>
                          </p:cTn>
                        </p:par>
                      </p:childTnLst>
                    </p:cTn>
                  </p:par>
                  <p:par>
                    <p:cTn id="43" fill="hold">
                      <p:stCondLst>
                        <p:cond delay="indefinite"/>
                      </p:stCondLst>
                      <p:childTnLst>
                        <p:par>
                          <p:cTn id="44" fill="hold">
                            <p:stCondLst>
                              <p:cond delay="0"/>
                            </p:stCondLst>
                            <p:childTnLst>
                              <p:par>
                                <p:cTn id="45" presetID="37" presetClass="entr" presetSubtype="0" fill="hold" nodeType="click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fade">
                                      <p:cBhvr>
                                        <p:cTn id="47" dur="1000"/>
                                        <p:tgtEl>
                                          <p:spTgt spid="7"/>
                                        </p:tgtEl>
                                      </p:cBhvr>
                                    </p:animEffect>
                                    <p:anim calcmode="lin" valueType="num">
                                      <p:cBhvr>
                                        <p:cTn id="48" dur="1000" fill="hold"/>
                                        <p:tgtEl>
                                          <p:spTgt spid="7"/>
                                        </p:tgtEl>
                                        <p:attrNameLst>
                                          <p:attrName>ppt_x</p:attrName>
                                        </p:attrNameLst>
                                      </p:cBhvr>
                                      <p:tavLst>
                                        <p:tav tm="0">
                                          <p:val>
                                            <p:strVal val="#ppt_x"/>
                                          </p:val>
                                        </p:tav>
                                        <p:tav tm="100000">
                                          <p:val>
                                            <p:strVal val="#ppt_x"/>
                                          </p:val>
                                        </p:tav>
                                      </p:tavLst>
                                    </p:anim>
                                    <p:anim calcmode="lin" valueType="num">
                                      <p:cBhvr>
                                        <p:cTn id="49" dur="900" decel="100000" fill="hold"/>
                                        <p:tgtEl>
                                          <p:spTgt spid="7"/>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51" fill="hold">
                            <p:stCondLst>
                              <p:cond delay="1000"/>
                            </p:stCondLst>
                            <p:childTnLst>
                              <p:par>
                                <p:cTn id="52" presetID="2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wipe(down)">
                                      <p:cBhvr>
                                        <p:cTn id="54" dur="1000"/>
                                        <p:tgtEl>
                                          <p:spTgt spid="18"/>
                                        </p:tgtEl>
                                      </p:cBhvr>
                                    </p:animEffect>
                                  </p:childTnLst>
                                </p:cTn>
                              </p:par>
                              <p:par>
                                <p:cTn id="55" presetID="37" presetClass="entr" presetSubtype="0" fill="hold" nodeType="withEffect">
                                  <p:stCondLst>
                                    <p:cond delay="250"/>
                                  </p:stCondLst>
                                  <p:childTnLst>
                                    <p:set>
                                      <p:cBhvr>
                                        <p:cTn id="56" dur="1" fill="hold">
                                          <p:stCondLst>
                                            <p:cond delay="0"/>
                                          </p:stCondLst>
                                        </p:cTn>
                                        <p:tgtEl>
                                          <p:spTgt spid="5"/>
                                        </p:tgtEl>
                                        <p:attrNameLst>
                                          <p:attrName>style.visibility</p:attrName>
                                        </p:attrNameLst>
                                      </p:cBhvr>
                                      <p:to>
                                        <p:strVal val="visible"/>
                                      </p:to>
                                    </p:set>
                                    <p:animEffect transition="in" filter="fade">
                                      <p:cBhvr>
                                        <p:cTn id="57" dur="1000"/>
                                        <p:tgtEl>
                                          <p:spTgt spid="5"/>
                                        </p:tgtEl>
                                      </p:cBhvr>
                                    </p:animEffect>
                                    <p:anim calcmode="lin" valueType="num">
                                      <p:cBhvr>
                                        <p:cTn id="58" dur="1000" fill="hold"/>
                                        <p:tgtEl>
                                          <p:spTgt spid="5"/>
                                        </p:tgtEl>
                                        <p:attrNameLst>
                                          <p:attrName>ppt_x</p:attrName>
                                        </p:attrNameLst>
                                      </p:cBhvr>
                                      <p:tavLst>
                                        <p:tav tm="0">
                                          <p:val>
                                            <p:strVal val="#ppt_x"/>
                                          </p:val>
                                        </p:tav>
                                        <p:tav tm="100000">
                                          <p:val>
                                            <p:strVal val="#ppt_x"/>
                                          </p:val>
                                        </p:tav>
                                      </p:tavLst>
                                    </p:anim>
                                    <p:anim calcmode="lin" valueType="num">
                                      <p:cBhvr>
                                        <p:cTn id="59" dur="900" decel="100000" fill="hold"/>
                                        <p:tgtEl>
                                          <p:spTgt spid="5"/>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6" presetClass="entr" presetSubtype="21" fill="hold" grpId="0" nodeType="click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barn(inVertical)">
                                      <p:cBhvr>
                                        <p:cTn id="65" dur="1000"/>
                                        <p:tgtEl>
                                          <p:spTgt spid="19"/>
                                        </p:tgtEl>
                                      </p:cBhvr>
                                    </p:animEffect>
                                  </p:childTnLst>
                                </p:cTn>
                              </p:par>
                              <p:par>
                                <p:cTn id="66" presetID="37" presetClass="entr" presetSubtype="0" fill="hold" nodeType="withEffect">
                                  <p:stCondLst>
                                    <p:cond delay="50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1000"/>
                                        <p:tgtEl>
                                          <p:spTgt spid="4"/>
                                        </p:tgtEl>
                                      </p:cBhvr>
                                    </p:animEffect>
                                    <p:anim calcmode="lin" valueType="num">
                                      <p:cBhvr>
                                        <p:cTn id="69" dur="1000" fill="hold"/>
                                        <p:tgtEl>
                                          <p:spTgt spid="4"/>
                                        </p:tgtEl>
                                        <p:attrNameLst>
                                          <p:attrName>ppt_x</p:attrName>
                                        </p:attrNameLst>
                                      </p:cBhvr>
                                      <p:tavLst>
                                        <p:tav tm="0">
                                          <p:val>
                                            <p:strVal val="#ppt_x"/>
                                          </p:val>
                                        </p:tav>
                                        <p:tav tm="100000">
                                          <p:val>
                                            <p:strVal val="#ppt_x"/>
                                          </p:val>
                                        </p:tav>
                                      </p:tavLst>
                                    </p:anim>
                                    <p:anim calcmode="lin" valueType="num">
                                      <p:cBhvr>
                                        <p:cTn id="70" dur="900" decel="100000" fill="hold"/>
                                        <p:tgtEl>
                                          <p:spTgt spid="4"/>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2" presetClass="entr" presetSubtype="4" fill="hold" grpId="0" nodeType="clickEffect">
                                  <p:stCondLst>
                                    <p:cond delay="0"/>
                                  </p:stCondLst>
                                  <p:childTnLst>
                                    <p:set>
                                      <p:cBhvr>
                                        <p:cTn id="75" dur="1" fill="hold">
                                          <p:stCondLst>
                                            <p:cond delay="0"/>
                                          </p:stCondLst>
                                        </p:cTn>
                                        <p:tgtEl>
                                          <p:spTgt spid="21"/>
                                        </p:tgtEl>
                                        <p:attrNameLst>
                                          <p:attrName>style.visibility</p:attrName>
                                        </p:attrNameLst>
                                      </p:cBhvr>
                                      <p:to>
                                        <p:strVal val="visible"/>
                                      </p:to>
                                    </p:set>
                                    <p:animEffect transition="in" filter="wipe(down)">
                                      <p:cBhvr>
                                        <p:cTn id="76"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4" grpId="0" animBg="1"/>
      <p:bldP spid="25" grpId="0" animBg="1"/>
      <p:bldP spid="18" grpId="0"/>
      <p:bldP spid="19" grpId="0"/>
      <p:bldP spid="2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67013" y="0"/>
            <a:ext cx="2663970" cy="214079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62682"/>
            <a:ext cx="3114675" cy="4352925"/>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81775" y="3048000"/>
            <a:ext cx="5610225" cy="381000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94298" y="0"/>
            <a:ext cx="2190750" cy="216217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2177" y="0"/>
            <a:ext cx="2447059" cy="2138421"/>
          </a:xfrm>
          <a:prstGeom prst="rect">
            <a:avLst/>
          </a:prstGeom>
        </p:spPr>
      </p:pic>
    </p:spTree>
    <p:extLst>
      <p:ext uri="{BB962C8B-B14F-4D97-AF65-F5344CB8AC3E}">
        <p14:creationId xmlns:p14="http://schemas.microsoft.com/office/powerpoint/2010/main" val="121996601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7" name="组合 6">
            <a:extLst>
              <a:ext uri="{FF2B5EF4-FFF2-40B4-BE49-F238E27FC236}">
                <a16:creationId xmlns:a16="http://schemas.microsoft.com/office/drawing/2014/main" id="{01A05E88-E93B-446F-9EA2-F7A8649122EB}"/>
              </a:ext>
            </a:extLst>
          </p:cNvPr>
          <p:cNvGrpSpPr/>
          <p:nvPr/>
        </p:nvGrpSpPr>
        <p:grpSpPr>
          <a:xfrm>
            <a:off x="191480" y="1372512"/>
            <a:ext cx="3952344" cy="423423"/>
            <a:chOff x="1606550" y="1500188"/>
            <a:chExt cx="4970689" cy="414984"/>
          </a:xfrm>
        </p:grpSpPr>
        <p:sp>
          <p:nvSpPr>
            <p:cNvPr id="6" name="MH_Other_5">
              <a:extLst>
                <a:ext uri="{FF2B5EF4-FFF2-40B4-BE49-F238E27FC236}">
                  <a16:creationId xmlns:a16="http://schemas.microsoft.com/office/drawing/2014/main" id="{5663367B-1C87-43A6-A009-8A2A27C51A0A}"/>
                </a:ext>
              </a:extLst>
            </p:cNvPr>
            <p:cNvSpPr/>
            <p:nvPr>
              <p:custDataLst>
                <p:tags r:id="rId14"/>
              </p:custDataLst>
            </p:nvPr>
          </p:nvSpPr>
          <p:spPr>
            <a:xfrm>
              <a:off x="6180496" y="1501708"/>
              <a:ext cx="396743" cy="413464"/>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2800">
                <a:solidFill>
                  <a:schemeClr val="tx1"/>
                </a:solidFill>
                <a:latin typeface="+mn-ea"/>
              </a:endParaRPr>
            </a:p>
          </p:txBody>
        </p:sp>
        <p:sp>
          <p:nvSpPr>
            <p:cNvPr id="29" name="MH_SubTitle_1">
              <a:extLst>
                <a:ext uri="{FF2B5EF4-FFF2-40B4-BE49-F238E27FC236}">
                  <a16:creationId xmlns:a16="http://schemas.microsoft.com/office/drawing/2014/main" id="{0CA46D69-6F5C-4369-9E5B-95D3BA775BDF}"/>
                </a:ext>
              </a:extLst>
            </p:cNvPr>
            <p:cNvSpPr/>
            <p:nvPr>
              <p:custDataLst>
                <p:tags r:id="rId15"/>
              </p:custDataLst>
            </p:nvPr>
          </p:nvSpPr>
          <p:spPr>
            <a:xfrm>
              <a:off x="1998734" y="1500188"/>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fontScale="92500" lnSpcReduction="20000"/>
            </a:bodyPr>
            <a:lstStyle/>
            <a:p>
              <a:pPr algn="just">
                <a:defRPr/>
              </a:pPr>
              <a:r>
                <a:rPr lang="en-US" altLang="zh-CN" sz="2800" smtClean="0">
                  <a:solidFill>
                    <a:srgbClr val="FFFFFF"/>
                  </a:solidFill>
                </a:rPr>
                <a:t> </a:t>
              </a:r>
              <a:endParaRPr lang="zh-CN" altLang="en-US" sz="2800" dirty="0">
                <a:solidFill>
                  <a:srgbClr val="FFFFFF"/>
                </a:solidFill>
              </a:endParaRPr>
            </a:p>
          </p:txBody>
        </p:sp>
        <p:sp>
          <p:nvSpPr>
            <p:cNvPr id="9" name="MH_Other_6">
              <a:extLst>
                <a:ext uri="{FF2B5EF4-FFF2-40B4-BE49-F238E27FC236}">
                  <a16:creationId xmlns:a16="http://schemas.microsoft.com/office/drawing/2014/main" id="{A86D06E3-80D7-478A-B128-3C60334D250B}"/>
                </a:ext>
              </a:extLst>
            </p:cNvPr>
            <p:cNvSpPr/>
            <p:nvPr>
              <p:custDataLst>
                <p:tags r:id="rId16"/>
              </p:custDataLst>
            </p:nvPr>
          </p:nvSpPr>
          <p:spPr>
            <a:xfrm>
              <a:off x="1606550" y="1510828"/>
              <a:ext cx="395223" cy="395223"/>
            </a:xfrm>
            <a:prstGeom prst="ellipse">
              <a:avLst/>
            </a:prstGeom>
            <a:noFill/>
            <a:ln w="571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rPr>
                <a:t>1</a:t>
              </a:r>
              <a:endParaRPr lang="zh-CN" altLang="en-US" sz="2800" dirty="0">
                <a:solidFill>
                  <a:schemeClr val="accent1"/>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5" name="组合 4">
            <a:extLst>
              <a:ext uri="{FF2B5EF4-FFF2-40B4-BE49-F238E27FC236}">
                <a16:creationId xmlns:a16="http://schemas.microsoft.com/office/drawing/2014/main" id="{142E4CC6-F4D5-4C0B-8390-F3E027FEEF48}"/>
              </a:ext>
            </a:extLst>
          </p:cNvPr>
          <p:cNvGrpSpPr/>
          <p:nvPr/>
        </p:nvGrpSpPr>
        <p:grpSpPr>
          <a:xfrm>
            <a:off x="124717" y="2024100"/>
            <a:ext cx="5232807" cy="705569"/>
            <a:chOff x="1606550" y="2685857"/>
            <a:chExt cx="4970689" cy="414984"/>
          </a:xfrm>
        </p:grpSpPr>
        <p:sp>
          <p:nvSpPr>
            <p:cNvPr id="13" name="MH_Other_3">
              <a:extLst>
                <a:ext uri="{FF2B5EF4-FFF2-40B4-BE49-F238E27FC236}">
                  <a16:creationId xmlns:a16="http://schemas.microsoft.com/office/drawing/2014/main" id="{F1C69AC0-98E0-4610-BFD4-32A482FE92D6}"/>
                </a:ext>
              </a:extLst>
            </p:cNvPr>
            <p:cNvSpPr/>
            <p:nvPr>
              <p:custDataLst>
                <p:tags r:id="rId11"/>
              </p:custDataLst>
            </p:nvPr>
          </p:nvSpPr>
          <p:spPr>
            <a:xfrm>
              <a:off x="6180496" y="2687377"/>
              <a:ext cx="396743" cy="413464"/>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0" name="MH_SubTitle_2">
              <a:extLst>
                <a:ext uri="{FF2B5EF4-FFF2-40B4-BE49-F238E27FC236}">
                  <a16:creationId xmlns:a16="http://schemas.microsoft.com/office/drawing/2014/main" id="{F5B8940F-4C1D-4F83-81BE-87B200D108ED}"/>
                </a:ext>
              </a:extLst>
            </p:cNvPr>
            <p:cNvSpPr/>
            <p:nvPr>
              <p:custDataLst>
                <p:tags r:id="rId12"/>
              </p:custDataLst>
            </p:nvPr>
          </p:nvSpPr>
          <p:spPr>
            <a:xfrm>
              <a:off x="1998734" y="2685857"/>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16" name="MH_Other_4">
              <a:extLst>
                <a:ext uri="{FF2B5EF4-FFF2-40B4-BE49-F238E27FC236}">
                  <a16:creationId xmlns:a16="http://schemas.microsoft.com/office/drawing/2014/main" id="{A4C57CAE-8DDC-4980-9FB8-D3F584E3B0B1}"/>
                </a:ext>
              </a:extLst>
            </p:cNvPr>
            <p:cNvSpPr/>
            <p:nvPr>
              <p:custDataLst>
                <p:tags r:id="rId13"/>
              </p:custDataLst>
            </p:nvPr>
          </p:nvSpPr>
          <p:spPr>
            <a:xfrm>
              <a:off x="1606550" y="2696497"/>
              <a:ext cx="395223" cy="396744"/>
            </a:xfrm>
            <a:prstGeom prst="ellipse">
              <a:avLst/>
            </a:prstGeom>
            <a:no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smtClean="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rPr>
                <a:t>2</a:t>
              </a:r>
              <a:endParaRPr lang="zh-CN" altLang="en-US" sz="2400" dirty="0">
                <a:solidFill>
                  <a:schemeClr val="accent2"/>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 name="组合 3">
            <a:extLst>
              <a:ext uri="{FF2B5EF4-FFF2-40B4-BE49-F238E27FC236}">
                <a16:creationId xmlns:a16="http://schemas.microsoft.com/office/drawing/2014/main" id="{C3FACE83-B76B-49D5-9106-9EDA69D75AE3}"/>
              </a:ext>
            </a:extLst>
          </p:cNvPr>
          <p:cNvGrpSpPr/>
          <p:nvPr/>
        </p:nvGrpSpPr>
        <p:grpSpPr>
          <a:xfrm>
            <a:off x="159178" y="2934178"/>
            <a:ext cx="5934740" cy="725636"/>
            <a:chOff x="1606550" y="3871526"/>
            <a:chExt cx="4970689" cy="414983"/>
          </a:xfrm>
        </p:grpSpPr>
        <p:sp>
          <p:nvSpPr>
            <p:cNvPr id="20" name="MH_Other_1">
              <a:extLst>
                <a:ext uri="{FF2B5EF4-FFF2-40B4-BE49-F238E27FC236}">
                  <a16:creationId xmlns:a16="http://schemas.microsoft.com/office/drawing/2014/main" id="{E7CB68D5-B1A6-442A-998A-C6216CB76F9A}"/>
                </a:ext>
              </a:extLst>
            </p:cNvPr>
            <p:cNvSpPr/>
            <p:nvPr>
              <p:custDataLst>
                <p:tags r:id="rId8"/>
              </p:custDataLst>
            </p:nvPr>
          </p:nvSpPr>
          <p:spPr>
            <a:xfrm>
              <a:off x="6180496" y="3873045"/>
              <a:ext cx="396743" cy="413464"/>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1" name="MH_SubTitle_3">
              <a:extLst>
                <a:ext uri="{FF2B5EF4-FFF2-40B4-BE49-F238E27FC236}">
                  <a16:creationId xmlns:a16="http://schemas.microsoft.com/office/drawing/2014/main" id="{7122CBED-7C1C-4986-8CFF-01C9F4DD26D0}"/>
                </a:ext>
              </a:extLst>
            </p:cNvPr>
            <p:cNvSpPr/>
            <p:nvPr>
              <p:custDataLst>
                <p:tags r:id="rId9"/>
              </p:custDataLst>
            </p:nvPr>
          </p:nvSpPr>
          <p:spPr>
            <a:xfrm>
              <a:off x="1998734" y="3871526"/>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23" name="MH_Other_2">
              <a:extLst>
                <a:ext uri="{FF2B5EF4-FFF2-40B4-BE49-F238E27FC236}">
                  <a16:creationId xmlns:a16="http://schemas.microsoft.com/office/drawing/2014/main" id="{124CA0AE-5BD5-4E5E-B3C3-FEC55F6402D6}"/>
                </a:ext>
              </a:extLst>
            </p:cNvPr>
            <p:cNvSpPr/>
            <p:nvPr>
              <p:custDataLst>
                <p:tags r:id="rId10"/>
              </p:custDataLst>
            </p:nvPr>
          </p:nvSpPr>
          <p:spPr>
            <a:xfrm>
              <a:off x="1606550" y="3882166"/>
              <a:ext cx="395223" cy="396744"/>
            </a:xfrm>
            <a:prstGeom prst="ellipse">
              <a:avLst/>
            </a:prstGeom>
            <a:no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smtClean="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3 </a:t>
              </a:r>
              <a:endParaRPr lang="zh-CN" altLang="en-US"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0" name="Rectangle 9"/>
          <p:cNvSpPr/>
          <p:nvPr/>
        </p:nvSpPr>
        <p:spPr>
          <a:xfrm>
            <a:off x="720465" y="1354074"/>
            <a:ext cx="3229746" cy="450508"/>
          </a:xfrm>
          <a:prstGeom prst="rect">
            <a:avLst/>
          </a:prstGeom>
        </p:spPr>
        <p:txBody>
          <a:bodyPr wrap="square">
            <a:spAutoFit/>
          </a:bodyPr>
          <a:lstStyle/>
          <a:p>
            <a:pPr algn="just">
              <a:lnSpc>
                <a:spcPct val="115000"/>
              </a:lnSpc>
              <a:spcBef>
                <a:spcPts val="600"/>
              </a:spcBef>
              <a:spcAft>
                <a:spcPts val="600"/>
              </a:spcAft>
              <a:tabLst>
                <a:tab pos="2743200" algn="ctr"/>
                <a:tab pos="5486400" algn="r"/>
              </a:tabLst>
            </a:pPr>
            <a:r>
              <a:rPr lang="en-US" sz="2200" dirty="0" err="1">
                <a:solidFill>
                  <a:srgbClr val="000000"/>
                </a:solidFill>
                <a:latin typeface="Times New Roman" panose="02020603050405020304" pitchFamily="18" charset="0"/>
                <a:ea typeface="Times New Roman" panose="02020603050405020304" pitchFamily="18" charset="0"/>
              </a:rPr>
              <a:t>Vẽ</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phác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hình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hoa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mẫu</a:t>
            </a:r>
            <a:endParaRPr lang="en-US" sz="2200" dirty="0">
              <a:latin typeface="Times New Roman" panose="02020603050405020304" pitchFamily="18" charset="0"/>
              <a:ea typeface="Times New Roman" panose="02020603050405020304" pitchFamily="18" charset="0"/>
            </a:endParaRPr>
          </a:p>
        </p:txBody>
      </p:sp>
      <p:sp>
        <p:nvSpPr>
          <p:cNvPr id="11" name="Rectangle 10"/>
          <p:cNvSpPr/>
          <p:nvPr/>
        </p:nvSpPr>
        <p:spPr>
          <a:xfrm>
            <a:off x="671580" y="2014042"/>
            <a:ext cx="4509895" cy="769441"/>
          </a:xfrm>
          <a:prstGeom prst="rect">
            <a:avLst/>
          </a:prstGeom>
        </p:spPr>
        <p:txBody>
          <a:bodyPr wrap="square">
            <a:spAutoFit/>
          </a:bodyPr>
          <a:lstStyle/>
          <a:p>
            <a:r>
              <a:rPr lang="en-US" sz="2200" dirty="0" err="1">
                <a:solidFill>
                  <a:srgbClr val="000000"/>
                </a:solidFill>
                <a:latin typeface="Times New Roman" panose="02020603050405020304" pitchFamily="18" charset="0"/>
                <a:ea typeface="Times New Roman" panose="02020603050405020304" pitchFamily="18" charset="0"/>
              </a:rPr>
              <a:t>Vẽ</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cách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điệu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đặc</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điểm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hình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hoa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lá</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tạo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họa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trang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trí</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bằng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nét</a:t>
            </a:r>
            <a:endParaRPr lang="en-US" sz="2200" dirty="0"/>
          </a:p>
        </p:txBody>
      </p:sp>
      <p:sp>
        <p:nvSpPr>
          <p:cNvPr id="12" name="Rectangle 11"/>
          <p:cNvSpPr/>
          <p:nvPr/>
        </p:nvSpPr>
        <p:spPr>
          <a:xfrm>
            <a:off x="786320" y="2890373"/>
            <a:ext cx="5115662" cy="769441"/>
          </a:xfrm>
          <a:prstGeom prst="rect">
            <a:avLst/>
          </a:prstGeom>
        </p:spPr>
        <p:txBody>
          <a:bodyPr wrap="square">
            <a:spAutoFit/>
          </a:bodyPr>
          <a:lstStyle/>
          <a:p>
            <a:r>
              <a:rPr lang="en-US" sz="2200" dirty="0" err="1">
                <a:solidFill>
                  <a:srgbClr val="000000"/>
                </a:solidFill>
                <a:latin typeface="Times New Roman" panose="02020603050405020304" pitchFamily="18" charset="0"/>
                <a:ea typeface="Times New Roman" panose="02020603050405020304" pitchFamily="18" charset="0"/>
              </a:rPr>
              <a:t>Chấm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màu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theo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hàng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lối</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cho</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từng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mảng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hình</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của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họa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tiết</a:t>
            </a:r>
            <a:endParaRPr lang="en-US" sz="2200" dirty="0"/>
          </a:p>
        </p:txBody>
      </p:sp>
      <p:grpSp>
        <p:nvGrpSpPr>
          <p:cNvPr id="35" name="组合 3">
            <a:extLst>
              <a:ext uri="{FF2B5EF4-FFF2-40B4-BE49-F238E27FC236}">
                <a16:creationId xmlns:a16="http://schemas.microsoft.com/office/drawing/2014/main" id="{C3FACE83-B76B-49D5-9106-9EDA69D75AE3}"/>
              </a:ext>
            </a:extLst>
          </p:cNvPr>
          <p:cNvGrpSpPr/>
          <p:nvPr/>
        </p:nvGrpSpPr>
        <p:grpSpPr>
          <a:xfrm>
            <a:off x="225941" y="3859124"/>
            <a:ext cx="6096455" cy="526783"/>
            <a:chOff x="1606550" y="3871526"/>
            <a:chExt cx="4970689" cy="414983"/>
          </a:xfrm>
        </p:grpSpPr>
        <p:sp>
          <p:nvSpPr>
            <p:cNvPr id="36" name="MH_Other_1">
              <a:extLst>
                <a:ext uri="{FF2B5EF4-FFF2-40B4-BE49-F238E27FC236}">
                  <a16:creationId xmlns:a16="http://schemas.microsoft.com/office/drawing/2014/main" id="{E7CB68D5-B1A6-442A-998A-C6216CB76F9A}"/>
                </a:ext>
              </a:extLst>
            </p:cNvPr>
            <p:cNvSpPr/>
            <p:nvPr>
              <p:custDataLst>
                <p:tags r:id="rId5"/>
              </p:custDataLst>
            </p:nvPr>
          </p:nvSpPr>
          <p:spPr>
            <a:xfrm>
              <a:off x="6180496" y="3873045"/>
              <a:ext cx="396743" cy="413464"/>
            </a:xfrm>
            <a:prstGeom prst="rect">
              <a:avLst/>
            </a:prstGeom>
            <a:solidFill>
              <a:schemeClr val="accent4">
                <a:lumMod val="60000"/>
                <a:lumOff val="4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chemeClr val="tx1"/>
                </a:solidFill>
                <a:latin typeface="+mn-ea"/>
              </a:endParaRPr>
            </a:p>
          </p:txBody>
        </p:sp>
        <p:sp>
          <p:nvSpPr>
            <p:cNvPr id="37" name="MH_SubTitle_3">
              <a:extLst>
                <a:ext uri="{FF2B5EF4-FFF2-40B4-BE49-F238E27FC236}">
                  <a16:creationId xmlns:a16="http://schemas.microsoft.com/office/drawing/2014/main" id="{7122CBED-7C1C-4986-8CFF-01C9F4DD26D0}"/>
                </a:ext>
              </a:extLst>
            </p:cNvPr>
            <p:cNvSpPr/>
            <p:nvPr>
              <p:custDataLst>
                <p:tags r:id="rId6"/>
              </p:custDataLst>
            </p:nvPr>
          </p:nvSpPr>
          <p:spPr>
            <a:xfrm>
              <a:off x="1998734" y="3871526"/>
              <a:ext cx="4143760" cy="413464"/>
            </a:xfrm>
            <a:custGeom>
              <a:avLst/>
              <a:gdLst>
                <a:gd name="connsiteX0" fmla="*/ 0 w 4326400"/>
                <a:gd name="connsiteY0" fmla="*/ 0 h 432048"/>
                <a:gd name="connsiteX1" fmla="*/ 4326400 w 4326400"/>
                <a:gd name="connsiteY1" fmla="*/ 0 h 432048"/>
                <a:gd name="connsiteX2" fmla="*/ 4326400 w 4326400"/>
                <a:gd name="connsiteY2" fmla="*/ 432048 h 432048"/>
                <a:gd name="connsiteX3" fmla="*/ 0 w 4326400"/>
                <a:gd name="connsiteY3" fmla="*/ 432048 h 432048"/>
                <a:gd name="connsiteX4" fmla="*/ 37076 w 4326400"/>
                <a:gd name="connsiteY4" fmla="*/ 387112 h 432048"/>
                <a:gd name="connsiteX5" fmla="*/ 89336 w 4326400"/>
                <a:gd name="connsiteY5" fmla="*/ 216024 h 432048"/>
                <a:gd name="connsiteX6" fmla="*/ 37076 w 4326400"/>
                <a:gd name="connsiteY6" fmla="*/ 44937 h 43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26400" h="432048">
                  <a:moveTo>
                    <a:pt x="0" y="0"/>
                  </a:moveTo>
                  <a:lnTo>
                    <a:pt x="4326400" y="0"/>
                  </a:lnTo>
                  <a:lnTo>
                    <a:pt x="4326400" y="432048"/>
                  </a:lnTo>
                  <a:lnTo>
                    <a:pt x="0" y="432048"/>
                  </a:lnTo>
                  <a:lnTo>
                    <a:pt x="37076" y="387112"/>
                  </a:lnTo>
                  <a:cubicBezTo>
                    <a:pt x="70070" y="338274"/>
                    <a:pt x="89336" y="279399"/>
                    <a:pt x="89336" y="216024"/>
                  </a:cubicBezTo>
                  <a:cubicBezTo>
                    <a:pt x="89336" y="152650"/>
                    <a:pt x="70070" y="93775"/>
                    <a:pt x="37076" y="44937"/>
                  </a:cubicBezTo>
                  <a:close/>
                </a:path>
              </a:pathLst>
            </a:custGeom>
            <a:solidFill>
              <a:schemeClr val="accent4">
                <a:lumMod val="7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180000" anchor="ctr">
              <a:normAutofit/>
            </a:bodyPr>
            <a:lstStyle/>
            <a:p>
              <a:pPr algn="just">
                <a:defRPr/>
              </a:pPr>
              <a:r>
                <a:rPr lang="en-US" altLang="zh-CN" smtClean="0">
                  <a:solidFill>
                    <a:srgbClr val="FFFFFF"/>
                  </a:solidFill>
                </a:rPr>
                <a:t> </a:t>
              </a:r>
              <a:endParaRPr lang="zh-CN" altLang="en-US" dirty="0">
                <a:solidFill>
                  <a:srgbClr val="FFFFFF"/>
                </a:solidFill>
              </a:endParaRPr>
            </a:p>
          </p:txBody>
        </p:sp>
        <p:sp>
          <p:nvSpPr>
            <p:cNvPr id="38" name="MH_Other_2">
              <a:extLst>
                <a:ext uri="{FF2B5EF4-FFF2-40B4-BE49-F238E27FC236}">
                  <a16:creationId xmlns:a16="http://schemas.microsoft.com/office/drawing/2014/main" id="{124CA0AE-5BD5-4E5E-B3C3-FEC55F6402D6}"/>
                </a:ext>
              </a:extLst>
            </p:cNvPr>
            <p:cNvSpPr/>
            <p:nvPr>
              <p:custDataLst>
                <p:tags r:id="rId7"/>
              </p:custDataLst>
            </p:nvPr>
          </p:nvSpPr>
          <p:spPr>
            <a:xfrm>
              <a:off x="1606550" y="3882166"/>
              <a:ext cx="395223" cy="396744"/>
            </a:xfrm>
            <a:prstGeom prst="ellipse">
              <a:avLst/>
            </a:prstGeom>
            <a:noFill/>
            <a:ln w="5715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en-US" altLang="zh-CN" sz="2400" dirty="0" smtClean="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rPr>
                <a:t>4 </a:t>
              </a:r>
              <a:endParaRPr lang="zh-CN" altLang="en-US" sz="2400" dirty="0">
                <a:solidFill>
                  <a:schemeClr val="accent3"/>
                </a:soli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sp>
        <p:nvSpPr>
          <p:cNvPr id="14" name="Rectangle 13"/>
          <p:cNvSpPr/>
          <p:nvPr/>
        </p:nvSpPr>
        <p:spPr>
          <a:xfrm>
            <a:off x="822467" y="3871368"/>
            <a:ext cx="5043368" cy="430887"/>
          </a:xfrm>
          <a:prstGeom prst="rect">
            <a:avLst/>
          </a:prstGeom>
        </p:spPr>
        <p:txBody>
          <a:bodyPr wrap="none">
            <a:spAutoFit/>
          </a:bodyPr>
          <a:lstStyle/>
          <a:p>
            <a:r>
              <a:rPr lang="en-US" sz="2200" dirty="0" err="1">
                <a:solidFill>
                  <a:srgbClr val="000000"/>
                </a:solidFill>
                <a:latin typeface="Times New Roman" panose="02020603050405020304" pitchFamily="18" charset="0"/>
                <a:ea typeface="Times New Roman" panose="02020603050405020304" pitchFamily="18" charset="0"/>
              </a:rPr>
              <a:t>Chấm</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tiếp</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màu</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hoàn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thiện</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họa</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tiết</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trang</a:t>
            </a:r>
            <a:r>
              <a:rPr lang="en-US" sz="2200" dirty="0">
                <a:solidFill>
                  <a:srgbClr val="000000"/>
                </a:solidFill>
                <a:latin typeface="Times New Roman" panose="02020603050405020304" pitchFamily="18" charset="0"/>
                <a:ea typeface="Times New Roman" panose="02020603050405020304" pitchFamily="18" charset="0"/>
              </a:rPr>
              <a:t> </a:t>
            </a:r>
            <a:r>
              <a:rPr lang="en-US" sz="2200" dirty="0" err="1">
                <a:solidFill>
                  <a:srgbClr val="000000"/>
                </a:solidFill>
                <a:latin typeface="Times New Roman" panose="02020603050405020304" pitchFamily="18" charset="0"/>
                <a:ea typeface="Times New Roman" panose="02020603050405020304" pitchFamily="18" charset="0"/>
              </a:rPr>
              <a:t>trí</a:t>
            </a:r>
            <a:endParaRPr lang="en-US" sz="2200" dirty="0"/>
          </a:p>
        </p:txBody>
      </p:sp>
      <p:grpSp>
        <p:nvGrpSpPr>
          <p:cNvPr id="17" name="Group 16"/>
          <p:cNvGrpSpPr/>
          <p:nvPr/>
        </p:nvGrpSpPr>
        <p:grpSpPr>
          <a:xfrm>
            <a:off x="159178" y="151401"/>
            <a:ext cx="11843651" cy="6339935"/>
            <a:chOff x="159178" y="151401"/>
            <a:chExt cx="11843651" cy="6339935"/>
          </a:xfrm>
        </p:grpSpPr>
        <p:sp>
          <p:nvSpPr>
            <p:cNvPr id="21" name="Rectangle 20"/>
            <p:cNvSpPr/>
            <p:nvPr/>
          </p:nvSpPr>
          <p:spPr>
            <a:xfrm>
              <a:off x="1122677" y="254432"/>
              <a:ext cx="6085067" cy="40424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800" b="1" dirty="0" err="1">
                  <a:solidFill>
                    <a:schemeClr val="tx1"/>
                  </a:solidFill>
                  <a:latin typeface="Times New Roman" panose="02020603050405020304" pitchFamily="18" charset="0"/>
                  <a:cs typeface="Times New Roman" panose="02020603050405020304" pitchFamily="18" charset="0"/>
                </a:rPr>
                <a:t>Cách</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tạo</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họa</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tiết</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trang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trí</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bằng</a:t>
              </a:r>
              <a:r>
                <a:rPr lang="fr-FR" sz="2800" b="1" dirty="0">
                  <a:solidFill>
                    <a:schemeClr val="tx1"/>
                  </a:solidFill>
                  <a:latin typeface="Times New Roman" panose="02020603050405020304" pitchFamily="18" charset="0"/>
                  <a:cs typeface="Times New Roman" panose="02020603050405020304" pitchFamily="18" charset="0"/>
                </a:rPr>
                <a:t> </a:t>
              </a:r>
              <a:r>
                <a:rPr lang="fr-FR" sz="2800" b="1" dirty="0" err="1">
                  <a:solidFill>
                    <a:schemeClr val="tx1"/>
                  </a:solidFill>
                  <a:latin typeface="Times New Roman" panose="02020603050405020304" pitchFamily="18" charset="0"/>
                  <a:cs typeface="Times New Roman" panose="02020603050405020304" pitchFamily="18" charset="0"/>
                </a:rPr>
                <a:t>chấm</a:t>
              </a:r>
              <a:r>
                <a:rPr lang="fr-FR" sz="2800" b="1" dirty="0">
                  <a:solidFill>
                    <a:schemeClr val="tx1"/>
                  </a:solidFill>
                  <a:latin typeface="Times New Roman" panose="02020603050405020304" pitchFamily="18" charset="0"/>
                  <a:cs typeface="Times New Roman" panose="02020603050405020304" pitchFamily="18" charset="0"/>
                </a:rPr>
                <a:t> </a:t>
              </a:r>
              <a:endParaRPr lang="en-US" sz="2800" b="1" dirty="0">
                <a:solidFill>
                  <a:schemeClr val="tx1"/>
                </a:solidFill>
                <a:latin typeface="Times New Roman" panose="02020603050405020304" pitchFamily="18" charset="0"/>
                <a:cs typeface="Times New Roman" panose="02020603050405020304" pitchFamily="18" charset="0"/>
              </a:endParaRPr>
            </a:p>
          </p:txBody>
        </p:sp>
        <p:sp>
          <p:nvSpPr>
            <p:cNvPr id="22" name="椭圆 14">
              <a:extLst>
                <a:ext uri="{FF2B5EF4-FFF2-40B4-BE49-F238E27FC236}">
                  <a16:creationId xmlns:a16="http://schemas.microsoft.com/office/drawing/2014/main" id="{F027A450-CD6B-4746-9A03-CC7AE88D51B6}"/>
                </a:ext>
              </a:extLst>
            </p:cNvPr>
            <p:cNvSpPr/>
            <p:nvPr>
              <p:custDataLst>
                <p:tags r:id="rId2"/>
              </p:custDataLst>
            </p:nvPr>
          </p:nvSpPr>
          <p:spPr>
            <a:xfrm>
              <a:off x="159178" y="151401"/>
              <a:ext cx="1042988" cy="1044575"/>
            </a:xfrm>
            <a:prstGeom prst="ellipse">
              <a:avLst/>
            </a:prstGeom>
            <a:solidFill>
              <a:srgbClr val="FFFFFF"/>
            </a:solidFill>
            <a:ln w="25400" cap="flat" cmpd="sng" algn="ctr">
              <a:solidFill>
                <a:srgbClr val="92D050"/>
              </a:solidFill>
              <a:prstDash val="solid"/>
            </a:ln>
            <a:effectLst/>
          </p:spPr>
          <p:txBody>
            <a:bodyPr anchor="ctr"/>
            <a:lstStyle/>
            <a:p>
              <a:pPr algn="ctr">
                <a:defRPr/>
              </a:pPr>
              <a:r>
                <a:rPr lang="en-US" altLang="zh-CN" kern="0" smtClean="0">
                  <a:solidFill>
                    <a:prstClr val="black"/>
                  </a:solidFill>
                  <a:latin typeface="Impact" pitchFamily="34" charset="0"/>
                  <a:ea typeface="宋体" panose="02010600030101010101" pitchFamily="2" charset="-122"/>
                </a:rPr>
                <a:t> </a:t>
              </a:r>
              <a:endParaRPr lang="zh-CN" altLang="en-US" kern="0">
                <a:solidFill>
                  <a:prstClr val="black"/>
                </a:solidFill>
                <a:latin typeface="Impact" pitchFamily="34" charset="0"/>
                <a:ea typeface="宋体" panose="02010600030101010101" pitchFamily="2" charset="-122"/>
              </a:endParaRPr>
            </a:p>
          </p:txBody>
        </p:sp>
        <p:sp>
          <p:nvSpPr>
            <p:cNvPr id="24" name="椭圆 15">
              <a:extLst>
                <a:ext uri="{FF2B5EF4-FFF2-40B4-BE49-F238E27FC236}">
                  <a16:creationId xmlns:a16="http://schemas.microsoft.com/office/drawing/2014/main" id="{EFEFA0EC-4E8B-4CF8-9959-E91D80857772}"/>
                </a:ext>
              </a:extLst>
            </p:cNvPr>
            <p:cNvSpPr/>
            <p:nvPr>
              <p:custDataLst>
                <p:tags r:id="rId3"/>
              </p:custDataLst>
            </p:nvPr>
          </p:nvSpPr>
          <p:spPr>
            <a:xfrm>
              <a:off x="248078" y="241888"/>
              <a:ext cx="865188" cy="863600"/>
            </a:xfrm>
            <a:prstGeom prst="ellipse">
              <a:avLst/>
            </a:prstGeom>
            <a:solidFill>
              <a:schemeClr val="accent2"/>
            </a:solidFill>
            <a:ln w="6350" cap="flat" cmpd="sng" algn="ctr">
              <a:noFill/>
              <a:prstDash val="solid"/>
            </a:ln>
            <a:effectLst/>
          </p:spPr>
          <p:txBody>
            <a:bodyPr anchor="ctr"/>
            <a:lstStyle/>
            <a:p>
              <a:pPr algn="ctr">
                <a:defRPr/>
              </a:pPr>
              <a:r>
                <a:rPr lang="en-US" altLang="zh-CN" sz="4400" kern="0" dirty="0" smtClean="0">
                  <a:solidFill>
                    <a:prstClr val="white"/>
                  </a:solidFill>
                  <a:latin typeface="Impact" pitchFamily="34" charset="0"/>
                  <a:ea typeface="宋体" panose="02010600030101010101" pitchFamily="2" charset="-122"/>
                </a:rPr>
                <a:t>2</a:t>
              </a:r>
              <a:endParaRPr lang="zh-CN" altLang="en-US" sz="4400" kern="0" dirty="0">
                <a:solidFill>
                  <a:prstClr val="white"/>
                </a:solidFill>
                <a:latin typeface="Impact" pitchFamily="34" charset="0"/>
                <a:ea typeface="宋体" panose="02010600030101010101" pitchFamily="2" charset="-122"/>
              </a:endParaRPr>
            </a:p>
          </p:txBody>
        </p:sp>
        <p:cxnSp>
          <p:nvCxnSpPr>
            <p:cNvPr id="25" name="直接连接符 16">
              <a:extLst>
                <a:ext uri="{FF2B5EF4-FFF2-40B4-BE49-F238E27FC236}">
                  <a16:creationId xmlns:a16="http://schemas.microsoft.com/office/drawing/2014/main" id="{AC8BA5D3-50FA-4643-9328-499D8CCB3D8D}"/>
                </a:ext>
              </a:extLst>
            </p:cNvPr>
            <p:cNvCxnSpPr>
              <a:cxnSpLocks noChangeShapeType="1"/>
              <a:stCxn id="22" idx="6"/>
            </p:cNvCxnSpPr>
            <p:nvPr>
              <p:custDataLst>
                <p:tags r:id="rId4"/>
              </p:custDataLst>
            </p:nvPr>
          </p:nvCxnSpPr>
          <p:spPr bwMode="auto">
            <a:xfrm flipV="1">
              <a:off x="1202166" y="658675"/>
              <a:ext cx="5828668" cy="15014"/>
            </a:xfrm>
            <a:prstGeom prst="line">
              <a:avLst/>
            </a:prstGeom>
            <a:noFill/>
            <a:ln w="28575" algn="ctr">
              <a:solidFill>
                <a:schemeClr val="accent2"/>
              </a:solidFill>
              <a:round/>
              <a:headEnd/>
              <a:tailEnd type="oval" w="lg" len="lg"/>
            </a:ln>
            <a:extLst>
              <a:ext uri="{909E8E84-426E-40DD-AFC4-6F175D3DCCD1}">
                <a14:hiddenFill xmlns:a14="http://schemas.microsoft.com/office/drawing/2010/main">
                  <a:noFill/>
                </a14:hiddenFill>
              </a:ext>
            </a:extLst>
          </p:spPr>
        </p:cxnSp>
        <p:grpSp>
          <p:nvGrpSpPr>
            <p:cNvPr id="15" name="Group 14"/>
            <p:cNvGrpSpPr/>
            <p:nvPr/>
          </p:nvGrpSpPr>
          <p:grpSpPr>
            <a:xfrm>
              <a:off x="5471192" y="1157834"/>
              <a:ext cx="6531637" cy="5333502"/>
              <a:chOff x="5471192" y="1157834"/>
              <a:chExt cx="6531637" cy="5333502"/>
            </a:xfrm>
          </p:grpSpPr>
          <p:pic>
            <p:nvPicPr>
              <p:cNvPr id="41" name="Picture 40"/>
              <p:cNvPicPr>
                <a:picLocks noChangeAspect="1"/>
              </p:cNvPicPr>
              <p:nvPr/>
            </p:nvPicPr>
            <p:blipFill rotWithShape="1">
              <a:blip r:embed="rId19"/>
              <a:srcRect l="19333" t="14063" r="30000" b="53937"/>
              <a:stretch/>
            </p:blipFill>
            <p:spPr>
              <a:xfrm>
                <a:off x="5471192" y="1157834"/>
                <a:ext cx="6531637" cy="2471279"/>
              </a:xfrm>
              <a:prstGeom prst="rect">
                <a:avLst/>
              </a:prstGeom>
            </p:spPr>
          </p:pic>
          <p:pic>
            <p:nvPicPr>
              <p:cNvPr id="42" name="Picture 41"/>
              <p:cNvPicPr>
                <a:picLocks noChangeAspect="1"/>
              </p:cNvPicPr>
              <p:nvPr/>
            </p:nvPicPr>
            <p:blipFill rotWithShape="1">
              <a:blip r:embed="rId20"/>
              <a:srcRect l="29048" t="37333" r="38250" b="30984"/>
              <a:stretch/>
            </p:blipFill>
            <p:spPr>
              <a:xfrm>
                <a:off x="6287935" y="3775350"/>
                <a:ext cx="4983843" cy="2715986"/>
              </a:xfrm>
              <a:prstGeom prst="rect">
                <a:avLst/>
              </a:prstGeom>
            </p:spPr>
          </p:pic>
        </p:grpSp>
      </p:grpSp>
      <p:sp>
        <p:nvSpPr>
          <p:cNvPr id="18" name="Rectangle 17"/>
          <p:cNvSpPr/>
          <p:nvPr/>
        </p:nvSpPr>
        <p:spPr>
          <a:xfrm>
            <a:off x="191480" y="4635825"/>
            <a:ext cx="6096000" cy="1785104"/>
          </a:xfrm>
          <a:prstGeom prst="rect">
            <a:avLst/>
          </a:prstGeom>
          <a:ln/>
        </p:spPr>
        <p:style>
          <a:lnRef idx="0">
            <a:schemeClr val="accent4"/>
          </a:lnRef>
          <a:fillRef idx="3">
            <a:schemeClr val="accent4"/>
          </a:fillRef>
          <a:effectRef idx="3">
            <a:schemeClr val="accent4"/>
          </a:effectRef>
          <a:fontRef idx="minor">
            <a:schemeClr val="lt1"/>
          </a:fontRef>
        </p:style>
        <p:txBody>
          <a:bodyPr>
            <a:spAutoFit/>
          </a:bodyPr>
          <a:lstStyle/>
          <a:p>
            <a:r>
              <a:rPr lang="fr-FR" sz="2200" b="1" i="1" dirty="0" err="1" smtClean="0">
                <a:solidFill>
                  <a:srgbClr val="002060"/>
                </a:solidFill>
                <a:latin typeface="Times New Roman" panose="02020603050405020304" pitchFamily="18" charset="0"/>
                <a:ea typeface="Times New Roman" panose="02020603050405020304" pitchFamily="18" charset="0"/>
              </a:rPr>
              <a:t>Ghi</a:t>
            </a:r>
            <a:r>
              <a:rPr lang="fr-FR" sz="2200" b="1" i="1" dirty="0" smtClean="0">
                <a:solidFill>
                  <a:srgbClr val="002060"/>
                </a:solidFill>
                <a:latin typeface="Times New Roman" panose="02020603050405020304" pitchFamily="18" charset="0"/>
                <a:ea typeface="Times New Roman" panose="02020603050405020304" pitchFamily="18" charset="0"/>
              </a:rPr>
              <a:t> </a:t>
            </a:r>
            <a:r>
              <a:rPr lang="fr-FR" sz="2200" b="1" i="1" dirty="0" err="1" smtClean="0">
                <a:solidFill>
                  <a:srgbClr val="002060"/>
                </a:solidFill>
                <a:latin typeface="Times New Roman" panose="02020603050405020304" pitchFamily="18" charset="0"/>
                <a:ea typeface="Times New Roman" panose="02020603050405020304" pitchFamily="18" charset="0"/>
              </a:rPr>
              <a:t>nhớ</a:t>
            </a:r>
            <a:r>
              <a:rPr lang="fr-FR" sz="2200" b="1" i="1" dirty="0" smtClean="0">
                <a:solidFill>
                  <a:srgbClr val="002060"/>
                </a:solidFill>
                <a:latin typeface="Times New Roman" panose="02020603050405020304" pitchFamily="18" charset="0"/>
                <a:ea typeface="Times New Roman" panose="02020603050405020304" pitchFamily="18" charset="0"/>
              </a:rPr>
              <a:t>: </a:t>
            </a:r>
            <a:r>
              <a:rPr lang="fr-FR" sz="2200" b="1" i="1" dirty="0" err="1" smtClean="0">
                <a:solidFill>
                  <a:srgbClr val="002060"/>
                </a:solidFill>
                <a:latin typeface="Times New Roman" panose="02020603050405020304" pitchFamily="18" charset="0"/>
                <a:ea typeface="Times New Roman" panose="02020603050405020304" pitchFamily="18" charset="0"/>
              </a:rPr>
              <a:t>Chấm</a:t>
            </a:r>
            <a:r>
              <a:rPr lang="fr-FR" sz="2200" b="1" i="1" dirty="0" smtClean="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là 1 </a:t>
            </a:r>
            <a:r>
              <a:rPr lang="fr-FR" sz="2200" b="1" i="1" dirty="0" err="1">
                <a:solidFill>
                  <a:srgbClr val="002060"/>
                </a:solidFill>
                <a:latin typeface="Times New Roman" panose="02020603050405020304" pitchFamily="18" charset="0"/>
                <a:ea typeface="Times New Roman" panose="02020603050405020304" pitchFamily="18" charset="0"/>
              </a:rPr>
              <a:t>yếu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tố</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của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tạo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hình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sử</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rất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dạng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phú</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smtClean="0">
                <a:solidFill>
                  <a:srgbClr val="002060"/>
                </a:solidFill>
                <a:latin typeface="Times New Roman" panose="02020603050405020304" pitchFamily="18" charset="0"/>
                <a:ea typeface="Times New Roman" panose="02020603050405020304" pitchFamily="18" charset="0"/>
              </a:rPr>
              <a:t>trong</a:t>
            </a:r>
            <a:r>
              <a:rPr lang="fr-FR" sz="2200" b="1" i="1" dirty="0" smtClean="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mĩ</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thuật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ứng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dụng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Từ</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những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họa</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tiết</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vẽ</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bằng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chấm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màu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có</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thể</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tạo</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được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sản</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phẩm</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trang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trí</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hữu</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ích</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trong</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a:solidFill>
                  <a:srgbClr val="002060"/>
                </a:solidFill>
                <a:latin typeface="Times New Roman" panose="02020603050405020304" pitchFamily="18" charset="0"/>
                <a:ea typeface="Times New Roman" panose="02020603050405020304" pitchFamily="18" charset="0"/>
              </a:rPr>
              <a:t>cuộc</a:t>
            </a:r>
            <a:r>
              <a:rPr lang="fr-FR" sz="2200" b="1" i="1" dirty="0">
                <a:solidFill>
                  <a:srgbClr val="002060"/>
                </a:solidFill>
                <a:latin typeface="Times New Roman" panose="02020603050405020304" pitchFamily="18" charset="0"/>
                <a:ea typeface="Times New Roman" panose="02020603050405020304" pitchFamily="18" charset="0"/>
              </a:rPr>
              <a:t> </a:t>
            </a:r>
            <a:r>
              <a:rPr lang="fr-FR" sz="2200" b="1" i="1" dirty="0" err="1" smtClean="0">
                <a:solidFill>
                  <a:srgbClr val="002060"/>
                </a:solidFill>
                <a:latin typeface="Times New Roman" panose="02020603050405020304" pitchFamily="18" charset="0"/>
                <a:ea typeface="Times New Roman" panose="02020603050405020304" pitchFamily="18" charset="0"/>
              </a:rPr>
              <a:t>sống</a:t>
            </a:r>
            <a:r>
              <a:rPr lang="fr-FR" sz="2200" b="1" i="1" dirty="0" smtClean="0">
                <a:solidFill>
                  <a:srgbClr val="002060"/>
                </a:solidFill>
                <a:latin typeface="Times New Roman" panose="02020603050405020304" pitchFamily="18" charset="0"/>
                <a:ea typeface="Times New Roman" panose="02020603050405020304" pitchFamily="18" charset="0"/>
              </a:rPr>
              <a:t>. </a:t>
            </a:r>
            <a:endParaRPr lang="en-US" sz="2200" b="1" i="1" dirty="0">
              <a:solidFill>
                <a:srgbClr val="002060"/>
              </a:solidFill>
            </a:endParaRPr>
          </a:p>
        </p:txBody>
      </p:sp>
    </p:spTree>
    <p:custDataLst>
      <p:tags r:id="rId1"/>
    </p:custDataLst>
    <p:extLst>
      <p:ext uri="{BB962C8B-B14F-4D97-AF65-F5344CB8AC3E}">
        <p14:creationId xmlns:p14="http://schemas.microsoft.com/office/powerpoint/2010/main" val="396293420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900" decel="100000" fill="hold"/>
                                        <p:tgtEl>
                                          <p:spTgt spid="7"/>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7" presetClass="entr" presetSubtype="0" fill="hold" nodeType="withEffect">
                                  <p:stCondLst>
                                    <p:cond delay="25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900" decel="100000" fill="hold"/>
                                        <p:tgtEl>
                                          <p:spTgt spid="5"/>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31" presetClass="entr" presetSubtype="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ppt_w</p:attrName>
                                        </p:attrNameLst>
                                      </p:cBhvr>
                                      <p:tavLst>
                                        <p:tav tm="0">
                                          <p:val>
                                            <p:fltVal val="0"/>
                                          </p:val>
                                        </p:tav>
                                        <p:tav tm="100000">
                                          <p:val>
                                            <p:strVal val="#ppt_w"/>
                                          </p:val>
                                        </p:tav>
                                      </p:tavLst>
                                    </p:anim>
                                    <p:anim calcmode="lin" valueType="num">
                                      <p:cBhvr>
                                        <p:cTn id="30" dur="1000" fill="hold"/>
                                        <p:tgtEl>
                                          <p:spTgt spid="11"/>
                                        </p:tgtEl>
                                        <p:attrNameLst>
                                          <p:attrName>ppt_h</p:attrName>
                                        </p:attrNameLst>
                                      </p:cBhvr>
                                      <p:tavLst>
                                        <p:tav tm="0">
                                          <p:val>
                                            <p:fltVal val="0"/>
                                          </p:val>
                                        </p:tav>
                                        <p:tav tm="100000">
                                          <p:val>
                                            <p:strVal val="#ppt_h"/>
                                          </p:val>
                                        </p:tav>
                                      </p:tavLst>
                                    </p:anim>
                                    <p:anim calcmode="lin" valueType="num">
                                      <p:cBhvr>
                                        <p:cTn id="31" dur="1000" fill="hold"/>
                                        <p:tgtEl>
                                          <p:spTgt spid="11"/>
                                        </p:tgtEl>
                                        <p:attrNameLst>
                                          <p:attrName>style.rotation</p:attrName>
                                        </p:attrNameLst>
                                      </p:cBhvr>
                                      <p:tavLst>
                                        <p:tav tm="0">
                                          <p:val>
                                            <p:fltVal val="90"/>
                                          </p:val>
                                        </p:tav>
                                        <p:tav tm="100000">
                                          <p:val>
                                            <p:fltVal val="0"/>
                                          </p:val>
                                        </p:tav>
                                      </p:tavLst>
                                    </p:anim>
                                    <p:animEffect transition="in" filter="fade">
                                      <p:cBhvr>
                                        <p:cTn id="32" dur="1000"/>
                                        <p:tgtEl>
                                          <p:spTgt spid="11"/>
                                        </p:tgtEl>
                                      </p:cBhvr>
                                    </p:animEffect>
                                  </p:childTnLst>
                                </p:cTn>
                              </p:par>
                              <p:par>
                                <p:cTn id="33" presetID="37" presetClass="entr" presetSubtype="0" fill="hold" nodeType="withEffect">
                                  <p:stCondLst>
                                    <p:cond delay="50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1000"/>
                                        <p:tgtEl>
                                          <p:spTgt spid="4"/>
                                        </p:tgtEl>
                                      </p:cBhvr>
                                    </p:animEffect>
                                    <p:anim calcmode="lin" valueType="num">
                                      <p:cBhvr>
                                        <p:cTn id="36" dur="1000" fill="hold"/>
                                        <p:tgtEl>
                                          <p:spTgt spid="4"/>
                                        </p:tgtEl>
                                        <p:attrNameLst>
                                          <p:attrName>ppt_x</p:attrName>
                                        </p:attrNameLst>
                                      </p:cBhvr>
                                      <p:tavLst>
                                        <p:tav tm="0">
                                          <p:val>
                                            <p:strVal val="#ppt_x"/>
                                          </p:val>
                                        </p:tav>
                                        <p:tav tm="100000">
                                          <p:val>
                                            <p:strVal val="#ppt_x"/>
                                          </p:val>
                                        </p:tav>
                                      </p:tavLst>
                                    </p:anim>
                                    <p:anim calcmode="lin" valueType="num">
                                      <p:cBhvr>
                                        <p:cTn id="37" dur="900" decel="100000" fill="hold"/>
                                        <p:tgtEl>
                                          <p:spTgt spid="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ppt_w</p:attrName>
                                        </p:attrNameLst>
                                      </p:cBhvr>
                                      <p:tavLst>
                                        <p:tav tm="0">
                                          <p:val>
                                            <p:fltVal val="0"/>
                                          </p:val>
                                        </p:tav>
                                        <p:tav tm="100000">
                                          <p:val>
                                            <p:strVal val="#ppt_w"/>
                                          </p:val>
                                        </p:tav>
                                      </p:tavLst>
                                    </p:anim>
                                    <p:anim calcmode="lin" valueType="num">
                                      <p:cBhvr>
                                        <p:cTn id="44" dur="1000" fill="hold"/>
                                        <p:tgtEl>
                                          <p:spTgt spid="12"/>
                                        </p:tgtEl>
                                        <p:attrNameLst>
                                          <p:attrName>ppt_h</p:attrName>
                                        </p:attrNameLst>
                                      </p:cBhvr>
                                      <p:tavLst>
                                        <p:tav tm="0">
                                          <p:val>
                                            <p:fltVal val="0"/>
                                          </p:val>
                                        </p:tav>
                                        <p:tav tm="100000">
                                          <p:val>
                                            <p:strVal val="#ppt_h"/>
                                          </p:val>
                                        </p:tav>
                                      </p:tavLst>
                                    </p:anim>
                                    <p:anim calcmode="lin" valueType="num">
                                      <p:cBhvr>
                                        <p:cTn id="45" dur="1000" fill="hold"/>
                                        <p:tgtEl>
                                          <p:spTgt spid="12"/>
                                        </p:tgtEl>
                                        <p:attrNameLst>
                                          <p:attrName>style.rotation</p:attrName>
                                        </p:attrNameLst>
                                      </p:cBhvr>
                                      <p:tavLst>
                                        <p:tav tm="0">
                                          <p:val>
                                            <p:fltVal val="90"/>
                                          </p:val>
                                        </p:tav>
                                        <p:tav tm="100000">
                                          <p:val>
                                            <p:fltVal val="0"/>
                                          </p:val>
                                        </p:tav>
                                      </p:tavLst>
                                    </p:anim>
                                    <p:animEffect transition="in" filter="fade">
                                      <p:cBhvr>
                                        <p:cTn id="46" dur="1000"/>
                                        <p:tgtEl>
                                          <p:spTgt spid="12"/>
                                        </p:tgtEl>
                                      </p:cBhvr>
                                    </p:animEffect>
                                  </p:childTnLst>
                                </p:cTn>
                              </p:par>
                              <p:par>
                                <p:cTn id="47" presetID="37" presetClass="entr" presetSubtype="0" fill="hold" nodeType="withEffect">
                                  <p:stCondLst>
                                    <p:cond delay="500"/>
                                  </p:stCondLst>
                                  <p:childTnLst>
                                    <p:set>
                                      <p:cBhvr>
                                        <p:cTn id="48" dur="1" fill="hold">
                                          <p:stCondLst>
                                            <p:cond delay="0"/>
                                          </p:stCondLst>
                                        </p:cTn>
                                        <p:tgtEl>
                                          <p:spTgt spid="35"/>
                                        </p:tgtEl>
                                        <p:attrNameLst>
                                          <p:attrName>style.visibility</p:attrName>
                                        </p:attrNameLst>
                                      </p:cBhvr>
                                      <p:to>
                                        <p:strVal val="visible"/>
                                      </p:to>
                                    </p:set>
                                    <p:animEffect transition="in" filter="fade">
                                      <p:cBhvr>
                                        <p:cTn id="49" dur="1000"/>
                                        <p:tgtEl>
                                          <p:spTgt spid="35"/>
                                        </p:tgtEl>
                                      </p:cBhvr>
                                    </p:animEffect>
                                    <p:anim calcmode="lin" valueType="num">
                                      <p:cBhvr>
                                        <p:cTn id="50" dur="1000" fill="hold"/>
                                        <p:tgtEl>
                                          <p:spTgt spid="35"/>
                                        </p:tgtEl>
                                        <p:attrNameLst>
                                          <p:attrName>ppt_x</p:attrName>
                                        </p:attrNameLst>
                                      </p:cBhvr>
                                      <p:tavLst>
                                        <p:tav tm="0">
                                          <p:val>
                                            <p:strVal val="#ppt_x"/>
                                          </p:val>
                                        </p:tav>
                                        <p:tav tm="100000">
                                          <p:val>
                                            <p:strVal val="#ppt_x"/>
                                          </p:val>
                                        </p:tav>
                                      </p:tavLst>
                                    </p:anim>
                                    <p:anim calcmode="lin" valueType="num">
                                      <p:cBhvr>
                                        <p:cTn id="51" dur="900" decel="100000" fill="hold"/>
                                        <p:tgtEl>
                                          <p:spTgt spid="35"/>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ppt_w</p:attrName>
                                        </p:attrNameLst>
                                      </p:cBhvr>
                                      <p:tavLst>
                                        <p:tav tm="0">
                                          <p:val>
                                            <p:fltVal val="0"/>
                                          </p:val>
                                        </p:tav>
                                        <p:tav tm="100000">
                                          <p:val>
                                            <p:strVal val="#ppt_w"/>
                                          </p:val>
                                        </p:tav>
                                      </p:tavLst>
                                    </p:anim>
                                    <p:anim calcmode="lin" valueType="num">
                                      <p:cBhvr>
                                        <p:cTn id="58" dur="1000" fill="hold"/>
                                        <p:tgtEl>
                                          <p:spTgt spid="14"/>
                                        </p:tgtEl>
                                        <p:attrNameLst>
                                          <p:attrName>ppt_h</p:attrName>
                                        </p:attrNameLst>
                                      </p:cBhvr>
                                      <p:tavLst>
                                        <p:tav tm="0">
                                          <p:val>
                                            <p:fltVal val="0"/>
                                          </p:val>
                                        </p:tav>
                                        <p:tav tm="100000">
                                          <p:val>
                                            <p:strVal val="#ppt_h"/>
                                          </p:val>
                                        </p:tav>
                                      </p:tavLst>
                                    </p:anim>
                                    <p:anim calcmode="lin" valueType="num">
                                      <p:cBhvr>
                                        <p:cTn id="59" dur="1000" fill="hold"/>
                                        <p:tgtEl>
                                          <p:spTgt spid="14"/>
                                        </p:tgtEl>
                                        <p:attrNameLst>
                                          <p:attrName>style.rotation</p:attrName>
                                        </p:attrNameLst>
                                      </p:cBhvr>
                                      <p:tavLst>
                                        <p:tav tm="0">
                                          <p:val>
                                            <p:fltVal val="90"/>
                                          </p:val>
                                        </p:tav>
                                        <p:tav tm="100000">
                                          <p:val>
                                            <p:fltVal val="0"/>
                                          </p:val>
                                        </p:tav>
                                      </p:tavLst>
                                    </p:anim>
                                    <p:animEffect transition="in" filter="fade">
                                      <p:cBhvr>
                                        <p:cTn id="60" dur="1000"/>
                                        <p:tgtEl>
                                          <p:spTgt spid="14"/>
                                        </p:tgtEl>
                                      </p:cBhvr>
                                    </p:animEffect>
                                  </p:childTnLst>
                                </p:cTn>
                              </p:par>
                            </p:childTnLst>
                          </p:cTn>
                        </p:par>
                      </p:childTnLst>
                    </p:cTn>
                  </p:par>
                  <p:par>
                    <p:cTn id="61" fill="hold">
                      <p:stCondLst>
                        <p:cond delay="indefinite"/>
                      </p:stCondLst>
                      <p:childTnLst>
                        <p:par>
                          <p:cTn id="62" fill="hold">
                            <p:stCondLst>
                              <p:cond delay="0"/>
                            </p:stCondLst>
                            <p:childTnLst>
                              <p:par>
                                <p:cTn id="63" presetID="31" presetClass="entr" presetSubtype="0" fill="hold" grpId="0" nodeType="click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1000" fill="hold"/>
                                        <p:tgtEl>
                                          <p:spTgt spid="18"/>
                                        </p:tgtEl>
                                        <p:attrNameLst>
                                          <p:attrName>ppt_w</p:attrName>
                                        </p:attrNameLst>
                                      </p:cBhvr>
                                      <p:tavLst>
                                        <p:tav tm="0">
                                          <p:val>
                                            <p:fltVal val="0"/>
                                          </p:val>
                                        </p:tav>
                                        <p:tav tm="100000">
                                          <p:val>
                                            <p:strVal val="#ppt_w"/>
                                          </p:val>
                                        </p:tav>
                                      </p:tavLst>
                                    </p:anim>
                                    <p:anim calcmode="lin" valueType="num">
                                      <p:cBhvr>
                                        <p:cTn id="66" dur="1000" fill="hold"/>
                                        <p:tgtEl>
                                          <p:spTgt spid="18"/>
                                        </p:tgtEl>
                                        <p:attrNameLst>
                                          <p:attrName>ppt_h</p:attrName>
                                        </p:attrNameLst>
                                      </p:cBhvr>
                                      <p:tavLst>
                                        <p:tav tm="0">
                                          <p:val>
                                            <p:fltVal val="0"/>
                                          </p:val>
                                        </p:tav>
                                        <p:tav tm="100000">
                                          <p:val>
                                            <p:strVal val="#ppt_h"/>
                                          </p:val>
                                        </p:tav>
                                      </p:tavLst>
                                    </p:anim>
                                    <p:anim calcmode="lin" valueType="num">
                                      <p:cBhvr>
                                        <p:cTn id="67" dur="1000" fill="hold"/>
                                        <p:tgtEl>
                                          <p:spTgt spid="18"/>
                                        </p:tgtEl>
                                        <p:attrNameLst>
                                          <p:attrName>style.rotation</p:attrName>
                                        </p:attrNameLst>
                                      </p:cBhvr>
                                      <p:tavLst>
                                        <p:tav tm="0">
                                          <p:val>
                                            <p:fltVal val="90"/>
                                          </p:val>
                                        </p:tav>
                                        <p:tav tm="100000">
                                          <p:val>
                                            <p:fltVal val="0"/>
                                          </p:val>
                                        </p:tav>
                                      </p:tavLst>
                                    </p:anim>
                                    <p:animEffect transition="in" filter="fade">
                                      <p:cBhvr>
                                        <p:cTn id="68"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4" grpId="0"/>
      <p:bldP spid="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6" name="Group 35"/>
          <p:cNvGrpSpPr/>
          <p:nvPr/>
        </p:nvGrpSpPr>
        <p:grpSpPr>
          <a:xfrm>
            <a:off x="13855" y="0"/>
            <a:ext cx="8728362" cy="919163"/>
            <a:chOff x="38193" y="0"/>
            <a:chExt cx="7401469" cy="919163"/>
          </a:xfrm>
        </p:grpSpPr>
        <p:sp>
          <p:nvSpPr>
            <p:cNvPr id="21" name="MH_SubTitle_3">
              <a:extLst>
                <a:ext uri="{FF2B5EF4-FFF2-40B4-BE49-F238E27FC236}">
                  <a16:creationId xmlns:a16="http://schemas.microsoft.com/office/drawing/2014/main" id="{E6602729-17EA-4522-AF68-8328A1DC04D4}"/>
                </a:ext>
              </a:extLst>
            </p:cNvPr>
            <p:cNvSpPr/>
            <p:nvPr>
              <p:custDataLst>
                <p:tags r:id="rId7"/>
              </p:custDataLst>
            </p:nvPr>
          </p:nvSpPr>
          <p:spPr>
            <a:xfrm>
              <a:off x="630941" y="0"/>
              <a:ext cx="6808721" cy="892193"/>
            </a:xfrm>
            <a:custGeom>
              <a:avLst/>
              <a:gdLst>
                <a:gd name="connsiteX0" fmla="*/ 2 w 3878508"/>
                <a:gd name="connsiteY0" fmla="*/ 0 h 762904"/>
                <a:gd name="connsiteX1" fmla="*/ 3497056 w 3878508"/>
                <a:gd name="connsiteY1" fmla="*/ 0 h 762904"/>
                <a:gd name="connsiteX2" fmla="*/ 3878508 w 3878508"/>
                <a:gd name="connsiteY2" fmla="*/ 381452 h 762904"/>
                <a:gd name="connsiteX3" fmla="*/ 3878507 w 3878508"/>
                <a:gd name="connsiteY3" fmla="*/ 381452 h 762904"/>
                <a:gd name="connsiteX4" fmla="*/ 3497055 w 3878508"/>
                <a:gd name="connsiteY4" fmla="*/ 762904 h 762904"/>
                <a:gd name="connsiteX5" fmla="*/ 0 w 3878508"/>
                <a:gd name="connsiteY5" fmla="*/ 762903 h 762904"/>
                <a:gd name="connsiteX6" fmla="*/ 51426 w 3878508"/>
                <a:gd name="connsiteY6" fmla="*/ 720474 h 762904"/>
                <a:gd name="connsiteX7" fmla="*/ 191853 w 3878508"/>
                <a:gd name="connsiteY7" fmla="*/ 381451 h 762904"/>
                <a:gd name="connsiteX8" fmla="*/ 51426 w 3878508"/>
                <a:gd name="connsiteY8" fmla="*/ 42429 h 7629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78508" h="762904">
                  <a:moveTo>
                    <a:pt x="2" y="0"/>
                  </a:moveTo>
                  <a:lnTo>
                    <a:pt x="3497056" y="0"/>
                  </a:lnTo>
                  <a:cubicBezTo>
                    <a:pt x="3707726" y="0"/>
                    <a:pt x="3878508" y="170782"/>
                    <a:pt x="3878508" y="381452"/>
                  </a:cubicBezTo>
                  <a:lnTo>
                    <a:pt x="3878507" y="381452"/>
                  </a:lnTo>
                  <a:cubicBezTo>
                    <a:pt x="3878507" y="592122"/>
                    <a:pt x="3707725" y="762904"/>
                    <a:pt x="3497055" y="762904"/>
                  </a:cubicBezTo>
                  <a:lnTo>
                    <a:pt x="0" y="762903"/>
                  </a:lnTo>
                  <a:lnTo>
                    <a:pt x="51426" y="720474"/>
                  </a:lnTo>
                  <a:cubicBezTo>
                    <a:pt x="138189" y="633710"/>
                    <a:pt x="191853" y="513848"/>
                    <a:pt x="191853" y="381451"/>
                  </a:cubicBezTo>
                  <a:cubicBezTo>
                    <a:pt x="191853" y="249055"/>
                    <a:pt x="138189" y="129192"/>
                    <a:pt x="51426" y="42429"/>
                  </a:cubicBezTo>
                  <a:close/>
                </a:path>
              </a:pathLst>
            </a:custGeom>
            <a:solidFill>
              <a:schemeClr val="accent3"/>
            </a:solidFill>
            <a:ln w="25400" cap="flat" cmpd="sng" algn="ctr">
              <a:noFill/>
              <a:prstDash val="solid"/>
            </a:ln>
            <a:effectLst/>
          </p:spPr>
          <p:txBody>
            <a:bodyPr lIns="396000" tIns="0" rIns="0" bIns="0" anchor="ctr">
              <a:normAutofit/>
            </a:bodyPr>
            <a:lstStyle/>
            <a:p>
              <a:pPr>
                <a:lnSpc>
                  <a:spcPct val="130000"/>
                </a:lnSpc>
                <a:defRPr/>
              </a:pPr>
              <a:r>
                <a:rPr lang="en-US" altLang="zh-CN" sz="2000" kern="0" dirty="0" smtClean="0">
                  <a:solidFill>
                    <a:srgbClr val="4D4D4D"/>
                  </a:solidFill>
                  <a:cs typeface="Arial" pitchFamily="34" charset="0"/>
                </a:rPr>
                <a:t> </a:t>
              </a:r>
              <a:r>
                <a:rPr lang="en-US" altLang="zh-CN" sz="2800" b="1" kern="0" dirty="0" err="1" smtClean="0">
                  <a:latin typeface="Times New Roman" panose="02020603050405020304" pitchFamily="18" charset="0"/>
                  <a:cs typeface="Times New Roman" panose="02020603050405020304" pitchFamily="18" charset="0"/>
                </a:rPr>
                <a:t>Tạo</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họa</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tiết</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trang</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trí</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hoa</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lá</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bằng</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các</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chấm</a:t>
              </a:r>
              <a:r>
                <a:rPr lang="en-US" altLang="zh-CN" sz="2800" b="1" kern="0" dirty="0" smtClean="0">
                  <a:latin typeface="Times New Roman" panose="02020603050405020304" pitchFamily="18" charset="0"/>
                  <a:cs typeface="Times New Roman" panose="02020603050405020304" pitchFamily="18" charset="0"/>
                </a:rPr>
                <a:t> </a:t>
              </a:r>
              <a:r>
                <a:rPr lang="en-US" altLang="zh-CN" sz="2800" b="1" kern="0" dirty="0" err="1" smtClean="0">
                  <a:latin typeface="Times New Roman" panose="02020603050405020304" pitchFamily="18" charset="0"/>
                  <a:cs typeface="Times New Roman" panose="02020603050405020304" pitchFamily="18" charset="0"/>
                </a:rPr>
                <a:t>màu</a:t>
              </a:r>
              <a:endParaRPr lang="zh-CN" altLang="en-US" sz="2800" b="1" kern="0" dirty="0">
                <a:latin typeface="Times New Roman" panose="02020603050405020304" pitchFamily="18" charset="0"/>
                <a:cs typeface="Times New Roman" panose="02020603050405020304" pitchFamily="18" charset="0"/>
              </a:endParaRPr>
            </a:p>
          </p:txBody>
        </p:sp>
        <p:sp>
          <p:nvSpPr>
            <p:cNvPr id="23" name="MH_Other_3">
              <a:extLst>
                <a:ext uri="{FF2B5EF4-FFF2-40B4-BE49-F238E27FC236}">
                  <a16:creationId xmlns:a16="http://schemas.microsoft.com/office/drawing/2014/main" id="{0D8687C0-2C76-44FF-8BF0-9A9E22F460A0}"/>
                </a:ext>
              </a:extLst>
            </p:cNvPr>
            <p:cNvSpPr/>
            <p:nvPr>
              <p:custDataLst>
                <p:tags r:id="rId8"/>
              </p:custDataLst>
            </p:nvPr>
          </p:nvSpPr>
          <p:spPr>
            <a:xfrm>
              <a:off x="38193" y="0"/>
              <a:ext cx="913356" cy="919163"/>
            </a:xfrm>
            <a:prstGeom prst="ellipse">
              <a:avLst/>
            </a:prstGeom>
            <a:solidFill>
              <a:srgbClr val="FFFFFF"/>
            </a:solidFill>
            <a:ln w="57150" cap="flat" cmpd="sng" algn="ctr">
              <a:solidFill>
                <a:schemeClr val="accent3"/>
              </a:solidFill>
              <a:prstDash val="solid"/>
            </a:ln>
            <a:effectLst/>
          </p:spPr>
          <p:txBody>
            <a:bodyPr anchor="ctr"/>
            <a:lstStyle/>
            <a:p>
              <a:pPr>
                <a:defRPr/>
              </a:pPr>
              <a:r>
                <a:rPr lang="en-US" altLang="zh-CN" sz="4400" i="1" kern="0" dirty="0">
                  <a:solidFill>
                    <a:schemeClr val="accent3"/>
                  </a:solidFill>
                  <a:latin typeface="Impact" panose="020B0806030902050204" pitchFamily="34" charset="0"/>
                </a:rPr>
                <a:t>3</a:t>
              </a:r>
            </a:p>
          </p:txBody>
        </p:sp>
      </p:grpSp>
      <p:grpSp>
        <p:nvGrpSpPr>
          <p:cNvPr id="38" name="Group 37"/>
          <p:cNvGrpSpPr/>
          <p:nvPr/>
        </p:nvGrpSpPr>
        <p:grpSpPr>
          <a:xfrm>
            <a:off x="446259" y="248377"/>
            <a:ext cx="11326641" cy="6395938"/>
            <a:chOff x="446259" y="248377"/>
            <a:chExt cx="11326641" cy="6395938"/>
          </a:xfrm>
        </p:grpSpPr>
        <p:sp>
          <p:nvSpPr>
            <p:cNvPr id="7" name="MH_SubTitle_1">
              <a:extLst>
                <a:ext uri="{FF2B5EF4-FFF2-40B4-BE49-F238E27FC236}">
                  <a16:creationId xmlns:a16="http://schemas.microsoft.com/office/drawing/2014/main" id="{D623670D-FCD2-4EEB-B221-7C957C5A9184}"/>
                </a:ext>
              </a:extLst>
            </p:cNvPr>
            <p:cNvSpPr/>
            <p:nvPr>
              <p:custDataLst>
                <p:tags r:id="rId2"/>
              </p:custDataLst>
            </p:nvPr>
          </p:nvSpPr>
          <p:spPr>
            <a:xfrm>
              <a:off x="5373885" y="1298847"/>
              <a:ext cx="1439329" cy="1254534"/>
            </a:xfrm>
            <a:prstGeom prst="ellipse">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b="1" dirty="0" smtClean="0">
                  <a:solidFill>
                    <a:srgbClr val="002060"/>
                  </a:solidFill>
                  <a:latin typeface="Times New Roman" panose="02020603050405020304" pitchFamily="18" charset="0"/>
                  <a:cs typeface="Times New Roman" panose="02020603050405020304" pitchFamily="18" charset="0"/>
                </a:rPr>
                <a:t>01 </a:t>
              </a:r>
            </a:p>
            <a:p>
              <a:pPr algn="ctr">
                <a:defRPr/>
              </a:pPr>
              <a:r>
                <a:rPr lang="en-US" altLang="zh-CN" sz="1600" b="1" dirty="0" err="1" smtClean="0">
                  <a:solidFill>
                    <a:srgbClr val="002060"/>
                  </a:solidFill>
                  <a:latin typeface="Times New Roman" panose="02020603050405020304" pitchFamily="18" charset="0"/>
                  <a:cs typeface="Times New Roman" panose="02020603050405020304" pitchFamily="18" charset="0"/>
                </a:rPr>
                <a:t>Chấm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tạo</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hình</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nổi</a:t>
              </a:r>
              <a:endParaRPr lang="zh-CN" altLang="en-US" sz="1600" b="1" dirty="0">
                <a:solidFill>
                  <a:srgbClr val="002060"/>
                </a:solidFill>
                <a:latin typeface="Times New Roman" panose="02020603050405020304" pitchFamily="18" charset="0"/>
                <a:cs typeface="Times New Roman" panose="02020603050405020304" pitchFamily="18" charset="0"/>
              </a:endParaRPr>
            </a:p>
          </p:txBody>
        </p:sp>
        <p:sp>
          <p:nvSpPr>
            <p:cNvPr id="15" name="MH_SubTitle_2">
              <a:extLst>
                <a:ext uri="{FF2B5EF4-FFF2-40B4-BE49-F238E27FC236}">
                  <a16:creationId xmlns:a16="http://schemas.microsoft.com/office/drawing/2014/main" id="{4885904A-9125-45CA-968C-91CEF007F680}"/>
                </a:ext>
              </a:extLst>
            </p:cNvPr>
            <p:cNvSpPr/>
            <p:nvPr>
              <p:custDataLst>
                <p:tags r:id="rId3"/>
              </p:custDataLst>
            </p:nvPr>
          </p:nvSpPr>
          <p:spPr>
            <a:xfrm>
              <a:off x="7048047" y="2861781"/>
              <a:ext cx="1436868" cy="1254534"/>
            </a:xfrm>
            <a:prstGeom prst="ellipse">
              <a:avLst/>
            </a:prstGeom>
            <a:solidFill>
              <a:schemeClr val="accent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a:bodyPr>
            <a:lstStyle/>
            <a:p>
              <a:pPr algn="ctr">
                <a:defRPr/>
              </a:pPr>
              <a:r>
                <a:rPr lang="en-US" altLang="zh-CN" sz="1600" b="1" dirty="0" smtClean="0">
                  <a:solidFill>
                    <a:srgbClr val="002060"/>
                  </a:solidFill>
                  <a:latin typeface="Times New Roman" panose="02020603050405020304" pitchFamily="18" charset="0"/>
                  <a:cs typeface="Times New Roman" panose="02020603050405020304" pitchFamily="18" charset="0"/>
                </a:rPr>
                <a:t>02 </a:t>
              </a:r>
              <a:r>
                <a:rPr lang="en-US" altLang="zh-CN" sz="1600" b="1" dirty="0" err="1" smtClean="0">
                  <a:solidFill>
                    <a:srgbClr val="002060"/>
                  </a:solidFill>
                  <a:latin typeface="Times New Roman" panose="02020603050405020304" pitchFamily="18" charset="0"/>
                  <a:cs typeface="Times New Roman" panose="02020603050405020304" pitchFamily="18" charset="0"/>
                </a:rPr>
                <a:t>Chấm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xen</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kẽ</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để</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pha</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mà</a:t>
              </a:r>
              <a:r>
                <a:rPr lang="en-US" altLang="zh-CN" sz="1600" dirty="0" err="1" smtClean="0">
                  <a:solidFill>
                    <a:srgbClr val="002060"/>
                  </a:solidFill>
                  <a:latin typeface="Times New Roman" panose="02020603050405020304" pitchFamily="18" charset="0"/>
                  <a:cs typeface="Times New Roman" panose="02020603050405020304" pitchFamily="18" charset="0"/>
                </a:rPr>
                <a:t>u</a:t>
              </a:r>
              <a:endParaRPr lang="zh-CN" altLang="en-US" sz="1600" dirty="0">
                <a:solidFill>
                  <a:srgbClr val="002060"/>
                </a:solidFill>
                <a:latin typeface="Times New Roman" panose="02020603050405020304" pitchFamily="18" charset="0"/>
                <a:cs typeface="Times New Roman" panose="02020603050405020304" pitchFamily="18" charset="0"/>
              </a:endParaRPr>
            </a:p>
          </p:txBody>
        </p:sp>
        <p:sp>
          <p:nvSpPr>
            <p:cNvPr id="18" name="MH_SubTitle_3">
              <a:extLst>
                <a:ext uri="{FF2B5EF4-FFF2-40B4-BE49-F238E27FC236}">
                  <a16:creationId xmlns:a16="http://schemas.microsoft.com/office/drawing/2014/main" id="{4CB2EEAC-D044-4225-AE3A-014C10022C78}"/>
                </a:ext>
              </a:extLst>
            </p:cNvPr>
            <p:cNvSpPr/>
            <p:nvPr>
              <p:custDataLst>
                <p:tags r:id="rId4"/>
              </p:custDataLst>
            </p:nvPr>
          </p:nvSpPr>
          <p:spPr>
            <a:xfrm>
              <a:off x="5373886" y="4581328"/>
              <a:ext cx="1436868" cy="1254534"/>
            </a:xfrm>
            <a:prstGeom prst="ellipse">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r>
                <a:rPr lang="en-US" altLang="zh-CN" sz="1600" b="1" dirty="0" smtClean="0">
                  <a:solidFill>
                    <a:srgbClr val="002060"/>
                  </a:solidFill>
                  <a:latin typeface="Times New Roman" panose="02020603050405020304" pitchFamily="18" charset="0"/>
                  <a:cs typeface="Times New Roman" panose="02020603050405020304" pitchFamily="18" charset="0"/>
                </a:rPr>
                <a:t>03 </a:t>
              </a:r>
              <a:r>
                <a:rPr lang="en-US" altLang="zh-CN" sz="1600" b="1" dirty="0" err="1" smtClean="0">
                  <a:solidFill>
                    <a:srgbClr val="002060"/>
                  </a:solidFill>
                  <a:latin typeface="Times New Roman" panose="02020603050405020304" pitchFamily="18" charset="0"/>
                  <a:cs typeface="Times New Roman" panose="02020603050405020304" pitchFamily="18" charset="0"/>
                </a:rPr>
                <a:t>Chấm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chuyển</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màu</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và</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đậm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nhạt</a:t>
              </a:r>
              <a:endParaRPr lang="zh-CN" altLang="en-US" sz="1600" b="1" dirty="0">
                <a:solidFill>
                  <a:srgbClr val="002060"/>
                </a:solidFill>
                <a:latin typeface="Times New Roman" panose="02020603050405020304" pitchFamily="18" charset="0"/>
                <a:cs typeface="Times New Roman" panose="02020603050405020304" pitchFamily="18" charset="0"/>
              </a:endParaRPr>
            </a:p>
          </p:txBody>
        </p:sp>
        <p:sp>
          <p:nvSpPr>
            <p:cNvPr id="19" name="MH_SubTitle_4">
              <a:extLst>
                <a:ext uri="{FF2B5EF4-FFF2-40B4-BE49-F238E27FC236}">
                  <a16:creationId xmlns:a16="http://schemas.microsoft.com/office/drawing/2014/main" id="{95176061-A0DD-4AC1-9778-4DC57F2EF613}"/>
                </a:ext>
              </a:extLst>
            </p:cNvPr>
            <p:cNvSpPr/>
            <p:nvPr>
              <p:custDataLst>
                <p:tags r:id="rId5"/>
              </p:custDataLst>
            </p:nvPr>
          </p:nvSpPr>
          <p:spPr>
            <a:xfrm>
              <a:off x="3535609" y="2852611"/>
              <a:ext cx="1439329" cy="1254534"/>
            </a:xfrm>
            <a:prstGeom prst="ellipse">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tIns="0" rIns="0" bIns="0" anchor="ctr">
              <a:normAutofit lnSpcReduction="10000"/>
            </a:bodyPr>
            <a:lstStyle/>
            <a:p>
              <a:pPr algn="ctr">
                <a:defRPr/>
              </a:pPr>
              <a:r>
                <a:rPr lang="en-US" altLang="zh-CN" sz="1600" b="1" dirty="0" smtClean="0">
                  <a:solidFill>
                    <a:srgbClr val="002060"/>
                  </a:solidFill>
                  <a:latin typeface="Times New Roman" panose="02020603050405020304" pitchFamily="18" charset="0"/>
                  <a:cs typeface="Times New Roman" panose="02020603050405020304" pitchFamily="18" charset="0"/>
                </a:rPr>
                <a:t>04 </a:t>
              </a:r>
              <a:r>
                <a:rPr lang="en-US" altLang="zh-CN" sz="1600" b="1" dirty="0" err="1" smtClean="0">
                  <a:solidFill>
                    <a:srgbClr val="002060"/>
                  </a:solidFill>
                  <a:latin typeface="Times New Roman" panose="02020603050405020304" pitchFamily="18" charset="0"/>
                  <a:cs typeface="Times New Roman" panose="02020603050405020304" pitchFamily="18" charset="0"/>
                </a:rPr>
                <a:t>Chấm</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tạo</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sự</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chuyển</a:t>
              </a:r>
              <a:r>
                <a:rPr lang="en-US" altLang="zh-CN" sz="1600" b="1" dirty="0" smtClean="0">
                  <a:solidFill>
                    <a:srgbClr val="002060"/>
                  </a:solidFill>
                  <a:latin typeface="Times New Roman" panose="02020603050405020304" pitchFamily="18" charset="0"/>
                  <a:cs typeface="Times New Roman" panose="02020603050405020304" pitchFamily="18" charset="0"/>
                </a:rPr>
                <a:t> </a:t>
              </a:r>
              <a:r>
                <a:rPr lang="en-US" altLang="zh-CN" sz="1600" b="1" dirty="0" err="1" smtClean="0">
                  <a:solidFill>
                    <a:srgbClr val="002060"/>
                  </a:solidFill>
                  <a:latin typeface="Times New Roman" panose="02020603050405020304" pitchFamily="18" charset="0"/>
                  <a:cs typeface="Times New Roman" panose="02020603050405020304" pitchFamily="18" charset="0"/>
                </a:rPr>
                <a:t>động</a:t>
              </a:r>
              <a:endParaRPr lang="zh-CN" altLang="en-US" sz="1600" b="1" dirty="0">
                <a:solidFill>
                  <a:srgbClr val="002060"/>
                </a:solidFill>
                <a:latin typeface="Times New Roman" panose="02020603050405020304" pitchFamily="18" charset="0"/>
                <a:cs typeface="Times New Roman" panose="02020603050405020304" pitchFamily="18" charset="0"/>
              </a:endParaRPr>
            </a:p>
          </p:txBody>
        </p:sp>
        <p:sp>
          <p:nvSpPr>
            <p:cNvPr id="8" name="MH_Other_1">
              <a:extLst>
                <a:ext uri="{FF2B5EF4-FFF2-40B4-BE49-F238E27FC236}">
                  <a16:creationId xmlns:a16="http://schemas.microsoft.com/office/drawing/2014/main" id="{3831FA43-9070-4528-A56D-C227351D67AF}"/>
                </a:ext>
              </a:extLst>
            </p:cNvPr>
            <p:cNvSpPr/>
            <p:nvPr>
              <p:custDataLst>
                <p:tags r:id="rId6"/>
              </p:custDataLst>
            </p:nvPr>
          </p:nvSpPr>
          <p:spPr>
            <a:xfrm>
              <a:off x="4974938" y="2564109"/>
              <a:ext cx="2083395" cy="2004774"/>
            </a:xfrm>
            <a:prstGeom prst="ellipse">
              <a:avLst/>
            </a:prstGeom>
            <a:solidFill>
              <a:srgbClr val="FFFFFF"/>
            </a:solidFill>
            <a:ln w="12700">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fr-FR" sz="2400" b="1" dirty="0" err="1" smtClean="0">
                  <a:solidFill>
                    <a:srgbClr val="000000"/>
                  </a:solidFill>
                  <a:latin typeface="Times New Roman" panose="02020603050405020304" pitchFamily="18" charset="0"/>
                  <a:ea typeface="Times New Roman" panose="02020603050405020304" pitchFamily="18" charset="0"/>
                </a:rPr>
                <a:t>Một</a:t>
              </a:r>
              <a:r>
                <a:rPr lang="fr-FR" sz="2400" b="1" dirty="0" smtClean="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số</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cách</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chấm</a:t>
              </a:r>
              <a:r>
                <a:rPr lang="fr-FR" sz="2400" b="1" dirty="0">
                  <a:solidFill>
                    <a:srgbClr val="000000"/>
                  </a:solidFill>
                  <a:latin typeface="Times New Roman" panose="02020603050405020304" pitchFamily="18" charset="0"/>
                  <a:ea typeface="Times New Roman" panose="02020603050405020304" pitchFamily="18" charset="0"/>
                </a:rPr>
                <a:t> </a:t>
              </a:r>
              <a:r>
                <a:rPr lang="fr-FR" sz="2400" b="1" dirty="0" err="1">
                  <a:solidFill>
                    <a:srgbClr val="000000"/>
                  </a:solidFill>
                  <a:latin typeface="Times New Roman" panose="02020603050405020304" pitchFamily="18" charset="0"/>
                  <a:ea typeface="Times New Roman" panose="02020603050405020304" pitchFamily="18" charset="0"/>
                </a:rPr>
                <a:t>màu</a:t>
              </a:r>
              <a:endParaRPr lang="en-US" sz="2400" b="1" dirty="0"/>
            </a:p>
            <a:p>
              <a:pPr algn="ctr">
                <a:defRPr/>
              </a:pPr>
              <a:endParaRPr lang="zh-CN" altLang="en-US" sz="1350" dirty="0">
                <a:solidFill>
                  <a:srgbClr val="FFFFFF"/>
                </a:solidFill>
              </a:endParaRPr>
            </a:p>
          </p:txBody>
        </p:sp>
        <p:cxnSp>
          <p:nvCxnSpPr>
            <p:cNvPr id="37" name="Elbow Connector 36"/>
            <p:cNvCxnSpPr/>
            <p:nvPr/>
          </p:nvCxnSpPr>
          <p:spPr>
            <a:xfrm flipV="1">
              <a:off x="5993789" y="1022139"/>
              <a:ext cx="2918545" cy="528355"/>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43" name="Elbow Connector 42"/>
            <p:cNvCxnSpPr>
              <a:stCxn id="15" idx="6"/>
              <a:endCxn id="25" idx="1"/>
            </p:cNvCxnSpPr>
            <p:nvPr/>
          </p:nvCxnSpPr>
          <p:spPr>
            <a:xfrm>
              <a:off x="8484915" y="3489048"/>
              <a:ext cx="849585" cy="1438961"/>
            </a:xfrm>
            <a:prstGeom prst="bent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53" name="Elbow Connector 52"/>
            <p:cNvCxnSpPr/>
            <p:nvPr/>
          </p:nvCxnSpPr>
          <p:spPr>
            <a:xfrm rot="10800000">
              <a:off x="2820268" y="2708614"/>
              <a:ext cx="869171" cy="804564"/>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4" name="Elbow Connector 23"/>
            <p:cNvCxnSpPr/>
            <p:nvPr/>
          </p:nvCxnSpPr>
          <p:spPr>
            <a:xfrm rot="10800000">
              <a:off x="3311860" y="5249359"/>
              <a:ext cx="2062026" cy="191945"/>
            </a:xfrm>
            <a:prstGeom prst="bentConnector3">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7" name="Picture 16"/>
            <p:cNvPicPr>
              <a:picLocks noChangeAspect="1"/>
            </p:cNvPicPr>
            <p:nvPr/>
          </p:nvPicPr>
          <p:blipFill rotWithShape="1">
            <a:blip r:embed="rId11"/>
            <a:srcRect l="16490" t="30649" r="76895" b="56809"/>
            <a:stretch/>
          </p:blipFill>
          <p:spPr>
            <a:xfrm>
              <a:off x="8937733" y="248377"/>
              <a:ext cx="2441467" cy="2604234"/>
            </a:xfrm>
            <a:prstGeom prst="rect">
              <a:avLst/>
            </a:prstGeom>
            <a:ln>
              <a:solidFill>
                <a:srgbClr val="002060"/>
              </a:solidFill>
            </a:ln>
          </p:spPr>
        </p:pic>
        <p:pic>
          <p:nvPicPr>
            <p:cNvPr id="25" name="Picture 24"/>
            <p:cNvPicPr>
              <a:picLocks noChangeAspect="1"/>
            </p:cNvPicPr>
            <p:nvPr/>
          </p:nvPicPr>
          <p:blipFill rotWithShape="1">
            <a:blip r:embed="rId11"/>
            <a:srcRect l="23667" t="30297" r="68583" b="55778"/>
            <a:stretch/>
          </p:blipFill>
          <p:spPr>
            <a:xfrm>
              <a:off x="9334500" y="3695699"/>
              <a:ext cx="2438400" cy="2464619"/>
            </a:xfrm>
            <a:prstGeom prst="rect">
              <a:avLst/>
            </a:prstGeom>
            <a:ln>
              <a:solidFill>
                <a:srgbClr val="002060"/>
              </a:solidFill>
            </a:ln>
          </p:spPr>
        </p:pic>
        <p:pic>
          <p:nvPicPr>
            <p:cNvPr id="30" name="Picture 29"/>
            <p:cNvPicPr>
              <a:picLocks noChangeAspect="1"/>
            </p:cNvPicPr>
            <p:nvPr/>
          </p:nvPicPr>
          <p:blipFill rotWithShape="1">
            <a:blip r:embed="rId11"/>
            <a:srcRect l="32167" t="30444" r="60833" b="55926"/>
            <a:stretch/>
          </p:blipFill>
          <p:spPr>
            <a:xfrm>
              <a:off x="928719" y="4046348"/>
              <a:ext cx="2372057" cy="2597967"/>
            </a:xfrm>
            <a:prstGeom prst="rect">
              <a:avLst/>
            </a:prstGeom>
            <a:ln>
              <a:solidFill>
                <a:srgbClr val="002060"/>
              </a:solidFill>
            </a:ln>
          </p:spPr>
        </p:pic>
        <p:pic>
          <p:nvPicPr>
            <p:cNvPr id="32" name="Picture 31"/>
            <p:cNvPicPr>
              <a:picLocks noChangeAspect="1"/>
            </p:cNvPicPr>
            <p:nvPr/>
          </p:nvPicPr>
          <p:blipFill rotWithShape="1">
            <a:blip r:embed="rId11"/>
            <a:srcRect l="39750" t="30444" r="53583" b="56222"/>
            <a:stretch/>
          </p:blipFill>
          <p:spPr>
            <a:xfrm>
              <a:off x="446259" y="1024941"/>
              <a:ext cx="2374007" cy="2670758"/>
            </a:xfrm>
            <a:prstGeom prst="rect">
              <a:avLst/>
            </a:prstGeom>
            <a:ln>
              <a:solidFill>
                <a:srgbClr val="002060"/>
              </a:solidFill>
            </a:ln>
          </p:spPr>
        </p:pic>
      </p:grpSp>
    </p:spTree>
    <p:custDataLst>
      <p:tags r:id="rId1"/>
    </p:custDataLst>
    <p:extLst>
      <p:ext uri="{BB962C8B-B14F-4D97-AF65-F5344CB8AC3E}">
        <p14:creationId xmlns:p14="http://schemas.microsoft.com/office/powerpoint/2010/main" val="8557336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circle(in)">
                                      <p:cBhvr>
                                        <p:cTn id="7" dur="2000"/>
                                        <p:tgtEl>
                                          <p:spTgt spid="36"/>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randombar(horizontal)">
                                      <p:cBhvr>
                                        <p:cTn id="1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Lst>
</file>

<file path=ppt/tags/tag10.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1"/>
</p:tagLst>
</file>

<file path=ppt/tags/tag10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9"/>
</p:tagLst>
</file>

<file path=ppt/tags/tag10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0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03.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04.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0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0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0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0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09.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11.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1"/>
</p:tagLst>
</file>

<file path=ppt/tags/tag110.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111.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2959"/>
  <p:tag name="MH_LIBRARY" val="GRAPHIC"/>
</p:tagLst>
</file>

<file path=ppt/tags/tag11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8"/>
</p:tagLst>
</file>

<file path=ppt/tags/tag113.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9"/>
</p:tagLst>
</file>

<file path=ppt/tags/tag114.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1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1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1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1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1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2.xml><?xml version="1.0" encoding="utf-8"?>
<p:tagLst xmlns:a="http://schemas.openxmlformats.org/drawingml/2006/main" xmlns:r="http://schemas.openxmlformats.org/officeDocument/2006/relationships" xmlns:p="http://schemas.openxmlformats.org/presentationml/2006/main">
  <p:tag name="MH" val="20170627103305"/>
  <p:tag name="MH_LIBRARY" val="GRAPHIC"/>
</p:tagLst>
</file>

<file path=ppt/tags/tag12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2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22.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123.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124.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2959"/>
  <p:tag name="MH_LIBRARY" val="GRAPHIC"/>
</p:tagLst>
</file>

<file path=ppt/tags/tag12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8"/>
</p:tagLst>
</file>

<file path=ppt/tags/tag12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9"/>
</p:tagLst>
</file>

<file path=ppt/tags/tag12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2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2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3.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13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3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3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33.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34.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35.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6"/>
</p:tagLst>
</file>

<file path=ppt/tags/tag136.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7"/>
</p:tagLst>
</file>

<file path=ppt/tags/tag137.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7"/>
</p:tagLst>
</file>

<file path=ppt/tags/tag138.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8"/>
</p:tagLst>
</file>

<file path=ppt/tags/tag13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9"/>
</p:tagLst>
</file>

<file path=ppt/tags/tag14.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140.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0"/>
</p:tagLst>
</file>

<file path=ppt/tags/tag141.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11"/>
</p:tagLst>
</file>

<file path=ppt/tags/tag142.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SubTitle"/>
  <p:tag name="MH_ORDER" val="2"/>
</p:tagLst>
</file>

<file path=ppt/tags/tag143.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144.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15.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16.xml><?xml version="1.0" encoding="utf-8"?>
<p:tagLst xmlns:a="http://schemas.openxmlformats.org/drawingml/2006/main" xmlns:r="http://schemas.openxmlformats.org/officeDocument/2006/relationships" xmlns:p="http://schemas.openxmlformats.org/presentationml/2006/main">
  <p:tag name="MH" val="20170627103305"/>
  <p:tag name="MH_LIBRARY" val="GRAPHIC"/>
</p:tagLst>
</file>

<file path=ppt/tags/tag17.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18.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19.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2.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20.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627102902"/>
  <p:tag name="MH_LIBRARY" val="GRAPHIC"/>
</p:tagLst>
</file>

<file path=ppt/tags/tag21.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22.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23.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2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1"/>
</p:tagLst>
</file>

<file path=ppt/tags/tag2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3"/>
</p:tagLst>
</file>

<file path=ppt/tags/tag2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2"/>
</p:tagLst>
</file>

<file path=ppt/tags/tag2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3"/>
</p:tagLst>
</file>

<file path=ppt/tags/tag2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29.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3.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30.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5"/>
</p:tagLst>
</file>

<file path=ppt/tags/tag31.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3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33.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BingLLB#"/>
  <p:tag name="MH_LAYOUT" val="SubTitleText"/>
  <p:tag name="MH" val="20170627102902"/>
  <p:tag name="MH_LIBRARY" val="GRAPHIC"/>
</p:tagLst>
</file>

<file path=ppt/tags/tag34.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4"/>
</p:tagLst>
</file>

<file path=ppt/tags/tag35.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Oval 15"/>
</p:tagLst>
</file>

<file path=ppt/tags/tag36.xml><?xml version="1.0" encoding="utf-8"?>
<p:tagLst xmlns:a="http://schemas.openxmlformats.org/drawingml/2006/main" xmlns:r="http://schemas.openxmlformats.org/officeDocument/2006/relationships" xmlns:p="http://schemas.openxmlformats.org/presentationml/2006/main">
  <p:tag name="MH" val="20170627103305"/>
  <p:tag name="MH_LIBRARY" val="GRAPHIC"/>
  <p:tag name="MH_ORDER" val="直接连接符 16"/>
</p:tagLst>
</file>

<file path=ppt/tags/tag3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1"/>
</p:tagLst>
</file>

<file path=ppt/tags/tag3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3"/>
</p:tagLst>
</file>

<file path=ppt/tags/tag39.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2"/>
</p:tagLst>
</file>

<file path=ppt/tags/tag4.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40.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1"/>
</p:tagLst>
</file>

<file path=ppt/tags/tag41.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3"/>
</p:tagLst>
</file>

<file path=ppt/tags/tag42.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2"/>
</p:tagLst>
</file>

<file path=ppt/tags/tag43.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3"/>
</p:tagLst>
</file>

<file path=ppt/tags/tag44.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2"/>
</p:tagLst>
</file>

<file path=ppt/tags/tag45.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4"/>
</p:tagLst>
</file>

<file path=ppt/tags/tag46.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5"/>
</p:tagLst>
</file>

<file path=ppt/tags/tag47.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SubTitle"/>
  <p:tag name="MH_ORDER" val="1"/>
</p:tagLst>
</file>

<file path=ppt/tags/tag48.xml><?xml version="1.0" encoding="utf-8"?>
<p:tagLst xmlns:a="http://schemas.openxmlformats.org/drawingml/2006/main" xmlns:r="http://schemas.openxmlformats.org/officeDocument/2006/relationships" xmlns:p="http://schemas.openxmlformats.org/presentationml/2006/main">
  <p:tag name="MH" val="20170627102902"/>
  <p:tag name="MH_LIBRARY" val="GRAPHIC"/>
  <p:tag name="MH_TYPE" val="Other"/>
  <p:tag name="MH_ORDER" val="6"/>
</p:tagLst>
</file>

<file path=ppt/tags/tag49.xml><?xml version="1.0" encoding="utf-8"?>
<p:tagLst xmlns:a="http://schemas.openxmlformats.org/drawingml/2006/main" xmlns:r="http://schemas.openxmlformats.org/officeDocument/2006/relationships" xmlns:p="http://schemas.openxmlformats.org/presentationml/2006/main">
  <p:tag name="MH_TYPE" val="#NeiR#"/>
  <p:tag name="MH_NUMBER" val="6"/>
  <p:tag name="MH_CATEGORY" val="#YinZJG#"/>
  <p:tag name="MH_LAYOUT" val="TitleSubTitleText"/>
  <p:tag name="MH" val="20170627102929"/>
  <p:tag name="MH_LIBRARY" val="GRAPHIC"/>
</p:tagLst>
</file>

<file path=ppt/tags/tag5.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50.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1"/>
</p:tagLst>
</file>

<file path=ppt/tags/tag51.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2"/>
</p:tagLst>
</file>

<file path=ppt/tags/tag52.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3"/>
</p:tagLst>
</file>

<file path=ppt/tags/tag53.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SubTitle"/>
  <p:tag name="MH_ORDER" val="4"/>
</p:tagLst>
</file>

<file path=ppt/tags/tag54.xml><?xml version="1.0" encoding="utf-8"?>
<p:tagLst xmlns:a="http://schemas.openxmlformats.org/drawingml/2006/main" xmlns:r="http://schemas.openxmlformats.org/officeDocument/2006/relationships" xmlns:p="http://schemas.openxmlformats.org/presentationml/2006/main">
  <p:tag name="MH" val="20170627102929"/>
  <p:tag name="MH_LIBRARY" val="GRAPHIC"/>
  <p:tag name="MH_TYPE" val="Other"/>
  <p:tag name="MH_ORDER" val="1"/>
</p:tagLst>
</file>

<file path=ppt/tags/tag55.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3"/>
</p:tagLst>
</file>

<file path=ppt/tags/tag56.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3"/>
</p:tagLst>
</file>

<file path=ppt/tags/tag57.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Text"/>
  <p:tag name="MH" val="20170627102947"/>
  <p:tag name="MH_LIBRARY" val="GRAPHIC"/>
</p:tagLst>
</file>

<file path=ppt/tags/tag5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4"/>
</p:tagLst>
</file>

<file path=ppt/tags/tag59.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4"/>
</p:tagLst>
</file>

<file path=ppt/tags/tag6.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3"/>
</p:tagLst>
</file>

<file path=ppt/tags/tag60.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1"/>
</p:tagLst>
</file>

<file path=ppt/tags/tag61.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2"/>
</p:tagLst>
</file>

<file path=ppt/tags/tag62.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4"/>
</p:tagLst>
</file>

<file path=ppt/tags/tag63.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5"/>
</p:tagLst>
</file>

<file path=ppt/tags/tag64.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7"/>
</p:tagLst>
</file>

<file path=ppt/tags/tag65.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8"/>
</p:tagLst>
</file>

<file path=ppt/tags/tag66.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
</p:tagLst>
</file>

<file path=ppt/tags/tag67.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3"/>
</p:tagLst>
</file>

<file path=ppt/tags/tag6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6"/>
</p:tagLst>
</file>

<file path=ppt/tags/tag69.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7"/>
</p:tagLst>
</file>

<file path=ppt/tags/tag7.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3"/>
</p:tagLst>
</file>

<file path=ppt/tags/tag70.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9"/>
</p:tagLst>
</file>

<file path=ppt/tags/tag71.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0"/>
</p:tagLst>
</file>

<file path=ppt/tags/tag72.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5"/>
</p:tagLst>
</file>

<file path=ppt/tags/tag73.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6"/>
</p:tagLst>
</file>

<file path=ppt/tags/tag74.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2"/>
</p:tagLst>
</file>

<file path=ppt/tags/tag75.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2"/>
</p:tagLst>
</file>

<file path=ppt/tags/tag76.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1"/>
</p:tagLst>
</file>

<file path=ppt/tags/tag77.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2"/>
</p:tagLst>
</file>

<file path=ppt/tags/tag7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4"/>
</p:tagLst>
</file>

<file path=ppt/tags/tag79.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5"/>
</p:tagLst>
</file>

<file path=ppt/tags/tag8.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2"/>
</p:tagLst>
</file>

<file path=ppt/tags/tag80.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3"/>
</p:tagLst>
</file>

<file path=ppt/tags/tag81.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4"/>
</p:tagLst>
</file>

<file path=ppt/tags/tag82.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
</p:tagLst>
</file>

<file path=ppt/tags/tag83.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SubTitle"/>
  <p:tag name="MH_ORDER" val="1"/>
</p:tagLst>
</file>

<file path=ppt/tags/tag84.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6"/>
</p:tagLst>
</file>

<file path=ppt/tags/tag85.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9"/>
</p:tagLst>
</file>

<file path=ppt/tags/tag86.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10"/>
</p:tagLst>
</file>

<file path=ppt/tags/tag87.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1"/>
</p:tagLst>
</file>

<file path=ppt/tags/tag88.xml><?xml version="1.0" encoding="utf-8"?>
<p:tagLst xmlns:a="http://schemas.openxmlformats.org/drawingml/2006/main" xmlns:r="http://schemas.openxmlformats.org/officeDocument/2006/relationships" xmlns:p="http://schemas.openxmlformats.org/presentationml/2006/main">
  <p:tag name="MH" val="20170627102947"/>
  <p:tag name="MH_LIBRARY" val="GRAPHIC"/>
  <p:tag name="MH_TYPE" val="Other"/>
  <p:tag name="MH_ORDER" val="32"/>
</p:tagLst>
</file>

<file path=ppt/tags/tag89.xml><?xml version="1.0" encoding="utf-8"?>
<p:tagLst xmlns:a="http://schemas.openxmlformats.org/drawingml/2006/main" xmlns:r="http://schemas.openxmlformats.org/officeDocument/2006/relationships" xmlns:p="http://schemas.openxmlformats.org/presentationml/2006/main">
  <p:tag name="MH_TYPE" val="#NeiR#"/>
  <p:tag name="MH_NUMBER" val="4"/>
  <p:tag name="MH_CATEGORY" val="#ShuJTB#"/>
  <p:tag name="MH_LAYOUT" val="SubTitleDesc"/>
  <p:tag name="MH" val="20170627103105"/>
  <p:tag name="MH_LIBRARY" val="GRAPHIC"/>
</p:tagLst>
</file>

<file path=ppt/tags/tag9.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2"/>
</p:tagLst>
</file>

<file path=ppt/tags/tag90.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SubTitle"/>
  <p:tag name="MH_ORDER" val="4"/>
</p:tagLst>
</file>

<file path=ppt/tags/tag91.xml><?xml version="1.0" encoding="utf-8"?>
<p:tagLst xmlns:a="http://schemas.openxmlformats.org/drawingml/2006/main" xmlns:r="http://schemas.openxmlformats.org/officeDocument/2006/relationships" xmlns:p="http://schemas.openxmlformats.org/presentationml/2006/main">
  <p:tag name="MH" val="20170627103538"/>
  <p:tag name="MH_LIBRARY" val="GRAPHIC"/>
  <p:tag name="MH_TYPE" val="Other"/>
  <p:tag name="MH_ORDER" val="4"/>
</p:tagLst>
</file>

<file path=ppt/tags/tag92.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3.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94.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5.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96.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7"/>
</p:tagLst>
</file>

<file path=ppt/tags/tag97.xml><?xml version="1.0" encoding="utf-8"?>
<p:tagLst xmlns:a="http://schemas.openxmlformats.org/drawingml/2006/main" xmlns:r="http://schemas.openxmlformats.org/officeDocument/2006/relationships" xmlns:p="http://schemas.openxmlformats.org/presentationml/2006/main">
  <p:tag name="MH" val="20170627103105"/>
  <p:tag name="MH_LIBRARY" val="GRAPHIC"/>
  <p:tag name="MH_TYPE" val="Other"/>
  <p:tag name="MH_ORDER" val="28"/>
</p:tagLst>
</file>

<file path=ppt/tags/tag98.xml><?xml version="1.0" encoding="utf-8"?>
<p:tagLst xmlns:a="http://schemas.openxmlformats.org/drawingml/2006/main" xmlns:r="http://schemas.openxmlformats.org/officeDocument/2006/relationships" xmlns:p="http://schemas.openxmlformats.org/presentationml/2006/main">
  <p:tag name="MH_TYPE" val="#NeiR#"/>
  <p:tag name="MH_NUMBER" val="5"/>
  <p:tag name="MH_CATEGORY" val="#BingLLB#"/>
  <p:tag name="MH_LAYOUT" val="SubTitle"/>
  <p:tag name="MH" val="20170627102959"/>
  <p:tag name="MH_LIBRARY" val="GRAPHIC"/>
</p:tagLst>
</file>

<file path=ppt/tags/tag99.xml><?xml version="1.0" encoding="utf-8"?>
<p:tagLst xmlns:a="http://schemas.openxmlformats.org/drawingml/2006/main" xmlns:r="http://schemas.openxmlformats.org/officeDocument/2006/relationships" xmlns:p="http://schemas.openxmlformats.org/presentationml/2006/main">
  <p:tag name="MH" val="20170627102959"/>
  <p:tag name="MH_LIBRARY" val="GRAPHIC"/>
  <p:tag name="MH_TYPE" val="Other"/>
  <p:tag name="MH_ORDER" val="28"/>
</p:tagLst>
</file>

<file path=ppt/theme/theme1.xml><?xml version="1.0" encoding="utf-8"?>
<a:theme xmlns:a="http://schemas.openxmlformats.org/drawingml/2006/main" name="Office 主题​​">
  <a:themeElements>
    <a:clrScheme name="自定义 40">
      <a:dk1>
        <a:sysClr val="windowText" lastClr="000000"/>
      </a:dk1>
      <a:lt1>
        <a:sysClr val="window" lastClr="FFFFFF"/>
      </a:lt1>
      <a:dk2>
        <a:srgbClr val="44546A"/>
      </a:dk2>
      <a:lt2>
        <a:srgbClr val="E7E6E6"/>
      </a:lt2>
      <a:accent1>
        <a:srgbClr val="E38F90"/>
      </a:accent1>
      <a:accent2>
        <a:srgbClr val="AEC86D"/>
      </a:accent2>
      <a:accent3>
        <a:srgbClr val="ECC261"/>
      </a:accent3>
      <a:accent4>
        <a:srgbClr val="82C3C3"/>
      </a:accent4>
      <a:accent5>
        <a:srgbClr val="E38F90"/>
      </a:accent5>
      <a:accent6>
        <a:srgbClr val="AEC86D"/>
      </a:accent6>
      <a:hlink>
        <a:srgbClr val="0563C1"/>
      </a:hlink>
      <a:folHlink>
        <a:srgbClr val="954F72"/>
      </a:folHlink>
    </a:clrScheme>
    <a:fontScheme name="自定义 1">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550</TotalTime>
  <Words>786</Words>
  <Application>Microsoft Office PowerPoint</Application>
  <PresentationFormat>Widescreen</PresentationFormat>
  <Paragraphs>122</Paragraphs>
  <Slides>17</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17</vt:i4>
      </vt:variant>
    </vt:vector>
  </HeadingPairs>
  <TitlesOfParts>
    <vt:vector size="27" baseType="lpstr">
      <vt:lpstr>Arial Unicode MS</vt:lpstr>
      <vt:lpstr>微软雅黑</vt:lpstr>
      <vt:lpstr>宋体</vt:lpstr>
      <vt:lpstr>Arial</vt:lpstr>
      <vt:lpstr>Calibri</vt:lpstr>
      <vt:lpstr>Cambria</vt:lpstr>
      <vt:lpstr>等线</vt:lpstr>
      <vt:lpstr>Impact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http://www.ypppt.com/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dc:creator>
  <cp:keywords>http:/www.ypppt.com</cp:keywords>
  <dc:description>http://www.ypppt.com/</dc:description>
  <cp:lastModifiedBy>Administrator</cp:lastModifiedBy>
  <cp:revision>249</cp:revision>
  <dcterms:created xsi:type="dcterms:W3CDTF">2017-06-27T02:07:53Z</dcterms:created>
  <dcterms:modified xsi:type="dcterms:W3CDTF">2024-05-01T03:39:23Z</dcterms:modified>
</cp:coreProperties>
</file>