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60"/>
  </p:notesMasterIdLst>
  <p:sldIdLst>
    <p:sldId id="256" r:id="rId2"/>
    <p:sldId id="294" r:id="rId3"/>
    <p:sldId id="322" r:id="rId4"/>
    <p:sldId id="259" r:id="rId5"/>
    <p:sldId id="260" r:id="rId6"/>
    <p:sldId id="321" r:id="rId7"/>
    <p:sldId id="341" r:id="rId8"/>
    <p:sldId id="360" r:id="rId9"/>
    <p:sldId id="361" r:id="rId10"/>
    <p:sldId id="377" r:id="rId11"/>
    <p:sldId id="362" r:id="rId12"/>
    <p:sldId id="261" r:id="rId13"/>
    <p:sldId id="363" r:id="rId14"/>
    <p:sldId id="383" r:id="rId15"/>
    <p:sldId id="364" r:id="rId16"/>
    <p:sldId id="365" r:id="rId17"/>
    <p:sldId id="382" r:id="rId18"/>
    <p:sldId id="366" r:id="rId19"/>
    <p:sldId id="378" r:id="rId20"/>
    <p:sldId id="384" r:id="rId21"/>
    <p:sldId id="426" r:id="rId22"/>
    <p:sldId id="379" r:id="rId23"/>
    <p:sldId id="424" r:id="rId24"/>
    <p:sldId id="427" r:id="rId25"/>
    <p:sldId id="380" r:id="rId26"/>
    <p:sldId id="381" r:id="rId27"/>
    <p:sldId id="367" r:id="rId28"/>
    <p:sldId id="368" r:id="rId29"/>
    <p:sldId id="369" r:id="rId30"/>
    <p:sldId id="370" r:id="rId31"/>
    <p:sldId id="371" r:id="rId32"/>
    <p:sldId id="385" r:id="rId33"/>
    <p:sldId id="372" r:id="rId34"/>
    <p:sldId id="428" r:id="rId35"/>
    <p:sldId id="373" r:id="rId36"/>
    <p:sldId id="374" r:id="rId37"/>
    <p:sldId id="429" r:id="rId38"/>
    <p:sldId id="401" r:id="rId39"/>
    <p:sldId id="386" r:id="rId40"/>
    <p:sldId id="387" r:id="rId41"/>
    <p:sldId id="388" r:id="rId42"/>
    <p:sldId id="389" r:id="rId43"/>
    <p:sldId id="390" r:id="rId44"/>
    <p:sldId id="393" r:id="rId45"/>
    <p:sldId id="430" r:id="rId46"/>
    <p:sldId id="391" r:id="rId47"/>
    <p:sldId id="394" r:id="rId48"/>
    <p:sldId id="395" r:id="rId49"/>
    <p:sldId id="396" r:id="rId50"/>
    <p:sldId id="431" r:id="rId51"/>
    <p:sldId id="397" r:id="rId52"/>
    <p:sldId id="398" r:id="rId53"/>
    <p:sldId id="432" r:id="rId54"/>
    <p:sldId id="399" r:id="rId55"/>
    <p:sldId id="434" r:id="rId56"/>
    <p:sldId id="400" r:id="rId57"/>
    <p:sldId id="433" r:id="rId58"/>
    <p:sldId id="272" r:id="rId59"/>
  </p:sldIdLst>
  <p:sldSz cx="9144000" cy="5143500" type="screen16x9"/>
  <p:notesSz cx="6858000" cy="9144000"/>
  <p:embeddedFontLst>
    <p:embeddedFont>
      <p:font typeface="Aharoni" panose="02010803020104030203" pitchFamily="2" charset="-79"/>
      <p:bold r:id="rId61"/>
    </p:embeddedFont>
    <p:embeddedFont>
      <p:font typeface="Bellota Text" pitchFamily="2" charset="77"/>
      <p:regular r:id="rId62"/>
      <p:bold r:id="rId63"/>
      <p:italic r:id="rId64"/>
      <p:boldItalic r:id="rId65"/>
    </p:embeddedFont>
    <p:embeddedFont>
      <p:font typeface="Calibri" panose="020F0502020204030204" pitchFamily="34" charset="0"/>
      <p:regular r:id="rId66"/>
      <p:bold r:id="rId67"/>
      <p:italic r:id="rId68"/>
      <p:boldItalic r:id="rId69"/>
    </p:embeddedFont>
    <p:embeddedFont>
      <p:font typeface="Cambria Math" panose="02040503050406030204" pitchFamily="18" charset="0"/>
      <p:regular r:id="rId70"/>
    </p:embeddedFont>
    <p:embeddedFont>
      <p:font typeface="Rammetto One" panose="02000505020000020004" pitchFamily="2" charset="77"/>
      <p:regular r:id="rId71"/>
    </p:embeddedFont>
    <p:embeddedFont>
      <p:font typeface="Roboto Condensed Light" panose="020F0302020204030204" pitchFamily="34" charset="0"/>
      <p:regular r:id="rId72"/>
      <p: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4"/>
    <a:srgbClr val="C0E686"/>
    <a:srgbClr val="F3B5C7"/>
    <a:srgbClr val="F4A27F"/>
    <a:srgbClr val="EBF5AF"/>
    <a:srgbClr val="000000"/>
    <a:srgbClr val="E8F5FD"/>
    <a:srgbClr val="F2E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DC14BA-A7F4-40AA-AF71-7A1762C9A3F1}">
  <a:tblStyle styleId="{B7DC14BA-A7F4-40AA-AF71-7A1762C9A3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0"/>
    <p:restoredTop sz="94444"/>
  </p:normalViewPr>
  <p:slideViewPr>
    <p:cSldViewPr snapToGrid="0">
      <p:cViewPr varScale="1">
        <p:scale>
          <a:sx n="115" d="100"/>
          <a:sy n="115" d="100"/>
        </p:scale>
        <p:origin x="192" y="9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078a0c099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078a0c099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e4b7ac326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e4b7ac326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e4b7ac326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e4b7ac326b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e4b7ac326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e4b7ac326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66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ge4b7ac326b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8" name="Google Shape;1778;ge4b7ac326b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38350" y="1250374"/>
            <a:ext cx="6867300" cy="151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09800" y="2865076"/>
            <a:ext cx="4724400" cy="228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394050" y="2537991"/>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463741" y="4622328"/>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728277" y="4229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81325" y="1041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161386">
            <a:off x="230067" y="180613"/>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0575" y="462232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866952" y="1806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1177" y="44547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02587" y="178832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612127">
            <a:off x="8280706" y="2443700"/>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399875" y="544066"/>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66877" y="481817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40352" y="476625"/>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612127">
            <a:off x="8582406" y="929537"/>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407825" y="136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612127">
            <a:off x="4892756" y="621762"/>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161386">
            <a:off x="5715017" y="4423338"/>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92300" y="4403003"/>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792302" y="387027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3016525" y="2338500"/>
            <a:ext cx="47196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200">
                <a:solidFill>
                  <a:schemeClr val="accen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2" name="Google Shape;32;p3"/>
          <p:cNvSpPr txBox="1">
            <a:spLocks noGrp="1"/>
          </p:cNvSpPr>
          <p:nvPr>
            <p:ph type="title" idx="2" hasCustomPrompt="1"/>
          </p:nvPr>
        </p:nvSpPr>
        <p:spPr>
          <a:xfrm>
            <a:off x="5788200" y="1494925"/>
            <a:ext cx="1947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5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 name="Google Shape;33;p3"/>
          <p:cNvSpPr txBox="1">
            <a:spLocks noGrp="1"/>
          </p:cNvSpPr>
          <p:nvPr>
            <p:ph type="subTitle" idx="1"/>
          </p:nvPr>
        </p:nvSpPr>
        <p:spPr>
          <a:xfrm>
            <a:off x="3176225" y="3182075"/>
            <a:ext cx="4560000" cy="466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 name="Google Shape;34;p3"/>
          <p:cNvSpPr/>
          <p:nvPr/>
        </p:nvSpPr>
        <p:spPr>
          <a:xfrm flipH="1">
            <a:off x="8747091" y="2537991"/>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837100" y="4871878"/>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flipH="1">
            <a:off x="7412864" y="4229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194543" y="1041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1161386" flipH="1">
            <a:off x="8800778" y="180613"/>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flipH="1">
            <a:off x="8145293" y="462232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1776114" y="20267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flipH="1">
            <a:off x="8419964" y="44547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flipH="1">
            <a:off x="8635530" y="1463395"/>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1612127" flipH="1">
            <a:off x="750143" y="2443700"/>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flipH="1">
            <a:off x="2320466" y="369216"/>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flipH="1">
            <a:off x="7390539" y="46223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612127" flipH="1">
            <a:off x="448443" y="929537"/>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flipH="1">
            <a:off x="5568043" y="136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612127" flipH="1">
            <a:off x="3862768" y="382325"/>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161386" flipH="1">
            <a:off x="3315828" y="4423338"/>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flipH="1">
            <a:off x="481016" y="4761041"/>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flipH="1">
            <a:off x="299289" y="3842650"/>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sp>
        <p:nvSpPr>
          <p:cNvPr id="53" name="Google Shape;53;p4"/>
          <p:cNvSpPr/>
          <p:nvPr/>
        </p:nvSpPr>
        <p:spPr>
          <a:xfrm rot="-9187873">
            <a:off x="264893" y="4044873"/>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380400" y="311550"/>
            <a:ext cx="8383200" cy="452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 name="Google Shape;5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5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
        <p:nvSpPr>
          <p:cNvPr id="57" name="Google Shape;57;p4"/>
          <p:cNvSpPr/>
          <p:nvPr/>
        </p:nvSpPr>
        <p:spPr>
          <a:xfrm rot="10800000">
            <a:off x="6217868" y="4731895"/>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10800000">
            <a:off x="8855916" y="2475554"/>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10800000">
            <a:off x="4969800" y="113154"/>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10800000">
            <a:off x="7572564" y="492938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10800000">
            <a:off x="34968" y="337587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9638614">
            <a:off x="8895278" y="4776293"/>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rot="10800000">
            <a:off x="8800793" y="273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rot="10800000">
            <a:off x="626789" y="492938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rot="10800000">
            <a:off x="8854489" y="8180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10800000">
            <a:off x="8771868" y="2997733"/>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rot="-9187873">
            <a:off x="45918" y="201266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rot="10800000">
            <a:off x="2915216" y="5019279"/>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rot="10800000">
            <a:off x="7913689" y="113157"/>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10800000">
            <a:off x="8800789" y="4559332"/>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rot="-9187873">
            <a:off x="4434293" y="492496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rot="-9638614">
            <a:off x="1966628" y="47618"/>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rot="10800000">
            <a:off x="218978" y="358429"/>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rot="10800000">
            <a:off x="34964" y="11271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2"/>
        <p:cNvGrpSpPr/>
        <p:nvPr/>
      </p:nvGrpSpPr>
      <p:grpSpPr>
        <a:xfrm>
          <a:off x="0" y="0"/>
          <a:ext cx="0" cy="0"/>
          <a:chOff x="0" y="0"/>
          <a:chExt cx="0" cy="0"/>
        </a:xfrm>
      </p:grpSpPr>
      <p:sp>
        <p:nvSpPr>
          <p:cNvPr id="163" name="Google Shape;163;p9"/>
          <p:cNvSpPr txBox="1">
            <a:spLocks noGrp="1"/>
          </p:cNvSpPr>
          <p:nvPr>
            <p:ph type="title"/>
          </p:nvPr>
        </p:nvSpPr>
        <p:spPr>
          <a:xfrm>
            <a:off x="1931850" y="1561353"/>
            <a:ext cx="5280300" cy="65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4" name="Google Shape;164;p9"/>
          <p:cNvSpPr txBox="1">
            <a:spLocks noGrp="1"/>
          </p:cNvSpPr>
          <p:nvPr>
            <p:ph type="subTitle" idx="1"/>
          </p:nvPr>
        </p:nvSpPr>
        <p:spPr>
          <a:xfrm>
            <a:off x="2241450" y="2219847"/>
            <a:ext cx="4661100" cy="136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 name="Google Shape;165;p9"/>
          <p:cNvSpPr/>
          <p:nvPr/>
        </p:nvSpPr>
        <p:spPr>
          <a:xfrm rot="10800000">
            <a:off x="8703660" y="2497967"/>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rot="10800000">
            <a:off x="633969" y="413629"/>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rot="10800000">
            <a:off x="7369432" y="46130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rot="10800000">
            <a:off x="184162" y="4164745"/>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rot="-9638614">
            <a:off x="8757347" y="4666718"/>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rot="10800000">
            <a:off x="8101862" y="136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rot="10800000">
            <a:off x="2230757" y="48553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rot="10800000">
            <a:off x="8376532" y="5812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rot="10800000">
            <a:off x="8729849" y="2970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rot="-9187873">
            <a:off x="706711" y="2403636"/>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rot="10800000">
            <a:off x="3697835" y="4491892"/>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rot="10800000">
            <a:off x="8757357" y="4559332"/>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rot="-9187873">
            <a:off x="578811" y="4721823"/>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rot="10800000">
            <a:off x="5524612" y="462232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rot="-9187873">
            <a:off x="4144211" y="451871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rot="-9638614">
            <a:off x="3272397" y="423993"/>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rot="10800000">
            <a:off x="305410" y="632954"/>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rot="10800000">
            <a:off x="305407" y="116568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rot="-9187873">
            <a:off x="8757349" y="18061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rot="10800000">
            <a:off x="2611437" y="156633"/>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rot="-9187873">
            <a:off x="660824" y="710623"/>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419"/>
        <p:cNvGrpSpPr/>
        <p:nvPr/>
      </p:nvGrpSpPr>
      <p:grpSpPr>
        <a:xfrm>
          <a:off x="0" y="0"/>
          <a:ext cx="0" cy="0"/>
          <a:chOff x="0" y="0"/>
          <a:chExt cx="0" cy="0"/>
        </a:xfrm>
      </p:grpSpPr>
      <p:sp>
        <p:nvSpPr>
          <p:cNvPr id="420" name="Google Shape;420;p20"/>
          <p:cNvSpPr/>
          <p:nvPr/>
        </p:nvSpPr>
        <p:spPr>
          <a:xfrm flipH="1">
            <a:off x="8689218" y="1985576"/>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rot="-1612127" flipH="1">
            <a:off x="112830" y="936855"/>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flipH="1">
            <a:off x="6041643" y="4860126"/>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flipH="1">
            <a:off x="8855916" y="2689296"/>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flipH="1">
            <a:off x="7572564" y="235468"/>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flipH="1">
            <a:off x="34968" y="1511551"/>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rot="-1161386" flipH="1">
            <a:off x="8895278" y="199931"/>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flipH="1">
            <a:off x="8800793" y="4860113"/>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flipH="1">
            <a:off x="461564" y="145580"/>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p:nvPr/>
        </p:nvSpPr>
        <p:spPr>
          <a:xfrm flipH="1">
            <a:off x="8854489" y="4346818"/>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0"/>
          <p:cNvSpPr/>
          <p:nvPr/>
        </p:nvSpPr>
        <p:spPr>
          <a:xfrm rot="-1612127" flipH="1">
            <a:off x="45918" y="2963568"/>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flipH="1">
            <a:off x="2915216" y="145571"/>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flipH="1">
            <a:off x="8800789" y="605518"/>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rot="-1612127" flipH="1">
            <a:off x="4434293" y="51268"/>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rot="-1161386" flipH="1">
            <a:off x="1966628" y="4928606"/>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flipH="1">
            <a:off x="218978" y="4806421"/>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flipH="1">
            <a:off x="34964" y="4037718"/>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txBox="1">
            <a:spLocks noGrp="1"/>
          </p:cNvSpPr>
          <p:nvPr>
            <p:ph type="title" hasCustomPrompt="1"/>
          </p:nvPr>
        </p:nvSpPr>
        <p:spPr>
          <a:xfrm>
            <a:off x="715100" y="858407"/>
            <a:ext cx="5039100" cy="55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1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38" name="Google Shape;438;p20"/>
          <p:cNvSpPr txBox="1">
            <a:spLocks noGrp="1"/>
          </p:cNvSpPr>
          <p:nvPr>
            <p:ph type="subTitle" idx="1"/>
          </p:nvPr>
        </p:nvSpPr>
        <p:spPr>
          <a:xfrm>
            <a:off x="715100" y="1529995"/>
            <a:ext cx="5039100" cy="2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9" name="Google Shape;439;p20"/>
          <p:cNvSpPr txBox="1">
            <a:spLocks noGrp="1"/>
          </p:cNvSpPr>
          <p:nvPr>
            <p:ph type="title" idx="2" hasCustomPrompt="1"/>
          </p:nvPr>
        </p:nvSpPr>
        <p:spPr>
          <a:xfrm>
            <a:off x="2052450" y="2103356"/>
            <a:ext cx="5039100" cy="55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100">
                <a:solidFill>
                  <a:schemeClr val="accent2"/>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40" name="Google Shape;440;p20"/>
          <p:cNvSpPr txBox="1">
            <a:spLocks noGrp="1"/>
          </p:cNvSpPr>
          <p:nvPr>
            <p:ph type="subTitle" idx="3"/>
          </p:nvPr>
        </p:nvSpPr>
        <p:spPr>
          <a:xfrm>
            <a:off x="2052450" y="2774944"/>
            <a:ext cx="5039100" cy="2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1" name="Google Shape;441;p20"/>
          <p:cNvSpPr txBox="1">
            <a:spLocks noGrp="1"/>
          </p:cNvSpPr>
          <p:nvPr>
            <p:ph type="title" idx="4" hasCustomPrompt="1"/>
          </p:nvPr>
        </p:nvSpPr>
        <p:spPr>
          <a:xfrm>
            <a:off x="3389800" y="3348305"/>
            <a:ext cx="5039100" cy="55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1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42" name="Google Shape;442;p20"/>
          <p:cNvSpPr txBox="1">
            <a:spLocks noGrp="1"/>
          </p:cNvSpPr>
          <p:nvPr>
            <p:ph type="subTitle" idx="5"/>
          </p:nvPr>
        </p:nvSpPr>
        <p:spPr>
          <a:xfrm>
            <a:off x="3389800" y="4019893"/>
            <a:ext cx="5039100" cy="2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570"/>
        <p:cNvGrpSpPr/>
        <p:nvPr/>
      </p:nvGrpSpPr>
      <p:grpSpPr>
        <a:xfrm>
          <a:off x="0" y="0"/>
          <a:ext cx="0" cy="0"/>
          <a:chOff x="0" y="0"/>
          <a:chExt cx="0" cy="0"/>
        </a:xfrm>
      </p:grpSpPr>
      <p:sp>
        <p:nvSpPr>
          <p:cNvPr id="571" name="Google Shape;571;p27"/>
          <p:cNvSpPr txBox="1">
            <a:spLocks noGrp="1"/>
          </p:cNvSpPr>
          <p:nvPr>
            <p:ph type="title"/>
          </p:nvPr>
        </p:nvSpPr>
        <p:spPr>
          <a:xfrm>
            <a:off x="1193725" y="1636200"/>
            <a:ext cx="4959000" cy="1270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8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72" name="Google Shape;572;p27"/>
          <p:cNvSpPr txBox="1">
            <a:spLocks noGrp="1"/>
          </p:cNvSpPr>
          <p:nvPr>
            <p:ph type="subTitle" idx="1"/>
          </p:nvPr>
        </p:nvSpPr>
        <p:spPr>
          <a:xfrm>
            <a:off x="1193725" y="2907000"/>
            <a:ext cx="4870800" cy="60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3" name="Google Shape;573;p27"/>
          <p:cNvSpPr/>
          <p:nvPr/>
        </p:nvSpPr>
        <p:spPr>
          <a:xfrm rot="10800000" flipH="1">
            <a:off x="394050" y="2497967"/>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rot="10800000" flipH="1">
            <a:off x="8463741" y="413629"/>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rot="10800000" flipH="1">
            <a:off x="1728277" y="46130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rot="10800000" flipH="1">
            <a:off x="8748275" y="4164745"/>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rot="9638614" flipH="1">
            <a:off x="230067" y="4666718"/>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rot="10800000" flipH="1">
            <a:off x="830575" y="136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rot="10800000" flipH="1">
            <a:off x="6866952" y="48553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rot="10800000" flipH="1">
            <a:off x="721177" y="5812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rot="10800000" flipH="1">
            <a:off x="202587" y="2970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rot="9187873" flipH="1">
            <a:off x="8280706" y="2403636"/>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rot="10800000" flipH="1">
            <a:off x="5399875" y="4491892"/>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rot="10800000" flipH="1">
            <a:off x="340352" y="4559332"/>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rot="9187873" flipH="1">
            <a:off x="8408606" y="4721823"/>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rot="10800000" flipH="1">
            <a:off x="3407825" y="462232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rot="9187873" flipH="1">
            <a:off x="4843206" y="451871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rot="9638614" flipH="1">
            <a:off x="5715017" y="423993"/>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rot="10800000" flipH="1">
            <a:off x="8792300" y="632954"/>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rot="10800000" flipH="1">
            <a:off x="8792302" y="116568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rot="9187873" flipH="1">
            <a:off x="230068" y="18061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rot="10800000" flipH="1">
            <a:off x="6321000" y="156633"/>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rot="9187873" flipH="1">
            <a:off x="8326593" y="710623"/>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BLANK_1_1_1_1_1_1_1_1">
    <p:spTree>
      <p:nvGrpSpPr>
        <p:cNvPr id="1" name="Shape 671"/>
        <p:cNvGrpSpPr/>
        <p:nvPr/>
      </p:nvGrpSpPr>
      <p:grpSpPr>
        <a:xfrm>
          <a:off x="0" y="0"/>
          <a:ext cx="0" cy="0"/>
          <a:chOff x="0" y="0"/>
          <a:chExt cx="0" cy="0"/>
        </a:xfrm>
      </p:grpSpPr>
      <p:sp>
        <p:nvSpPr>
          <p:cNvPr id="672" name="Google Shape;672;p30"/>
          <p:cNvSpPr/>
          <p:nvPr/>
        </p:nvSpPr>
        <p:spPr>
          <a:xfrm>
            <a:off x="394050" y="2537991"/>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0"/>
          <p:cNvSpPr/>
          <p:nvPr/>
        </p:nvSpPr>
        <p:spPr>
          <a:xfrm>
            <a:off x="8463741" y="4622328"/>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0"/>
          <p:cNvSpPr/>
          <p:nvPr/>
        </p:nvSpPr>
        <p:spPr>
          <a:xfrm>
            <a:off x="1728277" y="4229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0"/>
          <p:cNvSpPr/>
          <p:nvPr/>
        </p:nvSpPr>
        <p:spPr>
          <a:xfrm>
            <a:off x="8781325" y="1041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0"/>
          <p:cNvSpPr/>
          <p:nvPr/>
        </p:nvSpPr>
        <p:spPr>
          <a:xfrm rot="1161386">
            <a:off x="230067" y="180613"/>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0"/>
          <p:cNvSpPr/>
          <p:nvPr/>
        </p:nvSpPr>
        <p:spPr>
          <a:xfrm>
            <a:off x="830575" y="462232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0"/>
          <p:cNvSpPr/>
          <p:nvPr/>
        </p:nvSpPr>
        <p:spPr>
          <a:xfrm>
            <a:off x="6866952" y="1806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0"/>
          <p:cNvSpPr/>
          <p:nvPr/>
        </p:nvSpPr>
        <p:spPr>
          <a:xfrm>
            <a:off x="721177" y="445472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0"/>
          <p:cNvSpPr/>
          <p:nvPr/>
        </p:nvSpPr>
        <p:spPr>
          <a:xfrm>
            <a:off x="202587" y="178832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0"/>
          <p:cNvSpPr/>
          <p:nvPr/>
        </p:nvSpPr>
        <p:spPr>
          <a:xfrm rot="1612127">
            <a:off x="8280706" y="2443700"/>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0"/>
          <p:cNvSpPr/>
          <p:nvPr/>
        </p:nvSpPr>
        <p:spPr>
          <a:xfrm>
            <a:off x="5399875" y="544066"/>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0"/>
          <p:cNvSpPr/>
          <p:nvPr/>
        </p:nvSpPr>
        <p:spPr>
          <a:xfrm>
            <a:off x="340352" y="476625"/>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0"/>
          <p:cNvSpPr/>
          <p:nvPr/>
        </p:nvSpPr>
        <p:spPr>
          <a:xfrm rot="1612127">
            <a:off x="8582406" y="929537"/>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0"/>
          <p:cNvSpPr/>
          <p:nvPr/>
        </p:nvSpPr>
        <p:spPr>
          <a:xfrm>
            <a:off x="3407825" y="1362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0"/>
          <p:cNvSpPr/>
          <p:nvPr/>
        </p:nvSpPr>
        <p:spPr>
          <a:xfrm rot="1612127">
            <a:off x="4892756" y="621762"/>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0"/>
          <p:cNvSpPr/>
          <p:nvPr/>
        </p:nvSpPr>
        <p:spPr>
          <a:xfrm rot="1161386">
            <a:off x="5715017" y="4423338"/>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0"/>
          <p:cNvSpPr/>
          <p:nvPr/>
        </p:nvSpPr>
        <p:spPr>
          <a:xfrm>
            <a:off x="8792300" y="4403003"/>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0"/>
          <p:cNvSpPr/>
          <p:nvPr/>
        </p:nvSpPr>
        <p:spPr>
          <a:xfrm>
            <a:off x="8792302" y="3870275"/>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_1">
    <p:spTree>
      <p:nvGrpSpPr>
        <p:cNvPr id="1" name="Shape 690"/>
        <p:cNvGrpSpPr/>
        <p:nvPr/>
      </p:nvGrpSpPr>
      <p:grpSpPr>
        <a:xfrm>
          <a:off x="0" y="0"/>
          <a:ext cx="0" cy="0"/>
          <a:chOff x="0" y="0"/>
          <a:chExt cx="0" cy="0"/>
        </a:xfrm>
      </p:grpSpPr>
      <p:sp>
        <p:nvSpPr>
          <p:cNvPr id="691" name="Google Shape;691;p31"/>
          <p:cNvSpPr/>
          <p:nvPr/>
        </p:nvSpPr>
        <p:spPr>
          <a:xfrm rot="10800000">
            <a:off x="6217868" y="4731895"/>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1"/>
          <p:cNvSpPr/>
          <p:nvPr/>
        </p:nvSpPr>
        <p:spPr>
          <a:xfrm rot="-9187873">
            <a:off x="264893" y="4044873"/>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1"/>
          <p:cNvSpPr/>
          <p:nvPr/>
        </p:nvSpPr>
        <p:spPr>
          <a:xfrm>
            <a:off x="380400" y="311550"/>
            <a:ext cx="8383200" cy="452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rot="10800000">
            <a:off x="8855916" y="2475554"/>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rot="10800000">
            <a:off x="4969800" y="113154"/>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rot="10800000">
            <a:off x="7572564" y="492938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1"/>
          <p:cNvSpPr/>
          <p:nvPr/>
        </p:nvSpPr>
        <p:spPr>
          <a:xfrm rot="10800000">
            <a:off x="34968" y="3375870"/>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1"/>
          <p:cNvSpPr/>
          <p:nvPr/>
        </p:nvSpPr>
        <p:spPr>
          <a:xfrm rot="-9638614">
            <a:off x="8895278" y="4776293"/>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rot="10800000">
            <a:off x="8800793" y="27308"/>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rot="10800000">
            <a:off x="626789" y="492938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rot="10800000">
            <a:off x="8854489" y="818032"/>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rot="10800000">
            <a:off x="8771868" y="2997733"/>
            <a:ext cx="218973" cy="331129"/>
          </a:xfrm>
          <a:custGeom>
            <a:avLst/>
            <a:gdLst/>
            <a:ahLst/>
            <a:cxnLst/>
            <a:rect l="l" t="t" r="r" b="b"/>
            <a:pathLst>
              <a:path w="1841" h="2784" extrusionOk="0">
                <a:moveTo>
                  <a:pt x="529" y="0"/>
                </a:moveTo>
                <a:cubicBezTo>
                  <a:pt x="821" y="915"/>
                  <a:pt x="1251" y="1213"/>
                  <a:pt x="1841" y="1117"/>
                </a:cubicBezTo>
                <a:cubicBezTo>
                  <a:pt x="1281" y="1347"/>
                  <a:pt x="1081" y="1860"/>
                  <a:pt x="1312" y="2783"/>
                </a:cubicBezTo>
                <a:cubicBezTo>
                  <a:pt x="1014" y="1897"/>
                  <a:pt x="612" y="1519"/>
                  <a:pt x="1" y="1653"/>
                </a:cubicBezTo>
                <a:cubicBezTo>
                  <a:pt x="546" y="1406"/>
                  <a:pt x="753" y="915"/>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rot="-9187873">
            <a:off x="45918" y="201266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rot="10800000">
            <a:off x="2915216" y="5019279"/>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rot="10800000">
            <a:off x="7913689" y="113157"/>
            <a:ext cx="53700" cy="53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rot="10800000">
            <a:off x="8800789" y="4559332"/>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rot="-9187873">
            <a:off x="4434293" y="4924961"/>
            <a:ext cx="163993" cy="242321"/>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rot="-9638614">
            <a:off x="1966628" y="47618"/>
            <a:ext cx="163996" cy="242326"/>
          </a:xfrm>
          <a:custGeom>
            <a:avLst/>
            <a:gdLst/>
            <a:ahLst/>
            <a:cxnLst/>
            <a:rect l="l" t="t" r="r" b="b"/>
            <a:pathLst>
              <a:path w="1386" h="2048" extrusionOk="0">
                <a:moveTo>
                  <a:pt x="701" y="0"/>
                </a:moveTo>
                <a:cubicBezTo>
                  <a:pt x="722" y="677"/>
                  <a:pt x="962" y="966"/>
                  <a:pt x="1385" y="1020"/>
                </a:cubicBezTo>
                <a:cubicBezTo>
                  <a:pt x="955" y="1056"/>
                  <a:pt x="708" y="1368"/>
                  <a:pt x="678" y="2047"/>
                </a:cubicBezTo>
                <a:cubicBezTo>
                  <a:pt x="656" y="1384"/>
                  <a:pt x="454" y="1041"/>
                  <a:pt x="1" y="1011"/>
                </a:cubicBezTo>
                <a:cubicBezTo>
                  <a:pt x="426" y="952"/>
                  <a:pt x="671" y="663"/>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rot="10800000">
            <a:off x="218978" y="358429"/>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992243966"/>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1pPr>
            <a:lvl2pPr lvl="1"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2pPr>
            <a:lvl3pPr lvl="2"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3pPr>
            <a:lvl4pPr lvl="3"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4pPr>
            <a:lvl5pPr lvl="4"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5pPr>
            <a:lvl6pPr lvl="5"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6pPr>
            <a:lvl7pPr lvl="6"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7pPr>
            <a:lvl8pPr lvl="7"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8pPr>
            <a:lvl9pPr lvl="8" algn="ctr" rtl="0">
              <a:spcBef>
                <a:spcPts val="0"/>
              </a:spcBef>
              <a:spcAft>
                <a:spcPts val="0"/>
              </a:spcAft>
              <a:buClr>
                <a:schemeClr val="dk1"/>
              </a:buClr>
              <a:buSzPts val="3000"/>
              <a:buFont typeface="Rammetto One"/>
              <a:buNone/>
              <a:defRPr sz="3000">
                <a:solidFill>
                  <a:schemeClr val="dk1"/>
                </a:solidFill>
                <a:latin typeface="Rammetto One"/>
                <a:ea typeface="Rammetto One"/>
                <a:cs typeface="Rammetto One"/>
                <a:sym typeface="Rammetto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1pPr>
            <a:lvl2pPr marL="914400" lvl="1" indent="-317500">
              <a:lnSpc>
                <a:spcPct val="115000"/>
              </a:lnSpc>
              <a:spcBef>
                <a:spcPts val="160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2pPr>
            <a:lvl3pPr marL="1371600" lvl="2" indent="-317500">
              <a:lnSpc>
                <a:spcPct val="115000"/>
              </a:lnSpc>
              <a:spcBef>
                <a:spcPts val="160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3pPr>
            <a:lvl4pPr marL="1828800" lvl="3" indent="-317500">
              <a:lnSpc>
                <a:spcPct val="115000"/>
              </a:lnSpc>
              <a:spcBef>
                <a:spcPts val="160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4pPr>
            <a:lvl5pPr marL="2286000" lvl="4" indent="-317500">
              <a:lnSpc>
                <a:spcPct val="115000"/>
              </a:lnSpc>
              <a:spcBef>
                <a:spcPts val="160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5pPr>
            <a:lvl6pPr marL="2743200" lvl="5" indent="-317500">
              <a:lnSpc>
                <a:spcPct val="115000"/>
              </a:lnSpc>
              <a:spcBef>
                <a:spcPts val="160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6pPr>
            <a:lvl7pPr marL="3200400" lvl="6" indent="-317500">
              <a:lnSpc>
                <a:spcPct val="115000"/>
              </a:lnSpc>
              <a:spcBef>
                <a:spcPts val="160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7pPr>
            <a:lvl8pPr marL="3657600" lvl="7" indent="-317500">
              <a:lnSpc>
                <a:spcPct val="115000"/>
              </a:lnSpc>
              <a:spcBef>
                <a:spcPts val="1600"/>
              </a:spcBef>
              <a:spcAft>
                <a:spcPts val="0"/>
              </a:spcAft>
              <a:buClr>
                <a:schemeClr val="accent6"/>
              </a:buClr>
              <a:buSzPts val="1400"/>
              <a:buFont typeface="Bellota Text"/>
              <a:buChar char="○"/>
              <a:defRPr>
                <a:solidFill>
                  <a:schemeClr val="accent6"/>
                </a:solidFill>
                <a:latin typeface="Bellota Text"/>
                <a:ea typeface="Bellota Text"/>
                <a:cs typeface="Bellota Text"/>
                <a:sym typeface="Bellota Text"/>
              </a:defRPr>
            </a:lvl8pPr>
            <a:lvl9pPr marL="4114800" lvl="8" indent="-317500">
              <a:lnSpc>
                <a:spcPct val="115000"/>
              </a:lnSpc>
              <a:spcBef>
                <a:spcPts val="1600"/>
              </a:spcBef>
              <a:spcAft>
                <a:spcPts val="1600"/>
              </a:spcAft>
              <a:buClr>
                <a:schemeClr val="accent6"/>
              </a:buClr>
              <a:buSzPts val="1400"/>
              <a:buFont typeface="Bellota Text"/>
              <a:buChar char="■"/>
              <a:defRPr>
                <a:solidFill>
                  <a:schemeClr val="accent6"/>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66" r:id="rId5"/>
    <p:sldLayoutId id="2147483673" r:id="rId6"/>
    <p:sldLayoutId id="2147483676" r:id="rId7"/>
    <p:sldLayoutId id="2147483677" r:id="rId8"/>
    <p:sldLayoutId id="2147483681" r:id="rId9"/>
  </p:sldLayoutIdLst>
  <p:transition spd="med">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0.png"/><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image" Target="../media/image140.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0.png"/><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0.png"/><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0.png"/><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32.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6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9"/>
        <p:cNvGrpSpPr/>
        <p:nvPr/>
      </p:nvGrpSpPr>
      <p:grpSpPr>
        <a:xfrm>
          <a:off x="0" y="0"/>
          <a:ext cx="0" cy="0"/>
          <a:chOff x="0" y="0"/>
          <a:chExt cx="0" cy="0"/>
        </a:xfrm>
      </p:grpSpPr>
      <p:grpSp>
        <p:nvGrpSpPr>
          <p:cNvPr id="720" name="Google Shape;720;p35"/>
          <p:cNvGrpSpPr/>
          <p:nvPr/>
        </p:nvGrpSpPr>
        <p:grpSpPr>
          <a:xfrm rot="8375196">
            <a:off x="4110069" y="361739"/>
            <a:ext cx="649573" cy="659877"/>
            <a:chOff x="3474025" y="2296325"/>
            <a:chExt cx="238350" cy="242125"/>
          </a:xfrm>
        </p:grpSpPr>
        <p:sp>
          <p:nvSpPr>
            <p:cNvPr id="721" name="Google Shape;721;p35"/>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35"/>
          <p:cNvGrpSpPr/>
          <p:nvPr/>
        </p:nvGrpSpPr>
        <p:grpSpPr>
          <a:xfrm rot="835689">
            <a:off x="186705" y="3146509"/>
            <a:ext cx="649582" cy="659864"/>
            <a:chOff x="3474025" y="2296325"/>
            <a:chExt cx="238350" cy="242125"/>
          </a:xfrm>
        </p:grpSpPr>
        <p:sp>
          <p:nvSpPr>
            <p:cNvPr id="729" name="Google Shape;729;p35"/>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35"/>
          <p:cNvGrpSpPr/>
          <p:nvPr/>
        </p:nvGrpSpPr>
        <p:grpSpPr>
          <a:xfrm rot="-3329533">
            <a:off x="8082070" y="248913"/>
            <a:ext cx="852773" cy="866260"/>
            <a:chOff x="3474025" y="2296325"/>
            <a:chExt cx="238350" cy="242125"/>
          </a:xfrm>
        </p:grpSpPr>
        <p:sp>
          <p:nvSpPr>
            <p:cNvPr id="737" name="Google Shape;737;p35"/>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4" name="Google Shape;744;p35"/>
          <p:cNvSpPr/>
          <p:nvPr/>
        </p:nvSpPr>
        <p:spPr>
          <a:xfrm>
            <a:off x="677179" y="750399"/>
            <a:ext cx="7802321" cy="3639615"/>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txBox="1">
            <a:spLocks noGrp="1"/>
          </p:cNvSpPr>
          <p:nvPr>
            <p:ph type="ctrTitle"/>
          </p:nvPr>
        </p:nvSpPr>
        <p:spPr>
          <a:xfrm>
            <a:off x="1239043" y="1115623"/>
            <a:ext cx="6792073" cy="2547106"/>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000" b="1" dirty="0">
                <a:solidFill>
                  <a:schemeClr val="accent1">
                    <a:lumMod val="50000"/>
                  </a:schemeClr>
                </a:solidFill>
                <a:latin typeface="Arial" panose="020B0604020202020204" pitchFamily="34" charset="0"/>
                <a:cs typeface="Arial" panose="020B0604020202020204" pitchFamily="34" charset="0"/>
              </a:rPr>
              <a:t>CHÀO MỪNG THẦY CÔ VÀ CÁC EM ĐÃ THAM DỰ BUỔI HỌC HÔM NAY</a:t>
            </a:r>
            <a:endParaRPr sz="4000" b="1" dirty="0">
              <a:solidFill>
                <a:schemeClr val="accent1">
                  <a:lumMod val="50000"/>
                </a:schemeClr>
              </a:solidFill>
              <a:latin typeface="Arial" panose="020B0604020202020204" pitchFamily="34" charset="0"/>
              <a:cs typeface="Arial" panose="020B0604020202020204" pitchFamily="34" charset="0"/>
            </a:endParaRPr>
          </a:p>
        </p:txBody>
      </p:sp>
      <p:grpSp>
        <p:nvGrpSpPr>
          <p:cNvPr id="747" name="Google Shape;747;p35"/>
          <p:cNvGrpSpPr/>
          <p:nvPr/>
        </p:nvGrpSpPr>
        <p:grpSpPr>
          <a:xfrm rot="-1207081">
            <a:off x="384450" y="350138"/>
            <a:ext cx="852767" cy="866251"/>
            <a:chOff x="3474025" y="2296325"/>
            <a:chExt cx="238350" cy="242125"/>
          </a:xfrm>
        </p:grpSpPr>
        <p:sp>
          <p:nvSpPr>
            <p:cNvPr id="748" name="Google Shape;748;p35"/>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rgbClr val="F9D455"/>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35"/>
          <p:cNvGrpSpPr/>
          <p:nvPr/>
        </p:nvGrpSpPr>
        <p:grpSpPr>
          <a:xfrm rot="-4903638">
            <a:off x="7550995" y="3524649"/>
            <a:ext cx="1519077" cy="1643300"/>
            <a:chOff x="458975" y="1682313"/>
            <a:chExt cx="1044300" cy="1129698"/>
          </a:xfrm>
        </p:grpSpPr>
        <p:sp>
          <p:nvSpPr>
            <p:cNvPr id="757" name="Google Shape;757;p35"/>
            <p:cNvSpPr/>
            <p:nvPr/>
          </p:nvSpPr>
          <p:spPr>
            <a:xfrm>
              <a:off x="458975" y="1682313"/>
              <a:ext cx="1044300" cy="1044300"/>
            </a:xfrm>
            <a:prstGeom prst="rtTriangle">
              <a:avLst/>
            </a:prstGeom>
            <a:solidFill>
              <a:schemeClr val="accent4"/>
            </a:solidFill>
            <a:ln w="38100" cap="rnd" cmpd="sng">
              <a:solidFill>
                <a:schemeClr val="lt1"/>
              </a:solidFill>
              <a:prstDash val="solid"/>
              <a:round/>
              <a:headEnd type="none" w="sm" len="sm"/>
              <a:tailEnd type="none" w="sm" len="sm"/>
            </a:ln>
            <a:effectLst>
              <a:outerShdw blurRad="57150" dist="19050" dir="54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rot="-2525133">
              <a:off x="1082837" y="2550928"/>
              <a:ext cx="221776" cy="214404"/>
            </a:xfrm>
            <a:custGeom>
              <a:avLst/>
              <a:gdLst/>
              <a:ahLst/>
              <a:cxnLst/>
              <a:rect l="l" t="t" r="r" b="b"/>
              <a:pathLst>
                <a:path w="2918" h="2821" extrusionOk="0">
                  <a:moveTo>
                    <a:pt x="0" y="0"/>
                  </a:moveTo>
                  <a:lnTo>
                    <a:pt x="0" y="0"/>
                  </a:lnTo>
                  <a:cubicBezTo>
                    <a:pt x="0" y="0"/>
                    <a:pt x="31" y="59"/>
                    <a:pt x="97" y="148"/>
                  </a:cubicBezTo>
                  <a:cubicBezTo>
                    <a:pt x="156" y="245"/>
                    <a:pt x="261" y="372"/>
                    <a:pt x="372" y="520"/>
                  </a:cubicBezTo>
                  <a:cubicBezTo>
                    <a:pt x="491" y="677"/>
                    <a:pt x="633" y="849"/>
                    <a:pt x="790" y="1027"/>
                  </a:cubicBezTo>
                  <a:cubicBezTo>
                    <a:pt x="863" y="1117"/>
                    <a:pt x="945" y="1206"/>
                    <a:pt x="1034" y="1302"/>
                  </a:cubicBezTo>
                  <a:cubicBezTo>
                    <a:pt x="1117" y="1392"/>
                    <a:pt x="1206" y="1481"/>
                    <a:pt x="1295" y="1577"/>
                  </a:cubicBezTo>
                  <a:cubicBezTo>
                    <a:pt x="1385" y="1667"/>
                    <a:pt x="1474" y="1756"/>
                    <a:pt x="1570" y="1838"/>
                  </a:cubicBezTo>
                  <a:cubicBezTo>
                    <a:pt x="1660" y="1928"/>
                    <a:pt x="1749" y="2010"/>
                    <a:pt x="1845" y="2083"/>
                  </a:cubicBezTo>
                  <a:cubicBezTo>
                    <a:pt x="1935" y="2165"/>
                    <a:pt x="2024" y="2240"/>
                    <a:pt x="2113" y="2306"/>
                  </a:cubicBezTo>
                  <a:cubicBezTo>
                    <a:pt x="2203" y="2374"/>
                    <a:pt x="2285" y="2433"/>
                    <a:pt x="2367" y="2494"/>
                  </a:cubicBezTo>
                  <a:cubicBezTo>
                    <a:pt x="2404" y="2515"/>
                    <a:pt x="2442" y="2546"/>
                    <a:pt x="2478" y="2567"/>
                  </a:cubicBezTo>
                  <a:cubicBezTo>
                    <a:pt x="2515" y="2590"/>
                    <a:pt x="2553" y="2612"/>
                    <a:pt x="2583" y="2635"/>
                  </a:cubicBezTo>
                  <a:cubicBezTo>
                    <a:pt x="2649" y="2680"/>
                    <a:pt x="2710" y="2708"/>
                    <a:pt x="2762" y="2738"/>
                  </a:cubicBezTo>
                  <a:cubicBezTo>
                    <a:pt x="2858" y="2790"/>
                    <a:pt x="2917" y="2821"/>
                    <a:pt x="2917" y="2821"/>
                  </a:cubicBezTo>
                  <a:cubicBezTo>
                    <a:pt x="2917" y="2821"/>
                    <a:pt x="2880" y="2769"/>
                    <a:pt x="2806" y="2680"/>
                  </a:cubicBezTo>
                  <a:cubicBezTo>
                    <a:pt x="2776" y="2635"/>
                    <a:pt x="2731" y="2583"/>
                    <a:pt x="2680" y="2522"/>
                  </a:cubicBezTo>
                  <a:cubicBezTo>
                    <a:pt x="2628" y="2463"/>
                    <a:pt x="2567" y="2404"/>
                    <a:pt x="2508" y="2329"/>
                  </a:cubicBezTo>
                  <a:cubicBezTo>
                    <a:pt x="2449" y="2254"/>
                    <a:pt x="2381" y="2181"/>
                    <a:pt x="2308" y="2099"/>
                  </a:cubicBezTo>
                  <a:cubicBezTo>
                    <a:pt x="2233" y="2017"/>
                    <a:pt x="2158" y="1935"/>
                    <a:pt x="2076" y="1845"/>
                  </a:cubicBezTo>
                  <a:cubicBezTo>
                    <a:pt x="1995" y="1756"/>
                    <a:pt x="1913" y="1667"/>
                    <a:pt x="1831" y="1577"/>
                  </a:cubicBezTo>
                  <a:lnTo>
                    <a:pt x="1563" y="1309"/>
                  </a:lnTo>
                  <a:cubicBezTo>
                    <a:pt x="1385" y="1131"/>
                    <a:pt x="1206" y="952"/>
                    <a:pt x="1027" y="788"/>
                  </a:cubicBezTo>
                  <a:cubicBezTo>
                    <a:pt x="856" y="633"/>
                    <a:pt x="677" y="484"/>
                    <a:pt x="529" y="365"/>
                  </a:cubicBezTo>
                  <a:cubicBezTo>
                    <a:pt x="454" y="306"/>
                    <a:pt x="379" y="252"/>
                    <a:pt x="320" y="207"/>
                  </a:cubicBezTo>
                  <a:cubicBezTo>
                    <a:pt x="254" y="163"/>
                    <a:pt x="193" y="127"/>
                    <a:pt x="148" y="97"/>
                  </a:cubicBezTo>
                  <a:cubicBezTo>
                    <a:pt x="52" y="38"/>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35"/>
          <p:cNvGrpSpPr/>
          <p:nvPr/>
        </p:nvGrpSpPr>
        <p:grpSpPr>
          <a:xfrm rot="319946">
            <a:off x="3578593" y="4036561"/>
            <a:ext cx="1975504" cy="1510807"/>
            <a:chOff x="968823" y="2819327"/>
            <a:chExt cx="1032576" cy="789684"/>
          </a:xfrm>
        </p:grpSpPr>
        <p:sp>
          <p:nvSpPr>
            <p:cNvPr id="760" name="Google Shape;760;p35"/>
            <p:cNvSpPr/>
            <p:nvPr/>
          </p:nvSpPr>
          <p:spPr>
            <a:xfrm>
              <a:off x="968823" y="2819327"/>
              <a:ext cx="1032576" cy="789684"/>
            </a:xfrm>
            <a:custGeom>
              <a:avLst/>
              <a:gdLst/>
              <a:ahLst/>
              <a:cxnLst/>
              <a:rect l="l" t="t" r="r" b="b"/>
              <a:pathLst>
                <a:path w="53773" h="41124" extrusionOk="0">
                  <a:moveTo>
                    <a:pt x="31340" y="1"/>
                  </a:moveTo>
                  <a:cubicBezTo>
                    <a:pt x="31199" y="1"/>
                    <a:pt x="31058" y="17"/>
                    <a:pt x="30923" y="51"/>
                  </a:cubicBezTo>
                  <a:cubicBezTo>
                    <a:pt x="29133" y="181"/>
                    <a:pt x="27727" y="600"/>
                    <a:pt x="26718" y="1288"/>
                  </a:cubicBezTo>
                  <a:cubicBezTo>
                    <a:pt x="25413" y="803"/>
                    <a:pt x="23105" y="131"/>
                    <a:pt x="20316" y="131"/>
                  </a:cubicBezTo>
                  <a:cubicBezTo>
                    <a:pt x="20028" y="131"/>
                    <a:pt x="19741" y="136"/>
                    <a:pt x="19458" y="153"/>
                  </a:cubicBezTo>
                  <a:cubicBezTo>
                    <a:pt x="16308" y="306"/>
                    <a:pt x="9641" y="1012"/>
                    <a:pt x="5876" y="1429"/>
                  </a:cubicBezTo>
                  <a:lnTo>
                    <a:pt x="2715" y="1429"/>
                  </a:lnTo>
                  <a:cubicBezTo>
                    <a:pt x="1699" y="1429"/>
                    <a:pt x="863" y="2236"/>
                    <a:pt x="842" y="3258"/>
                  </a:cubicBezTo>
                  <a:lnTo>
                    <a:pt x="11" y="34863"/>
                  </a:lnTo>
                  <a:cubicBezTo>
                    <a:pt x="0" y="35371"/>
                    <a:pt x="191" y="35858"/>
                    <a:pt x="542" y="36224"/>
                  </a:cubicBezTo>
                  <a:cubicBezTo>
                    <a:pt x="897" y="36585"/>
                    <a:pt x="1384" y="36788"/>
                    <a:pt x="1892" y="36788"/>
                  </a:cubicBezTo>
                  <a:lnTo>
                    <a:pt x="13204" y="36788"/>
                  </a:lnTo>
                  <a:cubicBezTo>
                    <a:pt x="12848" y="38211"/>
                    <a:pt x="13548" y="39712"/>
                    <a:pt x="14851" y="40272"/>
                  </a:cubicBezTo>
                  <a:lnTo>
                    <a:pt x="15236" y="40436"/>
                  </a:lnTo>
                  <a:cubicBezTo>
                    <a:pt x="15575" y="40576"/>
                    <a:pt x="15930" y="40650"/>
                    <a:pt x="16297" y="40650"/>
                  </a:cubicBezTo>
                  <a:cubicBezTo>
                    <a:pt x="16951" y="40650"/>
                    <a:pt x="17566" y="40413"/>
                    <a:pt x="18053" y="40001"/>
                  </a:cubicBezTo>
                  <a:cubicBezTo>
                    <a:pt x="18142" y="40193"/>
                    <a:pt x="18261" y="40368"/>
                    <a:pt x="18413" y="40520"/>
                  </a:cubicBezTo>
                  <a:cubicBezTo>
                    <a:pt x="18758" y="40876"/>
                    <a:pt x="19238" y="41079"/>
                    <a:pt x="19734" y="41084"/>
                  </a:cubicBezTo>
                  <a:cubicBezTo>
                    <a:pt x="19734" y="41084"/>
                    <a:pt x="23782" y="41124"/>
                    <a:pt x="23787" y="41124"/>
                  </a:cubicBezTo>
                  <a:cubicBezTo>
                    <a:pt x="23900" y="41124"/>
                    <a:pt x="24014" y="41113"/>
                    <a:pt x="24121" y="41090"/>
                  </a:cubicBezTo>
                  <a:cubicBezTo>
                    <a:pt x="24121" y="41090"/>
                    <a:pt x="25374" y="41101"/>
                    <a:pt x="25379" y="41101"/>
                  </a:cubicBezTo>
                  <a:cubicBezTo>
                    <a:pt x="25871" y="41101"/>
                    <a:pt x="26338" y="40910"/>
                    <a:pt x="26695" y="40566"/>
                  </a:cubicBezTo>
                  <a:cubicBezTo>
                    <a:pt x="27050" y="40215"/>
                    <a:pt x="27253" y="39741"/>
                    <a:pt x="27260" y="39245"/>
                  </a:cubicBezTo>
                  <a:lnTo>
                    <a:pt x="27270" y="37489"/>
                  </a:lnTo>
                  <a:cubicBezTo>
                    <a:pt x="28100" y="37450"/>
                    <a:pt x="28896" y="37206"/>
                    <a:pt x="29556" y="36788"/>
                  </a:cubicBezTo>
                  <a:lnTo>
                    <a:pt x="51883" y="36788"/>
                  </a:lnTo>
                  <a:cubicBezTo>
                    <a:pt x="52391" y="36788"/>
                    <a:pt x="52870" y="36585"/>
                    <a:pt x="53225" y="36230"/>
                  </a:cubicBezTo>
                  <a:cubicBezTo>
                    <a:pt x="53582" y="35869"/>
                    <a:pt x="53773" y="35377"/>
                    <a:pt x="53762" y="34876"/>
                  </a:cubicBezTo>
                  <a:lnTo>
                    <a:pt x="53129" y="3269"/>
                  </a:lnTo>
                  <a:cubicBezTo>
                    <a:pt x="53113" y="2247"/>
                    <a:pt x="52277" y="1429"/>
                    <a:pt x="51250" y="1429"/>
                  </a:cubicBezTo>
                  <a:lnTo>
                    <a:pt x="48382" y="1429"/>
                  </a:lnTo>
                  <a:cubicBezTo>
                    <a:pt x="44786" y="1028"/>
                    <a:pt x="38594" y="373"/>
                    <a:pt x="35207" y="165"/>
                  </a:cubicBezTo>
                  <a:cubicBezTo>
                    <a:pt x="34975" y="63"/>
                    <a:pt x="34716" y="1"/>
                    <a:pt x="34445" y="1"/>
                  </a:cubicBezTo>
                  <a:close/>
                </a:path>
              </a:pathLst>
            </a:custGeom>
            <a:solidFill>
              <a:srgbClr val="FFFFFF"/>
            </a:solidFill>
            <a:ln>
              <a:noFill/>
            </a:ln>
            <a:effectLst>
              <a:outerShdw blurRad="57150" dist="19050" dir="54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176594" y="2929108"/>
              <a:ext cx="164796" cy="167523"/>
            </a:xfrm>
            <a:custGeom>
              <a:avLst/>
              <a:gdLst/>
              <a:ahLst/>
              <a:cxnLst/>
              <a:rect l="l" t="t" r="r" b="b"/>
              <a:pathLst>
                <a:path w="8582" h="8724" extrusionOk="0">
                  <a:moveTo>
                    <a:pt x="1829" y="1"/>
                  </a:moveTo>
                  <a:cubicBezTo>
                    <a:pt x="1445" y="1"/>
                    <a:pt x="1057" y="124"/>
                    <a:pt x="730" y="380"/>
                  </a:cubicBezTo>
                  <a:cubicBezTo>
                    <a:pt x="357" y="674"/>
                    <a:pt x="115" y="1097"/>
                    <a:pt x="58" y="1571"/>
                  </a:cubicBezTo>
                  <a:cubicBezTo>
                    <a:pt x="1" y="2040"/>
                    <a:pt x="131" y="2509"/>
                    <a:pt x="425" y="2887"/>
                  </a:cubicBezTo>
                  <a:lnTo>
                    <a:pt x="4325" y="7871"/>
                  </a:lnTo>
                  <a:cubicBezTo>
                    <a:pt x="4692" y="8340"/>
                    <a:pt x="5217" y="8634"/>
                    <a:pt x="5810" y="8707"/>
                  </a:cubicBezTo>
                  <a:cubicBezTo>
                    <a:pt x="5900" y="8718"/>
                    <a:pt x="5990" y="8723"/>
                    <a:pt x="6081" y="8723"/>
                  </a:cubicBezTo>
                  <a:cubicBezTo>
                    <a:pt x="6577" y="8723"/>
                    <a:pt x="7051" y="8559"/>
                    <a:pt x="7447" y="8249"/>
                  </a:cubicBezTo>
                  <a:cubicBezTo>
                    <a:pt x="8413" y="7493"/>
                    <a:pt x="8582" y="6093"/>
                    <a:pt x="7825" y="5133"/>
                  </a:cubicBezTo>
                  <a:lnTo>
                    <a:pt x="5500" y="2152"/>
                  </a:lnTo>
                  <a:cubicBezTo>
                    <a:pt x="5451" y="2094"/>
                    <a:pt x="5381" y="2064"/>
                    <a:pt x="5312" y="2064"/>
                  </a:cubicBezTo>
                  <a:cubicBezTo>
                    <a:pt x="5261" y="2064"/>
                    <a:pt x="5210" y="2080"/>
                    <a:pt x="5167" y="2113"/>
                  </a:cubicBezTo>
                  <a:cubicBezTo>
                    <a:pt x="5065" y="2192"/>
                    <a:pt x="5047" y="2339"/>
                    <a:pt x="5127" y="2441"/>
                  </a:cubicBezTo>
                  <a:lnTo>
                    <a:pt x="7458" y="5422"/>
                  </a:lnTo>
                  <a:cubicBezTo>
                    <a:pt x="8051" y="6183"/>
                    <a:pt x="7921" y="7284"/>
                    <a:pt x="7159" y="7882"/>
                  </a:cubicBezTo>
                  <a:cubicBezTo>
                    <a:pt x="6842" y="8128"/>
                    <a:pt x="6462" y="8255"/>
                    <a:pt x="6069" y="8255"/>
                  </a:cubicBezTo>
                  <a:cubicBezTo>
                    <a:pt x="6002" y="8255"/>
                    <a:pt x="5934" y="8251"/>
                    <a:pt x="5866" y="8244"/>
                  </a:cubicBezTo>
                  <a:cubicBezTo>
                    <a:pt x="5398" y="8181"/>
                    <a:pt x="4985" y="7950"/>
                    <a:pt x="4698" y="7577"/>
                  </a:cubicBezTo>
                  <a:lnTo>
                    <a:pt x="797" y="2598"/>
                  </a:lnTo>
                  <a:cubicBezTo>
                    <a:pt x="577" y="2316"/>
                    <a:pt x="480" y="1972"/>
                    <a:pt x="527" y="1628"/>
                  </a:cubicBezTo>
                  <a:cubicBezTo>
                    <a:pt x="566" y="1277"/>
                    <a:pt x="741" y="967"/>
                    <a:pt x="1017" y="748"/>
                  </a:cubicBezTo>
                  <a:cubicBezTo>
                    <a:pt x="1259" y="560"/>
                    <a:pt x="1546" y="470"/>
                    <a:pt x="1830" y="470"/>
                  </a:cubicBezTo>
                  <a:cubicBezTo>
                    <a:pt x="2223" y="470"/>
                    <a:pt x="2610" y="642"/>
                    <a:pt x="2869" y="972"/>
                  </a:cubicBezTo>
                  <a:lnTo>
                    <a:pt x="6318" y="5375"/>
                  </a:lnTo>
                  <a:cubicBezTo>
                    <a:pt x="6611" y="5755"/>
                    <a:pt x="6543" y="6297"/>
                    <a:pt x="6170" y="6589"/>
                  </a:cubicBezTo>
                  <a:cubicBezTo>
                    <a:pt x="6012" y="6713"/>
                    <a:pt x="5823" y="6773"/>
                    <a:pt x="5636" y="6773"/>
                  </a:cubicBezTo>
                  <a:cubicBezTo>
                    <a:pt x="5377" y="6773"/>
                    <a:pt x="5122" y="6659"/>
                    <a:pt x="4951" y="6443"/>
                  </a:cubicBezTo>
                  <a:lnTo>
                    <a:pt x="1707" y="2293"/>
                  </a:lnTo>
                  <a:cubicBezTo>
                    <a:pt x="1660" y="2235"/>
                    <a:pt x="1592" y="2205"/>
                    <a:pt x="1523" y="2205"/>
                  </a:cubicBezTo>
                  <a:cubicBezTo>
                    <a:pt x="1473" y="2205"/>
                    <a:pt x="1422" y="2221"/>
                    <a:pt x="1379" y="2254"/>
                  </a:cubicBezTo>
                  <a:cubicBezTo>
                    <a:pt x="1277" y="2334"/>
                    <a:pt x="1259" y="2480"/>
                    <a:pt x="1339" y="2582"/>
                  </a:cubicBezTo>
                  <a:lnTo>
                    <a:pt x="4585" y="6730"/>
                  </a:lnTo>
                  <a:cubicBezTo>
                    <a:pt x="4847" y="7068"/>
                    <a:pt x="5240" y="7244"/>
                    <a:pt x="5637" y="7244"/>
                  </a:cubicBezTo>
                  <a:cubicBezTo>
                    <a:pt x="5925" y="7244"/>
                    <a:pt x="6215" y="7152"/>
                    <a:pt x="6459" y="6962"/>
                  </a:cubicBezTo>
                  <a:cubicBezTo>
                    <a:pt x="7035" y="6505"/>
                    <a:pt x="7136" y="5669"/>
                    <a:pt x="6685" y="5088"/>
                  </a:cubicBezTo>
                  <a:lnTo>
                    <a:pt x="3236" y="685"/>
                  </a:lnTo>
                  <a:cubicBezTo>
                    <a:pt x="2886" y="237"/>
                    <a:pt x="2361" y="1"/>
                    <a:pt x="1829" y="1"/>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441742" y="3430697"/>
              <a:ext cx="93017" cy="72509"/>
            </a:xfrm>
            <a:custGeom>
              <a:avLst/>
              <a:gdLst/>
              <a:ahLst/>
              <a:cxnLst/>
              <a:rect l="l" t="t" r="r" b="b"/>
              <a:pathLst>
                <a:path w="4844" h="3776" extrusionOk="0">
                  <a:moveTo>
                    <a:pt x="2422" y="0"/>
                  </a:moveTo>
                  <a:cubicBezTo>
                    <a:pt x="1085" y="0"/>
                    <a:pt x="1" y="847"/>
                    <a:pt x="1" y="1886"/>
                  </a:cubicBezTo>
                  <a:cubicBezTo>
                    <a:pt x="1" y="2929"/>
                    <a:pt x="1085" y="3776"/>
                    <a:pt x="2422" y="3776"/>
                  </a:cubicBezTo>
                  <a:cubicBezTo>
                    <a:pt x="3760" y="3776"/>
                    <a:pt x="4844" y="2929"/>
                    <a:pt x="4844" y="1886"/>
                  </a:cubicBezTo>
                  <a:cubicBezTo>
                    <a:pt x="4844" y="847"/>
                    <a:pt x="3760" y="0"/>
                    <a:pt x="2422" y="0"/>
                  </a:cubicBez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005135" y="2882734"/>
              <a:ext cx="959971" cy="606953"/>
            </a:xfrm>
            <a:custGeom>
              <a:avLst/>
              <a:gdLst/>
              <a:ahLst/>
              <a:cxnLst/>
              <a:rect l="l" t="t" r="r" b="b"/>
              <a:pathLst>
                <a:path w="49992" h="31608" extrusionOk="0">
                  <a:moveTo>
                    <a:pt x="824" y="0"/>
                  </a:moveTo>
                  <a:lnTo>
                    <a:pt x="1" y="31607"/>
                  </a:lnTo>
                  <a:lnTo>
                    <a:pt x="49992" y="31607"/>
                  </a:lnTo>
                  <a:lnTo>
                    <a:pt x="493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450652" y="3438282"/>
              <a:ext cx="75216" cy="57473"/>
            </a:xfrm>
            <a:custGeom>
              <a:avLst/>
              <a:gdLst/>
              <a:ahLst/>
              <a:cxnLst/>
              <a:rect l="l" t="t" r="r" b="b"/>
              <a:pathLst>
                <a:path w="3917" h="2993" extrusionOk="0">
                  <a:moveTo>
                    <a:pt x="1958" y="1"/>
                  </a:moveTo>
                  <a:cubicBezTo>
                    <a:pt x="874" y="1"/>
                    <a:pt x="0" y="671"/>
                    <a:pt x="0" y="1496"/>
                  </a:cubicBezTo>
                  <a:cubicBezTo>
                    <a:pt x="0" y="2320"/>
                    <a:pt x="874" y="2992"/>
                    <a:pt x="1958" y="2992"/>
                  </a:cubicBezTo>
                  <a:cubicBezTo>
                    <a:pt x="3036" y="2992"/>
                    <a:pt x="3917" y="2320"/>
                    <a:pt x="3917" y="1496"/>
                  </a:cubicBezTo>
                  <a:cubicBezTo>
                    <a:pt x="3917" y="671"/>
                    <a:pt x="3036" y="1"/>
                    <a:pt x="1958" y="1"/>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1488020" y="2857444"/>
              <a:ext cx="447169" cy="610985"/>
            </a:xfrm>
            <a:custGeom>
              <a:avLst/>
              <a:gdLst/>
              <a:ahLst/>
              <a:cxnLst/>
              <a:rect l="l" t="t" r="r" b="b"/>
              <a:pathLst>
                <a:path w="23287" h="31818" extrusionOk="0">
                  <a:moveTo>
                    <a:pt x="6644" y="0"/>
                  </a:moveTo>
                  <a:cubicBezTo>
                    <a:pt x="2725" y="0"/>
                    <a:pt x="113" y="1442"/>
                    <a:pt x="113" y="1442"/>
                  </a:cubicBezTo>
                  <a:cubicBezTo>
                    <a:pt x="199" y="1521"/>
                    <a:pt x="1" y="31818"/>
                    <a:pt x="1" y="31818"/>
                  </a:cubicBezTo>
                  <a:cubicBezTo>
                    <a:pt x="1" y="31818"/>
                    <a:pt x="1637" y="30677"/>
                    <a:pt x="4636" y="30440"/>
                  </a:cubicBezTo>
                  <a:cubicBezTo>
                    <a:pt x="5446" y="30375"/>
                    <a:pt x="6335" y="30347"/>
                    <a:pt x="7273" y="30347"/>
                  </a:cubicBezTo>
                  <a:cubicBezTo>
                    <a:pt x="14029" y="30347"/>
                    <a:pt x="23287" y="31818"/>
                    <a:pt x="23287" y="31818"/>
                  </a:cubicBezTo>
                  <a:lnTo>
                    <a:pt x="23287" y="1549"/>
                  </a:lnTo>
                  <a:cubicBezTo>
                    <a:pt x="23287" y="1549"/>
                    <a:pt x="11782" y="228"/>
                    <a:pt x="7429" y="20"/>
                  </a:cubicBezTo>
                  <a:cubicBezTo>
                    <a:pt x="7162" y="6"/>
                    <a:pt x="6900" y="0"/>
                    <a:pt x="6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1488020" y="3456697"/>
              <a:ext cx="134" cy="11733"/>
            </a:xfrm>
            <a:custGeom>
              <a:avLst/>
              <a:gdLst/>
              <a:ahLst/>
              <a:cxnLst/>
              <a:rect l="l" t="t" r="r" b="b"/>
              <a:pathLst>
                <a:path w="7" h="611" extrusionOk="0">
                  <a:moveTo>
                    <a:pt x="1" y="1"/>
                  </a:moveTo>
                  <a:lnTo>
                    <a:pt x="1" y="611"/>
                  </a:lnTo>
                  <a:cubicBezTo>
                    <a:pt x="1" y="611"/>
                    <a:pt x="6" y="390"/>
                    <a:pt x="6" y="1"/>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488020" y="3440163"/>
              <a:ext cx="447169" cy="34564"/>
            </a:xfrm>
            <a:custGeom>
              <a:avLst/>
              <a:gdLst/>
              <a:ahLst/>
              <a:cxnLst/>
              <a:rect l="l" t="t" r="r" b="b"/>
              <a:pathLst>
                <a:path w="23287" h="1800" extrusionOk="0">
                  <a:moveTo>
                    <a:pt x="7273" y="1"/>
                  </a:moveTo>
                  <a:cubicBezTo>
                    <a:pt x="6335" y="1"/>
                    <a:pt x="5446" y="29"/>
                    <a:pt x="4636" y="94"/>
                  </a:cubicBezTo>
                  <a:cubicBezTo>
                    <a:pt x="1637" y="331"/>
                    <a:pt x="1" y="1472"/>
                    <a:pt x="1" y="1472"/>
                  </a:cubicBezTo>
                  <a:lnTo>
                    <a:pt x="1" y="1799"/>
                  </a:lnTo>
                  <a:lnTo>
                    <a:pt x="23287" y="1799"/>
                  </a:lnTo>
                  <a:lnTo>
                    <a:pt x="23287" y="1472"/>
                  </a:lnTo>
                  <a:cubicBezTo>
                    <a:pt x="23287" y="1472"/>
                    <a:pt x="14029" y="1"/>
                    <a:pt x="7273" y="1"/>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041332" y="2857905"/>
              <a:ext cx="448110" cy="610736"/>
            </a:xfrm>
            <a:custGeom>
              <a:avLst/>
              <a:gdLst/>
              <a:ahLst/>
              <a:cxnLst/>
              <a:rect l="l" t="t" r="r" b="b"/>
              <a:pathLst>
                <a:path w="23336" h="31805" extrusionOk="0">
                  <a:moveTo>
                    <a:pt x="16526" y="1"/>
                  </a:moveTo>
                  <a:cubicBezTo>
                    <a:pt x="16279" y="1"/>
                    <a:pt x="16028" y="6"/>
                    <a:pt x="15772" y="19"/>
                  </a:cubicBezTo>
                  <a:cubicBezTo>
                    <a:pt x="11419" y="233"/>
                    <a:pt x="0" y="1543"/>
                    <a:pt x="0" y="1543"/>
                  </a:cubicBezTo>
                  <a:lnTo>
                    <a:pt x="0" y="31804"/>
                  </a:lnTo>
                  <a:cubicBezTo>
                    <a:pt x="0" y="31804"/>
                    <a:pt x="9246" y="30340"/>
                    <a:pt x="16000" y="30340"/>
                  </a:cubicBezTo>
                  <a:cubicBezTo>
                    <a:pt x="16943" y="30340"/>
                    <a:pt x="17837" y="30368"/>
                    <a:pt x="18651" y="30433"/>
                  </a:cubicBezTo>
                  <a:cubicBezTo>
                    <a:pt x="21648" y="30670"/>
                    <a:pt x="23286" y="31804"/>
                    <a:pt x="23286" y="31804"/>
                  </a:cubicBezTo>
                  <a:cubicBezTo>
                    <a:pt x="23286" y="31804"/>
                    <a:pt x="23252" y="1564"/>
                    <a:pt x="23336" y="1486"/>
                  </a:cubicBezTo>
                  <a:cubicBezTo>
                    <a:pt x="23336" y="1486"/>
                    <a:pt x="20495" y="1"/>
                    <a:pt x="16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488366" y="3457023"/>
              <a:ext cx="115" cy="11618"/>
            </a:xfrm>
            <a:custGeom>
              <a:avLst/>
              <a:gdLst/>
              <a:ahLst/>
              <a:cxnLst/>
              <a:rect l="l" t="t" r="r" b="b"/>
              <a:pathLst>
                <a:path w="6" h="605" extrusionOk="0">
                  <a:moveTo>
                    <a:pt x="0" y="0"/>
                  </a:moveTo>
                  <a:cubicBezTo>
                    <a:pt x="0" y="390"/>
                    <a:pt x="6" y="604"/>
                    <a:pt x="6" y="604"/>
                  </a:cubicBezTo>
                  <a:lnTo>
                    <a:pt x="6"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041332" y="3440490"/>
              <a:ext cx="447149" cy="34545"/>
            </a:xfrm>
            <a:custGeom>
              <a:avLst/>
              <a:gdLst/>
              <a:ahLst/>
              <a:cxnLst/>
              <a:rect l="l" t="t" r="r" b="b"/>
              <a:pathLst>
                <a:path w="23286" h="1799" extrusionOk="0">
                  <a:moveTo>
                    <a:pt x="16000" y="1"/>
                  </a:moveTo>
                  <a:cubicBezTo>
                    <a:pt x="9246" y="1"/>
                    <a:pt x="0" y="1465"/>
                    <a:pt x="0" y="1465"/>
                  </a:cubicBezTo>
                  <a:lnTo>
                    <a:pt x="0" y="1799"/>
                  </a:lnTo>
                  <a:lnTo>
                    <a:pt x="23286" y="1799"/>
                  </a:lnTo>
                  <a:lnTo>
                    <a:pt x="23286" y="1465"/>
                  </a:lnTo>
                  <a:cubicBezTo>
                    <a:pt x="23286" y="1465"/>
                    <a:pt x="21648" y="331"/>
                    <a:pt x="18651" y="94"/>
                  </a:cubicBezTo>
                  <a:cubicBezTo>
                    <a:pt x="17837" y="29"/>
                    <a:pt x="16943" y="1"/>
                    <a:pt x="16000" y="1"/>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488462" y="2855428"/>
              <a:ext cx="164469" cy="613213"/>
            </a:xfrm>
            <a:custGeom>
              <a:avLst/>
              <a:gdLst/>
              <a:ahLst/>
              <a:cxnLst/>
              <a:rect l="l" t="t" r="r" b="b"/>
              <a:pathLst>
                <a:path w="8565" h="31934" extrusionOk="0">
                  <a:moveTo>
                    <a:pt x="5210" y="1"/>
                  </a:moveTo>
                  <a:cubicBezTo>
                    <a:pt x="3378" y="1"/>
                    <a:pt x="930" y="272"/>
                    <a:pt x="51" y="1615"/>
                  </a:cubicBezTo>
                  <a:lnTo>
                    <a:pt x="1" y="31933"/>
                  </a:lnTo>
                  <a:lnTo>
                    <a:pt x="1" y="31933"/>
                  </a:lnTo>
                  <a:cubicBezTo>
                    <a:pt x="1" y="31933"/>
                    <a:pt x="2497" y="30424"/>
                    <a:pt x="7187" y="30424"/>
                  </a:cubicBezTo>
                  <a:cubicBezTo>
                    <a:pt x="7627" y="30424"/>
                    <a:pt x="8086" y="30437"/>
                    <a:pt x="8564" y="30466"/>
                  </a:cubicBezTo>
                  <a:lnTo>
                    <a:pt x="7406" y="125"/>
                  </a:lnTo>
                  <a:cubicBezTo>
                    <a:pt x="7406" y="125"/>
                    <a:pt x="6449" y="1"/>
                    <a:pt x="5210"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570630" y="2855409"/>
              <a:ext cx="59643" cy="291091"/>
            </a:xfrm>
            <a:custGeom>
              <a:avLst/>
              <a:gdLst/>
              <a:ahLst/>
              <a:cxnLst/>
              <a:rect l="l" t="t" r="r" b="b"/>
              <a:pathLst>
                <a:path w="3106" h="15159" extrusionOk="0">
                  <a:moveTo>
                    <a:pt x="0" y="1"/>
                  </a:moveTo>
                  <a:lnTo>
                    <a:pt x="0" y="13267"/>
                  </a:lnTo>
                  <a:lnTo>
                    <a:pt x="1553" y="15158"/>
                  </a:lnTo>
                  <a:lnTo>
                    <a:pt x="3105" y="13267"/>
                  </a:lnTo>
                  <a:lnTo>
                    <a:pt x="3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041332" y="3438896"/>
              <a:ext cx="447149" cy="44934"/>
            </a:xfrm>
            <a:custGeom>
              <a:avLst/>
              <a:gdLst/>
              <a:ahLst/>
              <a:cxnLst/>
              <a:rect l="l" t="t" r="r" b="b"/>
              <a:pathLst>
                <a:path w="23286" h="2340" extrusionOk="0">
                  <a:moveTo>
                    <a:pt x="15305" y="0"/>
                  </a:moveTo>
                  <a:cubicBezTo>
                    <a:pt x="11855" y="0"/>
                    <a:pt x="6951" y="387"/>
                    <a:pt x="0" y="1548"/>
                  </a:cubicBezTo>
                  <a:lnTo>
                    <a:pt x="0" y="1882"/>
                  </a:lnTo>
                  <a:cubicBezTo>
                    <a:pt x="0" y="1882"/>
                    <a:pt x="7712" y="1138"/>
                    <a:pt x="14330" y="1138"/>
                  </a:cubicBezTo>
                  <a:cubicBezTo>
                    <a:pt x="18417" y="1138"/>
                    <a:pt x="22086" y="1421"/>
                    <a:pt x="23263" y="2340"/>
                  </a:cubicBezTo>
                  <a:lnTo>
                    <a:pt x="23286" y="1548"/>
                  </a:lnTo>
                  <a:cubicBezTo>
                    <a:pt x="23286" y="1548"/>
                    <a:pt x="22204" y="0"/>
                    <a:pt x="15305" y="0"/>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488020" y="3439607"/>
              <a:ext cx="447169" cy="44223"/>
            </a:xfrm>
            <a:custGeom>
              <a:avLst/>
              <a:gdLst/>
              <a:ahLst/>
              <a:cxnLst/>
              <a:rect l="l" t="t" r="r" b="b"/>
              <a:pathLst>
                <a:path w="23287" h="2303" extrusionOk="0">
                  <a:moveTo>
                    <a:pt x="8143" y="0"/>
                  </a:moveTo>
                  <a:cubicBezTo>
                    <a:pt x="1231" y="0"/>
                    <a:pt x="24" y="1511"/>
                    <a:pt x="24" y="1511"/>
                  </a:cubicBezTo>
                  <a:lnTo>
                    <a:pt x="1" y="2303"/>
                  </a:lnTo>
                  <a:cubicBezTo>
                    <a:pt x="1366" y="1347"/>
                    <a:pt x="5078" y="1051"/>
                    <a:pt x="9147" y="1051"/>
                  </a:cubicBezTo>
                  <a:cubicBezTo>
                    <a:pt x="15747" y="1051"/>
                    <a:pt x="23287" y="1828"/>
                    <a:pt x="23287" y="1828"/>
                  </a:cubicBezTo>
                  <a:lnTo>
                    <a:pt x="23287" y="1501"/>
                  </a:lnTo>
                  <a:cubicBezTo>
                    <a:pt x="16450" y="376"/>
                    <a:pt x="11588" y="0"/>
                    <a:pt x="8143" y="0"/>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1348092" y="2932507"/>
              <a:ext cx="83588" cy="640423"/>
            </a:xfrm>
            <a:custGeom>
              <a:avLst/>
              <a:gdLst/>
              <a:ahLst/>
              <a:cxnLst/>
              <a:rect l="l" t="t" r="r" b="b"/>
              <a:pathLst>
                <a:path w="4353" h="33351" extrusionOk="0">
                  <a:moveTo>
                    <a:pt x="2317" y="1112"/>
                  </a:moveTo>
                  <a:cubicBezTo>
                    <a:pt x="2320" y="1112"/>
                    <a:pt x="2323" y="1112"/>
                    <a:pt x="2327" y="1112"/>
                  </a:cubicBezTo>
                  <a:cubicBezTo>
                    <a:pt x="2733" y="1118"/>
                    <a:pt x="3060" y="1451"/>
                    <a:pt x="3060" y="1863"/>
                  </a:cubicBezTo>
                  <a:cubicBezTo>
                    <a:pt x="3054" y="2269"/>
                    <a:pt x="2721" y="2597"/>
                    <a:pt x="2309" y="2597"/>
                  </a:cubicBezTo>
                  <a:cubicBezTo>
                    <a:pt x="1903" y="2591"/>
                    <a:pt x="1575" y="2252"/>
                    <a:pt x="1582" y="1845"/>
                  </a:cubicBezTo>
                  <a:cubicBezTo>
                    <a:pt x="1582" y="1442"/>
                    <a:pt x="1908" y="1112"/>
                    <a:pt x="2317" y="1112"/>
                  </a:cubicBezTo>
                  <a:close/>
                  <a:moveTo>
                    <a:pt x="316" y="0"/>
                  </a:moveTo>
                  <a:lnTo>
                    <a:pt x="1" y="33310"/>
                  </a:lnTo>
                  <a:lnTo>
                    <a:pt x="4036" y="33351"/>
                  </a:lnTo>
                  <a:lnTo>
                    <a:pt x="4352" y="39"/>
                  </a:lnTo>
                  <a:lnTo>
                    <a:pt x="3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425593" y="2933256"/>
              <a:ext cx="36638" cy="639347"/>
            </a:xfrm>
            <a:custGeom>
              <a:avLst/>
              <a:gdLst/>
              <a:ahLst/>
              <a:cxnLst/>
              <a:rect l="l" t="t" r="r" b="b"/>
              <a:pathLst>
                <a:path w="1908" h="33295" extrusionOk="0">
                  <a:moveTo>
                    <a:pt x="316" y="0"/>
                  </a:moveTo>
                  <a:lnTo>
                    <a:pt x="0" y="33278"/>
                  </a:lnTo>
                  <a:lnTo>
                    <a:pt x="1592" y="33294"/>
                  </a:lnTo>
                  <a:lnTo>
                    <a:pt x="1908" y="18"/>
                  </a:lnTo>
                  <a:lnTo>
                    <a:pt x="3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353507" y="2999601"/>
              <a:ext cx="45222" cy="7604"/>
            </a:xfrm>
            <a:custGeom>
              <a:avLst/>
              <a:gdLst/>
              <a:ahLst/>
              <a:cxnLst/>
              <a:rect l="l" t="t" r="r" b="b"/>
              <a:pathLst>
                <a:path w="2355" h="396" extrusionOk="0">
                  <a:moveTo>
                    <a:pt x="0" y="0"/>
                  </a:moveTo>
                  <a:lnTo>
                    <a:pt x="0" y="396"/>
                  </a:lnTo>
                  <a:lnTo>
                    <a:pt x="2355" y="396"/>
                  </a:lnTo>
                  <a:lnTo>
                    <a:pt x="23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353507" y="3021491"/>
              <a:ext cx="32318" cy="7719"/>
            </a:xfrm>
            <a:custGeom>
              <a:avLst/>
              <a:gdLst/>
              <a:ahLst/>
              <a:cxnLst/>
              <a:rect l="l" t="t" r="r" b="b"/>
              <a:pathLst>
                <a:path w="1683" h="402" extrusionOk="0">
                  <a:moveTo>
                    <a:pt x="0" y="1"/>
                  </a:moveTo>
                  <a:lnTo>
                    <a:pt x="0" y="402"/>
                  </a:lnTo>
                  <a:lnTo>
                    <a:pt x="1683" y="402"/>
                  </a:lnTo>
                  <a:lnTo>
                    <a:pt x="1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353507" y="3043517"/>
              <a:ext cx="45222" cy="7585"/>
            </a:xfrm>
            <a:custGeom>
              <a:avLst/>
              <a:gdLst/>
              <a:ahLst/>
              <a:cxnLst/>
              <a:rect l="l" t="t" r="r" b="b"/>
              <a:pathLst>
                <a:path w="2355" h="395" extrusionOk="0">
                  <a:moveTo>
                    <a:pt x="0" y="0"/>
                  </a:moveTo>
                  <a:lnTo>
                    <a:pt x="0" y="394"/>
                  </a:lnTo>
                  <a:lnTo>
                    <a:pt x="2355" y="394"/>
                  </a:lnTo>
                  <a:lnTo>
                    <a:pt x="23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352201" y="3072973"/>
              <a:ext cx="45126" cy="7719"/>
            </a:xfrm>
            <a:custGeom>
              <a:avLst/>
              <a:gdLst/>
              <a:ahLst/>
              <a:cxnLst/>
              <a:rect l="l" t="t" r="r" b="b"/>
              <a:pathLst>
                <a:path w="2350" h="402" extrusionOk="0">
                  <a:moveTo>
                    <a:pt x="1" y="1"/>
                  </a:moveTo>
                  <a:lnTo>
                    <a:pt x="1" y="402"/>
                  </a:lnTo>
                  <a:lnTo>
                    <a:pt x="2350" y="402"/>
                  </a:lnTo>
                  <a:lnTo>
                    <a:pt x="2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1352201" y="3094999"/>
              <a:ext cx="32337" cy="7585"/>
            </a:xfrm>
            <a:custGeom>
              <a:avLst/>
              <a:gdLst/>
              <a:ahLst/>
              <a:cxnLst/>
              <a:rect l="l" t="t" r="r" b="b"/>
              <a:pathLst>
                <a:path w="1684" h="395" extrusionOk="0">
                  <a:moveTo>
                    <a:pt x="1" y="0"/>
                  </a:moveTo>
                  <a:lnTo>
                    <a:pt x="1" y="394"/>
                  </a:lnTo>
                  <a:lnTo>
                    <a:pt x="1683" y="394"/>
                  </a:lnTo>
                  <a:lnTo>
                    <a:pt x="1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1352201" y="3116870"/>
              <a:ext cx="45126" cy="7623"/>
            </a:xfrm>
            <a:custGeom>
              <a:avLst/>
              <a:gdLst/>
              <a:ahLst/>
              <a:cxnLst/>
              <a:rect l="l" t="t" r="r" b="b"/>
              <a:pathLst>
                <a:path w="2350" h="397" extrusionOk="0">
                  <a:moveTo>
                    <a:pt x="1" y="0"/>
                  </a:moveTo>
                  <a:lnTo>
                    <a:pt x="1" y="396"/>
                  </a:lnTo>
                  <a:lnTo>
                    <a:pt x="2350" y="396"/>
                  </a:lnTo>
                  <a:lnTo>
                    <a:pt x="23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1352201" y="3151896"/>
              <a:ext cx="45126" cy="7700"/>
            </a:xfrm>
            <a:custGeom>
              <a:avLst/>
              <a:gdLst/>
              <a:ahLst/>
              <a:cxnLst/>
              <a:rect l="l" t="t" r="r" b="b"/>
              <a:pathLst>
                <a:path w="2350" h="401" extrusionOk="0">
                  <a:moveTo>
                    <a:pt x="1" y="0"/>
                  </a:moveTo>
                  <a:lnTo>
                    <a:pt x="1" y="401"/>
                  </a:lnTo>
                  <a:lnTo>
                    <a:pt x="2350" y="401"/>
                  </a:lnTo>
                  <a:lnTo>
                    <a:pt x="23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1352201" y="3173902"/>
              <a:ext cx="32337" cy="7604"/>
            </a:xfrm>
            <a:custGeom>
              <a:avLst/>
              <a:gdLst/>
              <a:ahLst/>
              <a:cxnLst/>
              <a:rect l="l" t="t" r="r" b="b"/>
              <a:pathLst>
                <a:path w="1684" h="396" extrusionOk="0">
                  <a:moveTo>
                    <a:pt x="1" y="0"/>
                  </a:moveTo>
                  <a:lnTo>
                    <a:pt x="1" y="396"/>
                  </a:lnTo>
                  <a:lnTo>
                    <a:pt x="1683" y="396"/>
                  </a:lnTo>
                  <a:lnTo>
                    <a:pt x="1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1352201" y="3195792"/>
              <a:ext cx="45126" cy="7604"/>
            </a:xfrm>
            <a:custGeom>
              <a:avLst/>
              <a:gdLst/>
              <a:ahLst/>
              <a:cxnLst/>
              <a:rect l="l" t="t" r="r" b="b"/>
              <a:pathLst>
                <a:path w="2350" h="396" extrusionOk="0">
                  <a:moveTo>
                    <a:pt x="1" y="1"/>
                  </a:moveTo>
                  <a:lnTo>
                    <a:pt x="1" y="395"/>
                  </a:lnTo>
                  <a:lnTo>
                    <a:pt x="2350" y="395"/>
                  </a:lnTo>
                  <a:lnTo>
                    <a:pt x="2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350799" y="3227016"/>
              <a:ext cx="45107" cy="7585"/>
            </a:xfrm>
            <a:custGeom>
              <a:avLst/>
              <a:gdLst/>
              <a:ahLst/>
              <a:cxnLst/>
              <a:rect l="l" t="t" r="r" b="b"/>
              <a:pathLst>
                <a:path w="2349" h="395" extrusionOk="0">
                  <a:moveTo>
                    <a:pt x="0" y="1"/>
                  </a:moveTo>
                  <a:lnTo>
                    <a:pt x="0" y="395"/>
                  </a:lnTo>
                  <a:lnTo>
                    <a:pt x="2348" y="395"/>
                  </a:lnTo>
                  <a:lnTo>
                    <a:pt x="23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350799" y="3248887"/>
              <a:ext cx="32337" cy="7623"/>
            </a:xfrm>
            <a:custGeom>
              <a:avLst/>
              <a:gdLst/>
              <a:ahLst/>
              <a:cxnLst/>
              <a:rect l="l" t="t" r="r" b="b"/>
              <a:pathLst>
                <a:path w="1684" h="397" extrusionOk="0">
                  <a:moveTo>
                    <a:pt x="0" y="1"/>
                  </a:moveTo>
                  <a:lnTo>
                    <a:pt x="0" y="397"/>
                  </a:lnTo>
                  <a:lnTo>
                    <a:pt x="1683" y="397"/>
                  </a:lnTo>
                  <a:lnTo>
                    <a:pt x="1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350799" y="3270797"/>
              <a:ext cx="45107" cy="7719"/>
            </a:xfrm>
            <a:custGeom>
              <a:avLst/>
              <a:gdLst/>
              <a:ahLst/>
              <a:cxnLst/>
              <a:rect l="l" t="t" r="r" b="b"/>
              <a:pathLst>
                <a:path w="2349" h="402" extrusionOk="0">
                  <a:moveTo>
                    <a:pt x="0" y="1"/>
                  </a:moveTo>
                  <a:lnTo>
                    <a:pt x="0" y="402"/>
                  </a:lnTo>
                  <a:lnTo>
                    <a:pt x="2348" y="402"/>
                  </a:lnTo>
                  <a:lnTo>
                    <a:pt x="23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349494" y="3304728"/>
              <a:ext cx="45107" cy="7604"/>
            </a:xfrm>
            <a:custGeom>
              <a:avLst/>
              <a:gdLst/>
              <a:ahLst/>
              <a:cxnLst/>
              <a:rect l="l" t="t" r="r" b="b"/>
              <a:pathLst>
                <a:path w="2349" h="396" extrusionOk="0">
                  <a:moveTo>
                    <a:pt x="1" y="0"/>
                  </a:moveTo>
                  <a:lnTo>
                    <a:pt x="1" y="396"/>
                  </a:lnTo>
                  <a:lnTo>
                    <a:pt x="2348" y="396"/>
                  </a:lnTo>
                  <a:lnTo>
                    <a:pt x="23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349494" y="3326638"/>
              <a:ext cx="32337" cy="7604"/>
            </a:xfrm>
            <a:custGeom>
              <a:avLst/>
              <a:gdLst/>
              <a:ahLst/>
              <a:cxnLst/>
              <a:rect l="l" t="t" r="r" b="b"/>
              <a:pathLst>
                <a:path w="1684" h="396" extrusionOk="0">
                  <a:moveTo>
                    <a:pt x="1" y="0"/>
                  </a:moveTo>
                  <a:lnTo>
                    <a:pt x="1" y="396"/>
                  </a:lnTo>
                  <a:lnTo>
                    <a:pt x="1683" y="396"/>
                  </a:lnTo>
                  <a:lnTo>
                    <a:pt x="1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349494" y="3348529"/>
              <a:ext cx="45107" cy="7700"/>
            </a:xfrm>
            <a:custGeom>
              <a:avLst/>
              <a:gdLst/>
              <a:ahLst/>
              <a:cxnLst/>
              <a:rect l="l" t="t" r="r" b="b"/>
              <a:pathLst>
                <a:path w="2349" h="401" extrusionOk="0">
                  <a:moveTo>
                    <a:pt x="1" y="1"/>
                  </a:moveTo>
                  <a:lnTo>
                    <a:pt x="1" y="400"/>
                  </a:lnTo>
                  <a:lnTo>
                    <a:pt x="2348" y="400"/>
                  </a:lnTo>
                  <a:lnTo>
                    <a:pt x="23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349494" y="3394922"/>
              <a:ext cx="45107" cy="7604"/>
            </a:xfrm>
            <a:custGeom>
              <a:avLst/>
              <a:gdLst/>
              <a:ahLst/>
              <a:cxnLst/>
              <a:rect l="l" t="t" r="r" b="b"/>
              <a:pathLst>
                <a:path w="2349" h="396" extrusionOk="0">
                  <a:moveTo>
                    <a:pt x="1" y="0"/>
                  </a:moveTo>
                  <a:lnTo>
                    <a:pt x="1" y="396"/>
                  </a:lnTo>
                  <a:lnTo>
                    <a:pt x="2348" y="396"/>
                  </a:lnTo>
                  <a:lnTo>
                    <a:pt x="23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349494" y="3416832"/>
              <a:ext cx="32337" cy="7585"/>
            </a:xfrm>
            <a:custGeom>
              <a:avLst/>
              <a:gdLst/>
              <a:ahLst/>
              <a:cxnLst/>
              <a:rect l="l" t="t" r="r" b="b"/>
              <a:pathLst>
                <a:path w="1684" h="395" extrusionOk="0">
                  <a:moveTo>
                    <a:pt x="1" y="0"/>
                  </a:moveTo>
                  <a:lnTo>
                    <a:pt x="1" y="394"/>
                  </a:lnTo>
                  <a:lnTo>
                    <a:pt x="1683" y="394"/>
                  </a:lnTo>
                  <a:lnTo>
                    <a:pt x="1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349494" y="3438704"/>
              <a:ext cx="45107" cy="7719"/>
            </a:xfrm>
            <a:custGeom>
              <a:avLst/>
              <a:gdLst/>
              <a:ahLst/>
              <a:cxnLst/>
              <a:rect l="l" t="t" r="r" b="b"/>
              <a:pathLst>
                <a:path w="2349" h="402" extrusionOk="0">
                  <a:moveTo>
                    <a:pt x="1" y="0"/>
                  </a:moveTo>
                  <a:lnTo>
                    <a:pt x="1" y="401"/>
                  </a:lnTo>
                  <a:lnTo>
                    <a:pt x="2348" y="401"/>
                  </a:lnTo>
                  <a:lnTo>
                    <a:pt x="23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348092" y="3467873"/>
              <a:ext cx="45107" cy="7604"/>
            </a:xfrm>
            <a:custGeom>
              <a:avLst/>
              <a:gdLst/>
              <a:ahLst/>
              <a:cxnLst/>
              <a:rect l="l" t="t" r="r" b="b"/>
              <a:pathLst>
                <a:path w="2349" h="396" extrusionOk="0">
                  <a:moveTo>
                    <a:pt x="1" y="0"/>
                  </a:moveTo>
                  <a:lnTo>
                    <a:pt x="1" y="396"/>
                  </a:lnTo>
                  <a:lnTo>
                    <a:pt x="2348" y="396"/>
                  </a:lnTo>
                  <a:lnTo>
                    <a:pt x="23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348092" y="3489764"/>
              <a:ext cx="32337" cy="7604"/>
            </a:xfrm>
            <a:custGeom>
              <a:avLst/>
              <a:gdLst/>
              <a:ahLst/>
              <a:cxnLst/>
              <a:rect l="l" t="t" r="r" b="b"/>
              <a:pathLst>
                <a:path w="1684" h="396" extrusionOk="0">
                  <a:moveTo>
                    <a:pt x="1" y="1"/>
                  </a:moveTo>
                  <a:lnTo>
                    <a:pt x="1" y="395"/>
                  </a:lnTo>
                  <a:lnTo>
                    <a:pt x="1683" y="395"/>
                  </a:lnTo>
                  <a:lnTo>
                    <a:pt x="1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348092" y="3511654"/>
              <a:ext cx="45107" cy="7719"/>
            </a:xfrm>
            <a:custGeom>
              <a:avLst/>
              <a:gdLst/>
              <a:ahLst/>
              <a:cxnLst/>
              <a:rect l="l" t="t" r="r" b="b"/>
              <a:pathLst>
                <a:path w="2349" h="402" extrusionOk="0">
                  <a:moveTo>
                    <a:pt x="1" y="0"/>
                  </a:moveTo>
                  <a:lnTo>
                    <a:pt x="1" y="401"/>
                  </a:lnTo>
                  <a:lnTo>
                    <a:pt x="2348" y="401"/>
                  </a:lnTo>
                  <a:lnTo>
                    <a:pt x="23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254441" y="3207813"/>
              <a:ext cx="148954" cy="356091"/>
            </a:xfrm>
            <a:custGeom>
              <a:avLst/>
              <a:gdLst/>
              <a:ahLst/>
              <a:cxnLst/>
              <a:rect l="l" t="t" r="r" b="b"/>
              <a:pathLst>
                <a:path w="7757" h="18544" extrusionOk="0">
                  <a:moveTo>
                    <a:pt x="5639" y="1"/>
                  </a:moveTo>
                  <a:lnTo>
                    <a:pt x="175" y="16935"/>
                  </a:lnTo>
                  <a:cubicBezTo>
                    <a:pt x="0" y="17490"/>
                    <a:pt x="243" y="18105"/>
                    <a:pt x="722" y="18313"/>
                  </a:cubicBezTo>
                  <a:lnTo>
                    <a:pt x="1100" y="18477"/>
                  </a:lnTo>
                  <a:cubicBezTo>
                    <a:pt x="1206" y="18522"/>
                    <a:pt x="1314" y="18543"/>
                    <a:pt x="1420" y="18543"/>
                  </a:cubicBezTo>
                  <a:cubicBezTo>
                    <a:pt x="1797" y="18543"/>
                    <a:pt x="2151" y="18276"/>
                    <a:pt x="2293" y="17845"/>
                  </a:cubicBezTo>
                  <a:lnTo>
                    <a:pt x="7756" y="904"/>
                  </a:lnTo>
                  <a:lnTo>
                    <a:pt x="5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254441" y="3521083"/>
              <a:ext cx="47814" cy="42822"/>
            </a:xfrm>
            <a:custGeom>
              <a:avLst/>
              <a:gdLst/>
              <a:ahLst/>
              <a:cxnLst/>
              <a:rect l="l" t="t" r="r" b="b"/>
              <a:pathLst>
                <a:path w="2490" h="2230" extrusionOk="0">
                  <a:moveTo>
                    <a:pt x="378" y="1"/>
                  </a:moveTo>
                  <a:lnTo>
                    <a:pt x="175" y="621"/>
                  </a:lnTo>
                  <a:cubicBezTo>
                    <a:pt x="0" y="1176"/>
                    <a:pt x="243" y="1791"/>
                    <a:pt x="722" y="1999"/>
                  </a:cubicBezTo>
                  <a:lnTo>
                    <a:pt x="1100" y="2163"/>
                  </a:lnTo>
                  <a:cubicBezTo>
                    <a:pt x="1206" y="2208"/>
                    <a:pt x="1314" y="2229"/>
                    <a:pt x="1420" y="2229"/>
                  </a:cubicBezTo>
                  <a:cubicBezTo>
                    <a:pt x="1797" y="2229"/>
                    <a:pt x="2151" y="1962"/>
                    <a:pt x="2293" y="1531"/>
                  </a:cubicBezTo>
                  <a:lnTo>
                    <a:pt x="2489" y="910"/>
                  </a:lnTo>
                  <a:lnTo>
                    <a:pt x="378"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362513" y="3133250"/>
              <a:ext cx="46950" cy="91942"/>
            </a:xfrm>
            <a:custGeom>
              <a:avLst/>
              <a:gdLst/>
              <a:ahLst/>
              <a:cxnLst/>
              <a:rect l="l" t="t" r="r" b="b"/>
              <a:pathLst>
                <a:path w="2445" h="4788" extrusionOk="0">
                  <a:moveTo>
                    <a:pt x="2444" y="1"/>
                  </a:moveTo>
                  <a:lnTo>
                    <a:pt x="0" y="3884"/>
                  </a:lnTo>
                  <a:lnTo>
                    <a:pt x="2118" y="4787"/>
                  </a:lnTo>
                  <a:lnTo>
                    <a:pt x="2444" y="1"/>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97519" y="3133250"/>
              <a:ext cx="11944" cy="23542"/>
            </a:xfrm>
            <a:custGeom>
              <a:avLst/>
              <a:gdLst/>
              <a:ahLst/>
              <a:cxnLst/>
              <a:rect l="l" t="t" r="r" b="b"/>
              <a:pathLst>
                <a:path w="622" h="1226" extrusionOk="0">
                  <a:moveTo>
                    <a:pt x="621" y="1"/>
                  </a:moveTo>
                  <a:lnTo>
                    <a:pt x="1" y="994"/>
                  </a:lnTo>
                  <a:lnTo>
                    <a:pt x="537" y="1226"/>
                  </a:lnTo>
                  <a:lnTo>
                    <a:pt x="621"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35"/>
          <p:cNvGrpSpPr/>
          <p:nvPr/>
        </p:nvGrpSpPr>
        <p:grpSpPr>
          <a:xfrm>
            <a:off x="-36159" y="4107363"/>
            <a:ext cx="2257947" cy="2108795"/>
            <a:chOff x="-686305" y="3075808"/>
            <a:chExt cx="1861303" cy="1738352"/>
          </a:xfrm>
        </p:grpSpPr>
        <p:sp>
          <p:nvSpPr>
            <p:cNvPr id="803" name="Google Shape;803;p35"/>
            <p:cNvSpPr/>
            <p:nvPr/>
          </p:nvSpPr>
          <p:spPr>
            <a:xfrm rot="2057237">
              <a:off x="-520183" y="3414271"/>
              <a:ext cx="1529059" cy="1061427"/>
            </a:xfrm>
            <a:custGeom>
              <a:avLst/>
              <a:gdLst/>
              <a:ahLst/>
              <a:cxnLst/>
              <a:rect l="l" t="t" r="r" b="b"/>
              <a:pathLst>
                <a:path w="9007" h="6253" extrusionOk="0">
                  <a:moveTo>
                    <a:pt x="1" y="1"/>
                  </a:moveTo>
                  <a:lnTo>
                    <a:pt x="6542" y="6253"/>
                  </a:lnTo>
                  <a:lnTo>
                    <a:pt x="9007" y="1"/>
                  </a:lnTo>
                  <a:close/>
                </a:path>
              </a:pathLst>
            </a:custGeom>
            <a:solidFill>
              <a:srgbClr val="F18545"/>
            </a:solidFill>
            <a:ln w="38100" cap="flat" cmpd="sng">
              <a:solidFill>
                <a:schemeClr val="lt1"/>
              </a:solidFill>
              <a:prstDash val="solid"/>
              <a:round/>
              <a:headEnd type="none" w="sm" len="sm"/>
              <a:tailEnd type="none" w="sm" len="sm"/>
            </a:ln>
            <a:effectLst>
              <a:outerShdw blurRad="57150" dist="19050" dir="5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rot="2057237">
              <a:off x="-90159" y="3480768"/>
              <a:ext cx="495370" cy="478856"/>
            </a:xfrm>
            <a:custGeom>
              <a:avLst/>
              <a:gdLst/>
              <a:ahLst/>
              <a:cxnLst/>
              <a:rect l="l" t="t" r="r" b="b"/>
              <a:pathLst>
                <a:path w="2918" h="2821" extrusionOk="0">
                  <a:moveTo>
                    <a:pt x="0" y="0"/>
                  </a:moveTo>
                  <a:lnTo>
                    <a:pt x="0" y="0"/>
                  </a:lnTo>
                  <a:cubicBezTo>
                    <a:pt x="0" y="0"/>
                    <a:pt x="31" y="59"/>
                    <a:pt x="97" y="148"/>
                  </a:cubicBezTo>
                  <a:cubicBezTo>
                    <a:pt x="156" y="245"/>
                    <a:pt x="261" y="372"/>
                    <a:pt x="372" y="520"/>
                  </a:cubicBezTo>
                  <a:cubicBezTo>
                    <a:pt x="491" y="677"/>
                    <a:pt x="633" y="849"/>
                    <a:pt x="790" y="1027"/>
                  </a:cubicBezTo>
                  <a:cubicBezTo>
                    <a:pt x="863" y="1117"/>
                    <a:pt x="945" y="1206"/>
                    <a:pt x="1034" y="1302"/>
                  </a:cubicBezTo>
                  <a:cubicBezTo>
                    <a:pt x="1117" y="1392"/>
                    <a:pt x="1206" y="1481"/>
                    <a:pt x="1295" y="1577"/>
                  </a:cubicBezTo>
                  <a:cubicBezTo>
                    <a:pt x="1385" y="1667"/>
                    <a:pt x="1474" y="1756"/>
                    <a:pt x="1570" y="1838"/>
                  </a:cubicBezTo>
                  <a:cubicBezTo>
                    <a:pt x="1660" y="1928"/>
                    <a:pt x="1749" y="2010"/>
                    <a:pt x="1845" y="2083"/>
                  </a:cubicBezTo>
                  <a:cubicBezTo>
                    <a:pt x="1935" y="2165"/>
                    <a:pt x="2024" y="2240"/>
                    <a:pt x="2113" y="2306"/>
                  </a:cubicBezTo>
                  <a:cubicBezTo>
                    <a:pt x="2203" y="2374"/>
                    <a:pt x="2285" y="2433"/>
                    <a:pt x="2367" y="2494"/>
                  </a:cubicBezTo>
                  <a:cubicBezTo>
                    <a:pt x="2404" y="2515"/>
                    <a:pt x="2442" y="2546"/>
                    <a:pt x="2478" y="2567"/>
                  </a:cubicBezTo>
                  <a:cubicBezTo>
                    <a:pt x="2515" y="2590"/>
                    <a:pt x="2553" y="2612"/>
                    <a:pt x="2583" y="2635"/>
                  </a:cubicBezTo>
                  <a:cubicBezTo>
                    <a:pt x="2649" y="2680"/>
                    <a:pt x="2710" y="2708"/>
                    <a:pt x="2762" y="2738"/>
                  </a:cubicBezTo>
                  <a:cubicBezTo>
                    <a:pt x="2858" y="2790"/>
                    <a:pt x="2917" y="2821"/>
                    <a:pt x="2917" y="2821"/>
                  </a:cubicBezTo>
                  <a:cubicBezTo>
                    <a:pt x="2917" y="2821"/>
                    <a:pt x="2880" y="2769"/>
                    <a:pt x="2806" y="2680"/>
                  </a:cubicBezTo>
                  <a:cubicBezTo>
                    <a:pt x="2776" y="2635"/>
                    <a:pt x="2731" y="2583"/>
                    <a:pt x="2680" y="2522"/>
                  </a:cubicBezTo>
                  <a:cubicBezTo>
                    <a:pt x="2628" y="2463"/>
                    <a:pt x="2567" y="2404"/>
                    <a:pt x="2508" y="2329"/>
                  </a:cubicBezTo>
                  <a:cubicBezTo>
                    <a:pt x="2449" y="2254"/>
                    <a:pt x="2381" y="2181"/>
                    <a:pt x="2308" y="2099"/>
                  </a:cubicBezTo>
                  <a:cubicBezTo>
                    <a:pt x="2233" y="2017"/>
                    <a:pt x="2158" y="1935"/>
                    <a:pt x="2076" y="1845"/>
                  </a:cubicBezTo>
                  <a:cubicBezTo>
                    <a:pt x="1995" y="1756"/>
                    <a:pt x="1913" y="1667"/>
                    <a:pt x="1831" y="1577"/>
                  </a:cubicBezTo>
                  <a:lnTo>
                    <a:pt x="1563" y="1309"/>
                  </a:lnTo>
                  <a:cubicBezTo>
                    <a:pt x="1385" y="1131"/>
                    <a:pt x="1206" y="952"/>
                    <a:pt x="1027" y="788"/>
                  </a:cubicBezTo>
                  <a:cubicBezTo>
                    <a:pt x="856" y="633"/>
                    <a:pt x="677" y="484"/>
                    <a:pt x="529" y="365"/>
                  </a:cubicBezTo>
                  <a:cubicBezTo>
                    <a:pt x="454" y="306"/>
                    <a:pt x="379" y="252"/>
                    <a:pt x="320" y="207"/>
                  </a:cubicBezTo>
                  <a:cubicBezTo>
                    <a:pt x="254" y="163"/>
                    <a:pt x="193" y="127"/>
                    <a:pt x="148" y="97"/>
                  </a:cubicBezTo>
                  <a:cubicBezTo>
                    <a:pt x="52" y="38"/>
                    <a:pt x="0" y="0"/>
                    <a:pt x="0" y="0"/>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5B376-8EFC-31B5-360A-644C54FC54DA}"/>
              </a:ext>
            </a:extLst>
          </p:cNvPr>
          <p:cNvSpPr txBox="1"/>
          <p:nvPr/>
        </p:nvSpPr>
        <p:spPr>
          <a:xfrm>
            <a:off x="4024414" y="381000"/>
            <a:ext cx="1095172" cy="400110"/>
          </a:xfrm>
          <a:prstGeom prst="rect">
            <a:avLst/>
          </a:prstGeom>
          <a:noFill/>
        </p:spPr>
        <p:txBody>
          <a:bodyPr wrap="none" rtlCol="0">
            <a:spAutoFit/>
          </a:bodyPr>
          <a:lstStyle/>
          <a:p>
            <a:pPr algn="ctr"/>
            <a:r>
              <a:rPr lang="en-VN" sz="2000" b="1" dirty="0">
                <a:solidFill>
                  <a:srgbClr val="FF0000"/>
                </a:solidFill>
              </a:rPr>
              <a:t>Bài giải</a:t>
            </a:r>
          </a:p>
        </p:txBody>
      </p:sp>
      <p:sp>
        <p:nvSpPr>
          <p:cNvPr id="4" name="TextBox 3">
            <a:extLst>
              <a:ext uri="{FF2B5EF4-FFF2-40B4-BE49-F238E27FC236}">
                <a16:creationId xmlns:a16="http://schemas.microsoft.com/office/drawing/2014/main" id="{07CB2183-57AC-92C3-DB50-83DE7FFB8E91}"/>
              </a:ext>
            </a:extLst>
          </p:cNvPr>
          <p:cNvSpPr txBox="1"/>
          <p:nvPr/>
        </p:nvSpPr>
        <p:spPr>
          <a:xfrm>
            <a:off x="621552" y="985820"/>
            <a:ext cx="7900893" cy="958596"/>
          </a:xfrm>
          <a:prstGeom prst="rect">
            <a:avLst/>
          </a:prstGeom>
          <a:noFill/>
        </p:spPr>
        <p:txBody>
          <a:bodyPr wrap="square" rtlCol="0">
            <a:spAutoFit/>
          </a:bodyPr>
          <a:lstStyle/>
          <a:p>
            <a:pPr algn="just">
              <a:lnSpc>
                <a:spcPct val="150000"/>
              </a:lnSpc>
            </a:pPr>
            <a:r>
              <a:rPr lang="en-VN" sz="2000" dirty="0">
                <a:solidFill>
                  <a:srgbClr val="FF0000"/>
                </a:solidFill>
              </a:rPr>
              <a:t>a) </a:t>
            </a:r>
            <a:r>
              <a:rPr lang="en-VN" sz="2000" dirty="0"/>
              <a:t>Phương trình 2x</a:t>
            </a:r>
            <a:r>
              <a:rPr lang="en-VN" sz="2000" baseline="30000" dirty="0"/>
              <a:t>2</a:t>
            </a:r>
            <a:r>
              <a:rPr lang="en-VN" sz="2000" dirty="0"/>
              <a:t> – 5x + 3 = 0 là phương trình bậc hai ẩn x và có a = 2, b = -5, c. = 3.</a:t>
            </a:r>
          </a:p>
        </p:txBody>
      </p:sp>
      <p:sp>
        <p:nvSpPr>
          <p:cNvPr id="5" name="TextBox 4">
            <a:extLst>
              <a:ext uri="{FF2B5EF4-FFF2-40B4-BE49-F238E27FC236}">
                <a16:creationId xmlns:a16="http://schemas.microsoft.com/office/drawing/2014/main" id="{E075DC41-2C7C-8622-305D-787CA7E42399}"/>
              </a:ext>
            </a:extLst>
          </p:cNvPr>
          <p:cNvSpPr txBox="1"/>
          <p:nvPr/>
        </p:nvSpPr>
        <p:spPr>
          <a:xfrm>
            <a:off x="550333" y="2196269"/>
            <a:ext cx="8043333" cy="958596"/>
          </a:xfrm>
          <a:prstGeom prst="rect">
            <a:avLst/>
          </a:prstGeom>
          <a:noFill/>
        </p:spPr>
        <p:txBody>
          <a:bodyPr wrap="square" rtlCol="0">
            <a:spAutoFit/>
          </a:bodyPr>
          <a:lstStyle/>
          <a:p>
            <a:pPr algn="just">
              <a:lnSpc>
                <a:spcPct val="150000"/>
              </a:lnSpc>
            </a:pPr>
            <a:r>
              <a:rPr lang="en-VN" sz="2000" dirty="0">
                <a:solidFill>
                  <a:srgbClr val="FF0000"/>
                </a:solidFill>
              </a:rPr>
              <a:t>b) </a:t>
            </a:r>
            <a:r>
              <a:rPr lang="en-VN" sz="2000" dirty="0"/>
              <a:t>Phương trình 0x</a:t>
            </a:r>
            <a:r>
              <a:rPr lang="en-VN" sz="2000" baseline="30000" dirty="0"/>
              <a:t>2</a:t>
            </a:r>
            <a:r>
              <a:rPr lang="en-VN" sz="2000" dirty="0"/>
              <a:t> + 8x + 6 = 0 không phải là phương trình bậc hai một ẩn vì a = 0.</a:t>
            </a:r>
          </a:p>
        </p:txBody>
      </p:sp>
      <p:sp>
        <p:nvSpPr>
          <p:cNvPr id="6" name="TextBox 5">
            <a:extLst>
              <a:ext uri="{FF2B5EF4-FFF2-40B4-BE49-F238E27FC236}">
                <a16:creationId xmlns:a16="http://schemas.microsoft.com/office/drawing/2014/main" id="{536CCEE8-2B81-7676-9F8B-09DC62A0BD05}"/>
              </a:ext>
            </a:extLst>
          </p:cNvPr>
          <p:cNvSpPr txBox="1"/>
          <p:nvPr/>
        </p:nvSpPr>
        <p:spPr>
          <a:xfrm>
            <a:off x="550333" y="3406718"/>
            <a:ext cx="8043333" cy="958596"/>
          </a:xfrm>
          <a:prstGeom prst="rect">
            <a:avLst/>
          </a:prstGeom>
          <a:noFill/>
        </p:spPr>
        <p:txBody>
          <a:bodyPr wrap="square" rtlCol="0">
            <a:spAutoFit/>
          </a:bodyPr>
          <a:lstStyle/>
          <a:p>
            <a:pPr algn="just">
              <a:lnSpc>
                <a:spcPct val="150000"/>
              </a:lnSpc>
            </a:pPr>
            <a:r>
              <a:rPr lang="en-VN" sz="2000" dirty="0">
                <a:solidFill>
                  <a:srgbClr val="FF0000"/>
                </a:solidFill>
              </a:rPr>
              <a:t>c) </a:t>
            </a:r>
            <a:r>
              <a:rPr lang="en-VN" sz="2000" dirty="0"/>
              <a:t>Phương trình 3x</a:t>
            </a:r>
            <a:r>
              <a:rPr lang="en-VN" sz="2000" baseline="30000" dirty="0"/>
              <a:t>2</a:t>
            </a:r>
            <a:r>
              <a:rPr lang="en-VN" sz="2000" dirty="0"/>
              <a:t> – 8 = 0 là phương trình bậc hai ẩn x và có a = 3, b = 0, c. = -8.</a:t>
            </a:r>
          </a:p>
        </p:txBody>
      </p:sp>
    </p:spTree>
    <p:extLst>
      <p:ext uri="{BB962C8B-B14F-4D97-AF65-F5344CB8AC3E}">
        <p14:creationId xmlns:p14="http://schemas.microsoft.com/office/powerpoint/2010/main" val="243398234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E8B5ABF-4AA3-A377-1029-888AABE8360C}"/>
              </a:ext>
            </a:extLst>
          </p:cNvPr>
          <p:cNvSpPr/>
          <p:nvPr/>
        </p:nvSpPr>
        <p:spPr>
          <a:xfrm>
            <a:off x="457199" y="393699"/>
            <a:ext cx="2082801"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Luyện tập 1</a:t>
            </a:r>
          </a:p>
        </p:txBody>
      </p:sp>
      <p:sp>
        <p:nvSpPr>
          <p:cNvPr id="21" name="TextBox 20">
            <a:extLst>
              <a:ext uri="{FF2B5EF4-FFF2-40B4-BE49-F238E27FC236}">
                <a16:creationId xmlns:a16="http://schemas.microsoft.com/office/drawing/2014/main" id="{1BD37A53-AF30-3E45-910D-85FA891CF375}"/>
              </a:ext>
            </a:extLst>
          </p:cNvPr>
          <p:cNvSpPr txBox="1"/>
          <p:nvPr/>
        </p:nvSpPr>
        <p:spPr>
          <a:xfrm>
            <a:off x="2539999" y="336951"/>
            <a:ext cx="6146801" cy="1881925"/>
          </a:xfrm>
          <a:prstGeom prst="rect">
            <a:avLst/>
          </a:prstGeom>
          <a:noFill/>
        </p:spPr>
        <p:txBody>
          <a:bodyPr wrap="square" rtlCol="0">
            <a:spAutoFit/>
          </a:bodyPr>
          <a:lstStyle/>
          <a:p>
            <a:pPr algn="just">
              <a:lnSpc>
                <a:spcPct val="150000"/>
              </a:lnSpc>
            </a:pPr>
            <a:r>
              <a:rPr lang="en-VN" sz="2000" dirty="0"/>
              <a:t>Cho hai ví dụ về:</a:t>
            </a:r>
          </a:p>
          <a:p>
            <a:pPr algn="just">
              <a:lnSpc>
                <a:spcPct val="150000"/>
              </a:lnSpc>
            </a:pPr>
            <a:r>
              <a:rPr lang="en-VN" sz="2000" dirty="0"/>
              <a:t>a) Phương trình bậc hai ẩn r;</a:t>
            </a:r>
          </a:p>
          <a:p>
            <a:pPr algn="just">
              <a:lnSpc>
                <a:spcPct val="150000"/>
              </a:lnSpc>
            </a:pPr>
            <a:r>
              <a:rPr lang="en-VN" sz="2000" dirty="0"/>
              <a:t>b) Phương trình không phải là  phương trình bậc hai một ẩn. </a:t>
            </a:r>
          </a:p>
        </p:txBody>
      </p:sp>
      <p:sp>
        <p:nvSpPr>
          <p:cNvPr id="22" name="TextBox 21">
            <a:extLst>
              <a:ext uri="{FF2B5EF4-FFF2-40B4-BE49-F238E27FC236}">
                <a16:creationId xmlns:a16="http://schemas.microsoft.com/office/drawing/2014/main" id="{1196E28A-4EE7-D458-3069-A6BC540357F6}"/>
              </a:ext>
            </a:extLst>
          </p:cNvPr>
          <p:cNvSpPr txBox="1"/>
          <p:nvPr/>
        </p:nvSpPr>
        <p:spPr>
          <a:xfrm>
            <a:off x="4024413" y="2171640"/>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7B59836-17B0-F0A3-5CDB-08258E7DD917}"/>
                  </a:ext>
                </a:extLst>
              </p:cNvPr>
              <p:cNvSpPr txBox="1"/>
              <p:nvPr/>
            </p:nvSpPr>
            <p:spPr>
              <a:xfrm>
                <a:off x="457199" y="2656920"/>
                <a:ext cx="8229601" cy="2092881"/>
              </a:xfrm>
              <a:prstGeom prst="rect">
                <a:avLst/>
              </a:prstGeom>
              <a:noFill/>
            </p:spPr>
            <p:txBody>
              <a:bodyPr wrap="square">
                <a:spAutoFit/>
              </a:bodyPr>
              <a:lstStyle/>
              <a:p>
                <a:pPr algn="just">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bậc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ẩn</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t</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t</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t</m:t>
                      </m:r>
                      <m:r>
                        <a:rPr lang="en-US" sz="2000" i="0">
                          <a:effectLst/>
                          <a:latin typeface="Cambria Math" panose="02040503050406030204" pitchFamily="18" charset="0"/>
                          <a:ea typeface="Calibri" panose="020F0502020204030204" pitchFamily="34" charset="0"/>
                          <a:cs typeface="Times New Roman" panose="02020603050405020304" pitchFamily="18" charset="0"/>
                        </a:rPr>
                        <m:t>−1=0.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b)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không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phải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bậc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một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ẩn</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ct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t</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t</m:t>
                    </m:r>
                    <m:r>
                      <a:rPr lang="en-US" sz="2000" i="0">
                        <a:effectLst/>
                        <a:latin typeface="Cambria Math" panose="02040503050406030204" pitchFamily="18" charset="0"/>
                        <a:ea typeface="Calibri" panose="020F0502020204030204" pitchFamily="34" charset="0"/>
                        <a:cs typeface="Times New Roman" panose="02020603050405020304" pitchFamily="18" charset="0"/>
                      </a:rPr>
                      <m:t>−1=0.</m:t>
                    </m:r>
                  </m:oMath>
                </a14:m>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27B59836-17B0-F0A3-5CDB-08258E7DD917}"/>
                  </a:ext>
                </a:extLst>
              </p:cNvPr>
              <p:cNvSpPr txBox="1">
                <a:spLocks noRot="1" noChangeAspect="1" noMove="1" noResize="1" noEditPoints="1" noAdjustHandles="1" noChangeArrowheads="1" noChangeShapeType="1" noTextEdit="1"/>
              </p:cNvSpPr>
              <p:nvPr/>
            </p:nvSpPr>
            <p:spPr>
              <a:xfrm>
                <a:off x="457199" y="2656920"/>
                <a:ext cx="8229601" cy="2092881"/>
              </a:xfrm>
              <a:prstGeom prst="rect">
                <a:avLst/>
              </a:prstGeom>
              <a:blipFill>
                <a:blip r:embed="rId2"/>
                <a:stretch>
                  <a:fillRect l="-772"/>
                </a:stretch>
              </a:blipFill>
            </p:spPr>
            <p:txBody>
              <a:bodyPr/>
              <a:lstStyle/>
              <a:p>
                <a:r>
                  <a:rPr lang="en-VN">
                    <a:noFill/>
                  </a:rPr>
                  <a:t> </a:t>
                </a:r>
              </a:p>
            </p:txBody>
          </p:sp>
        </mc:Fallback>
      </mc:AlternateContent>
      <p:pic>
        <p:nvPicPr>
          <p:cNvPr id="2" name="Picture 10">
            <a:extLst>
              <a:ext uri="{FF2B5EF4-FFF2-40B4-BE49-F238E27FC236}">
                <a16:creationId xmlns:a16="http://schemas.microsoft.com/office/drawing/2014/main" id="{F925D562-DD13-C107-B0B4-FFD4ADEE35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019638" y="462355"/>
            <a:ext cx="1176711" cy="794280"/>
          </a:xfrm>
          <a:prstGeom prst="rect">
            <a:avLst/>
          </a:prstGeom>
        </p:spPr>
      </p:pic>
    </p:spTree>
    <p:extLst>
      <p:ext uri="{BB962C8B-B14F-4D97-AF65-F5344CB8AC3E}">
        <p14:creationId xmlns:p14="http://schemas.microsoft.com/office/powerpoint/2010/main" val="88801368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1">
                                            <p:txEl>
                                              <p:pRg st="1" end="1"/>
                                            </p:txEl>
                                          </p:spTgt>
                                        </p:tgtEl>
                                        <p:attrNameLst>
                                          <p:attrName>style.visibility</p:attrName>
                                        </p:attrNameLst>
                                      </p:cBhvr>
                                      <p:to>
                                        <p:strVal val="visible"/>
                                      </p:to>
                                    </p:set>
                                    <p:animEffect transition="in" filter="dissolve">
                                      <p:cBhvr>
                                        <p:cTn id="16" dur="500"/>
                                        <p:tgtEl>
                                          <p:spTgt spid="21">
                                            <p:txEl>
                                              <p:pRg st="1" end="1"/>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1">
                                            <p:txEl>
                                              <p:pRg st="2" end="2"/>
                                            </p:txEl>
                                          </p:spTgt>
                                        </p:tgtEl>
                                        <p:attrNameLst>
                                          <p:attrName>style.visibility</p:attrName>
                                        </p:attrNameLst>
                                      </p:cBhvr>
                                      <p:to>
                                        <p:strVal val="visible"/>
                                      </p:to>
                                    </p:set>
                                    <p:animEffect transition="in" filter="dissolve">
                                      <p:cBhvr>
                                        <p:cTn id="20" dur="500"/>
                                        <p:tgtEl>
                                          <p:spTgt spid="2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blinds(horizontal)">
                                      <p:cBhvr>
                                        <p:cTn id="30" dur="500"/>
                                        <p:tgtEl>
                                          <p:spTgt spid="24">
                                            <p:txEl>
                                              <p:pRg st="0" end="0"/>
                                            </p:txEl>
                                          </p:spTgt>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blinds(horizontal)">
                                      <p:cBhvr>
                                        <p:cTn id="34" dur="500"/>
                                        <p:tgtEl>
                                          <p:spTgt spid="2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4">
                                            <p:txEl>
                                              <p:pRg st="2" end="2"/>
                                            </p:txEl>
                                          </p:spTgt>
                                        </p:tgtEl>
                                        <p:attrNameLst>
                                          <p:attrName>style.visibility</p:attrName>
                                        </p:attrNameLst>
                                      </p:cBhvr>
                                      <p:to>
                                        <p:strVal val="visible"/>
                                      </p:to>
                                    </p:set>
                                    <p:animEffect transition="in" filter="blinds(horizontal)">
                                      <p:cBhvr>
                                        <p:cTn id="39" dur="500"/>
                                        <p:tgtEl>
                                          <p:spTgt spid="24">
                                            <p:txEl>
                                              <p:pRg st="2" end="2"/>
                                            </p:txEl>
                                          </p:spTgt>
                                        </p:tgtEl>
                                      </p:cBhvr>
                                    </p:animEffect>
                                  </p:childTnLst>
                                </p:cTn>
                              </p:par>
                            </p:childTnLst>
                          </p:cTn>
                        </p:par>
                        <p:par>
                          <p:cTn id="40" fill="hold">
                            <p:stCondLst>
                              <p:cond delay="500"/>
                            </p:stCondLst>
                            <p:childTnLst>
                              <p:par>
                                <p:cTn id="41" presetID="3" presetClass="entr" presetSubtype="10" fill="hold" nodeType="afterEffect">
                                  <p:stCondLst>
                                    <p:cond delay="0"/>
                                  </p:stCondLst>
                                  <p:childTnLst>
                                    <p:set>
                                      <p:cBhvr>
                                        <p:cTn id="42" dur="1" fill="hold">
                                          <p:stCondLst>
                                            <p:cond delay="0"/>
                                          </p:stCondLst>
                                        </p:cTn>
                                        <p:tgtEl>
                                          <p:spTgt spid="24">
                                            <p:txEl>
                                              <p:pRg st="3" end="3"/>
                                            </p:txEl>
                                          </p:spTgt>
                                        </p:tgtEl>
                                        <p:attrNameLst>
                                          <p:attrName>style.visibility</p:attrName>
                                        </p:attrNameLst>
                                      </p:cBhvr>
                                      <p:to>
                                        <p:strVal val="visible"/>
                                      </p:to>
                                    </p:set>
                                    <p:animEffect transition="in" filter="blinds(horizontal)">
                                      <p:cBhvr>
                                        <p:cTn id="43"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grpSp>
        <p:nvGrpSpPr>
          <p:cNvPr id="1045" name="Google Shape;1045;p40"/>
          <p:cNvGrpSpPr/>
          <p:nvPr/>
        </p:nvGrpSpPr>
        <p:grpSpPr>
          <a:xfrm rot="9863579" flipH="1">
            <a:off x="7809317" y="621389"/>
            <a:ext cx="609257" cy="618907"/>
            <a:chOff x="3474025" y="2296325"/>
            <a:chExt cx="238350" cy="242125"/>
          </a:xfrm>
        </p:grpSpPr>
        <p:sp>
          <p:nvSpPr>
            <p:cNvPr id="1046" name="Google Shape;1046;p40"/>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0"/>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0"/>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0"/>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0"/>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0"/>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0"/>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40"/>
          <p:cNvGrpSpPr/>
          <p:nvPr/>
        </p:nvGrpSpPr>
        <p:grpSpPr>
          <a:xfrm rot="-8375196" flipH="1">
            <a:off x="4751833" y="3897083"/>
            <a:ext cx="649573" cy="659877"/>
            <a:chOff x="3474025" y="2296325"/>
            <a:chExt cx="238350" cy="242125"/>
          </a:xfrm>
        </p:grpSpPr>
        <p:sp>
          <p:nvSpPr>
            <p:cNvPr id="1054" name="Google Shape;1054;p40"/>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sp>
          <p:nvSpPr>
            <p:cNvPr id="1055" name="Google Shape;1055;p40"/>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sp>
          <p:nvSpPr>
            <p:cNvPr id="1056" name="Google Shape;1056;p40"/>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sp>
          <p:nvSpPr>
            <p:cNvPr id="1057" name="Google Shape;1057;p40"/>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sp>
          <p:nvSpPr>
            <p:cNvPr id="1058" name="Google Shape;1058;p40"/>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sp>
          <p:nvSpPr>
            <p:cNvPr id="1059" name="Google Shape;1059;p40"/>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sp>
          <p:nvSpPr>
            <p:cNvPr id="1060" name="Google Shape;1060;p40"/>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75000"/>
                  </a:schemeClr>
                </a:solidFill>
              </a:endParaRPr>
            </a:p>
          </p:txBody>
        </p:sp>
      </p:grpSp>
      <p:grpSp>
        <p:nvGrpSpPr>
          <p:cNvPr id="1061" name="Google Shape;1061;p40"/>
          <p:cNvGrpSpPr/>
          <p:nvPr/>
        </p:nvGrpSpPr>
        <p:grpSpPr>
          <a:xfrm rot="6945188">
            <a:off x="1383428" y="559880"/>
            <a:ext cx="730419" cy="741923"/>
            <a:chOff x="3474025" y="2296325"/>
            <a:chExt cx="238350" cy="242125"/>
          </a:xfrm>
        </p:grpSpPr>
        <p:sp>
          <p:nvSpPr>
            <p:cNvPr id="1062" name="Google Shape;1062;p40"/>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rgbClr val="F9D455"/>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0"/>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0"/>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0"/>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0"/>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0"/>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0"/>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40"/>
          <p:cNvGrpSpPr/>
          <p:nvPr/>
        </p:nvGrpSpPr>
        <p:grpSpPr>
          <a:xfrm rot="-1495611" flipH="1">
            <a:off x="860769" y="3970312"/>
            <a:ext cx="609249" cy="618898"/>
            <a:chOff x="3474025" y="2296325"/>
            <a:chExt cx="238350" cy="242125"/>
          </a:xfrm>
        </p:grpSpPr>
        <p:sp>
          <p:nvSpPr>
            <p:cNvPr id="1070" name="Google Shape;1070;p40"/>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0"/>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0"/>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0"/>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0"/>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0"/>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0"/>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7" name="Google Shape;1077;p40"/>
          <p:cNvSpPr/>
          <p:nvPr/>
        </p:nvSpPr>
        <p:spPr>
          <a:xfrm>
            <a:off x="948950" y="964950"/>
            <a:ext cx="7226100" cy="31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0"/>
          <p:cNvSpPr txBox="1">
            <a:spLocks noGrp="1"/>
          </p:cNvSpPr>
          <p:nvPr>
            <p:ph type="title"/>
          </p:nvPr>
        </p:nvSpPr>
        <p:spPr>
          <a:xfrm>
            <a:off x="1931850" y="1734836"/>
            <a:ext cx="5280300" cy="65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solidFill>
                  <a:schemeClr val="accent3">
                    <a:lumMod val="75000"/>
                  </a:schemeClr>
                </a:solidFill>
                <a:latin typeface="Arial" panose="020B0604020202020204" pitchFamily="34" charset="0"/>
                <a:cs typeface="Arial" panose="020B0604020202020204" pitchFamily="34" charset="0"/>
              </a:rPr>
              <a:t>02</a:t>
            </a:r>
            <a:endParaRPr sz="6000" b="1" dirty="0">
              <a:solidFill>
                <a:schemeClr val="accent3">
                  <a:lumMod val="75000"/>
                </a:schemeClr>
              </a:solidFill>
              <a:latin typeface="Arial" panose="020B0604020202020204" pitchFamily="34" charset="0"/>
              <a:cs typeface="Arial" panose="020B0604020202020204" pitchFamily="34" charset="0"/>
            </a:endParaRPr>
          </a:p>
        </p:txBody>
      </p:sp>
      <p:grpSp>
        <p:nvGrpSpPr>
          <p:cNvPr id="1080" name="Google Shape;1080;p40"/>
          <p:cNvGrpSpPr/>
          <p:nvPr/>
        </p:nvGrpSpPr>
        <p:grpSpPr>
          <a:xfrm rot="1216894" flipH="1">
            <a:off x="4105566" y="368333"/>
            <a:ext cx="988237" cy="1003883"/>
            <a:chOff x="3474025" y="2296325"/>
            <a:chExt cx="238350" cy="242125"/>
          </a:xfrm>
        </p:grpSpPr>
        <p:sp>
          <p:nvSpPr>
            <p:cNvPr id="1081" name="Google Shape;1081;p40"/>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0"/>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0"/>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0"/>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0"/>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0"/>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0"/>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40"/>
          <p:cNvGrpSpPr/>
          <p:nvPr/>
        </p:nvGrpSpPr>
        <p:grpSpPr>
          <a:xfrm rot="715116">
            <a:off x="446571" y="1784536"/>
            <a:ext cx="1060879" cy="1207451"/>
            <a:chOff x="2276379" y="2700867"/>
            <a:chExt cx="791527" cy="900885"/>
          </a:xfrm>
        </p:grpSpPr>
        <p:sp>
          <p:nvSpPr>
            <p:cNvPr id="1089" name="Google Shape;1089;p40"/>
            <p:cNvSpPr/>
            <p:nvPr/>
          </p:nvSpPr>
          <p:spPr>
            <a:xfrm>
              <a:off x="2276379" y="2700867"/>
              <a:ext cx="791527" cy="900885"/>
            </a:xfrm>
            <a:custGeom>
              <a:avLst/>
              <a:gdLst/>
              <a:ahLst/>
              <a:cxnLst/>
              <a:rect l="l" t="t" r="r" b="b"/>
              <a:pathLst>
                <a:path w="41220" h="46915" extrusionOk="0">
                  <a:moveTo>
                    <a:pt x="4912" y="0"/>
                  </a:moveTo>
                  <a:cubicBezTo>
                    <a:pt x="4839" y="0"/>
                    <a:pt x="4771" y="6"/>
                    <a:pt x="4687" y="11"/>
                  </a:cubicBezTo>
                  <a:lnTo>
                    <a:pt x="4675" y="11"/>
                  </a:lnTo>
                  <a:cubicBezTo>
                    <a:pt x="2395" y="141"/>
                    <a:pt x="493" y="1648"/>
                    <a:pt x="142" y="3619"/>
                  </a:cubicBezTo>
                  <a:cubicBezTo>
                    <a:pt x="52" y="4115"/>
                    <a:pt x="63" y="4911"/>
                    <a:pt x="63" y="5068"/>
                  </a:cubicBezTo>
                  <a:cubicBezTo>
                    <a:pt x="63" y="5854"/>
                    <a:pt x="1" y="34795"/>
                    <a:pt x="1" y="34795"/>
                  </a:cubicBezTo>
                  <a:cubicBezTo>
                    <a:pt x="1" y="34953"/>
                    <a:pt x="6" y="35111"/>
                    <a:pt x="29" y="35280"/>
                  </a:cubicBezTo>
                  <a:cubicBezTo>
                    <a:pt x="35" y="35478"/>
                    <a:pt x="69" y="35665"/>
                    <a:pt x="131" y="35839"/>
                  </a:cubicBezTo>
                  <a:cubicBezTo>
                    <a:pt x="199" y="36127"/>
                    <a:pt x="300" y="36415"/>
                    <a:pt x="425" y="36686"/>
                  </a:cubicBezTo>
                  <a:cubicBezTo>
                    <a:pt x="447" y="37239"/>
                    <a:pt x="707" y="37731"/>
                    <a:pt x="1108" y="38057"/>
                  </a:cubicBezTo>
                  <a:cubicBezTo>
                    <a:pt x="1147" y="38125"/>
                    <a:pt x="1186" y="38187"/>
                    <a:pt x="1226" y="38255"/>
                  </a:cubicBezTo>
                  <a:cubicBezTo>
                    <a:pt x="1835" y="39300"/>
                    <a:pt x="2926" y="39904"/>
                    <a:pt x="4218" y="39904"/>
                  </a:cubicBezTo>
                  <a:lnTo>
                    <a:pt x="11099" y="39904"/>
                  </a:lnTo>
                  <a:lnTo>
                    <a:pt x="11099" y="41811"/>
                  </a:lnTo>
                  <a:cubicBezTo>
                    <a:pt x="11099" y="41970"/>
                    <a:pt x="11105" y="42122"/>
                    <a:pt x="11128" y="42298"/>
                  </a:cubicBezTo>
                  <a:cubicBezTo>
                    <a:pt x="11128" y="42489"/>
                    <a:pt x="11167" y="42676"/>
                    <a:pt x="11224" y="42856"/>
                  </a:cubicBezTo>
                  <a:cubicBezTo>
                    <a:pt x="11297" y="43144"/>
                    <a:pt x="11393" y="43426"/>
                    <a:pt x="11522" y="43703"/>
                  </a:cubicBezTo>
                  <a:cubicBezTo>
                    <a:pt x="11545" y="44255"/>
                    <a:pt x="11805" y="44747"/>
                    <a:pt x="12206" y="45075"/>
                  </a:cubicBezTo>
                  <a:cubicBezTo>
                    <a:pt x="12245" y="45136"/>
                    <a:pt x="12279" y="45198"/>
                    <a:pt x="12324" y="45266"/>
                  </a:cubicBezTo>
                  <a:cubicBezTo>
                    <a:pt x="12933" y="46316"/>
                    <a:pt x="14017" y="46915"/>
                    <a:pt x="15315" y="46915"/>
                  </a:cubicBezTo>
                  <a:lnTo>
                    <a:pt x="39341" y="46915"/>
                  </a:lnTo>
                  <a:cubicBezTo>
                    <a:pt x="40378" y="46915"/>
                    <a:pt x="41220" y="46073"/>
                    <a:pt x="41220" y="45034"/>
                  </a:cubicBezTo>
                  <a:lnTo>
                    <a:pt x="41220" y="43692"/>
                  </a:lnTo>
                  <a:cubicBezTo>
                    <a:pt x="41220" y="43234"/>
                    <a:pt x="41056" y="42811"/>
                    <a:pt x="40779" y="42483"/>
                  </a:cubicBezTo>
                  <a:cubicBezTo>
                    <a:pt x="40785" y="42449"/>
                    <a:pt x="40785" y="42410"/>
                    <a:pt x="40785" y="42371"/>
                  </a:cubicBezTo>
                  <a:lnTo>
                    <a:pt x="40785" y="42122"/>
                  </a:lnTo>
                  <a:cubicBezTo>
                    <a:pt x="40785" y="42061"/>
                    <a:pt x="40779" y="41998"/>
                    <a:pt x="40774" y="41936"/>
                  </a:cubicBezTo>
                  <a:cubicBezTo>
                    <a:pt x="40779" y="41874"/>
                    <a:pt x="40785" y="41806"/>
                    <a:pt x="40785" y="41744"/>
                  </a:cubicBezTo>
                  <a:lnTo>
                    <a:pt x="40785" y="41496"/>
                  </a:lnTo>
                  <a:cubicBezTo>
                    <a:pt x="40785" y="41433"/>
                    <a:pt x="40779" y="41371"/>
                    <a:pt x="40774" y="41309"/>
                  </a:cubicBezTo>
                  <a:cubicBezTo>
                    <a:pt x="40779" y="41248"/>
                    <a:pt x="40785" y="41180"/>
                    <a:pt x="40785" y="41118"/>
                  </a:cubicBezTo>
                  <a:lnTo>
                    <a:pt x="40785" y="40868"/>
                  </a:lnTo>
                  <a:cubicBezTo>
                    <a:pt x="40785" y="40807"/>
                    <a:pt x="40779" y="40745"/>
                    <a:pt x="40774" y="40683"/>
                  </a:cubicBezTo>
                  <a:cubicBezTo>
                    <a:pt x="40779" y="40649"/>
                    <a:pt x="40779" y="40615"/>
                    <a:pt x="40785" y="40581"/>
                  </a:cubicBezTo>
                  <a:cubicBezTo>
                    <a:pt x="41056" y="40253"/>
                    <a:pt x="41220" y="39836"/>
                    <a:pt x="41220" y="39378"/>
                  </a:cubicBezTo>
                  <a:lnTo>
                    <a:pt x="41220" y="38036"/>
                  </a:lnTo>
                  <a:cubicBezTo>
                    <a:pt x="41220" y="37911"/>
                    <a:pt x="41209" y="37799"/>
                    <a:pt x="41186" y="37685"/>
                  </a:cubicBezTo>
                  <a:lnTo>
                    <a:pt x="41186" y="10714"/>
                  </a:lnTo>
                  <a:cubicBezTo>
                    <a:pt x="41186" y="8676"/>
                    <a:pt x="39521" y="7017"/>
                    <a:pt x="37478" y="7017"/>
                  </a:cubicBezTo>
                  <a:lnTo>
                    <a:pt x="30094" y="7017"/>
                  </a:lnTo>
                  <a:lnTo>
                    <a:pt x="30094" y="3703"/>
                  </a:lnTo>
                  <a:cubicBezTo>
                    <a:pt x="30094" y="1660"/>
                    <a:pt x="28429" y="0"/>
                    <a:pt x="26380" y="0"/>
                  </a:cubicBezTo>
                  <a:close/>
                </a:path>
              </a:pathLst>
            </a:custGeom>
            <a:solidFill>
              <a:srgbClr val="FFFFFF"/>
            </a:solidFill>
            <a:ln>
              <a:noFill/>
            </a:ln>
            <a:effectLst>
              <a:outerShdw blurRad="57150" dist="19050" dir="54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0"/>
            <p:cNvSpPr/>
            <p:nvPr/>
          </p:nvSpPr>
          <p:spPr>
            <a:xfrm>
              <a:off x="2322561" y="3314483"/>
              <a:ext cx="483788" cy="98490"/>
            </a:xfrm>
            <a:custGeom>
              <a:avLst/>
              <a:gdLst/>
              <a:ahLst/>
              <a:cxnLst/>
              <a:rect l="l" t="t" r="r" b="b"/>
              <a:pathLst>
                <a:path w="25194" h="5129" extrusionOk="0">
                  <a:moveTo>
                    <a:pt x="2468" y="0"/>
                  </a:moveTo>
                  <a:lnTo>
                    <a:pt x="2468" y="6"/>
                  </a:lnTo>
                  <a:cubicBezTo>
                    <a:pt x="1102" y="52"/>
                    <a:pt x="1" y="1186"/>
                    <a:pt x="1" y="2592"/>
                  </a:cubicBezTo>
                  <a:cubicBezTo>
                    <a:pt x="1" y="4020"/>
                    <a:pt x="1113" y="5120"/>
                    <a:pt x="2519" y="5120"/>
                  </a:cubicBezTo>
                  <a:cubicBezTo>
                    <a:pt x="2662" y="5120"/>
                    <a:pt x="2812" y="5128"/>
                    <a:pt x="2958" y="5128"/>
                  </a:cubicBezTo>
                  <a:cubicBezTo>
                    <a:pt x="2990" y="5128"/>
                    <a:pt x="3022" y="5128"/>
                    <a:pt x="3054" y="5127"/>
                  </a:cubicBezTo>
                  <a:lnTo>
                    <a:pt x="25144" y="5127"/>
                  </a:lnTo>
                  <a:cubicBezTo>
                    <a:pt x="23985" y="4883"/>
                    <a:pt x="23523" y="3845"/>
                    <a:pt x="23523" y="2592"/>
                  </a:cubicBezTo>
                  <a:cubicBezTo>
                    <a:pt x="23523" y="1321"/>
                    <a:pt x="24008" y="271"/>
                    <a:pt x="25194" y="52"/>
                  </a:cubicBezTo>
                  <a:lnTo>
                    <a:pt x="25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2320602" y="3326830"/>
              <a:ext cx="489760" cy="4820"/>
            </a:xfrm>
            <a:custGeom>
              <a:avLst/>
              <a:gdLst/>
              <a:ahLst/>
              <a:cxnLst/>
              <a:rect l="l" t="t" r="r" b="b"/>
              <a:pathLst>
                <a:path w="25505" h="251" extrusionOk="0">
                  <a:moveTo>
                    <a:pt x="1" y="1"/>
                  </a:moveTo>
                  <a:lnTo>
                    <a:pt x="1" y="250"/>
                  </a:lnTo>
                  <a:lnTo>
                    <a:pt x="25504" y="250"/>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0"/>
            <p:cNvSpPr/>
            <p:nvPr/>
          </p:nvSpPr>
          <p:spPr>
            <a:xfrm>
              <a:off x="2320602" y="3351006"/>
              <a:ext cx="489760" cy="4801"/>
            </a:xfrm>
            <a:custGeom>
              <a:avLst/>
              <a:gdLst/>
              <a:ahLst/>
              <a:cxnLst/>
              <a:rect l="l" t="t" r="r" b="b"/>
              <a:pathLst>
                <a:path w="25505" h="250" extrusionOk="0">
                  <a:moveTo>
                    <a:pt x="1" y="0"/>
                  </a:moveTo>
                  <a:lnTo>
                    <a:pt x="1" y="250"/>
                  </a:lnTo>
                  <a:lnTo>
                    <a:pt x="25504" y="250"/>
                  </a:lnTo>
                  <a:lnTo>
                    <a:pt x="25504"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0"/>
            <p:cNvSpPr/>
            <p:nvPr/>
          </p:nvSpPr>
          <p:spPr>
            <a:xfrm>
              <a:off x="2320602" y="3375067"/>
              <a:ext cx="489760" cy="4801"/>
            </a:xfrm>
            <a:custGeom>
              <a:avLst/>
              <a:gdLst/>
              <a:ahLst/>
              <a:cxnLst/>
              <a:rect l="l" t="t" r="r" b="b"/>
              <a:pathLst>
                <a:path w="25505" h="250" extrusionOk="0">
                  <a:moveTo>
                    <a:pt x="1" y="1"/>
                  </a:moveTo>
                  <a:lnTo>
                    <a:pt x="1" y="250"/>
                  </a:lnTo>
                  <a:lnTo>
                    <a:pt x="25504" y="250"/>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2320602" y="3387107"/>
              <a:ext cx="489760" cy="4781"/>
            </a:xfrm>
            <a:custGeom>
              <a:avLst/>
              <a:gdLst/>
              <a:ahLst/>
              <a:cxnLst/>
              <a:rect l="l" t="t" r="r" b="b"/>
              <a:pathLst>
                <a:path w="25505" h="249" extrusionOk="0">
                  <a:moveTo>
                    <a:pt x="1" y="1"/>
                  </a:moveTo>
                  <a:lnTo>
                    <a:pt x="1" y="249"/>
                  </a:lnTo>
                  <a:lnTo>
                    <a:pt x="25504" y="249"/>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2320602" y="3399128"/>
              <a:ext cx="489760" cy="4820"/>
            </a:xfrm>
            <a:custGeom>
              <a:avLst/>
              <a:gdLst/>
              <a:ahLst/>
              <a:cxnLst/>
              <a:rect l="l" t="t" r="r" b="b"/>
              <a:pathLst>
                <a:path w="25505" h="251" extrusionOk="0">
                  <a:moveTo>
                    <a:pt x="1" y="1"/>
                  </a:moveTo>
                  <a:lnTo>
                    <a:pt x="1" y="250"/>
                  </a:lnTo>
                  <a:lnTo>
                    <a:pt x="25504" y="250"/>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2320602" y="3363046"/>
              <a:ext cx="489760" cy="4781"/>
            </a:xfrm>
            <a:custGeom>
              <a:avLst/>
              <a:gdLst/>
              <a:ahLst/>
              <a:cxnLst/>
              <a:rect l="l" t="t" r="r" b="b"/>
              <a:pathLst>
                <a:path w="25505" h="249" extrusionOk="0">
                  <a:moveTo>
                    <a:pt x="1" y="1"/>
                  </a:moveTo>
                  <a:lnTo>
                    <a:pt x="1" y="249"/>
                  </a:lnTo>
                  <a:lnTo>
                    <a:pt x="25504" y="249"/>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0"/>
            <p:cNvSpPr/>
            <p:nvPr/>
          </p:nvSpPr>
          <p:spPr>
            <a:xfrm>
              <a:off x="2320602" y="3338985"/>
              <a:ext cx="489760" cy="4685"/>
            </a:xfrm>
            <a:custGeom>
              <a:avLst/>
              <a:gdLst/>
              <a:ahLst/>
              <a:cxnLst/>
              <a:rect l="l" t="t" r="r" b="b"/>
              <a:pathLst>
                <a:path w="25505" h="244" extrusionOk="0">
                  <a:moveTo>
                    <a:pt x="1" y="1"/>
                  </a:moveTo>
                  <a:lnTo>
                    <a:pt x="1" y="243"/>
                  </a:lnTo>
                  <a:lnTo>
                    <a:pt x="25504" y="243"/>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0"/>
            <p:cNvSpPr/>
            <p:nvPr/>
          </p:nvSpPr>
          <p:spPr>
            <a:xfrm>
              <a:off x="2368973" y="2736949"/>
              <a:ext cx="449185" cy="587846"/>
            </a:xfrm>
            <a:custGeom>
              <a:avLst/>
              <a:gdLst/>
              <a:ahLst/>
              <a:cxnLst/>
              <a:rect l="l" t="t" r="r" b="b"/>
              <a:pathLst>
                <a:path w="23392" h="30613" extrusionOk="0">
                  <a:moveTo>
                    <a:pt x="90" y="0"/>
                  </a:moveTo>
                  <a:cubicBezTo>
                    <a:pt x="61" y="0"/>
                    <a:pt x="34" y="6"/>
                    <a:pt x="0" y="6"/>
                  </a:cubicBezTo>
                  <a:lnTo>
                    <a:pt x="0" y="30607"/>
                  </a:lnTo>
                  <a:cubicBezTo>
                    <a:pt x="34" y="30613"/>
                    <a:pt x="61" y="30613"/>
                    <a:pt x="90" y="30613"/>
                  </a:cubicBezTo>
                  <a:lnTo>
                    <a:pt x="21558" y="30613"/>
                  </a:lnTo>
                  <a:cubicBezTo>
                    <a:pt x="22568" y="30613"/>
                    <a:pt x="23392" y="29795"/>
                    <a:pt x="23392" y="28789"/>
                  </a:cubicBezTo>
                  <a:lnTo>
                    <a:pt x="23392" y="1824"/>
                  </a:lnTo>
                  <a:cubicBezTo>
                    <a:pt x="23392" y="819"/>
                    <a:pt x="22568" y="0"/>
                    <a:pt x="21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2312499" y="2736949"/>
              <a:ext cx="62562" cy="686163"/>
            </a:xfrm>
            <a:custGeom>
              <a:avLst/>
              <a:gdLst/>
              <a:ahLst/>
              <a:cxnLst/>
              <a:rect l="l" t="t" r="r" b="b"/>
              <a:pathLst>
                <a:path w="3258" h="35733" extrusionOk="0">
                  <a:moveTo>
                    <a:pt x="3099" y="0"/>
                  </a:moveTo>
                  <a:cubicBezTo>
                    <a:pt x="1671" y="0"/>
                    <a:pt x="327" y="847"/>
                    <a:pt x="113" y="2072"/>
                  </a:cubicBezTo>
                  <a:cubicBezTo>
                    <a:pt x="63" y="2343"/>
                    <a:pt x="56" y="2959"/>
                    <a:pt x="63" y="3173"/>
                  </a:cubicBezTo>
                  <a:cubicBezTo>
                    <a:pt x="63" y="3173"/>
                    <a:pt x="0" y="32798"/>
                    <a:pt x="0" y="32916"/>
                  </a:cubicBezTo>
                  <a:cubicBezTo>
                    <a:pt x="0" y="33041"/>
                    <a:pt x="11" y="33158"/>
                    <a:pt x="29" y="33283"/>
                  </a:cubicBezTo>
                  <a:lnTo>
                    <a:pt x="29" y="33356"/>
                  </a:lnTo>
                  <a:lnTo>
                    <a:pt x="40" y="33356"/>
                  </a:lnTo>
                  <a:cubicBezTo>
                    <a:pt x="277" y="34706"/>
                    <a:pt x="1553" y="35733"/>
                    <a:pt x="3099" y="35733"/>
                  </a:cubicBezTo>
                  <a:cubicBezTo>
                    <a:pt x="3122" y="35733"/>
                    <a:pt x="3145" y="35727"/>
                    <a:pt x="3172" y="35727"/>
                  </a:cubicBezTo>
                  <a:lnTo>
                    <a:pt x="3179" y="35196"/>
                  </a:lnTo>
                  <a:cubicBezTo>
                    <a:pt x="3162" y="35196"/>
                    <a:pt x="3107" y="35188"/>
                    <a:pt x="3087" y="35185"/>
                  </a:cubicBezTo>
                  <a:lnTo>
                    <a:pt x="3087" y="35185"/>
                  </a:lnTo>
                  <a:cubicBezTo>
                    <a:pt x="3174" y="35162"/>
                    <a:pt x="3031" y="34120"/>
                    <a:pt x="3031" y="32854"/>
                  </a:cubicBezTo>
                  <a:cubicBezTo>
                    <a:pt x="3031" y="31589"/>
                    <a:pt x="3249" y="30636"/>
                    <a:pt x="3107" y="30591"/>
                  </a:cubicBezTo>
                  <a:lnTo>
                    <a:pt x="3107" y="30591"/>
                  </a:lnTo>
                  <a:cubicBezTo>
                    <a:pt x="3138" y="30595"/>
                    <a:pt x="3235" y="30602"/>
                    <a:pt x="3257" y="30602"/>
                  </a:cubicBezTo>
                  <a:lnTo>
                    <a:pt x="3172" y="5127"/>
                  </a:lnTo>
                  <a:lnTo>
                    <a:pt x="3246" y="5127"/>
                  </a:lnTo>
                  <a:lnTo>
                    <a:pt x="3246" y="6"/>
                  </a:lnTo>
                  <a:cubicBezTo>
                    <a:pt x="3195" y="6"/>
                    <a:pt x="3150" y="0"/>
                    <a:pt x="3099" y="0"/>
                  </a:cubicBez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2338518" y="3316327"/>
              <a:ext cx="473150" cy="97126"/>
            </a:xfrm>
            <a:custGeom>
              <a:avLst/>
              <a:gdLst/>
              <a:ahLst/>
              <a:cxnLst/>
              <a:rect l="l" t="t" r="r" b="b"/>
              <a:pathLst>
                <a:path w="24640" h="5058" extrusionOk="0">
                  <a:moveTo>
                    <a:pt x="0" y="1"/>
                  </a:moveTo>
                  <a:lnTo>
                    <a:pt x="123" y="5058"/>
                  </a:lnTo>
                  <a:lnTo>
                    <a:pt x="24639" y="5058"/>
                  </a:lnTo>
                  <a:cubicBezTo>
                    <a:pt x="22523" y="2992"/>
                    <a:pt x="24521" y="328"/>
                    <a:pt x="24521" y="328"/>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2338518" y="3311680"/>
              <a:ext cx="471421" cy="64943"/>
            </a:xfrm>
            <a:custGeom>
              <a:avLst/>
              <a:gdLst/>
              <a:ahLst/>
              <a:cxnLst/>
              <a:rect l="l" t="t" r="r" b="b"/>
              <a:pathLst>
                <a:path w="24550" h="3382" extrusionOk="0">
                  <a:moveTo>
                    <a:pt x="333" y="0"/>
                  </a:moveTo>
                  <a:lnTo>
                    <a:pt x="0" y="3382"/>
                  </a:lnTo>
                  <a:cubicBezTo>
                    <a:pt x="272" y="3174"/>
                    <a:pt x="2962" y="1141"/>
                    <a:pt x="15357" y="1141"/>
                  </a:cubicBezTo>
                  <a:cubicBezTo>
                    <a:pt x="17840" y="1141"/>
                    <a:pt x="20713" y="1223"/>
                    <a:pt x="24035" y="1417"/>
                  </a:cubicBezTo>
                  <a:cubicBezTo>
                    <a:pt x="24035" y="1417"/>
                    <a:pt x="24092" y="959"/>
                    <a:pt x="24550" y="553"/>
                  </a:cubicBezTo>
                  <a:lnTo>
                    <a:pt x="3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2291895" y="3296510"/>
              <a:ext cx="526917" cy="134514"/>
            </a:xfrm>
            <a:custGeom>
              <a:avLst/>
              <a:gdLst/>
              <a:ahLst/>
              <a:cxnLst/>
              <a:rect l="l" t="t" r="r" b="b"/>
              <a:pathLst>
                <a:path w="27440" h="7005" extrusionOk="0">
                  <a:moveTo>
                    <a:pt x="3410" y="0"/>
                  </a:moveTo>
                  <a:cubicBezTo>
                    <a:pt x="2908" y="0"/>
                    <a:pt x="2558" y="152"/>
                    <a:pt x="2314" y="378"/>
                  </a:cubicBezTo>
                  <a:cubicBezTo>
                    <a:pt x="2293" y="394"/>
                    <a:pt x="2269" y="417"/>
                    <a:pt x="2253" y="441"/>
                  </a:cubicBezTo>
                  <a:cubicBezTo>
                    <a:pt x="2253" y="441"/>
                    <a:pt x="2246" y="441"/>
                    <a:pt x="2246" y="446"/>
                  </a:cubicBezTo>
                  <a:lnTo>
                    <a:pt x="2213" y="480"/>
                  </a:lnTo>
                  <a:cubicBezTo>
                    <a:pt x="1761" y="965"/>
                    <a:pt x="0" y="3155"/>
                    <a:pt x="2027" y="6259"/>
                  </a:cubicBezTo>
                  <a:cubicBezTo>
                    <a:pt x="2246" y="6660"/>
                    <a:pt x="2660" y="7004"/>
                    <a:pt x="3410" y="7004"/>
                  </a:cubicBezTo>
                  <a:lnTo>
                    <a:pt x="27440" y="7004"/>
                  </a:lnTo>
                  <a:lnTo>
                    <a:pt x="27440" y="5662"/>
                  </a:lnTo>
                  <a:lnTo>
                    <a:pt x="3658" y="5662"/>
                  </a:lnTo>
                  <a:cubicBezTo>
                    <a:pt x="3658" y="5662"/>
                    <a:pt x="3640" y="5664"/>
                    <a:pt x="3609" y="5664"/>
                  </a:cubicBezTo>
                  <a:cubicBezTo>
                    <a:pt x="3422" y="5664"/>
                    <a:pt x="2755" y="5593"/>
                    <a:pt x="2755" y="4583"/>
                  </a:cubicBezTo>
                  <a:lnTo>
                    <a:pt x="2755" y="3922"/>
                  </a:lnTo>
                  <a:lnTo>
                    <a:pt x="2755" y="3076"/>
                  </a:lnTo>
                  <a:lnTo>
                    <a:pt x="2755" y="2421"/>
                  </a:lnTo>
                  <a:cubicBezTo>
                    <a:pt x="2755" y="1408"/>
                    <a:pt x="3434" y="1341"/>
                    <a:pt x="3615" y="1341"/>
                  </a:cubicBezTo>
                  <a:cubicBezTo>
                    <a:pt x="3642" y="1341"/>
                    <a:pt x="3658" y="1343"/>
                    <a:pt x="3658" y="1343"/>
                  </a:cubicBezTo>
                  <a:lnTo>
                    <a:pt x="27440" y="1343"/>
                  </a:lnTo>
                  <a:lnTo>
                    <a:pt x="274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2291895" y="3296510"/>
              <a:ext cx="149818" cy="134514"/>
            </a:xfrm>
            <a:custGeom>
              <a:avLst/>
              <a:gdLst/>
              <a:ahLst/>
              <a:cxnLst/>
              <a:rect l="l" t="t" r="r" b="b"/>
              <a:pathLst>
                <a:path w="7802" h="7005" extrusionOk="0">
                  <a:moveTo>
                    <a:pt x="3410" y="0"/>
                  </a:moveTo>
                  <a:cubicBezTo>
                    <a:pt x="2908" y="0"/>
                    <a:pt x="2558" y="152"/>
                    <a:pt x="2314" y="378"/>
                  </a:cubicBezTo>
                  <a:cubicBezTo>
                    <a:pt x="2293" y="394"/>
                    <a:pt x="2269" y="417"/>
                    <a:pt x="2253" y="441"/>
                  </a:cubicBezTo>
                  <a:cubicBezTo>
                    <a:pt x="2253" y="441"/>
                    <a:pt x="2246" y="441"/>
                    <a:pt x="2246" y="446"/>
                  </a:cubicBezTo>
                  <a:lnTo>
                    <a:pt x="2213" y="480"/>
                  </a:lnTo>
                  <a:cubicBezTo>
                    <a:pt x="1761" y="965"/>
                    <a:pt x="0" y="3155"/>
                    <a:pt x="2027" y="6259"/>
                  </a:cubicBezTo>
                  <a:cubicBezTo>
                    <a:pt x="2246" y="6660"/>
                    <a:pt x="2660" y="7004"/>
                    <a:pt x="3410" y="7004"/>
                  </a:cubicBezTo>
                  <a:lnTo>
                    <a:pt x="7801" y="7004"/>
                  </a:lnTo>
                  <a:lnTo>
                    <a:pt x="7801" y="5662"/>
                  </a:lnTo>
                  <a:lnTo>
                    <a:pt x="3658" y="5662"/>
                  </a:lnTo>
                  <a:cubicBezTo>
                    <a:pt x="3658" y="5662"/>
                    <a:pt x="3640" y="5664"/>
                    <a:pt x="3609" y="5664"/>
                  </a:cubicBezTo>
                  <a:cubicBezTo>
                    <a:pt x="3422" y="5664"/>
                    <a:pt x="2755" y="5593"/>
                    <a:pt x="2755" y="4583"/>
                  </a:cubicBezTo>
                  <a:lnTo>
                    <a:pt x="2755" y="3922"/>
                  </a:lnTo>
                  <a:lnTo>
                    <a:pt x="2755" y="3076"/>
                  </a:lnTo>
                  <a:lnTo>
                    <a:pt x="2755" y="2421"/>
                  </a:lnTo>
                  <a:cubicBezTo>
                    <a:pt x="2755" y="1408"/>
                    <a:pt x="3434" y="1341"/>
                    <a:pt x="3615" y="1341"/>
                  </a:cubicBezTo>
                  <a:cubicBezTo>
                    <a:pt x="3642" y="1341"/>
                    <a:pt x="3658" y="1343"/>
                    <a:pt x="3658" y="1343"/>
                  </a:cubicBezTo>
                  <a:lnTo>
                    <a:pt x="7801" y="1343"/>
                  </a:lnTo>
                  <a:lnTo>
                    <a:pt x="7801"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2460685" y="3363757"/>
              <a:ext cx="67420" cy="52634"/>
            </a:xfrm>
            <a:custGeom>
              <a:avLst/>
              <a:gdLst/>
              <a:ahLst/>
              <a:cxnLst/>
              <a:rect l="l" t="t" r="r" b="b"/>
              <a:pathLst>
                <a:path w="3511" h="2741" extrusionOk="0">
                  <a:moveTo>
                    <a:pt x="641" y="0"/>
                  </a:moveTo>
                  <a:cubicBezTo>
                    <a:pt x="266" y="0"/>
                    <a:pt x="0" y="21"/>
                    <a:pt x="0" y="21"/>
                  </a:cubicBezTo>
                  <a:cubicBezTo>
                    <a:pt x="0" y="21"/>
                    <a:pt x="1269" y="873"/>
                    <a:pt x="1207" y="2741"/>
                  </a:cubicBezTo>
                  <a:lnTo>
                    <a:pt x="2173" y="1465"/>
                  </a:lnTo>
                  <a:lnTo>
                    <a:pt x="3510" y="2379"/>
                  </a:lnTo>
                  <a:cubicBezTo>
                    <a:pt x="3510" y="2379"/>
                    <a:pt x="3088" y="516"/>
                    <a:pt x="2009" y="115"/>
                  </a:cubicBezTo>
                  <a:cubicBezTo>
                    <a:pt x="1554" y="23"/>
                    <a:pt x="1037" y="0"/>
                    <a:pt x="641" y="0"/>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2370682" y="2736949"/>
              <a:ext cx="71030" cy="559580"/>
            </a:xfrm>
            <a:custGeom>
              <a:avLst/>
              <a:gdLst/>
              <a:ahLst/>
              <a:cxnLst/>
              <a:rect l="l" t="t" r="r" b="b"/>
              <a:pathLst>
                <a:path w="3699" h="29141" extrusionOk="0">
                  <a:moveTo>
                    <a:pt x="1" y="0"/>
                  </a:moveTo>
                  <a:lnTo>
                    <a:pt x="1" y="29140"/>
                  </a:lnTo>
                  <a:lnTo>
                    <a:pt x="3698" y="29140"/>
                  </a:lnTo>
                  <a:lnTo>
                    <a:pt x="3698"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p:cNvSpPr/>
            <p:nvPr/>
          </p:nvSpPr>
          <p:spPr>
            <a:xfrm>
              <a:off x="2426082" y="2836686"/>
              <a:ext cx="296371" cy="40863"/>
            </a:xfrm>
            <a:custGeom>
              <a:avLst/>
              <a:gdLst/>
              <a:ahLst/>
              <a:cxnLst/>
              <a:rect l="l" t="t" r="r" b="b"/>
              <a:pathLst>
                <a:path w="15434" h="2128" extrusionOk="0">
                  <a:moveTo>
                    <a:pt x="724" y="1"/>
                  </a:moveTo>
                  <a:cubicBezTo>
                    <a:pt x="323" y="1"/>
                    <a:pt x="0" y="423"/>
                    <a:pt x="0" y="949"/>
                  </a:cubicBezTo>
                  <a:lnTo>
                    <a:pt x="0" y="1179"/>
                  </a:lnTo>
                  <a:cubicBezTo>
                    <a:pt x="0" y="1705"/>
                    <a:pt x="323" y="2128"/>
                    <a:pt x="724" y="2128"/>
                  </a:cubicBezTo>
                  <a:lnTo>
                    <a:pt x="14706" y="2128"/>
                  </a:lnTo>
                  <a:cubicBezTo>
                    <a:pt x="15106" y="2128"/>
                    <a:pt x="15434" y="1705"/>
                    <a:pt x="15434" y="1179"/>
                  </a:cubicBezTo>
                  <a:lnTo>
                    <a:pt x="15434" y="949"/>
                  </a:lnTo>
                  <a:cubicBezTo>
                    <a:pt x="15434" y="423"/>
                    <a:pt x="15106" y="1"/>
                    <a:pt x="14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0"/>
            <p:cNvSpPr/>
            <p:nvPr/>
          </p:nvSpPr>
          <p:spPr>
            <a:xfrm>
              <a:off x="2471400" y="2891087"/>
              <a:ext cx="217142" cy="40786"/>
            </a:xfrm>
            <a:custGeom>
              <a:avLst/>
              <a:gdLst/>
              <a:ahLst/>
              <a:cxnLst/>
              <a:rect l="l" t="t" r="r" b="b"/>
              <a:pathLst>
                <a:path w="11308" h="2124" extrusionOk="0">
                  <a:moveTo>
                    <a:pt x="531" y="0"/>
                  </a:moveTo>
                  <a:cubicBezTo>
                    <a:pt x="237" y="0"/>
                    <a:pt x="0" y="424"/>
                    <a:pt x="0" y="943"/>
                  </a:cubicBezTo>
                  <a:lnTo>
                    <a:pt x="0" y="1180"/>
                  </a:lnTo>
                  <a:cubicBezTo>
                    <a:pt x="0" y="1699"/>
                    <a:pt x="237" y="2123"/>
                    <a:pt x="531" y="2123"/>
                  </a:cubicBezTo>
                  <a:lnTo>
                    <a:pt x="10771" y="2123"/>
                  </a:lnTo>
                  <a:cubicBezTo>
                    <a:pt x="11065" y="2123"/>
                    <a:pt x="11307" y="1699"/>
                    <a:pt x="11307" y="1180"/>
                  </a:cubicBezTo>
                  <a:lnTo>
                    <a:pt x="11307" y="943"/>
                  </a:lnTo>
                  <a:cubicBezTo>
                    <a:pt x="11307" y="424"/>
                    <a:pt x="11065" y="0"/>
                    <a:pt x="10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2535670" y="3449208"/>
              <a:ext cx="483692" cy="98432"/>
            </a:xfrm>
            <a:custGeom>
              <a:avLst/>
              <a:gdLst/>
              <a:ahLst/>
              <a:cxnLst/>
              <a:rect l="l" t="t" r="r" b="b"/>
              <a:pathLst>
                <a:path w="25189" h="5126" extrusionOk="0">
                  <a:moveTo>
                    <a:pt x="2468" y="1"/>
                  </a:moveTo>
                  <a:lnTo>
                    <a:pt x="2468" y="8"/>
                  </a:lnTo>
                  <a:cubicBezTo>
                    <a:pt x="1095" y="47"/>
                    <a:pt x="1" y="1186"/>
                    <a:pt x="1" y="2587"/>
                  </a:cubicBezTo>
                  <a:cubicBezTo>
                    <a:pt x="1" y="4020"/>
                    <a:pt x="1113" y="5115"/>
                    <a:pt x="2518" y="5115"/>
                  </a:cubicBezTo>
                  <a:cubicBezTo>
                    <a:pt x="2652" y="5115"/>
                    <a:pt x="2792" y="5125"/>
                    <a:pt x="2929" y="5125"/>
                  </a:cubicBezTo>
                  <a:cubicBezTo>
                    <a:pt x="2972" y="5125"/>
                    <a:pt x="3013" y="5124"/>
                    <a:pt x="3054" y="5122"/>
                  </a:cubicBezTo>
                  <a:lnTo>
                    <a:pt x="25143" y="5122"/>
                  </a:lnTo>
                  <a:cubicBezTo>
                    <a:pt x="23980" y="4885"/>
                    <a:pt x="23522" y="3840"/>
                    <a:pt x="23522" y="2587"/>
                  </a:cubicBezTo>
                  <a:cubicBezTo>
                    <a:pt x="23522" y="1322"/>
                    <a:pt x="24009" y="266"/>
                    <a:pt x="25189" y="47"/>
                  </a:cubicBezTo>
                  <a:lnTo>
                    <a:pt x="25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2533731" y="3461574"/>
              <a:ext cx="489741" cy="4801"/>
            </a:xfrm>
            <a:custGeom>
              <a:avLst/>
              <a:gdLst/>
              <a:ahLst/>
              <a:cxnLst/>
              <a:rect l="l" t="t" r="r" b="b"/>
              <a:pathLst>
                <a:path w="25504" h="250" extrusionOk="0">
                  <a:moveTo>
                    <a:pt x="0" y="0"/>
                  </a:moveTo>
                  <a:lnTo>
                    <a:pt x="0" y="250"/>
                  </a:lnTo>
                  <a:lnTo>
                    <a:pt x="25504" y="250"/>
                  </a:lnTo>
                  <a:lnTo>
                    <a:pt x="25504"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0"/>
            <p:cNvSpPr/>
            <p:nvPr/>
          </p:nvSpPr>
          <p:spPr>
            <a:xfrm>
              <a:off x="2533731" y="3485635"/>
              <a:ext cx="489741" cy="4801"/>
            </a:xfrm>
            <a:custGeom>
              <a:avLst/>
              <a:gdLst/>
              <a:ahLst/>
              <a:cxnLst/>
              <a:rect l="l" t="t" r="r" b="b"/>
              <a:pathLst>
                <a:path w="25504" h="250" extrusionOk="0">
                  <a:moveTo>
                    <a:pt x="0" y="0"/>
                  </a:moveTo>
                  <a:lnTo>
                    <a:pt x="0" y="250"/>
                  </a:lnTo>
                  <a:lnTo>
                    <a:pt x="25504" y="250"/>
                  </a:lnTo>
                  <a:lnTo>
                    <a:pt x="25504"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0"/>
            <p:cNvSpPr/>
            <p:nvPr/>
          </p:nvSpPr>
          <p:spPr>
            <a:xfrm>
              <a:off x="2533731" y="3509696"/>
              <a:ext cx="489741" cy="4801"/>
            </a:xfrm>
            <a:custGeom>
              <a:avLst/>
              <a:gdLst/>
              <a:ahLst/>
              <a:cxnLst/>
              <a:rect l="l" t="t" r="r" b="b"/>
              <a:pathLst>
                <a:path w="25504" h="250" extrusionOk="0">
                  <a:moveTo>
                    <a:pt x="0" y="1"/>
                  </a:moveTo>
                  <a:lnTo>
                    <a:pt x="0" y="250"/>
                  </a:lnTo>
                  <a:lnTo>
                    <a:pt x="25504" y="250"/>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a:off x="2533731" y="3521736"/>
              <a:ext cx="489741" cy="4897"/>
            </a:xfrm>
            <a:custGeom>
              <a:avLst/>
              <a:gdLst/>
              <a:ahLst/>
              <a:cxnLst/>
              <a:rect l="l" t="t" r="r" b="b"/>
              <a:pathLst>
                <a:path w="25504" h="255" extrusionOk="0">
                  <a:moveTo>
                    <a:pt x="0" y="1"/>
                  </a:moveTo>
                  <a:lnTo>
                    <a:pt x="0" y="254"/>
                  </a:lnTo>
                  <a:lnTo>
                    <a:pt x="25504" y="254"/>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0"/>
            <p:cNvSpPr/>
            <p:nvPr/>
          </p:nvSpPr>
          <p:spPr>
            <a:xfrm>
              <a:off x="2533731" y="3533891"/>
              <a:ext cx="489741" cy="4781"/>
            </a:xfrm>
            <a:custGeom>
              <a:avLst/>
              <a:gdLst/>
              <a:ahLst/>
              <a:cxnLst/>
              <a:rect l="l" t="t" r="r" b="b"/>
              <a:pathLst>
                <a:path w="25504" h="249" extrusionOk="0">
                  <a:moveTo>
                    <a:pt x="0" y="1"/>
                  </a:moveTo>
                  <a:lnTo>
                    <a:pt x="0" y="248"/>
                  </a:lnTo>
                  <a:lnTo>
                    <a:pt x="25504" y="248"/>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0"/>
            <p:cNvSpPr/>
            <p:nvPr/>
          </p:nvSpPr>
          <p:spPr>
            <a:xfrm>
              <a:off x="2533731" y="3497675"/>
              <a:ext cx="489741" cy="4781"/>
            </a:xfrm>
            <a:custGeom>
              <a:avLst/>
              <a:gdLst/>
              <a:ahLst/>
              <a:cxnLst/>
              <a:rect l="l" t="t" r="r" b="b"/>
              <a:pathLst>
                <a:path w="25504" h="249" extrusionOk="0">
                  <a:moveTo>
                    <a:pt x="0" y="1"/>
                  </a:moveTo>
                  <a:lnTo>
                    <a:pt x="0" y="249"/>
                  </a:lnTo>
                  <a:lnTo>
                    <a:pt x="25504" y="249"/>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2533731" y="3473614"/>
              <a:ext cx="489741" cy="4781"/>
            </a:xfrm>
            <a:custGeom>
              <a:avLst/>
              <a:gdLst/>
              <a:ahLst/>
              <a:cxnLst/>
              <a:rect l="l" t="t" r="r" b="b"/>
              <a:pathLst>
                <a:path w="25504" h="249" extrusionOk="0">
                  <a:moveTo>
                    <a:pt x="0" y="1"/>
                  </a:moveTo>
                  <a:lnTo>
                    <a:pt x="0" y="248"/>
                  </a:lnTo>
                  <a:lnTo>
                    <a:pt x="25504" y="248"/>
                  </a:lnTo>
                  <a:lnTo>
                    <a:pt x="25504"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2582064" y="2871577"/>
              <a:ext cx="449108" cy="587846"/>
            </a:xfrm>
            <a:custGeom>
              <a:avLst/>
              <a:gdLst/>
              <a:ahLst/>
              <a:cxnLst/>
              <a:rect l="l" t="t" r="r" b="b"/>
              <a:pathLst>
                <a:path w="23388" h="30613" extrusionOk="0">
                  <a:moveTo>
                    <a:pt x="91" y="0"/>
                  </a:moveTo>
                  <a:cubicBezTo>
                    <a:pt x="63" y="0"/>
                    <a:pt x="29" y="6"/>
                    <a:pt x="0" y="6"/>
                  </a:cubicBezTo>
                  <a:lnTo>
                    <a:pt x="0" y="30613"/>
                  </a:lnTo>
                  <a:lnTo>
                    <a:pt x="21559" y="30613"/>
                  </a:lnTo>
                  <a:cubicBezTo>
                    <a:pt x="22563" y="30613"/>
                    <a:pt x="23388" y="29795"/>
                    <a:pt x="23388" y="28795"/>
                  </a:cubicBezTo>
                  <a:lnTo>
                    <a:pt x="23388" y="1824"/>
                  </a:lnTo>
                  <a:cubicBezTo>
                    <a:pt x="23388" y="825"/>
                    <a:pt x="22563" y="0"/>
                    <a:pt x="21559" y="0"/>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2525474" y="2871577"/>
              <a:ext cx="62562" cy="686163"/>
            </a:xfrm>
            <a:custGeom>
              <a:avLst/>
              <a:gdLst/>
              <a:ahLst/>
              <a:cxnLst/>
              <a:rect l="l" t="t" r="r" b="b"/>
              <a:pathLst>
                <a:path w="3258" h="35733" extrusionOk="0">
                  <a:moveTo>
                    <a:pt x="3106" y="0"/>
                  </a:moveTo>
                  <a:cubicBezTo>
                    <a:pt x="1678" y="0"/>
                    <a:pt x="334" y="852"/>
                    <a:pt x="115" y="2072"/>
                  </a:cubicBezTo>
                  <a:cubicBezTo>
                    <a:pt x="68" y="2343"/>
                    <a:pt x="63" y="2959"/>
                    <a:pt x="68" y="3173"/>
                  </a:cubicBezTo>
                  <a:cubicBezTo>
                    <a:pt x="68" y="3173"/>
                    <a:pt x="1" y="32798"/>
                    <a:pt x="1" y="32921"/>
                  </a:cubicBezTo>
                  <a:cubicBezTo>
                    <a:pt x="1" y="33046"/>
                    <a:pt x="18" y="33164"/>
                    <a:pt x="29" y="33283"/>
                  </a:cubicBezTo>
                  <a:lnTo>
                    <a:pt x="29" y="33362"/>
                  </a:lnTo>
                  <a:lnTo>
                    <a:pt x="47" y="33362"/>
                  </a:lnTo>
                  <a:cubicBezTo>
                    <a:pt x="277" y="34706"/>
                    <a:pt x="1559" y="35733"/>
                    <a:pt x="3106" y="35733"/>
                  </a:cubicBezTo>
                  <a:cubicBezTo>
                    <a:pt x="3129" y="35733"/>
                    <a:pt x="3151" y="35733"/>
                    <a:pt x="3174" y="35727"/>
                  </a:cubicBezTo>
                  <a:lnTo>
                    <a:pt x="3184" y="35203"/>
                  </a:lnTo>
                  <a:cubicBezTo>
                    <a:pt x="3163" y="35203"/>
                    <a:pt x="3067" y="35185"/>
                    <a:pt x="3088" y="35185"/>
                  </a:cubicBezTo>
                  <a:cubicBezTo>
                    <a:pt x="3089" y="35185"/>
                    <a:pt x="3090" y="35185"/>
                    <a:pt x="3091" y="35185"/>
                  </a:cubicBezTo>
                  <a:cubicBezTo>
                    <a:pt x="3182" y="35185"/>
                    <a:pt x="3038" y="34130"/>
                    <a:pt x="3038" y="32854"/>
                  </a:cubicBezTo>
                  <a:cubicBezTo>
                    <a:pt x="3038" y="31567"/>
                    <a:pt x="3258" y="30607"/>
                    <a:pt x="3106" y="30597"/>
                  </a:cubicBezTo>
                  <a:cubicBezTo>
                    <a:pt x="3101" y="30595"/>
                    <a:pt x="3104" y="30595"/>
                    <a:pt x="3112" y="30595"/>
                  </a:cubicBezTo>
                  <a:cubicBezTo>
                    <a:pt x="3141" y="30595"/>
                    <a:pt x="3240" y="30603"/>
                    <a:pt x="3258" y="30607"/>
                  </a:cubicBezTo>
                  <a:lnTo>
                    <a:pt x="3174" y="5132"/>
                  </a:lnTo>
                  <a:cubicBezTo>
                    <a:pt x="3202" y="5132"/>
                    <a:pt x="3224" y="5127"/>
                    <a:pt x="3252" y="5127"/>
                  </a:cubicBezTo>
                  <a:lnTo>
                    <a:pt x="3252" y="12"/>
                  </a:lnTo>
                  <a:cubicBezTo>
                    <a:pt x="3202" y="6"/>
                    <a:pt x="3156" y="0"/>
                    <a:pt x="3106" y="0"/>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0"/>
            <p:cNvSpPr/>
            <p:nvPr/>
          </p:nvSpPr>
          <p:spPr>
            <a:xfrm>
              <a:off x="2551589" y="3450955"/>
              <a:ext cx="473188" cy="97261"/>
            </a:xfrm>
            <a:custGeom>
              <a:avLst/>
              <a:gdLst/>
              <a:ahLst/>
              <a:cxnLst/>
              <a:rect l="l" t="t" r="r" b="b"/>
              <a:pathLst>
                <a:path w="24642" h="5065" extrusionOk="0">
                  <a:moveTo>
                    <a:pt x="1" y="1"/>
                  </a:moveTo>
                  <a:lnTo>
                    <a:pt x="126" y="5065"/>
                  </a:lnTo>
                  <a:lnTo>
                    <a:pt x="24642" y="5065"/>
                  </a:lnTo>
                  <a:cubicBezTo>
                    <a:pt x="22524" y="2992"/>
                    <a:pt x="24517" y="328"/>
                    <a:pt x="24517" y="328"/>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0"/>
            <p:cNvSpPr/>
            <p:nvPr/>
          </p:nvSpPr>
          <p:spPr>
            <a:xfrm>
              <a:off x="2551589" y="3446308"/>
              <a:ext cx="471441" cy="65039"/>
            </a:xfrm>
            <a:custGeom>
              <a:avLst/>
              <a:gdLst/>
              <a:ahLst/>
              <a:cxnLst/>
              <a:rect l="l" t="t" r="r" b="b"/>
              <a:pathLst>
                <a:path w="24551" h="3387" extrusionOk="0">
                  <a:moveTo>
                    <a:pt x="334" y="0"/>
                  </a:moveTo>
                  <a:lnTo>
                    <a:pt x="1" y="3387"/>
                  </a:lnTo>
                  <a:cubicBezTo>
                    <a:pt x="274" y="3180"/>
                    <a:pt x="2967" y="1142"/>
                    <a:pt x="15370" y="1142"/>
                  </a:cubicBezTo>
                  <a:cubicBezTo>
                    <a:pt x="17850" y="1142"/>
                    <a:pt x="20718" y="1223"/>
                    <a:pt x="24032" y="1417"/>
                  </a:cubicBezTo>
                  <a:cubicBezTo>
                    <a:pt x="24032" y="1417"/>
                    <a:pt x="24089" y="959"/>
                    <a:pt x="24551" y="558"/>
                  </a:cubicBezTo>
                  <a:lnTo>
                    <a:pt x="3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2505004" y="3431234"/>
              <a:ext cx="526821" cy="134418"/>
            </a:xfrm>
            <a:custGeom>
              <a:avLst/>
              <a:gdLst/>
              <a:ahLst/>
              <a:cxnLst/>
              <a:rect l="l" t="t" r="r" b="b"/>
              <a:pathLst>
                <a:path w="27435" h="7000" extrusionOk="0">
                  <a:moveTo>
                    <a:pt x="3409" y="1"/>
                  </a:moveTo>
                  <a:cubicBezTo>
                    <a:pt x="2908" y="1"/>
                    <a:pt x="2557" y="152"/>
                    <a:pt x="2314" y="373"/>
                  </a:cubicBezTo>
                  <a:lnTo>
                    <a:pt x="2309" y="373"/>
                  </a:lnTo>
                  <a:cubicBezTo>
                    <a:pt x="2291" y="395"/>
                    <a:pt x="2270" y="418"/>
                    <a:pt x="2252" y="435"/>
                  </a:cubicBezTo>
                  <a:cubicBezTo>
                    <a:pt x="2247" y="435"/>
                    <a:pt x="2247" y="441"/>
                    <a:pt x="2247" y="441"/>
                  </a:cubicBezTo>
                  <a:cubicBezTo>
                    <a:pt x="2236" y="452"/>
                    <a:pt x="2224" y="463"/>
                    <a:pt x="2213" y="475"/>
                  </a:cubicBezTo>
                  <a:cubicBezTo>
                    <a:pt x="1756" y="960"/>
                    <a:pt x="1" y="3150"/>
                    <a:pt x="2020" y="6254"/>
                  </a:cubicBezTo>
                  <a:cubicBezTo>
                    <a:pt x="2247" y="6661"/>
                    <a:pt x="2659" y="6999"/>
                    <a:pt x="3409" y="6999"/>
                  </a:cubicBezTo>
                  <a:lnTo>
                    <a:pt x="27435" y="6999"/>
                  </a:lnTo>
                  <a:lnTo>
                    <a:pt x="27435" y="5657"/>
                  </a:lnTo>
                  <a:lnTo>
                    <a:pt x="3658" y="5657"/>
                  </a:lnTo>
                  <a:cubicBezTo>
                    <a:pt x="3658" y="5657"/>
                    <a:pt x="3640" y="5659"/>
                    <a:pt x="3609" y="5659"/>
                  </a:cubicBezTo>
                  <a:cubicBezTo>
                    <a:pt x="3421" y="5659"/>
                    <a:pt x="2755" y="5588"/>
                    <a:pt x="2755" y="4584"/>
                  </a:cubicBezTo>
                  <a:lnTo>
                    <a:pt x="2755" y="3924"/>
                  </a:lnTo>
                  <a:lnTo>
                    <a:pt x="2755" y="3077"/>
                  </a:lnTo>
                  <a:lnTo>
                    <a:pt x="2755" y="2416"/>
                  </a:lnTo>
                  <a:cubicBezTo>
                    <a:pt x="2755" y="1412"/>
                    <a:pt x="3424" y="1341"/>
                    <a:pt x="3610" y="1341"/>
                  </a:cubicBezTo>
                  <a:cubicBezTo>
                    <a:pt x="3641" y="1341"/>
                    <a:pt x="3658" y="1343"/>
                    <a:pt x="3658" y="1343"/>
                  </a:cubicBezTo>
                  <a:lnTo>
                    <a:pt x="27435" y="1343"/>
                  </a:lnTo>
                  <a:lnTo>
                    <a:pt x="27435"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2505004" y="3431234"/>
              <a:ext cx="149818" cy="134418"/>
            </a:xfrm>
            <a:custGeom>
              <a:avLst/>
              <a:gdLst/>
              <a:ahLst/>
              <a:cxnLst/>
              <a:rect l="l" t="t" r="r" b="b"/>
              <a:pathLst>
                <a:path w="7802" h="7000" extrusionOk="0">
                  <a:moveTo>
                    <a:pt x="3409" y="1"/>
                  </a:moveTo>
                  <a:cubicBezTo>
                    <a:pt x="2908" y="1"/>
                    <a:pt x="2557" y="152"/>
                    <a:pt x="2314" y="373"/>
                  </a:cubicBezTo>
                  <a:lnTo>
                    <a:pt x="2309" y="373"/>
                  </a:lnTo>
                  <a:cubicBezTo>
                    <a:pt x="2291" y="395"/>
                    <a:pt x="2270" y="418"/>
                    <a:pt x="2252" y="435"/>
                  </a:cubicBezTo>
                  <a:cubicBezTo>
                    <a:pt x="2247" y="435"/>
                    <a:pt x="2247" y="441"/>
                    <a:pt x="2247" y="441"/>
                  </a:cubicBezTo>
                  <a:cubicBezTo>
                    <a:pt x="2236" y="452"/>
                    <a:pt x="2224" y="463"/>
                    <a:pt x="2213" y="475"/>
                  </a:cubicBezTo>
                  <a:cubicBezTo>
                    <a:pt x="1756" y="960"/>
                    <a:pt x="1" y="3150"/>
                    <a:pt x="2020" y="6254"/>
                  </a:cubicBezTo>
                  <a:cubicBezTo>
                    <a:pt x="2247" y="6661"/>
                    <a:pt x="2659" y="6999"/>
                    <a:pt x="3409" y="6999"/>
                  </a:cubicBezTo>
                  <a:lnTo>
                    <a:pt x="7801" y="6999"/>
                  </a:lnTo>
                  <a:lnTo>
                    <a:pt x="7801" y="5657"/>
                  </a:lnTo>
                  <a:lnTo>
                    <a:pt x="3658" y="5657"/>
                  </a:lnTo>
                  <a:cubicBezTo>
                    <a:pt x="3658" y="5657"/>
                    <a:pt x="3640" y="5659"/>
                    <a:pt x="3609" y="5659"/>
                  </a:cubicBezTo>
                  <a:cubicBezTo>
                    <a:pt x="3421" y="5659"/>
                    <a:pt x="2755" y="5588"/>
                    <a:pt x="2755" y="4584"/>
                  </a:cubicBezTo>
                  <a:lnTo>
                    <a:pt x="2755" y="3924"/>
                  </a:lnTo>
                  <a:lnTo>
                    <a:pt x="2755" y="3077"/>
                  </a:lnTo>
                  <a:lnTo>
                    <a:pt x="2755" y="2416"/>
                  </a:lnTo>
                  <a:cubicBezTo>
                    <a:pt x="2755" y="1412"/>
                    <a:pt x="3424" y="1341"/>
                    <a:pt x="3610" y="1341"/>
                  </a:cubicBezTo>
                  <a:cubicBezTo>
                    <a:pt x="3641" y="1341"/>
                    <a:pt x="3658" y="1343"/>
                    <a:pt x="3658" y="1343"/>
                  </a:cubicBezTo>
                  <a:lnTo>
                    <a:pt x="7801" y="1343"/>
                  </a:lnTo>
                  <a:lnTo>
                    <a:pt x="7801"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2673756" y="3498424"/>
              <a:ext cx="67362" cy="52711"/>
            </a:xfrm>
            <a:custGeom>
              <a:avLst/>
              <a:gdLst/>
              <a:ahLst/>
              <a:cxnLst/>
              <a:rect l="l" t="t" r="r" b="b"/>
              <a:pathLst>
                <a:path w="3508" h="2745" extrusionOk="0">
                  <a:moveTo>
                    <a:pt x="620" y="0"/>
                  </a:moveTo>
                  <a:cubicBezTo>
                    <a:pt x="256" y="0"/>
                    <a:pt x="1" y="19"/>
                    <a:pt x="1" y="19"/>
                  </a:cubicBezTo>
                  <a:cubicBezTo>
                    <a:pt x="1" y="19"/>
                    <a:pt x="1272" y="871"/>
                    <a:pt x="1209" y="2744"/>
                  </a:cubicBezTo>
                  <a:lnTo>
                    <a:pt x="2174" y="1463"/>
                  </a:lnTo>
                  <a:lnTo>
                    <a:pt x="3507" y="2383"/>
                  </a:lnTo>
                  <a:cubicBezTo>
                    <a:pt x="3507" y="2383"/>
                    <a:pt x="3088" y="520"/>
                    <a:pt x="2011" y="113"/>
                  </a:cubicBezTo>
                  <a:cubicBezTo>
                    <a:pt x="1545" y="22"/>
                    <a:pt x="1018" y="0"/>
                    <a:pt x="620" y="0"/>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2583811" y="2871577"/>
              <a:ext cx="71011" cy="559676"/>
            </a:xfrm>
            <a:custGeom>
              <a:avLst/>
              <a:gdLst/>
              <a:ahLst/>
              <a:cxnLst/>
              <a:rect l="l" t="t" r="r" b="b"/>
              <a:pathLst>
                <a:path w="3698" h="29146" extrusionOk="0">
                  <a:moveTo>
                    <a:pt x="0" y="0"/>
                  </a:moveTo>
                  <a:lnTo>
                    <a:pt x="0" y="29146"/>
                  </a:lnTo>
                  <a:lnTo>
                    <a:pt x="3697" y="29146"/>
                  </a:lnTo>
                  <a:lnTo>
                    <a:pt x="3697"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0"/>
            <p:cNvSpPr/>
            <p:nvPr/>
          </p:nvSpPr>
          <p:spPr>
            <a:xfrm>
              <a:off x="2620430" y="2936847"/>
              <a:ext cx="191026" cy="267836"/>
            </a:xfrm>
            <a:custGeom>
              <a:avLst/>
              <a:gdLst/>
              <a:ahLst/>
              <a:cxnLst/>
              <a:rect l="l" t="t" r="r" b="b"/>
              <a:pathLst>
                <a:path w="9948" h="13948" extrusionOk="0">
                  <a:moveTo>
                    <a:pt x="4935" y="2398"/>
                  </a:moveTo>
                  <a:lnTo>
                    <a:pt x="6109" y="8557"/>
                  </a:lnTo>
                  <a:lnTo>
                    <a:pt x="3755" y="8557"/>
                  </a:lnTo>
                  <a:lnTo>
                    <a:pt x="4935" y="2398"/>
                  </a:lnTo>
                  <a:close/>
                  <a:moveTo>
                    <a:pt x="3371" y="0"/>
                  </a:moveTo>
                  <a:lnTo>
                    <a:pt x="1" y="13948"/>
                  </a:lnTo>
                  <a:lnTo>
                    <a:pt x="2739" y="13948"/>
                  </a:lnTo>
                  <a:lnTo>
                    <a:pt x="3304" y="10951"/>
                  </a:lnTo>
                  <a:lnTo>
                    <a:pt x="6577" y="10951"/>
                  </a:lnTo>
                  <a:lnTo>
                    <a:pt x="7142" y="13948"/>
                  </a:lnTo>
                  <a:lnTo>
                    <a:pt x="9947" y="13948"/>
                  </a:lnTo>
                  <a:lnTo>
                    <a:pt x="6577"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0"/>
            <p:cNvSpPr/>
            <p:nvPr/>
          </p:nvSpPr>
          <p:spPr>
            <a:xfrm>
              <a:off x="2769154" y="3071341"/>
              <a:ext cx="206849" cy="322852"/>
            </a:xfrm>
            <a:custGeom>
              <a:avLst/>
              <a:gdLst/>
              <a:ahLst/>
              <a:cxnLst/>
              <a:rect l="l" t="t" r="r" b="b"/>
              <a:pathLst>
                <a:path w="10772" h="16813" extrusionOk="0">
                  <a:moveTo>
                    <a:pt x="1" y="1"/>
                  </a:moveTo>
                  <a:lnTo>
                    <a:pt x="1" y="16812"/>
                  </a:lnTo>
                  <a:lnTo>
                    <a:pt x="10771" y="16812"/>
                  </a:lnTo>
                  <a:lnTo>
                    <a:pt x="107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2811437" y="3116563"/>
              <a:ext cx="133342" cy="219638"/>
            </a:xfrm>
            <a:custGeom>
              <a:avLst/>
              <a:gdLst/>
              <a:ahLst/>
              <a:cxnLst/>
              <a:rect l="l" t="t" r="r" b="b"/>
              <a:pathLst>
                <a:path w="6944" h="11438" extrusionOk="0">
                  <a:moveTo>
                    <a:pt x="2801" y="1913"/>
                  </a:moveTo>
                  <a:cubicBezTo>
                    <a:pt x="3851" y="1913"/>
                    <a:pt x="4352" y="2225"/>
                    <a:pt x="4352" y="3184"/>
                  </a:cubicBezTo>
                  <a:cubicBezTo>
                    <a:pt x="4352" y="4138"/>
                    <a:pt x="3872" y="4573"/>
                    <a:pt x="2975" y="4573"/>
                  </a:cubicBezTo>
                  <a:lnTo>
                    <a:pt x="2168" y="4573"/>
                  </a:lnTo>
                  <a:lnTo>
                    <a:pt x="2168" y="1913"/>
                  </a:lnTo>
                  <a:close/>
                  <a:moveTo>
                    <a:pt x="3122" y="6368"/>
                  </a:moveTo>
                  <a:cubicBezTo>
                    <a:pt x="4059" y="6368"/>
                    <a:pt x="4708" y="6797"/>
                    <a:pt x="4708" y="7954"/>
                  </a:cubicBezTo>
                  <a:cubicBezTo>
                    <a:pt x="4708" y="9207"/>
                    <a:pt x="3979" y="9473"/>
                    <a:pt x="2963" y="9473"/>
                  </a:cubicBezTo>
                  <a:lnTo>
                    <a:pt x="2168" y="9473"/>
                  </a:lnTo>
                  <a:lnTo>
                    <a:pt x="2168" y="6368"/>
                  </a:lnTo>
                  <a:close/>
                  <a:moveTo>
                    <a:pt x="0" y="0"/>
                  </a:moveTo>
                  <a:lnTo>
                    <a:pt x="0" y="11437"/>
                  </a:lnTo>
                  <a:lnTo>
                    <a:pt x="2947" y="11437"/>
                  </a:lnTo>
                  <a:cubicBezTo>
                    <a:pt x="5250" y="11437"/>
                    <a:pt x="6944" y="10708"/>
                    <a:pt x="6944" y="8100"/>
                  </a:cubicBezTo>
                  <a:cubicBezTo>
                    <a:pt x="6944" y="6255"/>
                    <a:pt x="5899" y="5628"/>
                    <a:pt x="4878" y="5380"/>
                  </a:cubicBezTo>
                  <a:cubicBezTo>
                    <a:pt x="5724" y="5131"/>
                    <a:pt x="6560" y="4369"/>
                    <a:pt x="6560" y="2918"/>
                  </a:cubicBezTo>
                  <a:cubicBezTo>
                    <a:pt x="6560" y="774"/>
                    <a:pt x="5052" y="0"/>
                    <a:pt x="2591" y="0"/>
                  </a:cubicBez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40"/>
          <p:cNvGrpSpPr/>
          <p:nvPr/>
        </p:nvGrpSpPr>
        <p:grpSpPr>
          <a:xfrm rot="-824435">
            <a:off x="7214385" y="3231606"/>
            <a:ext cx="1160276" cy="923572"/>
            <a:chOff x="3441856" y="1700148"/>
            <a:chExt cx="942209" cy="749992"/>
          </a:xfrm>
        </p:grpSpPr>
        <p:sp>
          <p:nvSpPr>
            <p:cNvPr id="1128" name="Google Shape;1128;p40"/>
            <p:cNvSpPr/>
            <p:nvPr/>
          </p:nvSpPr>
          <p:spPr>
            <a:xfrm>
              <a:off x="3441856" y="1700148"/>
              <a:ext cx="942209" cy="749992"/>
            </a:xfrm>
            <a:custGeom>
              <a:avLst/>
              <a:gdLst/>
              <a:ahLst/>
              <a:cxnLst/>
              <a:rect l="l" t="t" r="r" b="b"/>
              <a:pathLst>
                <a:path w="49067" h="39057" extrusionOk="0">
                  <a:moveTo>
                    <a:pt x="28299" y="0"/>
                  </a:moveTo>
                  <a:cubicBezTo>
                    <a:pt x="28164" y="0"/>
                    <a:pt x="28033" y="18"/>
                    <a:pt x="27903" y="39"/>
                  </a:cubicBezTo>
                  <a:cubicBezTo>
                    <a:pt x="26447" y="153"/>
                    <a:pt x="25301" y="474"/>
                    <a:pt x="24443" y="1016"/>
                  </a:cubicBezTo>
                  <a:cubicBezTo>
                    <a:pt x="23320" y="615"/>
                    <a:pt x="21457" y="107"/>
                    <a:pt x="19227" y="107"/>
                  </a:cubicBezTo>
                  <a:cubicBezTo>
                    <a:pt x="18985" y="107"/>
                    <a:pt x="18742" y="113"/>
                    <a:pt x="18505" y="125"/>
                  </a:cubicBezTo>
                  <a:cubicBezTo>
                    <a:pt x="15914" y="248"/>
                    <a:pt x="10438" y="831"/>
                    <a:pt x="7334" y="1175"/>
                  </a:cubicBezTo>
                  <a:lnTo>
                    <a:pt x="4748" y="1175"/>
                  </a:lnTo>
                  <a:cubicBezTo>
                    <a:pt x="3732" y="1175"/>
                    <a:pt x="2897" y="1982"/>
                    <a:pt x="2874" y="3004"/>
                  </a:cubicBezTo>
                  <a:lnTo>
                    <a:pt x="2254" y="26684"/>
                  </a:lnTo>
                  <a:cubicBezTo>
                    <a:pt x="943" y="26978"/>
                    <a:pt x="1" y="27999"/>
                    <a:pt x="1" y="29247"/>
                  </a:cubicBezTo>
                  <a:lnTo>
                    <a:pt x="1" y="36410"/>
                  </a:lnTo>
                  <a:cubicBezTo>
                    <a:pt x="1" y="37809"/>
                    <a:pt x="1204" y="38944"/>
                    <a:pt x="2795" y="39051"/>
                  </a:cubicBezTo>
                  <a:cubicBezTo>
                    <a:pt x="2874" y="39057"/>
                    <a:pt x="2953" y="39057"/>
                    <a:pt x="3038" y="39057"/>
                  </a:cubicBezTo>
                  <a:lnTo>
                    <a:pt x="46029" y="39057"/>
                  </a:lnTo>
                  <a:cubicBezTo>
                    <a:pt x="46109" y="39057"/>
                    <a:pt x="46193" y="39057"/>
                    <a:pt x="46271" y="39051"/>
                  </a:cubicBezTo>
                  <a:cubicBezTo>
                    <a:pt x="47863" y="38944"/>
                    <a:pt x="49066" y="37809"/>
                    <a:pt x="49066" y="36410"/>
                  </a:cubicBezTo>
                  <a:lnTo>
                    <a:pt x="49066" y="29247"/>
                  </a:lnTo>
                  <a:cubicBezTo>
                    <a:pt x="49066" y="28067"/>
                    <a:pt x="48225" y="27090"/>
                    <a:pt x="47029" y="26741"/>
                  </a:cubicBezTo>
                  <a:lnTo>
                    <a:pt x="46555" y="3014"/>
                  </a:lnTo>
                  <a:cubicBezTo>
                    <a:pt x="46532" y="1993"/>
                    <a:pt x="45696" y="1175"/>
                    <a:pt x="44674" y="1175"/>
                  </a:cubicBezTo>
                  <a:lnTo>
                    <a:pt x="42332" y="1175"/>
                  </a:lnTo>
                  <a:cubicBezTo>
                    <a:pt x="39385" y="847"/>
                    <a:pt x="34356" y="310"/>
                    <a:pt x="31556" y="136"/>
                  </a:cubicBezTo>
                  <a:cubicBezTo>
                    <a:pt x="31335" y="52"/>
                    <a:pt x="31098" y="0"/>
                    <a:pt x="30850" y="0"/>
                  </a:cubicBezTo>
                  <a:close/>
                </a:path>
              </a:pathLst>
            </a:cu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3477956" y="2246997"/>
              <a:ext cx="869988" cy="167062"/>
            </a:xfrm>
            <a:custGeom>
              <a:avLst/>
              <a:gdLst/>
              <a:ahLst/>
              <a:cxnLst/>
              <a:rect l="l" t="t" r="r" b="b"/>
              <a:pathLst>
                <a:path w="45306" h="8700" extrusionOk="0">
                  <a:moveTo>
                    <a:pt x="1158" y="1"/>
                  </a:moveTo>
                  <a:cubicBezTo>
                    <a:pt x="520" y="1"/>
                    <a:pt x="1" y="345"/>
                    <a:pt x="1" y="769"/>
                  </a:cubicBezTo>
                  <a:lnTo>
                    <a:pt x="1" y="7932"/>
                  </a:lnTo>
                  <a:cubicBezTo>
                    <a:pt x="1" y="8361"/>
                    <a:pt x="520" y="8700"/>
                    <a:pt x="1158" y="8700"/>
                  </a:cubicBezTo>
                  <a:lnTo>
                    <a:pt x="44149" y="8700"/>
                  </a:lnTo>
                  <a:cubicBezTo>
                    <a:pt x="44787" y="8700"/>
                    <a:pt x="45306" y="8361"/>
                    <a:pt x="45306" y="7932"/>
                  </a:cubicBezTo>
                  <a:lnTo>
                    <a:pt x="45306" y="769"/>
                  </a:lnTo>
                  <a:cubicBezTo>
                    <a:pt x="45306" y="345"/>
                    <a:pt x="44787" y="1"/>
                    <a:pt x="44149"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0"/>
            <p:cNvSpPr/>
            <p:nvPr/>
          </p:nvSpPr>
          <p:spPr>
            <a:xfrm>
              <a:off x="3477956" y="2246997"/>
              <a:ext cx="869988" cy="167062"/>
            </a:xfrm>
            <a:custGeom>
              <a:avLst/>
              <a:gdLst/>
              <a:ahLst/>
              <a:cxnLst/>
              <a:rect l="l" t="t" r="r" b="b"/>
              <a:pathLst>
                <a:path w="45306" h="8700" extrusionOk="0">
                  <a:moveTo>
                    <a:pt x="1158" y="1"/>
                  </a:moveTo>
                  <a:cubicBezTo>
                    <a:pt x="520" y="1"/>
                    <a:pt x="1" y="345"/>
                    <a:pt x="1" y="769"/>
                  </a:cubicBezTo>
                  <a:lnTo>
                    <a:pt x="1" y="7932"/>
                  </a:lnTo>
                  <a:cubicBezTo>
                    <a:pt x="1" y="8361"/>
                    <a:pt x="520" y="8700"/>
                    <a:pt x="1158" y="8700"/>
                  </a:cubicBezTo>
                  <a:lnTo>
                    <a:pt x="44149" y="8700"/>
                  </a:lnTo>
                  <a:cubicBezTo>
                    <a:pt x="44787" y="8700"/>
                    <a:pt x="45306" y="8361"/>
                    <a:pt x="45306" y="7932"/>
                  </a:cubicBezTo>
                  <a:lnTo>
                    <a:pt x="45306" y="769"/>
                  </a:lnTo>
                  <a:cubicBezTo>
                    <a:pt x="45306" y="345"/>
                    <a:pt x="44787" y="1"/>
                    <a:pt x="44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0"/>
            <p:cNvSpPr/>
            <p:nvPr/>
          </p:nvSpPr>
          <p:spPr>
            <a:xfrm>
              <a:off x="3477956" y="2370123"/>
              <a:ext cx="869988" cy="43935"/>
            </a:xfrm>
            <a:custGeom>
              <a:avLst/>
              <a:gdLst/>
              <a:ahLst/>
              <a:cxnLst/>
              <a:rect l="l" t="t" r="r" b="b"/>
              <a:pathLst>
                <a:path w="45306" h="2288" extrusionOk="0">
                  <a:moveTo>
                    <a:pt x="1" y="1"/>
                  </a:moveTo>
                  <a:lnTo>
                    <a:pt x="1" y="1520"/>
                  </a:lnTo>
                  <a:cubicBezTo>
                    <a:pt x="1" y="1944"/>
                    <a:pt x="520" y="2288"/>
                    <a:pt x="1158" y="2288"/>
                  </a:cubicBezTo>
                  <a:lnTo>
                    <a:pt x="44149" y="2288"/>
                  </a:lnTo>
                  <a:cubicBezTo>
                    <a:pt x="44787" y="2288"/>
                    <a:pt x="45306" y="1944"/>
                    <a:pt x="45306" y="1520"/>
                  </a:cubicBezTo>
                  <a:lnTo>
                    <a:pt x="453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170821" y="2246997"/>
              <a:ext cx="32433" cy="167062"/>
            </a:xfrm>
            <a:custGeom>
              <a:avLst/>
              <a:gdLst/>
              <a:ahLst/>
              <a:cxnLst/>
              <a:rect l="l" t="t" r="r" b="b"/>
              <a:pathLst>
                <a:path w="1689" h="8700" extrusionOk="0">
                  <a:moveTo>
                    <a:pt x="1" y="1"/>
                  </a:moveTo>
                  <a:lnTo>
                    <a:pt x="1" y="8700"/>
                  </a:lnTo>
                  <a:lnTo>
                    <a:pt x="1689" y="8700"/>
                  </a:lnTo>
                  <a:lnTo>
                    <a:pt x="1689"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4221765" y="2246997"/>
              <a:ext cx="32433" cy="167062"/>
            </a:xfrm>
            <a:custGeom>
              <a:avLst/>
              <a:gdLst/>
              <a:ahLst/>
              <a:cxnLst/>
              <a:rect l="l" t="t" r="r" b="b"/>
              <a:pathLst>
                <a:path w="1689" h="8700" extrusionOk="0">
                  <a:moveTo>
                    <a:pt x="0" y="1"/>
                  </a:moveTo>
                  <a:lnTo>
                    <a:pt x="0" y="8700"/>
                  </a:lnTo>
                  <a:lnTo>
                    <a:pt x="1688" y="8700"/>
                  </a:lnTo>
                  <a:lnTo>
                    <a:pt x="1688" y="1"/>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0"/>
            <p:cNvSpPr/>
            <p:nvPr/>
          </p:nvSpPr>
          <p:spPr>
            <a:xfrm>
              <a:off x="3879250" y="2209379"/>
              <a:ext cx="76426" cy="59643"/>
            </a:xfrm>
            <a:custGeom>
              <a:avLst/>
              <a:gdLst/>
              <a:ahLst/>
              <a:cxnLst/>
              <a:rect l="l" t="t" r="r" b="b"/>
              <a:pathLst>
                <a:path w="3980" h="3106" extrusionOk="0">
                  <a:moveTo>
                    <a:pt x="1986" y="1"/>
                  </a:moveTo>
                  <a:cubicBezTo>
                    <a:pt x="886" y="1"/>
                    <a:pt x="0" y="696"/>
                    <a:pt x="0" y="1553"/>
                  </a:cubicBezTo>
                  <a:cubicBezTo>
                    <a:pt x="0" y="2411"/>
                    <a:pt x="886" y="3106"/>
                    <a:pt x="1986" y="3106"/>
                  </a:cubicBezTo>
                  <a:cubicBezTo>
                    <a:pt x="3088" y="3106"/>
                    <a:pt x="3979" y="2411"/>
                    <a:pt x="3979" y="1553"/>
                  </a:cubicBezTo>
                  <a:cubicBezTo>
                    <a:pt x="3979" y="696"/>
                    <a:pt x="3088" y="1"/>
                    <a:pt x="1986" y="1"/>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0"/>
            <p:cNvSpPr/>
            <p:nvPr/>
          </p:nvSpPr>
          <p:spPr>
            <a:xfrm>
              <a:off x="3520010" y="1758677"/>
              <a:ext cx="789703" cy="499303"/>
            </a:xfrm>
            <a:custGeom>
              <a:avLst/>
              <a:gdLst/>
              <a:ahLst/>
              <a:cxnLst/>
              <a:rect l="l" t="t" r="r" b="b"/>
              <a:pathLst>
                <a:path w="41125" h="26002" extrusionOk="0">
                  <a:moveTo>
                    <a:pt x="678" y="0"/>
                  </a:moveTo>
                  <a:lnTo>
                    <a:pt x="0" y="26001"/>
                  </a:lnTo>
                  <a:lnTo>
                    <a:pt x="41124" y="26001"/>
                  </a:lnTo>
                  <a:lnTo>
                    <a:pt x="40604"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3886509" y="2215678"/>
              <a:ext cx="61909" cy="47161"/>
            </a:xfrm>
            <a:custGeom>
              <a:avLst/>
              <a:gdLst/>
              <a:ahLst/>
              <a:cxnLst/>
              <a:rect l="l" t="t" r="r" b="b"/>
              <a:pathLst>
                <a:path w="3224" h="2456" extrusionOk="0">
                  <a:moveTo>
                    <a:pt x="1608" y="1"/>
                  </a:moveTo>
                  <a:cubicBezTo>
                    <a:pt x="717" y="1"/>
                    <a:pt x="0" y="548"/>
                    <a:pt x="0" y="1231"/>
                  </a:cubicBezTo>
                  <a:cubicBezTo>
                    <a:pt x="0" y="1908"/>
                    <a:pt x="717" y="2456"/>
                    <a:pt x="1608" y="2456"/>
                  </a:cubicBezTo>
                  <a:cubicBezTo>
                    <a:pt x="2501" y="2456"/>
                    <a:pt x="3223" y="1908"/>
                    <a:pt x="3223" y="1231"/>
                  </a:cubicBezTo>
                  <a:cubicBezTo>
                    <a:pt x="3223" y="548"/>
                    <a:pt x="2501" y="1"/>
                    <a:pt x="1608" y="1"/>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3917271" y="1737900"/>
              <a:ext cx="367728" cy="502510"/>
            </a:xfrm>
            <a:custGeom>
              <a:avLst/>
              <a:gdLst/>
              <a:ahLst/>
              <a:cxnLst/>
              <a:rect l="l" t="t" r="r" b="b"/>
              <a:pathLst>
                <a:path w="19150" h="26169" extrusionOk="0">
                  <a:moveTo>
                    <a:pt x="5462" y="0"/>
                  </a:moveTo>
                  <a:cubicBezTo>
                    <a:pt x="2235" y="0"/>
                    <a:pt x="92" y="1184"/>
                    <a:pt x="92" y="1184"/>
                  </a:cubicBezTo>
                  <a:cubicBezTo>
                    <a:pt x="159" y="1252"/>
                    <a:pt x="1" y="26169"/>
                    <a:pt x="1" y="26169"/>
                  </a:cubicBezTo>
                  <a:cubicBezTo>
                    <a:pt x="1" y="26169"/>
                    <a:pt x="1345" y="25231"/>
                    <a:pt x="3812" y="25033"/>
                  </a:cubicBezTo>
                  <a:cubicBezTo>
                    <a:pt x="4477" y="24981"/>
                    <a:pt x="5206" y="24957"/>
                    <a:pt x="5976" y="24957"/>
                  </a:cubicBezTo>
                  <a:cubicBezTo>
                    <a:pt x="11532" y="24957"/>
                    <a:pt x="19149" y="26169"/>
                    <a:pt x="19149" y="26169"/>
                  </a:cubicBezTo>
                  <a:lnTo>
                    <a:pt x="19149" y="1275"/>
                  </a:lnTo>
                  <a:cubicBezTo>
                    <a:pt x="19149" y="1275"/>
                    <a:pt x="9693" y="191"/>
                    <a:pt x="6110" y="16"/>
                  </a:cubicBezTo>
                  <a:cubicBezTo>
                    <a:pt x="5889" y="5"/>
                    <a:pt x="5673" y="0"/>
                    <a:pt x="5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0"/>
            <p:cNvSpPr/>
            <p:nvPr/>
          </p:nvSpPr>
          <p:spPr>
            <a:xfrm>
              <a:off x="3917271" y="2230752"/>
              <a:ext cx="134" cy="9659"/>
            </a:xfrm>
            <a:custGeom>
              <a:avLst/>
              <a:gdLst/>
              <a:ahLst/>
              <a:cxnLst/>
              <a:rect l="l" t="t" r="r" b="b"/>
              <a:pathLst>
                <a:path w="7" h="503" extrusionOk="0">
                  <a:moveTo>
                    <a:pt x="1" y="0"/>
                  </a:moveTo>
                  <a:lnTo>
                    <a:pt x="1" y="503"/>
                  </a:lnTo>
                  <a:cubicBezTo>
                    <a:pt x="1" y="503"/>
                    <a:pt x="1" y="321"/>
                    <a:pt x="6" y="0"/>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0"/>
            <p:cNvSpPr/>
            <p:nvPr/>
          </p:nvSpPr>
          <p:spPr>
            <a:xfrm>
              <a:off x="3917271" y="2217137"/>
              <a:ext cx="367728" cy="28477"/>
            </a:xfrm>
            <a:custGeom>
              <a:avLst/>
              <a:gdLst/>
              <a:ahLst/>
              <a:cxnLst/>
              <a:rect l="l" t="t" r="r" b="b"/>
              <a:pathLst>
                <a:path w="19150" h="1483" extrusionOk="0">
                  <a:moveTo>
                    <a:pt x="5976" y="0"/>
                  </a:moveTo>
                  <a:cubicBezTo>
                    <a:pt x="5206" y="0"/>
                    <a:pt x="4477" y="24"/>
                    <a:pt x="3812" y="76"/>
                  </a:cubicBezTo>
                  <a:cubicBezTo>
                    <a:pt x="1345" y="274"/>
                    <a:pt x="1" y="1212"/>
                    <a:pt x="1" y="1212"/>
                  </a:cubicBezTo>
                  <a:lnTo>
                    <a:pt x="1" y="1483"/>
                  </a:lnTo>
                  <a:lnTo>
                    <a:pt x="19149" y="1483"/>
                  </a:lnTo>
                  <a:lnTo>
                    <a:pt x="19149" y="1212"/>
                  </a:lnTo>
                  <a:cubicBezTo>
                    <a:pt x="19149" y="1212"/>
                    <a:pt x="11532" y="0"/>
                    <a:pt x="5976" y="0"/>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0"/>
            <p:cNvSpPr/>
            <p:nvPr/>
          </p:nvSpPr>
          <p:spPr>
            <a:xfrm>
              <a:off x="3549812" y="1738323"/>
              <a:ext cx="368573" cy="502299"/>
            </a:xfrm>
            <a:custGeom>
              <a:avLst/>
              <a:gdLst/>
              <a:ahLst/>
              <a:cxnLst/>
              <a:rect l="l" t="t" r="r" b="b"/>
              <a:pathLst>
                <a:path w="19194" h="26158" extrusionOk="0">
                  <a:moveTo>
                    <a:pt x="13604" y="0"/>
                  </a:moveTo>
                  <a:cubicBezTo>
                    <a:pt x="13397" y="0"/>
                    <a:pt x="13187" y="5"/>
                    <a:pt x="12973" y="16"/>
                  </a:cubicBezTo>
                  <a:cubicBezTo>
                    <a:pt x="9395" y="185"/>
                    <a:pt x="1" y="1264"/>
                    <a:pt x="1" y="1264"/>
                  </a:cubicBezTo>
                  <a:lnTo>
                    <a:pt x="1" y="26158"/>
                  </a:lnTo>
                  <a:cubicBezTo>
                    <a:pt x="1" y="26158"/>
                    <a:pt x="7610" y="24953"/>
                    <a:pt x="13166" y="24953"/>
                  </a:cubicBezTo>
                  <a:cubicBezTo>
                    <a:pt x="13938" y="24953"/>
                    <a:pt x="14671" y="24976"/>
                    <a:pt x="15338" y="25029"/>
                  </a:cubicBezTo>
                  <a:cubicBezTo>
                    <a:pt x="17805" y="25227"/>
                    <a:pt x="19149" y="26158"/>
                    <a:pt x="19149" y="26158"/>
                  </a:cubicBezTo>
                  <a:cubicBezTo>
                    <a:pt x="19149" y="26158"/>
                    <a:pt x="19126" y="1287"/>
                    <a:pt x="19194" y="1219"/>
                  </a:cubicBezTo>
                  <a:cubicBezTo>
                    <a:pt x="19194" y="1219"/>
                    <a:pt x="16863" y="0"/>
                    <a:pt x="13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0"/>
            <p:cNvSpPr/>
            <p:nvPr/>
          </p:nvSpPr>
          <p:spPr>
            <a:xfrm>
              <a:off x="3917521" y="2231059"/>
              <a:ext cx="19" cy="9563"/>
            </a:xfrm>
            <a:custGeom>
              <a:avLst/>
              <a:gdLst/>
              <a:ahLst/>
              <a:cxnLst/>
              <a:rect l="l" t="t" r="r" b="b"/>
              <a:pathLst>
                <a:path w="1" h="498" extrusionOk="0">
                  <a:moveTo>
                    <a:pt x="0" y="0"/>
                  </a:moveTo>
                  <a:lnTo>
                    <a:pt x="0" y="498"/>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0"/>
            <p:cNvSpPr/>
            <p:nvPr/>
          </p:nvSpPr>
          <p:spPr>
            <a:xfrm>
              <a:off x="3549812" y="2217463"/>
              <a:ext cx="367728" cy="28458"/>
            </a:xfrm>
            <a:custGeom>
              <a:avLst/>
              <a:gdLst/>
              <a:ahLst/>
              <a:cxnLst/>
              <a:rect l="l" t="t" r="r" b="b"/>
              <a:pathLst>
                <a:path w="19150" h="1482" extrusionOk="0">
                  <a:moveTo>
                    <a:pt x="13166" y="1"/>
                  </a:moveTo>
                  <a:cubicBezTo>
                    <a:pt x="7610" y="1"/>
                    <a:pt x="1" y="1206"/>
                    <a:pt x="1" y="1206"/>
                  </a:cubicBezTo>
                  <a:lnTo>
                    <a:pt x="1" y="1482"/>
                  </a:lnTo>
                  <a:lnTo>
                    <a:pt x="19149" y="1482"/>
                  </a:lnTo>
                  <a:lnTo>
                    <a:pt x="19149" y="1206"/>
                  </a:lnTo>
                  <a:cubicBezTo>
                    <a:pt x="19149" y="1206"/>
                    <a:pt x="17805" y="275"/>
                    <a:pt x="15338" y="77"/>
                  </a:cubicBezTo>
                  <a:cubicBezTo>
                    <a:pt x="14671" y="24"/>
                    <a:pt x="13938" y="1"/>
                    <a:pt x="13166" y="1"/>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0"/>
            <p:cNvSpPr/>
            <p:nvPr/>
          </p:nvSpPr>
          <p:spPr>
            <a:xfrm>
              <a:off x="3917521" y="1736230"/>
              <a:ext cx="135397" cy="504392"/>
            </a:xfrm>
            <a:custGeom>
              <a:avLst/>
              <a:gdLst/>
              <a:ahLst/>
              <a:cxnLst/>
              <a:rect l="l" t="t" r="r" b="b"/>
              <a:pathLst>
                <a:path w="7051" h="26267" extrusionOk="0">
                  <a:moveTo>
                    <a:pt x="4287" y="1"/>
                  </a:moveTo>
                  <a:cubicBezTo>
                    <a:pt x="2780" y="1"/>
                    <a:pt x="769" y="224"/>
                    <a:pt x="45" y="1328"/>
                  </a:cubicBezTo>
                  <a:lnTo>
                    <a:pt x="0" y="26267"/>
                  </a:lnTo>
                  <a:cubicBezTo>
                    <a:pt x="0" y="26267"/>
                    <a:pt x="2059" y="25024"/>
                    <a:pt x="5925" y="25024"/>
                  </a:cubicBezTo>
                  <a:cubicBezTo>
                    <a:pt x="6284" y="25024"/>
                    <a:pt x="6660" y="25035"/>
                    <a:pt x="7050" y="25058"/>
                  </a:cubicBezTo>
                  <a:lnTo>
                    <a:pt x="6097" y="103"/>
                  </a:lnTo>
                  <a:cubicBezTo>
                    <a:pt x="6097" y="103"/>
                    <a:pt x="5308" y="1"/>
                    <a:pt x="4287"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0"/>
            <p:cNvSpPr/>
            <p:nvPr/>
          </p:nvSpPr>
          <p:spPr>
            <a:xfrm>
              <a:off x="3985267" y="1736249"/>
              <a:ext cx="49005" cy="239359"/>
            </a:xfrm>
            <a:custGeom>
              <a:avLst/>
              <a:gdLst/>
              <a:ahLst/>
              <a:cxnLst/>
              <a:rect l="l" t="t" r="r" b="b"/>
              <a:pathLst>
                <a:path w="2552" h="12465" extrusionOk="0">
                  <a:moveTo>
                    <a:pt x="0" y="0"/>
                  </a:moveTo>
                  <a:lnTo>
                    <a:pt x="0" y="10912"/>
                  </a:lnTo>
                  <a:lnTo>
                    <a:pt x="1269" y="12464"/>
                  </a:lnTo>
                  <a:lnTo>
                    <a:pt x="2551" y="10912"/>
                  </a:lnTo>
                  <a:lnTo>
                    <a:pt x="2551"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0"/>
            <p:cNvSpPr/>
            <p:nvPr/>
          </p:nvSpPr>
          <p:spPr>
            <a:xfrm>
              <a:off x="3549812" y="2216119"/>
              <a:ext cx="367728" cy="36965"/>
            </a:xfrm>
            <a:custGeom>
              <a:avLst/>
              <a:gdLst/>
              <a:ahLst/>
              <a:cxnLst/>
              <a:rect l="l" t="t" r="r" b="b"/>
              <a:pathLst>
                <a:path w="19150" h="1925" extrusionOk="0">
                  <a:moveTo>
                    <a:pt x="12590" y="1"/>
                  </a:moveTo>
                  <a:cubicBezTo>
                    <a:pt x="9753" y="1"/>
                    <a:pt x="5719" y="320"/>
                    <a:pt x="1" y="1276"/>
                  </a:cubicBezTo>
                  <a:lnTo>
                    <a:pt x="1" y="1552"/>
                  </a:lnTo>
                  <a:cubicBezTo>
                    <a:pt x="1" y="1552"/>
                    <a:pt x="6359" y="936"/>
                    <a:pt x="11807" y="936"/>
                  </a:cubicBezTo>
                  <a:cubicBezTo>
                    <a:pt x="15162" y="936"/>
                    <a:pt x="18171" y="1170"/>
                    <a:pt x="19137" y="1924"/>
                  </a:cubicBezTo>
                  <a:lnTo>
                    <a:pt x="19149" y="1276"/>
                  </a:lnTo>
                  <a:cubicBezTo>
                    <a:pt x="19149" y="1276"/>
                    <a:pt x="18263" y="1"/>
                    <a:pt x="12590"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0"/>
            <p:cNvSpPr/>
            <p:nvPr/>
          </p:nvSpPr>
          <p:spPr>
            <a:xfrm>
              <a:off x="3917271" y="2216753"/>
              <a:ext cx="367728" cy="36331"/>
            </a:xfrm>
            <a:custGeom>
              <a:avLst/>
              <a:gdLst/>
              <a:ahLst/>
              <a:cxnLst/>
              <a:rect l="l" t="t" r="r" b="b"/>
              <a:pathLst>
                <a:path w="19150" h="1892" extrusionOk="0">
                  <a:moveTo>
                    <a:pt x="6699" y="0"/>
                  </a:moveTo>
                  <a:cubicBezTo>
                    <a:pt x="1009" y="0"/>
                    <a:pt x="13" y="1243"/>
                    <a:pt x="13" y="1243"/>
                  </a:cubicBezTo>
                  <a:lnTo>
                    <a:pt x="1" y="1891"/>
                  </a:lnTo>
                  <a:cubicBezTo>
                    <a:pt x="1122" y="1106"/>
                    <a:pt x="4173" y="863"/>
                    <a:pt x="7518" y="863"/>
                  </a:cubicBezTo>
                  <a:cubicBezTo>
                    <a:pt x="12945" y="863"/>
                    <a:pt x="19149" y="1503"/>
                    <a:pt x="19149" y="1503"/>
                  </a:cubicBezTo>
                  <a:lnTo>
                    <a:pt x="19149" y="1232"/>
                  </a:lnTo>
                  <a:cubicBezTo>
                    <a:pt x="13530" y="308"/>
                    <a:pt x="9532" y="0"/>
                    <a:pt x="6699" y="0"/>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0"/>
            <p:cNvSpPr/>
            <p:nvPr/>
          </p:nvSpPr>
          <p:spPr>
            <a:xfrm>
              <a:off x="3821470" y="2245595"/>
              <a:ext cx="76964" cy="12386"/>
            </a:xfrm>
            <a:custGeom>
              <a:avLst/>
              <a:gdLst/>
              <a:ahLst/>
              <a:cxnLst/>
              <a:rect l="l" t="t" r="r" b="b"/>
              <a:pathLst>
                <a:path w="4008" h="645" extrusionOk="0">
                  <a:moveTo>
                    <a:pt x="3444" y="1"/>
                  </a:moveTo>
                  <a:lnTo>
                    <a:pt x="0" y="17"/>
                  </a:lnTo>
                  <a:lnTo>
                    <a:pt x="0" y="644"/>
                  </a:lnTo>
                  <a:lnTo>
                    <a:pt x="4008" y="644"/>
                  </a:lnTo>
                  <a:cubicBezTo>
                    <a:pt x="4008" y="644"/>
                    <a:pt x="3505" y="334"/>
                    <a:pt x="3444" y="1"/>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0"/>
            <p:cNvSpPr/>
            <p:nvPr/>
          </p:nvSpPr>
          <p:spPr>
            <a:xfrm>
              <a:off x="3936474" y="2245595"/>
              <a:ext cx="76983" cy="12386"/>
            </a:xfrm>
            <a:custGeom>
              <a:avLst/>
              <a:gdLst/>
              <a:ahLst/>
              <a:cxnLst/>
              <a:rect l="l" t="t" r="r" b="b"/>
              <a:pathLst>
                <a:path w="4009" h="645" extrusionOk="0">
                  <a:moveTo>
                    <a:pt x="564" y="1"/>
                  </a:moveTo>
                  <a:cubicBezTo>
                    <a:pt x="503" y="334"/>
                    <a:pt x="1" y="644"/>
                    <a:pt x="1" y="644"/>
                  </a:cubicBezTo>
                  <a:lnTo>
                    <a:pt x="4008" y="644"/>
                  </a:lnTo>
                  <a:lnTo>
                    <a:pt x="4008" y="17"/>
                  </a:lnTo>
                  <a:lnTo>
                    <a:pt x="564"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0"/>
            <p:cNvSpPr/>
            <p:nvPr/>
          </p:nvSpPr>
          <p:spPr>
            <a:xfrm>
              <a:off x="3560220" y="2253065"/>
              <a:ext cx="182885" cy="160994"/>
            </a:xfrm>
            <a:custGeom>
              <a:avLst/>
              <a:gdLst/>
              <a:ahLst/>
              <a:cxnLst/>
              <a:rect l="l" t="t" r="r" b="b"/>
              <a:pathLst>
                <a:path w="9524" h="8384" extrusionOk="0">
                  <a:moveTo>
                    <a:pt x="1" y="0"/>
                  </a:moveTo>
                  <a:lnTo>
                    <a:pt x="1" y="8384"/>
                  </a:lnTo>
                  <a:lnTo>
                    <a:pt x="9523" y="8384"/>
                  </a:lnTo>
                  <a:lnTo>
                    <a:pt x="9523"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0"/>
            <p:cNvSpPr/>
            <p:nvPr/>
          </p:nvSpPr>
          <p:spPr>
            <a:xfrm>
              <a:off x="3560220" y="2370776"/>
              <a:ext cx="182885" cy="43282"/>
            </a:xfrm>
            <a:custGeom>
              <a:avLst/>
              <a:gdLst/>
              <a:ahLst/>
              <a:cxnLst/>
              <a:rect l="l" t="t" r="r" b="b"/>
              <a:pathLst>
                <a:path w="9524" h="2254" extrusionOk="0">
                  <a:moveTo>
                    <a:pt x="1" y="1"/>
                  </a:moveTo>
                  <a:lnTo>
                    <a:pt x="1" y="2254"/>
                  </a:lnTo>
                  <a:lnTo>
                    <a:pt x="9523" y="2254"/>
                  </a:lnTo>
                  <a:lnTo>
                    <a:pt x="9523"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0"/>
            <p:cNvSpPr/>
            <p:nvPr/>
          </p:nvSpPr>
          <p:spPr>
            <a:xfrm>
              <a:off x="3617136" y="2253065"/>
              <a:ext cx="81092" cy="160994"/>
            </a:xfrm>
            <a:custGeom>
              <a:avLst/>
              <a:gdLst/>
              <a:ahLst/>
              <a:cxnLst/>
              <a:rect l="l" t="t" r="r" b="b"/>
              <a:pathLst>
                <a:path w="4223" h="8384" extrusionOk="0">
                  <a:moveTo>
                    <a:pt x="1" y="0"/>
                  </a:moveTo>
                  <a:lnTo>
                    <a:pt x="1" y="8384"/>
                  </a:lnTo>
                  <a:lnTo>
                    <a:pt x="4222" y="8384"/>
                  </a:lnTo>
                  <a:lnTo>
                    <a:pt x="4222"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0"/>
            <p:cNvSpPr/>
            <p:nvPr/>
          </p:nvSpPr>
          <p:spPr>
            <a:xfrm>
              <a:off x="3617136" y="2370776"/>
              <a:ext cx="81323" cy="43282"/>
            </a:xfrm>
            <a:custGeom>
              <a:avLst/>
              <a:gdLst/>
              <a:ahLst/>
              <a:cxnLst/>
              <a:rect l="l" t="t" r="r" b="b"/>
              <a:pathLst>
                <a:path w="4235" h="2254" extrusionOk="0">
                  <a:moveTo>
                    <a:pt x="1" y="1"/>
                  </a:moveTo>
                  <a:lnTo>
                    <a:pt x="1" y="2254"/>
                  </a:lnTo>
                  <a:lnTo>
                    <a:pt x="4235" y="2254"/>
                  </a:lnTo>
                  <a:lnTo>
                    <a:pt x="423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B2CDE3B5-EBEA-7153-7A0A-75F6C526E204}"/>
              </a:ext>
            </a:extLst>
          </p:cNvPr>
          <p:cNvSpPr txBox="1"/>
          <p:nvPr/>
        </p:nvSpPr>
        <p:spPr>
          <a:xfrm>
            <a:off x="2270594" y="2628213"/>
            <a:ext cx="4911922" cy="646331"/>
          </a:xfrm>
          <a:prstGeom prst="rect">
            <a:avLst/>
          </a:prstGeom>
          <a:noFill/>
        </p:spPr>
        <p:txBody>
          <a:bodyPr wrap="none" rtlCol="0">
            <a:spAutoFit/>
          </a:bodyPr>
          <a:lstStyle/>
          <a:p>
            <a:r>
              <a:rPr lang="en-VN" sz="3600" b="1" dirty="0">
                <a:solidFill>
                  <a:schemeClr val="accent3">
                    <a:lumMod val="75000"/>
                  </a:schemeClr>
                </a:solidFill>
              </a:rPr>
              <a:t>GIẢI PHƯƠNG TRÌNH</a:t>
            </a:r>
          </a:p>
        </p:txBody>
      </p:sp>
    </p:spTree>
  </p:cSld>
  <p:clrMapOvr>
    <a:masterClrMapping/>
  </p:clrMapOvr>
  <p:transition spd="med">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581137FC-DCB4-19D6-D35B-DE495403346F}"/>
              </a:ext>
            </a:extLst>
          </p:cNvPr>
          <p:cNvSpPr/>
          <p:nvPr/>
        </p:nvSpPr>
        <p:spPr>
          <a:xfrm>
            <a:off x="457199" y="393699"/>
            <a:ext cx="2082801"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Hoạt động 2</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9497EC0-8294-18DF-BC92-C0E1B2A9E0B7}"/>
                  </a:ext>
                </a:extLst>
              </p:cNvPr>
              <p:cNvSpPr txBox="1"/>
              <p:nvPr/>
            </p:nvSpPr>
            <p:spPr>
              <a:xfrm>
                <a:off x="2725270" y="393699"/>
                <a:ext cx="2967318" cy="2190984"/>
              </a:xfrm>
              <a:prstGeom prst="rect">
                <a:avLst/>
              </a:prstGeom>
              <a:noFill/>
            </p:spPr>
            <p:txBody>
              <a:bodyPr wrap="square">
                <a:spAutoFit/>
              </a:bodyPr>
              <a:lstStyle/>
              <a:p>
                <a:pPr algn="just">
                  <a:lnSpc>
                    <a:spcPct val="150000"/>
                  </a:lnSpc>
                  <a:spcAft>
                    <a:spcPts val="800"/>
                  </a:spcAft>
                </a:pPr>
                <a:r>
                  <a:rPr lang="en-US" sz="2000" dirty="0" err="1">
                    <a:effectLst/>
                    <a:latin typeface="Arial" panose="020B0604020202020204" pitchFamily="34" charset="0"/>
                    <a:ea typeface="Calibri" panose="020F0502020204030204" pitchFamily="34" charset="0"/>
                    <a:cs typeface="Arial" panose="020B0604020202020204" pitchFamily="34" charset="0"/>
                  </a:rPr>
                  <a:t>Giải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−1</m:t>
                            </m:r>
                          </m:e>
                        </m:d>
                      </m:e>
                      <m: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=9;</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−3)</m:t>
                        </m:r>
                      </m:e>
                      <m: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39497EC0-8294-18DF-BC92-C0E1B2A9E0B7}"/>
                  </a:ext>
                </a:extLst>
              </p:cNvPr>
              <p:cNvSpPr txBox="1">
                <a:spLocks noRot="1" noChangeAspect="1" noMove="1" noResize="1" noEditPoints="1" noAdjustHandles="1" noChangeArrowheads="1" noChangeShapeType="1" noTextEdit="1"/>
              </p:cNvSpPr>
              <p:nvPr/>
            </p:nvSpPr>
            <p:spPr>
              <a:xfrm>
                <a:off x="2725270" y="393699"/>
                <a:ext cx="2967318" cy="2190984"/>
              </a:xfrm>
              <a:prstGeom prst="rect">
                <a:avLst/>
              </a:prstGeom>
              <a:blipFill>
                <a:blip r:embed="rId2"/>
                <a:stretch>
                  <a:fillRect l="-2128" b="-4046"/>
                </a:stretch>
              </a:blipFill>
            </p:spPr>
            <p:txBody>
              <a:bodyPr/>
              <a:lstStyle/>
              <a:p>
                <a:r>
                  <a:rPr lang="en-VN">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323BBF99-6133-22DB-E467-8867D01EA0B4}"/>
                  </a:ext>
                </a:extLst>
              </p:cNvPr>
              <p:cNvSpPr txBox="1"/>
              <p:nvPr/>
            </p:nvSpPr>
            <p:spPr>
              <a:xfrm>
                <a:off x="4177054" y="3309485"/>
                <a:ext cx="3031067" cy="1062470"/>
              </a:xfrm>
              <a:prstGeom prst="rect">
                <a:avLst/>
              </a:prstGeom>
              <a:solidFill>
                <a:srgbClr val="FFFFE4"/>
              </a:solidFill>
            </p:spPr>
            <p:txBody>
              <a:bodyPr wrap="square">
                <a:spAutoFit/>
              </a:bodyPr>
              <a:lstStyle/>
              <a:p>
                <a:pPr algn="ctr">
                  <a:lnSpc>
                    <a:spcPct val="150000"/>
                  </a:lnSpc>
                  <a:spcAft>
                    <a:spcPts val="800"/>
                  </a:spcAft>
                </a:pPr>
                <a:r>
                  <a:rPr lang="en-US" sz="20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N</a:t>
                </a:r>
                <a:r>
                  <a:rPr lang="en-US" sz="20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hắc</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lại</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cũ</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≥0 ∀</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R</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7" name="TextBox 16">
                <a:extLst>
                  <a:ext uri="{FF2B5EF4-FFF2-40B4-BE49-F238E27FC236}">
                    <a16:creationId xmlns:a16="http://schemas.microsoft.com/office/drawing/2014/main" id="{323BBF99-6133-22DB-E467-8867D01EA0B4}"/>
                  </a:ext>
                </a:extLst>
              </p:cNvPr>
              <p:cNvSpPr txBox="1">
                <a:spLocks noRot="1" noChangeAspect="1" noMove="1" noResize="1" noEditPoints="1" noAdjustHandles="1" noChangeArrowheads="1" noChangeShapeType="1" noTextEdit="1"/>
              </p:cNvSpPr>
              <p:nvPr/>
            </p:nvSpPr>
            <p:spPr>
              <a:xfrm>
                <a:off x="4177054" y="3309485"/>
                <a:ext cx="3031067" cy="1062470"/>
              </a:xfrm>
              <a:prstGeom prst="rect">
                <a:avLst/>
              </a:prstGeom>
              <a:blipFill>
                <a:blip r:embed="rId3"/>
                <a:stretch>
                  <a:fillRect r="-833" b="-9412"/>
                </a:stretch>
              </a:blipFill>
            </p:spPr>
            <p:txBody>
              <a:bodyPr/>
              <a:lstStyle/>
              <a:p>
                <a:r>
                  <a:rPr lang="en-VN">
                    <a:noFill/>
                  </a:rPr>
                  <a:t> </a:t>
                </a:r>
              </a:p>
            </p:txBody>
          </p:sp>
        </mc:Fallback>
      </mc:AlternateContent>
      <p:pic>
        <p:nvPicPr>
          <p:cNvPr id="2" name="Picture 2">
            <a:extLst>
              <a:ext uri="{FF2B5EF4-FFF2-40B4-BE49-F238E27FC236}">
                <a16:creationId xmlns:a16="http://schemas.microsoft.com/office/drawing/2014/main" id="{D1C76DB9-DBAC-A7E8-F41A-12FDA0BF0B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59680" y="990521"/>
            <a:ext cx="1274036" cy="1680384"/>
          </a:xfrm>
          <a:prstGeom prst="rect">
            <a:avLst/>
          </a:prstGeom>
        </p:spPr>
      </p:pic>
      <p:sp>
        <p:nvSpPr>
          <p:cNvPr id="3" name="Freeform 9">
            <a:extLst>
              <a:ext uri="{FF2B5EF4-FFF2-40B4-BE49-F238E27FC236}">
                <a16:creationId xmlns:a16="http://schemas.microsoft.com/office/drawing/2014/main" id="{BDEAAC91-3EC7-3233-AA3D-559FB6350395}"/>
              </a:ext>
            </a:extLst>
          </p:cNvPr>
          <p:cNvSpPr/>
          <p:nvPr/>
        </p:nvSpPr>
        <p:spPr>
          <a:xfrm>
            <a:off x="2339646" y="3586882"/>
            <a:ext cx="1317954" cy="785073"/>
          </a:xfrm>
          <a:custGeom>
            <a:avLst/>
            <a:gdLst/>
            <a:ahLst/>
            <a:cxnLst/>
            <a:rect l="l" t="t" r="r" b="b"/>
            <a:pathLst>
              <a:path w="1310332" h="781435">
                <a:moveTo>
                  <a:pt x="0" y="0"/>
                </a:moveTo>
                <a:lnTo>
                  <a:pt x="1310332" y="0"/>
                </a:lnTo>
                <a:lnTo>
                  <a:pt x="1310332" y="781435"/>
                </a:lnTo>
                <a:lnTo>
                  <a:pt x="0" y="781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4968612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dissolve">
                                      <p:cBhvr>
                                        <p:cTn id="13" dur="500"/>
                                        <p:tgtEl>
                                          <p:spTgt spid="8">
                                            <p:txEl>
                                              <p:pRg st="0" end="0"/>
                                            </p:txEl>
                                          </p:spTgt>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dissolve">
                                      <p:cBhvr>
                                        <p:cTn id="21" dur="500"/>
                                        <p:tgtEl>
                                          <p:spTgt spid="8">
                                            <p:txEl>
                                              <p:pRg st="2" end="2"/>
                                            </p:txEl>
                                          </p:spTgt>
                                        </p:tgtEl>
                                      </p:cBhvr>
                                    </p:animEffect>
                                  </p:childTnLst>
                                </p:cTn>
                              </p:par>
                            </p:childTnLst>
                          </p:cTn>
                        </p:par>
                        <p:par>
                          <p:cTn id="22" fill="hold">
                            <p:stCondLst>
                              <p:cond delay="1500"/>
                            </p:stCondLst>
                            <p:childTnLst>
                              <p:par>
                                <p:cTn id="23" presetID="9" presetClass="entr" presetSubtype="0"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dissolve">
                                      <p:cBhvr>
                                        <p:cTn id="25" dur="5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7667A-2539-B5CC-DC53-E48BDE06D578}"/>
              </a:ext>
            </a:extLst>
          </p:cNvPr>
          <p:cNvSpPr txBox="1"/>
          <p:nvPr/>
        </p:nvSpPr>
        <p:spPr>
          <a:xfrm>
            <a:off x="4024414" y="589973"/>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F57F747-8175-F4F6-5E1E-B7B24C716274}"/>
                  </a:ext>
                </a:extLst>
              </p:cNvPr>
              <p:cNvSpPr txBox="1"/>
              <p:nvPr/>
            </p:nvSpPr>
            <p:spPr>
              <a:xfrm>
                <a:off x="722866" y="993805"/>
                <a:ext cx="6917508" cy="3343800"/>
              </a:xfrm>
              <a:prstGeom prst="rect">
                <a:avLst/>
              </a:prstGeom>
              <a:noFill/>
            </p:spPr>
            <p:txBody>
              <a:bodyPr wrap="square">
                <a:spAutoFit/>
              </a:bodyPr>
              <a:lstStyle/>
              <a:p>
                <a:pPr algn="just">
                  <a:lnSpc>
                    <a:spcPct val="250000"/>
                  </a:lnSpc>
                  <a:spcAft>
                    <a:spcPts val="800"/>
                  </a:spcAf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e>
                        </m:d>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=0 →</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−2=0→</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50000"/>
                  </a:lnSpc>
                  <a:spcAft>
                    <a:spcPts val="800"/>
                  </a:spcAft>
                </a:pP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e>
                        </m:d>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=9</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50000"/>
                  </a:lnSpc>
                  <a:spcAft>
                    <a:spcPts val="800"/>
                  </a:spcAft>
                </a:pP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−1=±3 →</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hoặc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50000"/>
                  </a:lnSpc>
                  <a:spcAft>
                    <a:spcPts val="800"/>
                  </a:spcAft>
                </a:pP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Vì</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−3</m:t>
                            </m:r>
                          </m:e>
                        </m:d>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 ∀ </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−1&lt;0 </m:t>
                    </m:r>
                  </m:oMath>
                </a14:m>
                <a:r>
                  <a:rPr lang="en-US" sz="2000" dirty="0" err="1">
                    <a:effectLst/>
                    <a:latin typeface="Arial" panose="020B0604020202020204" pitchFamily="34" charset="0"/>
                    <a:ea typeface="Times New Roman" panose="02020603050405020304" pitchFamily="18" charset="0"/>
                    <a:cs typeface="Arial" panose="020B0604020202020204" pitchFamily="34" charset="0"/>
                  </a:rPr>
                  <a:t>nên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vô</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BF57F747-8175-F4F6-5E1E-B7B24C716274}"/>
                  </a:ext>
                </a:extLst>
              </p:cNvPr>
              <p:cNvSpPr txBox="1">
                <a:spLocks noRot="1" noChangeAspect="1" noMove="1" noResize="1" noEditPoints="1" noAdjustHandles="1" noChangeArrowheads="1" noChangeShapeType="1" noTextEdit="1"/>
              </p:cNvSpPr>
              <p:nvPr/>
            </p:nvSpPr>
            <p:spPr>
              <a:xfrm>
                <a:off x="722866" y="993805"/>
                <a:ext cx="6917508" cy="3343800"/>
              </a:xfrm>
              <a:prstGeom prst="rect">
                <a:avLst/>
              </a:prstGeom>
              <a:blipFill>
                <a:blip r:embed="rId2"/>
                <a:stretch>
                  <a:fillRect l="-1101" b="-2273"/>
                </a:stretch>
              </a:blipFill>
            </p:spPr>
            <p:txBody>
              <a:bodyPr/>
              <a:lstStyle/>
              <a:p>
                <a:r>
                  <a:rPr lang="en-VN">
                    <a:noFill/>
                  </a:rPr>
                  <a:t> </a:t>
                </a:r>
              </a:p>
            </p:txBody>
          </p:sp>
        </mc:Fallback>
      </mc:AlternateContent>
      <p:sp>
        <p:nvSpPr>
          <p:cNvPr id="2" name="Freeform 22">
            <a:extLst>
              <a:ext uri="{FF2B5EF4-FFF2-40B4-BE49-F238E27FC236}">
                <a16:creationId xmlns:a16="http://schemas.microsoft.com/office/drawing/2014/main" id="{72EC601E-34F9-E3CD-4A44-C84B44BF8BBE}"/>
              </a:ext>
            </a:extLst>
          </p:cNvPr>
          <p:cNvSpPr/>
          <p:nvPr/>
        </p:nvSpPr>
        <p:spPr>
          <a:xfrm>
            <a:off x="6857114" y="1071808"/>
            <a:ext cx="1566519" cy="1499942"/>
          </a:xfrm>
          <a:custGeom>
            <a:avLst/>
            <a:gdLst/>
            <a:ahLst/>
            <a:cxnLst/>
            <a:rect l="l" t="t" r="r" b="b"/>
            <a:pathLst>
              <a:path w="1566519" h="1499942">
                <a:moveTo>
                  <a:pt x="0" y="0"/>
                </a:moveTo>
                <a:lnTo>
                  <a:pt x="1566519" y="0"/>
                </a:lnTo>
                <a:lnTo>
                  <a:pt x="1566519" y="1499942"/>
                </a:lnTo>
                <a:lnTo>
                  <a:pt x="0" y="1499942"/>
                </a:lnTo>
                <a:lnTo>
                  <a:pt x="0" y="0"/>
                </a:lnTo>
                <a:close/>
              </a:path>
            </a:pathLst>
          </a:custGeom>
          <a:blipFill>
            <a:blip r:embed="rId3"/>
            <a:stretch>
              <a:fillRect/>
            </a:stretch>
          </a:blipFill>
        </p:spPr>
      </p:sp>
    </p:spTree>
    <p:extLst>
      <p:ext uri="{BB962C8B-B14F-4D97-AF65-F5344CB8AC3E}">
        <p14:creationId xmlns:p14="http://schemas.microsoft.com/office/powerpoint/2010/main" val="195331230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linds(horizontal)">
                                      <p:cBhvr>
                                        <p:cTn id="2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F67BBE8-A4F8-BB73-987D-F751E404C265}"/>
                  </a:ext>
                </a:extLst>
              </p:cNvPr>
              <p:cNvSpPr txBox="1"/>
              <p:nvPr/>
            </p:nvSpPr>
            <p:spPr>
              <a:xfrm>
                <a:off x="403411" y="856112"/>
                <a:ext cx="8337175" cy="3799886"/>
              </a:xfrm>
              <a:prstGeom prst="rect">
                <a:avLst/>
              </a:prstGeom>
              <a:noFill/>
            </p:spPr>
            <p:txBody>
              <a:bodyPr wrap="square">
                <a:spAutoFit/>
              </a:bodyPr>
              <a:lstStyle/>
              <a:p>
                <a:pPr algn="just">
                  <a:lnSpc>
                    <a:spcPct val="150000"/>
                  </a:lnSpc>
                  <a:spcAft>
                    <a:spcPts val="8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Cho m, n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2000" dirty="0">
                    <a:effectLst/>
                    <a:latin typeface="Arial" panose="020B0604020202020204" pitchFamily="34" charset="0"/>
                    <a:ea typeface="Times New Roman" panose="02020603050405020304" pitchFamily="18" charset="0"/>
                    <a:cs typeface="Arial" panose="020B0604020202020204" pitchFamily="34" charset="0"/>
                  </a:rPr>
                  <a:t>. Ta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err="1">
                    <a:effectLst/>
                    <a:latin typeface="Arial" panose="020B0604020202020204" pitchFamily="34" charset="0"/>
                    <a:ea typeface="Times New Roman" panose="02020603050405020304" pitchFamily="18" charset="0"/>
                    <a:cs typeface="Arial" panose="020B0604020202020204" pitchFamily="34" charset="0"/>
                  </a:rPr>
                  <a:t>như</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sau</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spcAft>
                    <a:spcPts val="800"/>
                  </a:spcAft>
                  <a:buFont typeface="Arial" panose="020B0604020202020204" pitchFamily="34" charset="0"/>
                  <a:buChar char="•"/>
                </a:pPr>
                <a:r>
                  <a:rPr lang="en-US" sz="2000" dirty="0">
                    <a:effectLst/>
                    <a:latin typeface="Arial" panose="020B0604020202020204" pitchFamily="34" charset="0"/>
                    <a:ea typeface="Times New Roman" panose="02020603050405020304" pitchFamily="18" charset="0"/>
                    <a:cs typeface="Arial" panose="020B0604020202020204" pitchFamily="34" charset="0"/>
                  </a:rPr>
                  <a:t>Khi m &gt; 0, ta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en-VN"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VN" sz="2000" i="1" dirty="0">
                        <a:latin typeface="Cambria Math" panose="02040503050406030204" pitchFamily="18" charset="0"/>
                        <a:ea typeface="Cambria Math" panose="02040503050406030204" pitchFamily="18" charset="0"/>
                        <a:cs typeface="Arial" panose="020B0604020202020204" pitchFamily="34" charset="0"/>
                      </a:rPr>
                      <m:t>→</m:t>
                    </m:r>
                  </m:oMath>
                </a14:m>
                <a:r>
                  <a:rPr lang="en-VN"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x</m:t>
                    </m:r>
                    <m:r>
                      <a:rPr lang="en-US" sz="20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m</m:t>
                        </m:r>
                      </m:e>
                    </m:rad>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a:effectLs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e>
                    </m:ra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n</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hoặc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e>
                    </m:ra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e>
                    </m:ra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n</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e>
                    </m:ra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Arial" panose="020B0604020202020204" pitchFamily="34" charset="0"/>
                  <a:buChar char="•"/>
                  <a:tabLst>
                    <a:tab pos="1054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Khi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 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kép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n</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Arial" panose="020B0604020202020204" pitchFamily="34" charset="0"/>
                  <a:buChar char="•"/>
                  <a:tabLst>
                    <a:tab pos="1054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Khi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&lt; 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vô</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6F67BBE8-A4F8-BB73-987D-F751E404C265}"/>
                  </a:ext>
                </a:extLst>
              </p:cNvPr>
              <p:cNvSpPr txBox="1">
                <a:spLocks noRot="1" noChangeAspect="1" noMove="1" noResize="1" noEditPoints="1" noAdjustHandles="1" noChangeArrowheads="1" noChangeShapeType="1" noTextEdit="1"/>
              </p:cNvSpPr>
              <p:nvPr/>
            </p:nvSpPr>
            <p:spPr>
              <a:xfrm>
                <a:off x="403411" y="856112"/>
                <a:ext cx="8337175" cy="3799886"/>
              </a:xfrm>
              <a:prstGeom prst="rect">
                <a:avLst/>
              </a:prstGeom>
              <a:blipFill>
                <a:blip r:embed="rId2"/>
                <a:stretch>
                  <a:fillRect l="-760" r="-760" b="-2333"/>
                </a:stretch>
              </a:blipFill>
            </p:spPr>
            <p:txBody>
              <a:bodyPr/>
              <a:lstStyle/>
              <a:p>
                <a:r>
                  <a:rPr lang="en-VN">
                    <a:noFill/>
                  </a:rPr>
                  <a:t> </a:t>
                </a:r>
              </a:p>
            </p:txBody>
          </p:sp>
        </mc:Fallback>
      </mc:AlternateContent>
      <p:sp>
        <p:nvSpPr>
          <p:cNvPr id="2" name="TextBox 1">
            <a:extLst>
              <a:ext uri="{FF2B5EF4-FFF2-40B4-BE49-F238E27FC236}">
                <a16:creationId xmlns:a16="http://schemas.microsoft.com/office/drawing/2014/main" id="{85031A05-E571-6960-F77E-22B520C46169}"/>
              </a:ext>
            </a:extLst>
          </p:cNvPr>
          <p:cNvSpPr txBox="1"/>
          <p:nvPr/>
        </p:nvSpPr>
        <p:spPr>
          <a:xfrm>
            <a:off x="3329940" y="394447"/>
            <a:ext cx="2484119" cy="461665"/>
          </a:xfrm>
          <a:prstGeom prst="rect">
            <a:avLst/>
          </a:prstGeom>
          <a:noFill/>
        </p:spPr>
        <p:txBody>
          <a:bodyPr wrap="square" rtlCol="0">
            <a:spAutoFit/>
          </a:bodyPr>
          <a:lstStyle/>
          <a:p>
            <a:pPr algn="ctr"/>
            <a:r>
              <a:rPr lang="en-VN" sz="2400" b="1" dirty="0">
                <a:solidFill>
                  <a:srgbClr val="C00000"/>
                </a:solidFill>
              </a:rPr>
              <a:t>Nhận xét</a:t>
            </a:r>
          </a:p>
        </p:txBody>
      </p:sp>
      <p:sp>
        <p:nvSpPr>
          <p:cNvPr id="3" name="Freeform 15">
            <a:extLst>
              <a:ext uri="{FF2B5EF4-FFF2-40B4-BE49-F238E27FC236}">
                <a16:creationId xmlns:a16="http://schemas.microsoft.com/office/drawing/2014/main" id="{589805F2-A075-7878-42BD-ABDFCD42DBAA}"/>
              </a:ext>
            </a:extLst>
          </p:cNvPr>
          <p:cNvSpPr/>
          <p:nvPr/>
        </p:nvSpPr>
        <p:spPr>
          <a:xfrm>
            <a:off x="7787881" y="4054631"/>
            <a:ext cx="1139989" cy="830275"/>
          </a:xfrm>
          <a:custGeom>
            <a:avLst/>
            <a:gdLst/>
            <a:ahLst/>
            <a:cxnLst/>
            <a:rect l="l" t="t" r="r" b="b"/>
            <a:pathLst>
              <a:path w="1384967" h="916597">
                <a:moveTo>
                  <a:pt x="0" y="0"/>
                </a:moveTo>
                <a:lnTo>
                  <a:pt x="1384967" y="0"/>
                </a:lnTo>
                <a:lnTo>
                  <a:pt x="1384967" y="916597"/>
                </a:lnTo>
                <a:lnTo>
                  <a:pt x="0" y="9165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97184107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dissolve">
                                      <p:cBhvr>
                                        <p:cTn id="21" dur="500"/>
                                        <p:tgtEl>
                                          <p:spTgt spid="6">
                                            <p:txEl>
                                              <p:pRg st="1" end="1"/>
                                            </p:txEl>
                                          </p:spTgt>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dissolve">
                                      <p:cBhvr>
                                        <p:cTn id="25" dur="500"/>
                                        <p:tgtEl>
                                          <p:spTgt spid="6">
                                            <p:txEl>
                                              <p:pRg st="2" end="2"/>
                                            </p:txEl>
                                          </p:spTgt>
                                        </p:tgtEl>
                                      </p:cBhvr>
                                    </p:animEffect>
                                  </p:childTnLst>
                                </p:cTn>
                              </p:par>
                            </p:childTnLst>
                          </p:cTn>
                        </p:par>
                        <p:par>
                          <p:cTn id="26" fill="hold">
                            <p:stCondLst>
                              <p:cond delay="1500"/>
                            </p:stCondLst>
                            <p:childTnLst>
                              <p:par>
                                <p:cTn id="27" presetID="9" presetClass="entr" presetSubtype="0" fill="hold"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dissolv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dissolve">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dissolve">
                                      <p:cBhvr>
                                        <p:cTn id="3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041ED9D-0F92-0B52-A496-42D4D5D1A151}"/>
              </a:ext>
            </a:extLst>
          </p:cNvPr>
          <p:cNvSpPr/>
          <p:nvPr/>
        </p:nvSpPr>
        <p:spPr>
          <a:xfrm>
            <a:off x="457199" y="393699"/>
            <a:ext cx="2760134"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Ví dụ 2 (SGK-tr.53)</a:t>
            </a:r>
          </a:p>
        </p:txBody>
      </p:sp>
      <p:sp>
        <p:nvSpPr>
          <p:cNvPr id="6" name="TextBox 5">
            <a:extLst>
              <a:ext uri="{FF2B5EF4-FFF2-40B4-BE49-F238E27FC236}">
                <a16:creationId xmlns:a16="http://schemas.microsoft.com/office/drawing/2014/main" id="{3A5BE5CC-2366-EC1A-3CDB-30026B5A8ECE}"/>
              </a:ext>
            </a:extLst>
          </p:cNvPr>
          <p:cNvSpPr txBox="1"/>
          <p:nvPr/>
        </p:nvSpPr>
        <p:spPr>
          <a:xfrm>
            <a:off x="3506195" y="546040"/>
            <a:ext cx="3661580" cy="400110"/>
          </a:xfrm>
          <a:prstGeom prst="rect">
            <a:avLst/>
          </a:prstGeom>
          <a:noFill/>
        </p:spPr>
        <p:txBody>
          <a:bodyPr wrap="none" rtlCol="0">
            <a:spAutoFit/>
          </a:bodyPr>
          <a:lstStyle/>
          <a:p>
            <a:r>
              <a:rPr lang="en-VN" sz="2000" dirty="0"/>
              <a:t>Giải phương trình: (x – 1)</a:t>
            </a:r>
            <a:r>
              <a:rPr lang="en-VN" sz="2000" baseline="30000" dirty="0"/>
              <a:t>2</a:t>
            </a:r>
            <a:r>
              <a:rPr lang="en-VN" sz="2000" dirty="0"/>
              <a:t> – 3.</a:t>
            </a:r>
          </a:p>
        </p:txBody>
      </p:sp>
      <p:sp>
        <p:nvSpPr>
          <p:cNvPr id="7" name="TextBox 6">
            <a:extLst>
              <a:ext uri="{FF2B5EF4-FFF2-40B4-BE49-F238E27FC236}">
                <a16:creationId xmlns:a16="http://schemas.microsoft.com/office/drawing/2014/main" id="{5C6726D2-5EF3-E135-8724-1CD1149C1024}"/>
              </a:ext>
            </a:extLst>
          </p:cNvPr>
          <p:cNvSpPr txBox="1"/>
          <p:nvPr/>
        </p:nvSpPr>
        <p:spPr>
          <a:xfrm>
            <a:off x="4024414" y="1492415"/>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1705AEE-07B0-6962-A4F6-6503CFF5321B}"/>
                  </a:ext>
                </a:extLst>
              </p:cNvPr>
              <p:cNvSpPr txBox="1"/>
              <p:nvPr/>
            </p:nvSpPr>
            <p:spPr>
              <a:xfrm>
                <a:off x="677831" y="1941899"/>
                <a:ext cx="7788338" cy="2618153"/>
              </a:xfrm>
              <a:prstGeom prst="rect">
                <a:avLst/>
              </a:prstGeom>
              <a:noFill/>
            </p:spPr>
            <p:txBody>
              <a:bodyPr wrap="square" rtlCol="0">
                <a:spAutoFit/>
              </a:bodyPr>
              <a:lstStyle/>
              <a:p>
                <a:pPr algn="just">
                  <a:lnSpc>
                    <a:spcPct val="200000"/>
                  </a:lnSpc>
                </a:pPr>
                <a:r>
                  <a:rPr lang="en-VN" sz="2000" dirty="0">
                    <a:latin typeface="Arial" panose="020B0604020202020204" pitchFamily="34" charset="0"/>
                    <a:cs typeface="Arial" panose="020B0604020202020204" pitchFamily="34" charset="0"/>
                  </a:rPr>
                  <a:t>Ta có: (x – 1)</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3</a:t>
                </a:r>
              </a:p>
              <a:p>
                <a:pPr marL="342900" indent="-342900" algn="just">
                  <a:lnSpc>
                    <a:spcPct val="200000"/>
                  </a:lnSpc>
                  <a:buFont typeface="Arial" panose="020B0604020202020204" pitchFamily="34" charset="0"/>
                  <a:buChar char="•"/>
                </a:pPr>
                <a:r>
                  <a:rPr lang="en-VN" sz="2000" dirty="0">
                    <a:latin typeface="Arial" panose="020B0604020202020204" pitchFamily="34" charset="0"/>
                    <a:cs typeface="Arial" panose="020B0604020202020204" pitchFamily="34" charset="0"/>
                  </a:rPr>
                  <a:t>x – 1 = </a:t>
                </a:r>
                <a14:m>
                  <m:oMath xmlns:m="http://schemas.openxmlformats.org/officeDocument/2006/math">
                    <m:rad>
                      <m:radPr>
                        <m:degHide m:val="on"/>
                        <m:ctrlPr>
                          <a:rPr lang="en-VN" sz="2000" i="1" smtClean="0">
                            <a:latin typeface="Cambria Math" panose="02040503050406030204" pitchFamily="18" charset="0"/>
                          </a:rPr>
                        </m:ctrlPr>
                      </m:radPr>
                      <m:deg/>
                      <m:e>
                        <m:r>
                          <a:rPr lang="en-US" sz="2000" b="0" i="1" smtClean="0">
                            <a:latin typeface="Cambria Math" panose="02040503050406030204" pitchFamily="18" charset="0"/>
                          </a:rPr>
                          <m:t>3</m:t>
                        </m:r>
                      </m:e>
                    </m:rad>
                  </m:oMath>
                </a14:m>
                <a:r>
                  <a:rPr lang="en-VN" sz="2000" dirty="0">
                    <a:latin typeface="Arial" panose="020B0604020202020204" pitchFamily="34" charset="0"/>
                    <a:cs typeface="Arial" panose="020B0604020202020204" pitchFamily="34" charset="0"/>
                  </a:rPr>
                  <a:t> hoặc x – 1 = </a:t>
                </a:r>
                <a14:m>
                  <m:oMath xmlns:m="http://schemas.openxmlformats.org/officeDocument/2006/math">
                    <m:r>
                      <a:rPr lang="en-US" sz="2000" b="0" i="0" smtClean="0">
                        <a:latin typeface="Cambria Math" panose="02040503050406030204" pitchFamily="18" charset="0"/>
                      </a:rPr>
                      <m:t>−</m:t>
                    </m:r>
                    <m:rad>
                      <m:radPr>
                        <m:degHide m:val="on"/>
                        <m:ctrlPr>
                          <a:rPr lang="en-VN" sz="2000" i="1">
                            <a:latin typeface="Cambria Math" panose="02040503050406030204" pitchFamily="18" charset="0"/>
                          </a:rPr>
                        </m:ctrlPr>
                      </m:radPr>
                      <m:deg/>
                      <m:e>
                        <m:r>
                          <a:rPr lang="en-US" sz="2000" i="1">
                            <a:latin typeface="Cambria Math" panose="02040503050406030204" pitchFamily="18" charset="0"/>
                          </a:rPr>
                          <m:t>3</m:t>
                        </m:r>
                      </m:e>
                    </m:rad>
                  </m:oMath>
                </a14:m>
                <a:endParaRPr lang="en-VN" sz="2000" dirty="0">
                  <a:latin typeface="Arial" panose="020B0604020202020204" pitchFamily="34" charset="0"/>
                  <a:cs typeface="Arial" panose="020B0604020202020204" pitchFamily="34" charset="0"/>
                </a:endParaRPr>
              </a:p>
              <a:p>
                <a:pPr marL="342900" indent="-342900" algn="just">
                  <a:lnSpc>
                    <a:spcPct val="2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x</a:t>
                </a:r>
                <a:r>
                  <a:rPr lang="en-VN" sz="2000" dirty="0">
                    <a:latin typeface="Arial" panose="020B0604020202020204" pitchFamily="34" charset="0"/>
                    <a:cs typeface="Arial" panose="020B0604020202020204" pitchFamily="34" charset="0"/>
                  </a:rPr>
                  <a:t> = 1 + </a:t>
                </a:r>
                <a14:m>
                  <m:oMath xmlns:m="http://schemas.openxmlformats.org/officeDocument/2006/math">
                    <m:rad>
                      <m:radPr>
                        <m:degHide m:val="on"/>
                        <m:ctrlPr>
                          <a:rPr lang="en-VN" sz="2000" i="1" smtClean="0">
                            <a:latin typeface="Cambria Math" panose="02040503050406030204" pitchFamily="18" charset="0"/>
                          </a:rPr>
                        </m:ctrlPr>
                      </m:radPr>
                      <m:deg/>
                      <m:e>
                        <m:r>
                          <a:rPr lang="en-US" sz="2000" b="0" i="1" smtClean="0">
                            <a:latin typeface="Cambria Math" panose="02040503050406030204" pitchFamily="18" charset="0"/>
                          </a:rPr>
                          <m:t>3</m:t>
                        </m:r>
                      </m:e>
                    </m:rad>
                  </m:oMath>
                </a14:m>
                <a:r>
                  <a:rPr lang="en-VN" sz="2000" dirty="0">
                    <a:latin typeface="Arial" panose="020B0604020202020204" pitchFamily="34" charset="0"/>
                    <a:cs typeface="Arial" panose="020B0604020202020204" pitchFamily="34" charset="0"/>
                  </a:rPr>
                  <a:t> hoặc x = 1 - </a:t>
                </a:r>
                <a14:m>
                  <m:oMath xmlns:m="http://schemas.openxmlformats.org/officeDocument/2006/math">
                    <m:rad>
                      <m:radPr>
                        <m:degHide m:val="on"/>
                        <m:ctrlPr>
                          <a:rPr lang="en-VN" sz="2000" i="1">
                            <a:latin typeface="Cambria Math" panose="02040503050406030204" pitchFamily="18" charset="0"/>
                          </a:rPr>
                        </m:ctrlPr>
                      </m:radPr>
                      <m:deg/>
                      <m:e>
                        <m:r>
                          <a:rPr lang="en-US" sz="2000" i="1">
                            <a:latin typeface="Cambria Math" panose="02040503050406030204" pitchFamily="18" charset="0"/>
                          </a:rPr>
                          <m:t>3</m:t>
                        </m:r>
                      </m:e>
                    </m:rad>
                  </m:oMath>
                </a14:m>
                <a:r>
                  <a:rPr lang="en-VN" sz="2000" dirty="0">
                    <a:latin typeface="Arial" panose="020B0604020202020204" pitchFamily="34" charset="0"/>
                    <a:cs typeface="Arial" panose="020B0604020202020204" pitchFamily="34" charset="0"/>
                  </a:rPr>
                  <a:t> .</a:t>
                </a:r>
              </a:p>
              <a:p>
                <a:pPr algn="just">
                  <a:lnSpc>
                    <a:spcPct val="200000"/>
                  </a:lnSpc>
                </a:pPr>
                <a:r>
                  <a:rPr lang="en-VN" sz="2000" dirty="0">
                    <a:latin typeface="Arial" panose="020B0604020202020204" pitchFamily="34" charset="0"/>
                    <a:cs typeface="Arial" panose="020B0604020202020204" pitchFamily="34" charset="0"/>
                  </a:rPr>
                  <a:t>Vậy phương trình đã cho có hai nghiệm x</a:t>
                </a:r>
                <a:r>
                  <a:rPr lang="en-VN" sz="2000" baseline="-25000" dirty="0">
                    <a:latin typeface="Arial" panose="020B0604020202020204" pitchFamily="34" charset="0"/>
                    <a:cs typeface="Arial" panose="020B0604020202020204" pitchFamily="34" charset="0"/>
                  </a:rPr>
                  <a:t>1</a:t>
                </a:r>
                <a:r>
                  <a:rPr lang="en-VN" sz="2000" dirty="0">
                    <a:latin typeface="Arial" panose="020B0604020202020204" pitchFamily="34" charset="0"/>
                    <a:cs typeface="Arial" panose="020B0604020202020204" pitchFamily="34" charset="0"/>
                  </a:rPr>
                  <a:t> = 1 + </a:t>
                </a:r>
                <a14:m>
                  <m:oMath xmlns:m="http://schemas.openxmlformats.org/officeDocument/2006/math">
                    <m:rad>
                      <m:radPr>
                        <m:degHide m:val="on"/>
                        <m:ctrlPr>
                          <a:rPr lang="en-VN" sz="2000" i="1" smtClean="0">
                            <a:latin typeface="Cambria Math" panose="02040503050406030204" pitchFamily="18" charset="0"/>
                          </a:rPr>
                        </m:ctrlPr>
                      </m:radPr>
                      <m:deg/>
                      <m:e>
                        <m:r>
                          <a:rPr lang="en-US" sz="2000" b="0" i="1" smtClean="0">
                            <a:latin typeface="Cambria Math" panose="02040503050406030204" pitchFamily="18" charset="0"/>
                          </a:rPr>
                          <m:t>3</m:t>
                        </m:r>
                      </m:e>
                    </m:rad>
                  </m:oMath>
                </a14:m>
                <a:r>
                  <a:rPr lang="en-VN" sz="2000" dirty="0">
                    <a:latin typeface="Arial" panose="020B0604020202020204" pitchFamily="34" charset="0"/>
                    <a:cs typeface="Arial" panose="020B0604020202020204" pitchFamily="34" charset="0"/>
                  </a:rPr>
                  <a:t> và x</a:t>
                </a:r>
                <a:r>
                  <a:rPr lang="en-VN" sz="2000" baseline="-25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1 - </a:t>
                </a:r>
                <a14:m>
                  <m:oMath xmlns:m="http://schemas.openxmlformats.org/officeDocument/2006/math">
                    <m:rad>
                      <m:radPr>
                        <m:degHide m:val="on"/>
                        <m:ctrlPr>
                          <a:rPr lang="en-VN" sz="2000" i="1">
                            <a:latin typeface="Cambria Math" panose="02040503050406030204" pitchFamily="18" charset="0"/>
                          </a:rPr>
                        </m:ctrlPr>
                      </m:radPr>
                      <m:deg/>
                      <m:e>
                        <m:r>
                          <a:rPr lang="en-US" sz="2000" i="1">
                            <a:latin typeface="Cambria Math" panose="02040503050406030204" pitchFamily="18" charset="0"/>
                          </a:rPr>
                          <m:t>3</m:t>
                        </m:r>
                      </m:e>
                    </m:rad>
                  </m:oMath>
                </a14:m>
                <a:r>
                  <a:rPr lang="en-VN" sz="2000" dirty="0">
                    <a:latin typeface="Arial" panose="020B0604020202020204" pitchFamily="34" charset="0"/>
                    <a:cs typeface="Arial" panose="020B0604020202020204" pitchFamily="34" charset="0"/>
                  </a:rPr>
                  <a:t> </a:t>
                </a:r>
              </a:p>
            </p:txBody>
          </p:sp>
        </mc:Choice>
        <mc:Fallback xmlns="">
          <p:sp>
            <p:nvSpPr>
              <p:cNvPr id="21" name="TextBox 20">
                <a:extLst>
                  <a:ext uri="{FF2B5EF4-FFF2-40B4-BE49-F238E27FC236}">
                    <a16:creationId xmlns:a16="http://schemas.microsoft.com/office/drawing/2014/main" id="{F1705AEE-07B0-6962-A4F6-6503CFF5321B}"/>
                  </a:ext>
                </a:extLst>
              </p:cNvPr>
              <p:cNvSpPr txBox="1">
                <a:spLocks noRot="1" noChangeAspect="1" noMove="1" noResize="1" noEditPoints="1" noAdjustHandles="1" noChangeArrowheads="1" noChangeShapeType="1" noTextEdit="1"/>
              </p:cNvSpPr>
              <p:nvPr/>
            </p:nvSpPr>
            <p:spPr>
              <a:xfrm>
                <a:off x="677831" y="1941899"/>
                <a:ext cx="7788338" cy="2618153"/>
              </a:xfrm>
              <a:prstGeom prst="rect">
                <a:avLst/>
              </a:prstGeom>
              <a:blipFill>
                <a:blip r:embed="rId2"/>
                <a:stretch>
                  <a:fillRect l="-814" b="-2899"/>
                </a:stretch>
              </a:blipFill>
            </p:spPr>
            <p:txBody>
              <a:bodyPr/>
              <a:lstStyle/>
              <a:p>
                <a:r>
                  <a:rPr lang="en-VN">
                    <a:noFill/>
                  </a:rPr>
                  <a:t> </a:t>
                </a:r>
              </a:p>
            </p:txBody>
          </p:sp>
        </mc:Fallback>
      </mc:AlternateContent>
    </p:spTree>
    <p:extLst>
      <p:ext uri="{BB962C8B-B14F-4D97-AF65-F5344CB8AC3E}">
        <p14:creationId xmlns:p14="http://schemas.microsoft.com/office/powerpoint/2010/main" val="655537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blinds(horizontal)">
                                      <p:cBhvr>
                                        <p:cTn id="17" dur="500"/>
                                        <p:tgtEl>
                                          <p:spTgt spid="21">
                                            <p:txEl>
                                              <p:pRg st="0" end="0"/>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animEffect transition="in" filter="blinds(horizontal)">
                                      <p:cBhvr>
                                        <p:cTn id="21" dur="500"/>
                                        <p:tgtEl>
                                          <p:spTgt spid="21">
                                            <p:txEl>
                                              <p:pRg st="1" end="1"/>
                                            </p:txEl>
                                          </p:spTgt>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animEffect transition="in" filter="blinds(horizontal)">
                                      <p:cBhvr>
                                        <p:cTn id="25" dur="500"/>
                                        <p:tgtEl>
                                          <p:spTgt spid="2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1">
                                            <p:txEl>
                                              <p:pRg st="3" end="3"/>
                                            </p:txEl>
                                          </p:spTgt>
                                        </p:tgtEl>
                                        <p:attrNameLst>
                                          <p:attrName>style.visibility</p:attrName>
                                        </p:attrNameLst>
                                      </p:cBhvr>
                                      <p:to>
                                        <p:strVal val="visible"/>
                                      </p:to>
                                    </p:set>
                                    <p:animEffect transition="in" filter="blinds(horizontal)">
                                      <p:cBhvr>
                                        <p:cTn id="30"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1DC13DE-A1B2-13D2-9396-351EF7A1CAD3}"/>
              </a:ext>
            </a:extLst>
          </p:cNvPr>
          <p:cNvSpPr/>
          <p:nvPr/>
        </p:nvSpPr>
        <p:spPr>
          <a:xfrm>
            <a:off x="457199" y="393699"/>
            <a:ext cx="2082801"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Luyện tập 2</a:t>
            </a:r>
          </a:p>
        </p:txBody>
      </p:sp>
      <p:sp>
        <p:nvSpPr>
          <p:cNvPr id="5" name="TextBox 4">
            <a:extLst>
              <a:ext uri="{FF2B5EF4-FFF2-40B4-BE49-F238E27FC236}">
                <a16:creationId xmlns:a16="http://schemas.microsoft.com/office/drawing/2014/main" id="{0B0158EF-F62F-B75C-434F-42AF738F6A7E}"/>
              </a:ext>
            </a:extLst>
          </p:cNvPr>
          <p:cNvSpPr txBox="1"/>
          <p:nvPr/>
        </p:nvSpPr>
        <p:spPr>
          <a:xfrm>
            <a:off x="2540000" y="572552"/>
            <a:ext cx="4148667" cy="400110"/>
          </a:xfrm>
          <a:prstGeom prst="rect">
            <a:avLst/>
          </a:prstGeom>
          <a:noFill/>
        </p:spPr>
        <p:txBody>
          <a:bodyPr wrap="square" rtlCol="0">
            <a:spAutoFit/>
          </a:bodyPr>
          <a:lstStyle/>
          <a:p>
            <a:pPr algn="ctr"/>
            <a:r>
              <a:rPr lang="en-VN" sz="2000" dirty="0"/>
              <a:t>Giải phương trình: (x – 4)</a:t>
            </a:r>
            <a:r>
              <a:rPr lang="en-VN" sz="2000" baseline="30000" dirty="0"/>
              <a:t>2</a:t>
            </a:r>
            <a:r>
              <a:rPr lang="en-VN" sz="2000" dirty="0"/>
              <a:t> = 11.</a:t>
            </a:r>
          </a:p>
        </p:txBody>
      </p:sp>
      <p:sp>
        <p:nvSpPr>
          <p:cNvPr id="6" name="TextBox 5">
            <a:extLst>
              <a:ext uri="{FF2B5EF4-FFF2-40B4-BE49-F238E27FC236}">
                <a16:creationId xmlns:a16="http://schemas.microsoft.com/office/drawing/2014/main" id="{73DD0E7F-AECD-1FBF-E9C2-E4C1267A0B8A}"/>
              </a:ext>
            </a:extLst>
          </p:cNvPr>
          <p:cNvSpPr txBox="1"/>
          <p:nvPr/>
        </p:nvSpPr>
        <p:spPr>
          <a:xfrm>
            <a:off x="4024413" y="1569667"/>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3CC1FAD-30A4-D6C9-73D2-C6DF95D0903A}"/>
                  </a:ext>
                </a:extLst>
              </p:cNvPr>
              <p:cNvSpPr txBox="1"/>
              <p:nvPr/>
            </p:nvSpPr>
            <p:spPr>
              <a:xfrm>
                <a:off x="923364" y="2123383"/>
                <a:ext cx="7297271" cy="2332113"/>
              </a:xfrm>
              <a:prstGeom prst="rect">
                <a:avLst/>
              </a:prstGeom>
              <a:noFill/>
            </p:spPr>
            <p:txBody>
              <a:bodyPr wrap="square">
                <a:spAutoFit/>
              </a:bodyPr>
              <a:lstStyle/>
              <a:p>
                <a:pPr algn="just">
                  <a:lnSpc>
                    <a:spcPct val="150000"/>
                  </a:lnSpc>
                  <a:spcAft>
                    <a:spcPts val="800"/>
                  </a:spcAft>
                  <a:tabLst>
                    <a:tab pos="105410" algn="l"/>
                  </a:tabLst>
                </a:pPr>
                <a14:m>
                  <m:oMathPara xmlns:m="http://schemas.openxmlformats.org/officeDocument/2006/math">
                    <m:oMathParaPr>
                      <m:jc m:val="centerGroup"/>
                    </m:oMathParaPr>
                    <m:oMath xmlns:m="http://schemas.openxmlformats.org/officeDocument/2006/math">
                      <m:sSup>
                        <m:sSupPr>
                          <m:ctrlPr>
                            <a:rPr lang="en-VN" sz="200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e>
                          </m:d>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=11</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centerGroup"/>
                    </m:oMathParaPr>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0">
                              <a:effectLst/>
                              <a:latin typeface="Cambria Math" panose="02040503050406030204" pitchFamily="18" charset="0"/>
                              <a:ea typeface="Calibri" panose="020F0502020204030204" pitchFamily="34" charset="0"/>
                              <a:cs typeface="Times New Roman" panose="02020603050405020304" pitchFamily="18" charset="0"/>
                            </a:rPr>
                            <m:t>11</m:t>
                          </m:r>
                        </m:e>
                      </m:rad>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centerGroup"/>
                    </m:oMathParaPr>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0">
                              <a:effectLst/>
                              <a:latin typeface="Cambria Math" panose="02040503050406030204" pitchFamily="18" charset="0"/>
                              <a:ea typeface="Calibri" panose="020F0502020204030204" pitchFamily="34" charset="0"/>
                              <a:cs typeface="Times New Roman" panose="02020603050405020304" pitchFamily="18" charset="0"/>
                            </a:rPr>
                            <m:t>11</m:t>
                          </m:r>
                        </m:e>
                      </m:rad>
                      <m:r>
                        <a:rPr lang="en-US" sz="2000" i="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err="1">
                    <a:effectLst/>
                    <a:latin typeface="Arial" panose="020B0604020202020204" pitchFamily="34" charset="0"/>
                    <a:ea typeface="Calibri" panose="020F0502020204030204" pitchFamily="34" charset="0"/>
                    <a:cs typeface="Arial" panose="020B0604020202020204" pitchFamily="34" charset="0"/>
                  </a:rPr>
                  <a:t>Vậy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000" i="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0">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0">
                            <a:effectLst/>
                            <a:latin typeface="Cambria Math" panose="02040503050406030204" pitchFamily="18" charset="0"/>
                            <a:ea typeface="Calibri" panose="020F0502020204030204" pitchFamily="34" charset="0"/>
                            <a:cs typeface="Times New Roman" panose="02020603050405020304" pitchFamily="18" charset="0"/>
                          </a:rPr>
                          <m:t>11</m:t>
                        </m:r>
                      </m:e>
                    </m:rad>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0">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0">
                            <a:effectLst/>
                            <a:latin typeface="Cambria Math" panose="02040503050406030204" pitchFamily="18" charset="0"/>
                            <a:ea typeface="Calibri" panose="020F0502020204030204" pitchFamily="34" charset="0"/>
                            <a:cs typeface="Times New Roman" panose="02020603050405020304" pitchFamily="18" charset="0"/>
                          </a:rPr>
                          <m:t>11</m:t>
                        </m:r>
                      </m:e>
                    </m:rad>
                    <m:r>
                      <a:rPr lang="en-US" sz="2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23CC1FAD-30A4-D6C9-73D2-C6DF95D0903A}"/>
                  </a:ext>
                </a:extLst>
              </p:cNvPr>
              <p:cNvSpPr txBox="1">
                <a:spLocks noRot="1" noChangeAspect="1" noMove="1" noResize="1" noEditPoints="1" noAdjustHandles="1" noChangeArrowheads="1" noChangeShapeType="1" noTextEdit="1"/>
              </p:cNvSpPr>
              <p:nvPr/>
            </p:nvSpPr>
            <p:spPr>
              <a:xfrm>
                <a:off x="923364" y="2123383"/>
                <a:ext cx="7297271" cy="2332113"/>
              </a:xfrm>
              <a:prstGeom prst="rect">
                <a:avLst/>
              </a:prstGeom>
              <a:blipFill>
                <a:blip r:embed="rId2"/>
                <a:stretch>
                  <a:fillRect l="-868" b="-4348"/>
                </a:stretch>
              </a:blipFill>
            </p:spPr>
            <p:txBody>
              <a:bodyPr/>
              <a:lstStyle/>
              <a:p>
                <a:r>
                  <a:rPr lang="en-VN">
                    <a:noFill/>
                  </a:rPr>
                  <a:t> </a:t>
                </a:r>
              </a:p>
            </p:txBody>
          </p:sp>
        </mc:Fallback>
      </mc:AlternateContent>
    </p:spTree>
    <p:extLst>
      <p:ext uri="{BB962C8B-B14F-4D97-AF65-F5344CB8AC3E}">
        <p14:creationId xmlns:p14="http://schemas.microsoft.com/office/powerpoint/2010/main" val="197843843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blinds(horizontal)">
                                      <p:cBhvr>
                                        <p:cTn id="21" dur="500"/>
                                        <p:tgtEl>
                                          <p:spTgt spid="9">
                                            <p:txEl>
                                              <p:pRg st="1" end="1"/>
                                            </p:txEl>
                                          </p:spTgt>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linds(horizontal)">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blinds(horizontal)">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F334ADC-0799-3BB4-791A-E0C11E95E4F3}"/>
              </a:ext>
            </a:extLst>
          </p:cNvPr>
          <p:cNvSpPr/>
          <p:nvPr/>
        </p:nvSpPr>
        <p:spPr>
          <a:xfrm>
            <a:off x="457199" y="393699"/>
            <a:ext cx="2082801"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Hoạt động 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7CB596-6AB0-5650-05C4-A828665601E8}"/>
                  </a:ext>
                </a:extLst>
              </p:cNvPr>
              <p:cNvSpPr txBox="1"/>
              <p:nvPr/>
            </p:nvSpPr>
            <p:spPr>
              <a:xfrm>
                <a:off x="2689411" y="513260"/>
                <a:ext cx="4580966" cy="400110"/>
              </a:xfrm>
              <a:prstGeom prst="rect">
                <a:avLst/>
              </a:prstGeom>
              <a:noFill/>
            </p:spPr>
            <p:txBody>
              <a:bodyPr wrap="square">
                <a:spAutoFit/>
              </a:bodyPr>
              <a:lstStyle/>
              <a:p>
                <a:pPr algn="just">
                  <a:spcBef>
                    <a:spcPts val="300"/>
                  </a:spcBef>
                  <a:spcAft>
                    <a:spcPts val="300"/>
                  </a:spcAft>
                </a:pPr>
                <a:r>
                  <a:rPr lang="en-US" sz="2000" dirty="0" err="1">
                    <a:effectLst/>
                    <a:latin typeface="Arial" panose="020B0604020202020204" pitchFamily="34" charset="0"/>
                    <a:ea typeface="Calibri" panose="020F0502020204030204" pitchFamily="34" charset="0"/>
                    <a:cs typeface="Arial" panose="020B0604020202020204" pitchFamily="34" charset="0"/>
                  </a:rPr>
                  <a:t>Xét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−16=0</m:t>
                    </m:r>
                  </m:oMath>
                </a14:m>
                <a:r>
                  <a:rPr lang="en-US" sz="2000" dirty="0">
                    <a:effectLst/>
                    <a:latin typeface="Arial" panose="020B0604020202020204" pitchFamily="34" charset="0"/>
                    <a:ea typeface="Calibri" panose="020F0502020204030204" pitchFamily="34" charset="0"/>
                    <a:cs typeface="Arial" panose="020B0604020202020204" pitchFamily="34" charset="0"/>
                  </a:rPr>
                  <a:t> (1)</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7E7CB596-6AB0-5650-05C4-A828665601E8}"/>
                  </a:ext>
                </a:extLst>
              </p:cNvPr>
              <p:cNvSpPr txBox="1">
                <a:spLocks noRot="1" noChangeAspect="1" noMove="1" noResize="1" noEditPoints="1" noAdjustHandles="1" noChangeArrowheads="1" noChangeShapeType="1" noTextEdit="1"/>
              </p:cNvSpPr>
              <p:nvPr/>
            </p:nvSpPr>
            <p:spPr>
              <a:xfrm>
                <a:off x="2689411" y="513260"/>
                <a:ext cx="4580966" cy="400110"/>
              </a:xfrm>
              <a:prstGeom prst="rect">
                <a:avLst/>
              </a:prstGeom>
              <a:blipFill>
                <a:blip r:embed="rId2"/>
                <a:stretch>
                  <a:fillRect l="-1381" t="-9375" r="-1381" b="-28125"/>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98A4224-1B60-8C1A-A2F4-F8F0AC4F7B5E}"/>
                  </a:ext>
                </a:extLst>
              </p:cNvPr>
              <p:cNvSpPr txBox="1"/>
              <p:nvPr/>
            </p:nvSpPr>
            <p:spPr>
              <a:xfrm>
                <a:off x="457199" y="1252791"/>
                <a:ext cx="8202707" cy="3113032"/>
              </a:xfrm>
              <a:prstGeom prst="rect">
                <a:avLst/>
              </a:prstGeom>
              <a:noFill/>
            </p:spPr>
            <p:txBody>
              <a:bodyPr wrap="square">
                <a:spAutoFit/>
              </a:bodyPr>
              <a:lstStyle/>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Chia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vế</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(1)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2, ta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p>
              <a:p>
                <a:pPr algn="ctr">
                  <a:lnSpc>
                    <a:spcPct val="150000"/>
                  </a:lnSpc>
                  <a:spcBef>
                    <a:spcPts val="300"/>
                  </a:spcBef>
                  <a:spcAft>
                    <a:spcPts val="300"/>
                  </a:spcAft>
                </a:pP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−8=0</m:t>
                    </m:r>
                  </m:oMath>
                </a14:m>
                <a:r>
                  <a:rPr lang="en-US" sz="2000" dirty="0">
                    <a:effectLst/>
                    <a:latin typeface="Arial" panose="020B0604020202020204" pitchFamily="34" charset="0"/>
                    <a:ea typeface="Calibri" panose="020F0502020204030204" pitchFamily="34" charset="0"/>
                    <a:cs typeface="Arial" panose="020B0604020202020204" pitchFamily="34" charset="0"/>
                  </a:rPr>
                  <a:t> (2).</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a) </a:t>
                </a:r>
                <a:r>
                  <a:rPr lang="en-US" sz="2000" dirty="0" err="1">
                    <a:effectLst/>
                    <a:latin typeface="Arial" panose="020B0604020202020204" pitchFamily="34" charset="0"/>
                    <a:ea typeface="Calibri" panose="020F0502020204030204" pitchFamily="34" charset="0"/>
                    <a:cs typeface="Arial" panose="020B0604020202020204" pitchFamily="34" charset="0"/>
                  </a:rPr>
                  <a:t>Tìm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số</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thích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hợp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err="1">
                    <a:effectLst/>
                    <a:latin typeface="Arial" panose="020B0604020202020204" pitchFamily="34" charset="0"/>
                    <a:ea typeface="Calibri" panose="020F0502020204030204" pitchFamily="34" charset="0"/>
                    <a:cs typeface="Arial" panose="020B0604020202020204" pitchFamily="34" charset="0"/>
                  </a:rPr>
                  <a:t>khi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biến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đổi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(2) </a:t>
                </a:r>
                <a:r>
                  <a:rPr lang="en-US" sz="2000" dirty="0" err="1">
                    <a:effectLst/>
                    <a:latin typeface="Arial" panose="020B0604020202020204" pitchFamily="34" charset="0"/>
                    <a:ea typeface="Calibri" panose="020F0502020204030204" pitchFamily="34" charset="0"/>
                    <a:cs typeface="Arial" panose="020B0604020202020204" pitchFamily="34" charset="0"/>
                  </a:rPr>
                  <a:t>về</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dạng</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e>
                        </m:d>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b) </a:t>
                </a:r>
                <a:r>
                  <a:rPr lang="en-US" sz="2000" dirty="0" err="1">
                    <a:effectLst/>
                    <a:latin typeface="Arial" panose="020B0604020202020204" pitchFamily="34" charset="0"/>
                    <a:ea typeface="Calibri" panose="020F0502020204030204" pitchFamily="34" charset="0"/>
                    <a:cs typeface="Arial" panose="020B0604020202020204" pitchFamily="34" charset="0"/>
                  </a:rPr>
                  <a:t>Từ</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giải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(2).</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c) </a:t>
                </a:r>
                <a:r>
                  <a:rPr lang="en-US" sz="2000" dirty="0" err="1">
                    <a:effectLst/>
                    <a:latin typeface="Arial" panose="020B0604020202020204" pitchFamily="34" charset="0"/>
                    <a:ea typeface="Calibri" panose="020F0502020204030204" pitchFamily="34" charset="0"/>
                    <a:cs typeface="Arial" panose="020B0604020202020204" pitchFamily="34" charset="0"/>
                  </a:rPr>
                  <a:t>Nêu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(1).</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D98A4224-1B60-8C1A-A2F4-F8F0AC4F7B5E}"/>
                  </a:ext>
                </a:extLst>
              </p:cNvPr>
              <p:cNvSpPr txBox="1">
                <a:spLocks noRot="1" noChangeAspect="1" noMove="1" noResize="1" noEditPoints="1" noAdjustHandles="1" noChangeArrowheads="1" noChangeShapeType="1" noTextEdit="1"/>
              </p:cNvSpPr>
              <p:nvPr/>
            </p:nvSpPr>
            <p:spPr>
              <a:xfrm>
                <a:off x="457199" y="1252791"/>
                <a:ext cx="8202707" cy="3113032"/>
              </a:xfrm>
              <a:prstGeom prst="rect">
                <a:avLst/>
              </a:prstGeom>
              <a:blipFill>
                <a:blip r:embed="rId3"/>
                <a:stretch>
                  <a:fillRect l="-773" r="-618" b="-2846"/>
                </a:stretch>
              </a:blipFill>
            </p:spPr>
            <p:txBody>
              <a:bodyPr/>
              <a:lstStyle/>
              <a:p>
                <a:r>
                  <a:rPr lang="en-VN">
                    <a:noFill/>
                  </a:rPr>
                  <a:t> </a:t>
                </a:r>
              </a:p>
            </p:txBody>
          </p:sp>
        </mc:Fallback>
      </mc:AlternateContent>
    </p:spTree>
    <p:extLst>
      <p:ext uri="{BB962C8B-B14F-4D97-AF65-F5344CB8AC3E}">
        <p14:creationId xmlns:p14="http://schemas.microsoft.com/office/powerpoint/2010/main" val="301919026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dissolv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dissolve">
                                      <p:cBhvr>
                                        <p:cTn id="21" dur="500"/>
                                        <p:tgtEl>
                                          <p:spTgt spid="2">
                                            <p:txEl>
                                              <p:pRg st="2" end="2"/>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dissolve">
                                      <p:cBhvr>
                                        <p:cTn id="25" dur="500"/>
                                        <p:tgtEl>
                                          <p:spTgt spid="2">
                                            <p:txEl>
                                              <p:pRg st="3" end="3"/>
                                            </p:txEl>
                                          </p:spTgt>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dissolve">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2EF70EC-364E-208E-E553-8D2975B0B6E8}"/>
              </a:ext>
            </a:extLst>
          </p:cNvPr>
          <p:cNvSpPr txBox="1"/>
          <p:nvPr/>
        </p:nvSpPr>
        <p:spPr>
          <a:xfrm>
            <a:off x="4024414" y="376515"/>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1395815-9955-8AFF-9824-36C72EC1DA76}"/>
                  </a:ext>
                </a:extLst>
              </p:cNvPr>
              <p:cNvSpPr txBox="1"/>
              <p:nvPr/>
            </p:nvSpPr>
            <p:spPr>
              <a:xfrm>
                <a:off x="609969" y="776625"/>
                <a:ext cx="7924061" cy="3882473"/>
              </a:xfrm>
              <a:prstGeom prst="rect">
                <a:avLst/>
              </a:prstGeom>
              <a:noFill/>
            </p:spPr>
            <p:txBody>
              <a:bodyPr wrap="square">
                <a:spAutoFit/>
              </a:bodyPr>
              <a:lstStyle/>
              <a:p>
                <a:pPr algn="just">
                  <a:lnSpc>
                    <a:spcPct val="150000"/>
                  </a:lnSpc>
                  <a:spcAft>
                    <a:spcPts val="800"/>
                  </a:spcAft>
                  <a:tabLst>
                    <a:tab pos="105410" algn="l"/>
                  </a:tabLs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−8=0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left"/>
                    </m:oMathParaPr>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+1=9</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left"/>
                    </m:oMathParaPr>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−1)</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9</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−1)</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=9</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left"/>
                    </m:oMathParaPr>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−1=±3</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 xmlns:m="http://schemas.openxmlformats.org/officeDocument/2006/math">
                    <m:r>
                      <m:rPr>
                        <m:sty m:val="p"/>
                      </m:rP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20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hoặc</a:t>
                </a: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VN"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c)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(1)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VN"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11395815-9955-8AFF-9824-36C72EC1DA76}"/>
                  </a:ext>
                </a:extLst>
              </p:cNvPr>
              <p:cNvSpPr txBox="1">
                <a:spLocks noRot="1" noChangeAspect="1" noMove="1" noResize="1" noEditPoints="1" noAdjustHandles="1" noChangeArrowheads="1" noChangeShapeType="1" noTextEdit="1"/>
              </p:cNvSpPr>
              <p:nvPr/>
            </p:nvSpPr>
            <p:spPr>
              <a:xfrm>
                <a:off x="609969" y="776625"/>
                <a:ext cx="7924061" cy="3882473"/>
              </a:xfrm>
              <a:prstGeom prst="rect">
                <a:avLst/>
              </a:prstGeom>
              <a:blipFill>
                <a:blip r:embed="rId2"/>
                <a:stretch>
                  <a:fillRect l="-801" b="-1954"/>
                </a:stretch>
              </a:blipFill>
            </p:spPr>
            <p:txBody>
              <a:bodyPr/>
              <a:lstStyle/>
              <a:p>
                <a:r>
                  <a:rPr lang="en-VN">
                    <a:noFill/>
                  </a:rPr>
                  <a:t> </a:t>
                </a:r>
              </a:p>
            </p:txBody>
          </p:sp>
        </mc:Fallback>
      </mc:AlternateContent>
      <p:sp>
        <p:nvSpPr>
          <p:cNvPr id="2" name="Freeform 28">
            <a:extLst>
              <a:ext uri="{FF2B5EF4-FFF2-40B4-BE49-F238E27FC236}">
                <a16:creationId xmlns:a16="http://schemas.microsoft.com/office/drawing/2014/main" id="{290213C9-DFEC-E46C-9CA1-9936CE8B08C3}"/>
              </a:ext>
            </a:extLst>
          </p:cNvPr>
          <p:cNvSpPr/>
          <p:nvPr/>
        </p:nvSpPr>
        <p:spPr>
          <a:xfrm>
            <a:off x="5213143" y="1322455"/>
            <a:ext cx="3320887" cy="2498590"/>
          </a:xfrm>
          <a:custGeom>
            <a:avLst/>
            <a:gdLst/>
            <a:ahLst/>
            <a:cxnLst/>
            <a:rect l="l" t="t" r="r" b="b"/>
            <a:pathLst>
              <a:path w="1595156" h="1146518">
                <a:moveTo>
                  <a:pt x="0" y="0"/>
                </a:moveTo>
                <a:lnTo>
                  <a:pt x="1595155" y="0"/>
                </a:lnTo>
                <a:lnTo>
                  <a:pt x="1595155" y="1146518"/>
                </a:lnTo>
                <a:lnTo>
                  <a:pt x="0" y="1146518"/>
                </a:lnTo>
                <a:lnTo>
                  <a:pt x="0" y="0"/>
                </a:lnTo>
                <a:close/>
              </a:path>
            </a:pathLst>
          </a:custGeom>
          <a:blipFill>
            <a:blip r:embed="rId3"/>
            <a:stretch>
              <a:fillRect/>
            </a:stretch>
          </a:blipFill>
        </p:spPr>
      </p:sp>
    </p:spTree>
    <p:extLst>
      <p:ext uri="{BB962C8B-B14F-4D97-AF65-F5344CB8AC3E}">
        <p14:creationId xmlns:p14="http://schemas.microsoft.com/office/powerpoint/2010/main" val="90616950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blinds(horizontal)">
                                      <p:cBhvr>
                                        <p:cTn id="11" dur="500"/>
                                        <p:tgtEl>
                                          <p:spTgt spid="1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blinds(horizontal)">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blinds(horizontal)">
                                      <p:cBhvr>
                                        <p:cTn id="20" dur="500"/>
                                        <p:tgtEl>
                                          <p:spTgt spid="13">
                                            <p:txEl>
                                              <p:pRg st="3" end="3"/>
                                            </p:txEl>
                                          </p:spTgt>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blinds(horizontal)">
                                      <p:cBhvr>
                                        <p:cTn id="24" dur="500"/>
                                        <p:tgtEl>
                                          <p:spTgt spid="13">
                                            <p:txEl>
                                              <p:pRg st="4" end="4"/>
                                            </p:txEl>
                                          </p:spTgt>
                                        </p:tgtEl>
                                      </p:cBhvr>
                                    </p:animEffect>
                                  </p:childTnLst>
                                </p:cTn>
                              </p:par>
                            </p:childTnLst>
                          </p:cTn>
                        </p:par>
                        <p:par>
                          <p:cTn id="25" fill="hold">
                            <p:stCondLst>
                              <p:cond delay="1000"/>
                            </p:stCondLst>
                            <p:childTnLst>
                              <p:par>
                                <p:cTn id="26" presetID="3" presetClass="entr" presetSubtype="10" fill="hold" nodeType="after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blinds(horizontal)">
                                      <p:cBhvr>
                                        <p:cTn id="28" dur="500"/>
                                        <p:tgtEl>
                                          <p:spTgt spid="1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3">
                                            <p:txEl>
                                              <p:pRg st="6" end="6"/>
                                            </p:txEl>
                                          </p:spTgt>
                                        </p:tgtEl>
                                        <p:attrNameLst>
                                          <p:attrName>style.visibility</p:attrName>
                                        </p:attrNameLst>
                                      </p:cBhvr>
                                      <p:to>
                                        <p:strVal val="visible"/>
                                      </p:to>
                                    </p:set>
                                    <p:animEffect transition="in" filter="blinds(horizontal)">
                                      <p:cBhvr>
                                        <p:cTn id="33"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6FFB8ECC-0B01-692E-6A77-36A46EE16E0E}"/>
              </a:ext>
            </a:extLst>
          </p:cNvPr>
          <p:cNvSpPr/>
          <p:nvPr/>
        </p:nvSpPr>
        <p:spPr>
          <a:xfrm>
            <a:off x="2928427" y="544950"/>
            <a:ext cx="3287145" cy="539356"/>
          </a:xfrm>
          <a:prstGeom prst="snip2Diag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b="1" dirty="0">
                <a:solidFill>
                  <a:schemeClr val="accent3">
                    <a:lumMod val="75000"/>
                  </a:schemeClr>
                </a:solidFill>
                <a:latin typeface="Arial" panose="020B0604020202020204" pitchFamily="34" charset="0"/>
                <a:cs typeface="Arial" panose="020B0604020202020204" pitchFamily="34" charset="0"/>
              </a:rPr>
              <a:t>KHỞI ĐỘNG</a:t>
            </a:r>
          </a:p>
        </p:txBody>
      </p:sp>
      <p:pic>
        <p:nvPicPr>
          <p:cNvPr id="7" name="Google Shape;182;p2">
            <a:extLst>
              <a:ext uri="{FF2B5EF4-FFF2-40B4-BE49-F238E27FC236}">
                <a16:creationId xmlns:a16="http://schemas.microsoft.com/office/drawing/2014/main" id="{41D7245A-BF6B-B519-A1DB-1AEAB00CE177}"/>
              </a:ext>
            </a:extLst>
          </p:cNvPr>
          <p:cNvPicPr preferRelativeResize="0"/>
          <p:nvPr/>
        </p:nvPicPr>
        <p:blipFill rotWithShape="1">
          <a:blip r:embed="rId2">
            <a:alphaModFix/>
          </a:blip>
          <a:srcRect/>
          <a:stretch/>
        </p:blipFill>
        <p:spPr>
          <a:xfrm>
            <a:off x="8572961" y="0"/>
            <a:ext cx="571039" cy="229794"/>
          </a:xfrm>
          <a:prstGeom prst="rect">
            <a:avLst/>
          </a:prstGeom>
          <a:noFill/>
          <a:ln>
            <a:noFill/>
          </a:ln>
        </p:spPr>
      </p:pic>
      <p:pic>
        <p:nvPicPr>
          <p:cNvPr id="6" name="Picture 5">
            <a:extLst>
              <a:ext uri="{FF2B5EF4-FFF2-40B4-BE49-F238E27FC236}">
                <a16:creationId xmlns:a16="http://schemas.microsoft.com/office/drawing/2014/main" id="{C087455D-752D-F4B3-444E-DC77F6721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5485" y="1496997"/>
            <a:ext cx="3506258" cy="295117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5EE8597-073F-084A-1DBD-85061E504F43}"/>
                  </a:ext>
                </a:extLst>
              </p:cNvPr>
              <p:cNvSpPr txBox="1"/>
              <p:nvPr/>
            </p:nvSpPr>
            <p:spPr>
              <a:xfrm>
                <a:off x="355600" y="1142783"/>
                <a:ext cx="4799885" cy="3305392"/>
              </a:xfrm>
              <a:prstGeom prst="rect">
                <a:avLst/>
              </a:prstGeom>
              <a:noFill/>
            </p:spPr>
            <p:txBody>
              <a:bodyPr wrap="square">
                <a:spAutoFit/>
              </a:bodyPr>
              <a:lstStyle/>
              <a:p>
                <a:pPr algn="just">
                  <a:lnSpc>
                    <a:spcPct val="200000"/>
                  </a:lnSpc>
                  <a:spcBef>
                    <a:spcPts val="600"/>
                  </a:spcBef>
                  <a:spcAft>
                    <a:spcPts val="600"/>
                  </a:spcAft>
                </a:pP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khi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ném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bóng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rổ</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độ</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cao</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y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feet</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bóng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thời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gian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giây</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liên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hệ</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nhau</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bởi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=−5,8</m:t>
                      </m:r>
                      <m:sSup>
                        <m:sSupPr>
                          <m:ctrlPr>
                            <a:rPr lang="en-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+11,8</m:t>
                      </m:r>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r">
                  <a:lnSpc>
                    <a:spcPct val="200000"/>
                  </a:lnSpc>
                  <a:spcBef>
                    <a:spcPts val="600"/>
                  </a:spcBef>
                  <a:spcAft>
                    <a:spcPts val="600"/>
                  </a:spcAft>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Nguồn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https</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askiitians.com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5EE8597-073F-084A-1DBD-85061E504F43}"/>
                  </a:ext>
                </a:extLst>
              </p:cNvPr>
              <p:cNvSpPr txBox="1">
                <a:spLocks noRot="1" noChangeAspect="1" noMove="1" noResize="1" noEditPoints="1" noAdjustHandles="1" noChangeArrowheads="1" noChangeShapeType="1" noTextEdit="1"/>
              </p:cNvSpPr>
              <p:nvPr/>
            </p:nvSpPr>
            <p:spPr>
              <a:xfrm>
                <a:off x="355600" y="1142783"/>
                <a:ext cx="4799885" cy="3305392"/>
              </a:xfrm>
              <a:prstGeom prst="rect">
                <a:avLst/>
              </a:prstGeom>
              <a:blipFill>
                <a:blip r:embed="rId4"/>
                <a:stretch>
                  <a:fillRect l="-1053" r="-1053" b="-2290"/>
                </a:stretch>
              </a:blipFill>
            </p:spPr>
            <p:txBody>
              <a:bodyPr/>
              <a:lstStyle/>
              <a:p>
                <a:r>
                  <a:rPr lang="en-VN">
                    <a:noFill/>
                  </a:rPr>
                  <a:t> </a:t>
                </a:r>
              </a:p>
            </p:txBody>
          </p:sp>
        </mc:Fallback>
      </mc:AlternateContent>
    </p:spTree>
    <p:extLst>
      <p:ext uri="{BB962C8B-B14F-4D97-AF65-F5344CB8AC3E}">
        <p14:creationId xmlns:p14="http://schemas.microsoft.com/office/powerpoint/2010/main" val="113937942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dissolve">
                                      <p:cBhvr>
                                        <p:cTn id="10" dur="500"/>
                                        <p:tgtEl>
                                          <p:spTgt spid="9">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dissolve">
                                      <p:cBhvr>
                                        <p:cTn id="13" dur="500"/>
                                        <p:tgtEl>
                                          <p:spTgt spid="9">
                                            <p:txEl>
                                              <p:pRg st="2" end="2"/>
                                            </p:txEl>
                                          </p:spTgt>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BF4070-21DC-D43E-7456-C21DA9DE4096}"/>
                  </a:ext>
                </a:extLst>
              </p:cNvPr>
              <p:cNvSpPr txBox="1"/>
              <p:nvPr/>
            </p:nvSpPr>
            <p:spPr>
              <a:xfrm>
                <a:off x="434788" y="1279548"/>
                <a:ext cx="8274423" cy="400110"/>
              </a:xfrm>
              <a:prstGeom prst="rect">
                <a:avLst/>
              </a:prstGeom>
              <a:noFill/>
            </p:spPr>
            <p:txBody>
              <a:bodyPr wrap="square">
                <a:spAutoFit/>
              </a:bodyPr>
              <a:lstStyle/>
              <a:p>
                <a:pPr algn="ctr">
                  <a:spcAft>
                    <a:spcPts val="800"/>
                  </a:spcAft>
                  <a:tabLst>
                    <a:tab pos="105410" algn="l"/>
                  </a:tabLst>
                </a:pPr>
                <a:r>
                  <a:rPr lang="en-US" sz="2000" dirty="0">
                    <a:effectLst/>
                    <a:latin typeface="Arial" panose="020B0604020202020204" pitchFamily="34" charset="0"/>
                    <a:ea typeface="Calibri" panose="020F0502020204030204" pitchFamily="34" charset="0"/>
                    <a:cs typeface="Arial" panose="020B0604020202020204" pitchFamily="34" charset="0"/>
                  </a:rPr>
                  <a:t>Ta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thể</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giải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ax</m:t>
                        </m:r>
                      </m:e>
                      <m: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bx</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c</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=0 </m:t>
                    </m:r>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theo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bước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sau</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B7BF4070-21DC-D43E-7456-C21DA9DE4096}"/>
                  </a:ext>
                </a:extLst>
              </p:cNvPr>
              <p:cNvSpPr txBox="1">
                <a:spLocks noRot="1" noChangeAspect="1" noMove="1" noResize="1" noEditPoints="1" noAdjustHandles="1" noChangeArrowheads="1" noChangeShapeType="1" noTextEdit="1"/>
              </p:cNvSpPr>
              <p:nvPr/>
            </p:nvSpPr>
            <p:spPr>
              <a:xfrm>
                <a:off x="434788" y="1279548"/>
                <a:ext cx="8274423" cy="400110"/>
              </a:xfrm>
              <a:prstGeom prst="rect">
                <a:avLst/>
              </a:prstGeom>
              <a:blipFill>
                <a:blip r:embed="rId2"/>
                <a:stretch>
                  <a:fillRect l="-767" t="-9091" r="-767" b="-24242"/>
                </a:stretch>
              </a:blipFill>
            </p:spPr>
            <p:txBody>
              <a:bodyPr/>
              <a:lstStyle/>
              <a:p>
                <a:r>
                  <a:rPr lang="en-VN">
                    <a:noFill/>
                  </a:rPr>
                  <a:t> </a:t>
                </a:r>
              </a:p>
            </p:txBody>
          </p:sp>
        </mc:Fallback>
      </mc:AlternateContent>
      <p:sp>
        <p:nvSpPr>
          <p:cNvPr id="2" name="TextBox 1">
            <a:extLst>
              <a:ext uri="{FF2B5EF4-FFF2-40B4-BE49-F238E27FC236}">
                <a16:creationId xmlns:a16="http://schemas.microsoft.com/office/drawing/2014/main" id="{9C8AFD22-D64B-ABD5-2377-1F88B9386C41}"/>
              </a:ext>
            </a:extLst>
          </p:cNvPr>
          <p:cNvSpPr txBox="1"/>
          <p:nvPr/>
        </p:nvSpPr>
        <p:spPr>
          <a:xfrm>
            <a:off x="3554282" y="385483"/>
            <a:ext cx="2035436" cy="461665"/>
          </a:xfrm>
          <a:prstGeom prst="rect">
            <a:avLst/>
          </a:prstGeom>
          <a:solidFill>
            <a:srgbClr val="FFFFE4"/>
          </a:solidFill>
        </p:spPr>
        <p:txBody>
          <a:bodyPr wrap="square" rtlCol="0">
            <a:spAutoFit/>
          </a:bodyPr>
          <a:lstStyle/>
          <a:p>
            <a:pPr algn="ctr"/>
            <a:r>
              <a:rPr lang="en-VN" sz="2400" b="1" dirty="0">
                <a:solidFill>
                  <a:srgbClr val="C00000"/>
                </a:solidFill>
              </a:rPr>
              <a:t>NHẬN XÉT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F5ADC0A-1F0E-485C-A2A6-3F8637BE9C21}"/>
                  </a:ext>
                </a:extLst>
              </p:cNvPr>
              <p:cNvSpPr txBox="1"/>
              <p:nvPr/>
            </p:nvSpPr>
            <p:spPr>
              <a:xfrm>
                <a:off x="434788" y="2112058"/>
                <a:ext cx="8144436" cy="1599990"/>
              </a:xfrm>
              <a:prstGeom prst="rect">
                <a:avLst/>
              </a:prstGeom>
              <a:noFill/>
            </p:spPr>
            <p:txBody>
              <a:bodyPr wrap="square">
                <a:spAutoFit/>
              </a:bodyPr>
              <a:lstStyle/>
              <a:p>
                <a:pPr algn="just">
                  <a:lnSpc>
                    <a:spcPct val="200000"/>
                  </a:lnSpc>
                  <a:spcAft>
                    <a:spcPts val="800"/>
                  </a:spcAft>
                  <a:tabLst>
                    <a:tab pos="105410" algn="l"/>
                  </a:tabLst>
                </a:pPr>
                <a:r>
                  <a:rPr lang="en-US"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1</a:t>
                </a:r>
                <a:r>
                  <a:rPr lang="en-US"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Chia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vế</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cho</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oMath>
                </a14:m>
                <a:r>
                  <a:rPr lang="en-US" sz="2000" dirty="0">
                    <a:effectLst/>
                    <a:latin typeface="Arial" panose="020B0604020202020204" pitchFamily="34" charset="0"/>
                    <a:ea typeface="Calibri" panose="020F0502020204030204" pitchFamily="34" charset="0"/>
                    <a:cs typeface="Arial" panose="020B0604020202020204" pitchFamily="34" charset="0"/>
                  </a:rPr>
                  <a:t>, ta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200000"/>
                  </a:lnSpc>
                  <a:spcAft>
                    <a:spcPts val="800"/>
                  </a:spcAft>
                  <a:tabLst>
                    <a:tab pos="105410" algn="l"/>
                  </a:tabLst>
                </a:pP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den>
                    </m:f>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c</m:t>
                        </m:r>
                      </m:num>
                      <m:den>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den>
                    </m:f>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000" dirty="0">
                    <a:effectLst/>
                    <a:latin typeface="Arial" panose="020B0604020202020204" pitchFamily="34" charset="0"/>
                    <a:ea typeface="Calibri" panose="020F0502020204030204" pitchFamily="34" charset="0"/>
                    <a:cs typeface="Arial" panose="020B0604020202020204" pitchFamily="34" charset="0"/>
                  </a:rPr>
                  <a:t> (3)</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F5ADC0A-1F0E-485C-A2A6-3F8637BE9C21}"/>
                  </a:ext>
                </a:extLst>
              </p:cNvPr>
              <p:cNvSpPr txBox="1">
                <a:spLocks noRot="1" noChangeAspect="1" noMove="1" noResize="1" noEditPoints="1" noAdjustHandles="1" noChangeArrowheads="1" noChangeShapeType="1" noTextEdit="1"/>
              </p:cNvSpPr>
              <p:nvPr/>
            </p:nvSpPr>
            <p:spPr>
              <a:xfrm>
                <a:off x="434788" y="2112058"/>
                <a:ext cx="8144436" cy="1599990"/>
              </a:xfrm>
              <a:prstGeom prst="rect">
                <a:avLst/>
              </a:prstGeom>
              <a:blipFill>
                <a:blip r:embed="rId3"/>
                <a:stretch>
                  <a:fillRect l="-779" b="-1575"/>
                </a:stretch>
              </a:blipFill>
            </p:spPr>
            <p:txBody>
              <a:bodyPr/>
              <a:lstStyle/>
              <a:p>
                <a:r>
                  <a:rPr lang="en-VN">
                    <a:noFill/>
                  </a:rPr>
                  <a:t> </a:t>
                </a:r>
              </a:p>
            </p:txBody>
          </p:sp>
        </mc:Fallback>
      </mc:AlternateContent>
      <p:sp>
        <p:nvSpPr>
          <p:cNvPr id="4" name="Freeform 7">
            <a:extLst>
              <a:ext uri="{FF2B5EF4-FFF2-40B4-BE49-F238E27FC236}">
                <a16:creationId xmlns:a16="http://schemas.microsoft.com/office/drawing/2014/main" id="{6B51D2E7-C1BC-73F6-CD65-21705336A90E}"/>
              </a:ext>
            </a:extLst>
          </p:cNvPr>
          <p:cNvSpPr/>
          <p:nvPr/>
        </p:nvSpPr>
        <p:spPr>
          <a:xfrm>
            <a:off x="6865713" y="3562405"/>
            <a:ext cx="2132893" cy="1458123"/>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52149743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ssolv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BF4070-21DC-D43E-7456-C21DA9DE4096}"/>
                  </a:ext>
                </a:extLst>
              </p:cNvPr>
              <p:cNvSpPr txBox="1"/>
              <p:nvPr/>
            </p:nvSpPr>
            <p:spPr>
              <a:xfrm>
                <a:off x="432547" y="257570"/>
                <a:ext cx="8278905" cy="4381199"/>
              </a:xfrm>
              <a:prstGeom prst="rect">
                <a:avLst/>
              </a:prstGeom>
              <a:noFill/>
            </p:spPr>
            <p:txBody>
              <a:bodyPr wrap="square">
                <a:spAutoFit/>
              </a:bodyPr>
              <a:lstStyle/>
              <a:p>
                <a:pPr algn="just">
                  <a:lnSpc>
                    <a:spcPct val="150000"/>
                  </a:lnSpc>
                  <a:spcAft>
                    <a:spcPts val="800"/>
                  </a:spcAft>
                  <a:tabLst>
                    <a:tab pos="105410" algn="l"/>
                  </a:tabLst>
                </a:pPr>
                <a:r>
                  <a:rPr lang="en-US"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2</a:t>
                </a:r>
                <a:r>
                  <a:rPr lang="en-US"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Viết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lại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số</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hạng</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=2 . </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thêm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số</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hạng</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e>
                        </m:d>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vế</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(3) </a:t>
                </a:r>
                <a:r>
                  <a:rPr lang="en-US" sz="2000" dirty="0" err="1">
                    <a:effectLst/>
                    <a:latin typeface="Arial" panose="020B0604020202020204" pitchFamily="34" charset="0"/>
                    <a:ea typeface="Calibri" panose="020F0502020204030204" pitchFamily="34" charset="0"/>
                    <a:cs typeface="Arial" panose="020B0604020202020204" pitchFamily="34" charset="0"/>
                  </a:rPr>
                  <a:t>rồi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biến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đổi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vế</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trái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thành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một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biểu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a:t>
                </a:r>
                <a:r>
                  <a:rPr lang="en-VN"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e>
                        </m:d>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c</m:t>
                        </m:r>
                      </m:num>
                      <m:den>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r>
                      <a:rPr lang="en-US" sz="2000" i="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e>
                        </m:d>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centerGroup"/>
                    </m:oMathParaPr>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e>
                          </m:d>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num>
                                <m:den>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e>
                          </m:d>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c</m:t>
                          </m:r>
                        </m:num>
                        <m:den>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den>
                      </m:f>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centerGroup"/>
                    </m:oMathParaPr>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m:t>
                                  </m:r>
                                </m:den>
                              </m:f>
                            </m:e>
                          </m:d>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ac</m:t>
                          </m:r>
                        </m:num>
                        <m:den>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B7BF4070-21DC-D43E-7456-C21DA9DE4096}"/>
                  </a:ext>
                </a:extLst>
              </p:cNvPr>
              <p:cNvSpPr txBox="1">
                <a:spLocks noRot="1" noChangeAspect="1" noMove="1" noResize="1" noEditPoints="1" noAdjustHandles="1" noChangeArrowheads="1" noChangeShapeType="1" noTextEdit="1"/>
              </p:cNvSpPr>
              <p:nvPr/>
            </p:nvSpPr>
            <p:spPr>
              <a:xfrm>
                <a:off x="432547" y="257570"/>
                <a:ext cx="8278905" cy="4381199"/>
              </a:xfrm>
              <a:prstGeom prst="rect">
                <a:avLst/>
              </a:prstGeom>
              <a:blipFill>
                <a:blip r:embed="rId2"/>
                <a:stretch>
                  <a:fillRect l="-920" r="-767"/>
                </a:stretch>
              </a:blipFill>
            </p:spPr>
            <p:txBody>
              <a:bodyPr/>
              <a:lstStyle/>
              <a:p>
                <a:r>
                  <a:rPr lang="en-VN">
                    <a:noFill/>
                  </a:rPr>
                  <a:t> </a:t>
                </a:r>
              </a:p>
            </p:txBody>
          </p:sp>
        </mc:Fallback>
      </mc:AlternateContent>
      <p:sp>
        <p:nvSpPr>
          <p:cNvPr id="2" name="Freeform 7">
            <a:extLst>
              <a:ext uri="{FF2B5EF4-FFF2-40B4-BE49-F238E27FC236}">
                <a16:creationId xmlns:a16="http://schemas.microsoft.com/office/drawing/2014/main" id="{2C6FBD1C-D1BA-7824-A684-2FAF5492FBE2}"/>
              </a:ext>
            </a:extLst>
          </p:cNvPr>
          <p:cNvSpPr/>
          <p:nvPr/>
        </p:nvSpPr>
        <p:spPr>
          <a:xfrm>
            <a:off x="6865713" y="3562405"/>
            <a:ext cx="2132893" cy="1458123"/>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50935472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linds(horizontal)">
                                      <p:cBhvr>
                                        <p:cTn id="11" dur="500"/>
                                        <p:tgtEl>
                                          <p:spTgt spid="11">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blinds(horizontal)">
                                      <p:cBhvr>
                                        <p:cTn id="1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276FBCB-30CD-44D0-900B-C939F4C0560D}"/>
                  </a:ext>
                </a:extLst>
              </p:cNvPr>
              <p:cNvSpPr txBox="1"/>
              <p:nvPr/>
            </p:nvSpPr>
            <p:spPr>
              <a:xfrm>
                <a:off x="432547" y="409970"/>
                <a:ext cx="8278906" cy="3136564"/>
              </a:xfrm>
              <a:prstGeom prst="rect">
                <a:avLst/>
              </a:prstGeom>
              <a:noFill/>
            </p:spPr>
            <p:txBody>
              <a:bodyPr wrap="square">
                <a:spAutoFit/>
              </a:bodyPr>
              <a:lstStyle/>
              <a:p>
                <a:pPr algn="just">
                  <a:lnSpc>
                    <a:spcPct val="200000"/>
                  </a:lnSpc>
                  <a:spcAft>
                    <a:spcPts val="800"/>
                  </a:spcAft>
                  <a:tabLst>
                    <a:tab pos="105410" algn="l"/>
                  </a:tabLst>
                </a:pPr>
                <a:r>
                  <a:rPr lang="en-US"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3</a:t>
                </a:r>
                <a:r>
                  <a:rPr lang="en-US"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Kí</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hiệu</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ac</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gọi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biệt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một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chữ</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cái</a:t>
                </a:r>
                <a:r>
                  <a:rPr lang="en-US" sz="2000" dirty="0">
                    <a:effectLst/>
                    <a:latin typeface="Arial" panose="020B0604020202020204" pitchFamily="34" charset="0"/>
                    <a:ea typeface="Calibri" panose="020F0502020204030204" pitchFamily="34" charset="0"/>
                    <a:cs typeface="Arial" panose="020B0604020202020204" pitchFamily="34" charset="0"/>
                  </a:rPr>
                  <a:t> Hy </a:t>
                </a:r>
                <a:r>
                  <a:rPr lang="en-US" sz="2000" dirty="0" err="1">
                    <a:effectLst/>
                    <a:latin typeface="Arial" panose="020B0604020202020204" pitchFamily="34" charset="0"/>
                    <a:ea typeface="Calibri" panose="020F0502020204030204" pitchFamily="34" charset="0"/>
                    <a:cs typeface="Arial" panose="020B0604020202020204" pitchFamily="34" charset="0"/>
                  </a:rPr>
                  <a:t>Lạp</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đọc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đenta</a:t>
                </a:r>
                <a:r>
                  <a:rPr lang="en-US" sz="2000" dirty="0">
                    <a:effectLst/>
                    <a:latin typeface="Arial" panose="020B0604020202020204" pitchFamily="34" charset="0"/>
                    <a:ea typeface="Calibri" panose="020F0502020204030204" pitchFamily="34" charset="0"/>
                    <a:cs typeface="Arial" panose="020B0604020202020204" pitchFamily="34" charset="0"/>
                  </a:rPr>
                  <a:t>”). Khi </a:t>
                </a:r>
                <a:r>
                  <a:rPr lang="en-US" sz="2000" dirty="0" err="1">
                    <a:effectLst/>
                    <a:latin typeface="Arial" panose="020B0604020202020204" pitchFamily="34" charset="0"/>
                    <a:ea typeface="Calibri" panose="020F0502020204030204" pitchFamily="34" charset="0"/>
                    <a:cs typeface="Arial" panose="020B0604020202020204" pitchFamily="34" charset="0"/>
                  </a:rPr>
                  <a:t>đó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(3) </a:t>
                </a:r>
                <a:r>
                  <a:rPr lang="en-US" sz="2000" dirty="0" err="1">
                    <a:effectLst/>
                    <a:latin typeface="Arial" panose="020B0604020202020204" pitchFamily="34" charset="0"/>
                    <a:ea typeface="Calibri" panose="020F0502020204030204" pitchFamily="34" charset="0"/>
                    <a:cs typeface="Arial" panose="020B0604020202020204" pitchFamily="34" charset="0"/>
                  </a:rPr>
                  <a:t>viết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về</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dưới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dạng</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200000"/>
                  </a:lnSpc>
                  <a:spcAft>
                    <a:spcPts val="800"/>
                  </a:spcAft>
                </a:pPr>
                <a14:m>
                  <m:oMath xmlns:m="http://schemas.openxmlformats.org/officeDocument/2006/math">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b</m:t>
                                </m:r>
                              </m:num>
                              <m:den>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a</m:t>
                                </m:r>
                              </m:den>
                            </m:f>
                          </m:e>
                        </m:d>
                      </m:e>
                      <m:sup>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m:t>
                        </m:r>
                      </m:num>
                      <m:den>
                        <m:sSup>
                          <m:sSup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2400" i="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en-US" sz="2400" i="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(4)</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1276FBCB-30CD-44D0-900B-C939F4C0560D}"/>
                  </a:ext>
                </a:extLst>
              </p:cNvPr>
              <p:cNvSpPr txBox="1">
                <a:spLocks noRot="1" noChangeAspect="1" noMove="1" noResize="1" noEditPoints="1" noAdjustHandles="1" noChangeArrowheads="1" noChangeShapeType="1" noTextEdit="1"/>
              </p:cNvSpPr>
              <p:nvPr/>
            </p:nvSpPr>
            <p:spPr>
              <a:xfrm>
                <a:off x="432547" y="409970"/>
                <a:ext cx="8278906" cy="3136564"/>
              </a:xfrm>
              <a:prstGeom prst="rect">
                <a:avLst/>
              </a:prstGeom>
              <a:blipFill>
                <a:blip r:embed="rId2"/>
                <a:stretch>
                  <a:fillRect l="-920" r="-767"/>
                </a:stretch>
              </a:blipFill>
            </p:spPr>
            <p:txBody>
              <a:bodyPr/>
              <a:lstStyle/>
              <a:p>
                <a:r>
                  <a:rPr lang="en-VN">
                    <a:noFill/>
                  </a:rPr>
                  <a:t> </a:t>
                </a:r>
              </a:p>
            </p:txBody>
          </p:sp>
        </mc:Fallback>
      </mc:AlternateContent>
      <p:sp>
        <p:nvSpPr>
          <p:cNvPr id="3" name="Freeform 7">
            <a:extLst>
              <a:ext uri="{FF2B5EF4-FFF2-40B4-BE49-F238E27FC236}">
                <a16:creationId xmlns:a16="http://schemas.microsoft.com/office/drawing/2014/main" id="{7584CC40-2E5B-0920-B393-869FF99E321E}"/>
              </a:ext>
            </a:extLst>
          </p:cNvPr>
          <p:cNvSpPr/>
          <p:nvPr/>
        </p:nvSpPr>
        <p:spPr>
          <a:xfrm>
            <a:off x="6865713" y="3562405"/>
            <a:ext cx="2132893" cy="1458123"/>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6029372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dissolv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276FBCB-30CD-44D0-900B-C939F4C0560D}"/>
                  </a:ext>
                </a:extLst>
              </p:cNvPr>
              <p:cNvSpPr txBox="1"/>
              <p:nvPr/>
            </p:nvSpPr>
            <p:spPr>
              <a:xfrm>
                <a:off x="430306" y="329289"/>
                <a:ext cx="8283387" cy="2766719"/>
              </a:xfrm>
              <a:prstGeom prst="rect">
                <a:avLst/>
              </a:prstGeom>
              <a:noFill/>
            </p:spPr>
            <p:txBody>
              <a:bodyPr wrap="square">
                <a:spAutoFit/>
              </a:bodyPr>
              <a:lstStyle/>
              <a:p>
                <a:pPr algn="just">
                  <a:lnSpc>
                    <a:spcPct val="200000"/>
                  </a:lnSpc>
                  <a:spcAft>
                    <a:spcPts val="800"/>
                  </a:spcAft>
                </a:pPr>
                <a:r>
                  <a:rPr lang="en-US" sz="20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Bước</a:t>
                </a: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4</a:t>
                </a:r>
                <a:r>
                  <a:rPr lang="en-US" sz="2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20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Giải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(4).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Từ</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luận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đã</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cho</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Tóm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lại</a:t>
                </a:r>
                <a:r>
                  <a:rPr lang="en-US" sz="2000" dirty="0">
                    <a:effectLst/>
                    <a:latin typeface="Arial" panose="020B0604020202020204" pitchFamily="34" charset="0"/>
                    <a:ea typeface="Times New Roman" panose="02020603050405020304" pitchFamily="18" charset="0"/>
                    <a:cs typeface="Arial" panose="020B0604020202020204" pitchFamily="34" charset="0"/>
                  </a:rPr>
                  <a:t>, ta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quả</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chung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sau</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Xét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ax</m:t>
                        </m:r>
                      </m:e>
                      <m: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bx</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c</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=0 </m:t>
                    </m:r>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biệt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ac</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1276FBCB-30CD-44D0-900B-C939F4C0560D}"/>
                  </a:ext>
                </a:extLst>
              </p:cNvPr>
              <p:cNvSpPr txBox="1">
                <a:spLocks noRot="1" noChangeAspect="1" noMove="1" noResize="1" noEditPoints="1" noAdjustHandles="1" noChangeArrowheads="1" noChangeShapeType="1" noTextEdit="1"/>
              </p:cNvSpPr>
              <p:nvPr/>
            </p:nvSpPr>
            <p:spPr>
              <a:xfrm>
                <a:off x="430306" y="329289"/>
                <a:ext cx="8283387" cy="2766719"/>
              </a:xfrm>
              <a:prstGeom prst="rect">
                <a:avLst/>
              </a:prstGeom>
              <a:blipFill>
                <a:blip r:embed="rId2"/>
                <a:stretch>
                  <a:fillRect l="-920" r="-307" b="-3196"/>
                </a:stretch>
              </a:blipFill>
            </p:spPr>
            <p:txBody>
              <a:bodyPr/>
              <a:lstStyle/>
              <a:p>
                <a:r>
                  <a:rPr lang="en-VN">
                    <a:noFill/>
                  </a:rPr>
                  <a:t> </a:t>
                </a:r>
              </a:p>
            </p:txBody>
          </p:sp>
        </mc:Fallback>
      </mc:AlternateContent>
      <p:sp>
        <p:nvSpPr>
          <p:cNvPr id="3" name="Freeform 7">
            <a:extLst>
              <a:ext uri="{FF2B5EF4-FFF2-40B4-BE49-F238E27FC236}">
                <a16:creationId xmlns:a16="http://schemas.microsoft.com/office/drawing/2014/main" id="{429C1595-731A-D9B2-129C-F9204FFFE07C}"/>
              </a:ext>
            </a:extLst>
          </p:cNvPr>
          <p:cNvSpPr/>
          <p:nvPr/>
        </p:nvSpPr>
        <p:spPr>
          <a:xfrm>
            <a:off x="6865713" y="3562405"/>
            <a:ext cx="2132893" cy="1458123"/>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81014109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276FBCB-30CD-44D0-900B-C939F4C0560D}"/>
                  </a:ext>
                </a:extLst>
              </p:cNvPr>
              <p:cNvSpPr txBox="1"/>
              <p:nvPr/>
            </p:nvSpPr>
            <p:spPr>
              <a:xfrm>
                <a:off x="384362" y="293431"/>
                <a:ext cx="8375276" cy="3808863"/>
              </a:xfrm>
              <a:prstGeom prst="rect">
                <a:avLst/>
              </a:prstGeom>
              <a:noFill/>
            </p:spPr>
            <p:txBody>
              <a:bodyPr wrap="square">
                <a:spAutoFit/>
              </a:bodyPr>
              <a:lstStyle/>
              <a:p>
                <a:pPr marL="342900" indent="-342900" algn="just">
                  <a:lnSpc>
                    <a:spcPct val="20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 &gt;0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biệt</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p>
                <a:pPr algn="ctr">
                  <a:lnSpc>
                    <a:spcPct val="200000"/>
                  </a:lnSpc>
                  <a:spcAft>
                    <a:spcPts val="8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e>
                        </m:rad>
                      </m:num>
                      <m:den>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a</m:t>
                        </m:r>
                      </m:den>
                    </m:f>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e>
                        </m:rad>
                      </m:num>
                      <m:den>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a</m:t>
                        </m:r>
                      </m:den>
                    </m:f>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 =0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kép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VN"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b</m:t>
                        </m:r>
                      </m:num>
                      <m:den>
                        <m: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400" i="0" smtClean="0">
                            <a:effectLst/>
                            <a:latin typeface="Cambria Math" panose="02040503050406030204" pitchFamily="18" charset="0"/>
                            <a:ea typeface="Times New Roman" panose="02020603050405020304" pitchFamily="18" charset="0"/>
                            <a:cs typeface="Times New Roman" panose="02020603050405020304" pitchFamily="18" charset="0"/>
                          </a:rPr>
                          <m:t>a</m:t>
                        </m:r>
                      </m:den>
                    </m:f>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 &lt;0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vô</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1276FBCB-30CD-44D0-900B-C939F4C0560D}"/>
                  </a:ext>
                </a:extLst>
              </p:cNvPr>
              <p:cNvSpPr txBox="1">
                <a:spLocks noRot="1" noChangeAspect="1" noMove="1" noResize="1" noEditPoints="1" noAdjustHandles="1" noChangeArrowheads="1" noChangeShapeType="1" noTextEdit="1"/>
              </p:cNvSpPr>
              <p:nvPr/>
            </p:nvSpPr>
            <p:spPr>
              <a:xfrm>
                <a:off x="384362" y="293431"/>
                <a:ext cx="8375276" cy="3808863"/>
              </a:xfrm>
              <a:prstGeom prst="rect">
                <a:avLst/>
              </a:prstGeom>
              <a:blipFill>
                <a:blip r:embed="rId2"/>
                <a:stretch>
                  <a:fillRect l="-606" b="-1661"/>
                </a:stretch>
              </a:blipFill>
            </p:spPr>
            <p:txBody>
              <a:bodyPr/>
              <a:lstStyle/>
              <a:p>
                <a:r>
                  <a:rPr lang="en-VN">
                    <a:noFill/>
                  </a:rPr>
                  <a:t> </a:t>
                </a:r>
              </a:p>
            </p:txBody>
          </p:sp>
        </mc:Fallback>
      </mc:AlternateContent>
      <p:sp>
        <p:nvSpPr>
          <p:cNvPr id="3" name="Freeform 7">
            <a:extLst>
              <a:ext uri="{FF2B5EF4-FFF2-40B4-BE49-F238E27FC236}">
                <a16:creationId xmlns:a16="http://schemas.microsoft.com/office/drawing/2014/main" id="{B4C55026-F5DC-A647-91AD-5370D28F63B2}"/>
              </a:ext>
            </a:extLst>
          </p:cNvPr>
          <p:cNvSpPr/>
          <p:nvPr/>
        </p:nvSpPr>
        <p:spPr>
          <a:xfrm>
            <a:off x="6865713" y="3562405"/>
            <a:ext cx="2132893" cy="1458123"/>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100768637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linds(horizontal)">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linds(horizontal)">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2ADA5FC6-D15E-1B42-452A-18DD943DAD9C}"/>
              </a:ext>
            </a:extLst>
          </p:cNvPr>
          <p:cNvSpPr/>
          <p:nvPr/>
        </p:nvSpPr>
        <p:spPr>
          <a:xfrm>
            <a:off x="457199" y="393699"/>
            <a:ext cx="3166534"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Ví dụ 3 (SGK-tr.54; 55)</a:t>
            </a:r>
          </a:p>
        </p:txBody>
      </p:sp>
      <p:sp>
        <p:nvSpPr>
          <p:cNvPr id="11" name="TextBox 10">
            <a:extLst>
              <a:ext uri="{FF2B5EF4-FFF2-40B4-BE49-F238E27FC236}">
                <a16:creationId xmlns:a16="http://schemas.microsoft.com/office/drawing/2014/main" id="{E2E79029-6757-CA73-CBDC-8A8A7761C039}"/>
              </a:ext>
            </a:extLst>
          </p:cNvPr>
          <p:cNvSpPr txBox="1"/>
          <p:nvPr/>
        </p:nvSpPr>
        <p:spPr>
          <a:xfrm>
            <a:off x="3870032" y="513260"/>
            <a:ext cx="2744662" cy="400110"/>
          </a:xfrm>
          <a:prstGeom prst="rect">
            <a:avLst/>
          </a:prstGeom>
          <a:noFill/>
        </p:spPr>
        <p:txBody>
          <a:bodyPr wrap="none" rtlCol="0">
            <a:spAutoFit/>
          </a:bodyPr>
          <a:lstStyle/>
          <a:p>
            <a:pPr algn="just"/>
            <a:r>
              <a:rPr lang="en-VN" sz="2000" dirty="0"/>
              <a:t>Giải các phương trình:</a:t>
            </a:r>
          </a:p>
        </p:txBody>
      </p:sp>
      <p:sp>
        <p:nvSpPr>
          <p:cNvPr id="2" name="TextBox 1">
            <a:extLst>
              <a:ext uri="{FF2B5EF4-FFF2-40B4-BE49-F238E27FC236}">
                <a16:creationId xmlns:a16="http://schemas.microsoft.com/office/drawing/2014/main" id="{321665DE-8E5F-0AC1-46BF-FFEC85F20FF2}"/>
              </a:ext>
            </a:extLst>
          </p:cNvPr>
          <p:cNvSpPr txBox="1"/>
          <p:nvPr/>
        </p:nvSpPr>
        <p:spPr>
          <a:xfrm>
            <a:off x="874922" y="1215812"/>
            <a:ext cx="2331087" cy="2266646"/>
          </a:xfrm>
          <a:prstGeom prst="rect">
            <a:avLst/>
          </a:prstGeom>
          <a:noFill/>
        </p:spPr>
        <p:txBody>
          <a:bodyPr wrap="none" rtlCol="0">
            <a:spAutoFit/>
          </a:bodyPr>
          <a:lstStyle/>
          <a:p>
            <a:pPr algn="just">
              <a:lnSpc>
                <a:spcPct val="250000"/>
              </a:lnSpc>
            </a:pPr>
            <a:r>
              <a:rPr lang="en-VN" sz="2000" dirty="0"/>
              <a:t>a) 2x</a:t>
            </a:r>
            <a:r>
              <a:rPr lang="en-VN" sz="2000" baseline="30000" dirty="0"/>
              <a:t>2</a:t>
            </a:r>
            <a:r>
              <a:rPr lang="en-VN" sz="2000" dirty="0"/>
              <a:t> – x – 3 = 0;</a:t>
            </a:r>
          </a:p>
          <a:p>
            <a:pPr algn="just">
              <a:lnSpc>
                <a:spcPct val="250000"/>
              </a:lnSpc>
            </a:pPr>
            <a:r>
              <a:rPr lang="en-VN" sz="2000" dirty="0"/>
              <a:t>b) -3x</a:t>
            </a:r>
            <a:r>
              <a:rPr lang="en-VN" sz="2000" baseline="30000" dirty="0"/>
              <a:t>2</a:t>
            </a:r>
            <a:r>
              <a:rPr lang="en-VN" sz="2000" dirty="0"/>
              <a:t> + x – 5 = 0;</a:t>
            </a:r>
          </a:p>
          <a:p>
            <a:pPr algn="just">
              <a:lnSpc>
                <a:spcPct val="250000"/>
              </a:lnSpc>
            </a:pPr>
            <a:r>
              <a:rPr lang="en-VN" sz="2000" dirty="0"/>
              <a:t>c) 9x</a:t>
            </a:r>
            <a:r>
              <a:rPr lang="en-VN" sz="2000" baseline="30000" dirty="0"/>
              <a:t>2</a:t>
            </a:r>
            <a:r>
              <a:rPr lang="en-VN" sz="2000" dirty="0"/>
              <a:t> + 6x + 1 = 0.</a:t>
            </a:r>
          </a:p>
        </p:txBody>
      </p:sp>
      <p:pic>
        <p:nvPicPr>
          <p:cNvPr id="3" name="Picture 2">
            <a:extLst>
              <a:ext uri="{FF2B5EF4-FFF2-40B4-BE49-F238E27FC236}">
                <a16:creationId xmlns:a16="http://schemas.microsoft.com/office/drawing/2014/main" id="{F7C441C4-93A3-0644-FCE2-CEB18DBD31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50507" y="2371995"/>
            <a:ext cx="1728374" cy="2279630"/>
          </a:xfrm>
          <a:prstGeom prst="rect">
            <a:avLst/>
          </a:prstGeom>
        </p:spPr>
      </p:pic>
    </p:spTree>
    <p:extLst>
      <p:ext uri="{BB962C8B-B14F-4D97-AF65-F5344CB8AC3E}">
        <p14:creationId xmlns:p14="http://schemas.microsoft.com/office/powerpoint/2010/main" val="135383171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dissolve">
                                      <p:cBhvr>
                                        <p:cTn id="16" dur="500"/>
                                        <p:tgtEl>
                                          <p:spTgt spid="2">
                                            <p:txEl>
                                              <p:pRg st="0" end="0"/>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dissolve">
                                      <p:cBhvr>
                                        <p:cTn id="20" dur="500"/>
                                        <p:tgtEl>
                                          <p:spTgt spid="2">
                                            <p:txEl>
                                              <p:pRg st="1" end="1"/>
                                            </p:txEl>
                                          </p:spTgt>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dissolve">
                                      <p:cBhvr>
                                        <p:cTn id="2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A5BD4E7-BFB5-98D6-9860-C31631B3C944}"/>
              </a:ext>
            </a:extLst>
          </p:cNvPr>
          <p:cNvSpPr txBox="1"/>
          <p:nvPr/>
        </p:nvSpPr>
        <p:spPr>
          <a:xfrm>
            <a:off x="4024414" y="356593"/>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3F8883D-00E2-C2DF-A904-01BF0837CC38}"/>
                  </a:ext>
                </a:extLst>
              </p:cNvPr>
              <p:cNvSpPr txBox="1"/>
              <p:nvPr/>
            </p:nvSpPr>
            <p:spPr>
              <a:xfrm>
                <a:off x="470645" y="756703"/>
                <a:ext cx="8202710" cy="2288575"/>
              </a:xfrm>
              <a:prstGeom prst="rect">
                <a:avLst/>
              </a:prstGeom>
              <a:noFill/>
            </p:spPr>
            <p:txBody>
              <a:bodyPr wrap="square" rtlCol="0">
                <a:spAutoFit/>
              </a:bodyPr>
              <a:lstStyle/>
              <a:p>
                <a:pPr algn="just">
                  <a:lnSpc>
                    <a:spcPct val="150000"/>
                  </a:lnSpc>
                </a:pPr>
                <a:r>
                  <a:rPr lang="en-VN" sz="2000" dirty="0">
                    <a:solidFill>
                      <a:srgbClr val="FF0000"/>
                    </a:solidFill>
                    <a:latin typeface="Arial" panose="020B0604020202020204" pitchFamily="34" charset="0"/>
                    <a:cs typeface="Arial" panose="020B0604020202020204" pitchFamily="34" charset="0"/>
                  </a:rPr>
                  <a:t>a) </a:t>
                </a:r>
                <a:r>
                  <a:rPr lang="en-VN" sz="2000" dirty="0">
                    <a:latin typeface="Arial" panose="020B0604020202020204" pitchFamily="34" charset="0"/>
                    <a:cs typeface="Arial" panose="020B0604020202020204" pitchFamily="34" charset="0"/>
                  </a:rPr>
                  <a:t>Phương trình có các hệ số a = 2, b = -1, c = -3,</a:t>
                </a:r>
              </a:p>
              <a:p>
                <a:pPr algn="ctr">
                  <a:lnSpc>
                    <a:spcPct val="150000"/>
                  </a:lnSpc>
                </a:pPr>
                <a14:m>
                  <m:oMath xmlns:m="http://schemas.openxmlformats.org/officeDocument/2006/math">
                    <m:r>
                      <a:rPr lang="en-VN" sz="200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 (-1)</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4 . 2 . (-3) = 25 &gt; 0.</a:t>
                </a:r>
              </a:p>
              <a:p>
                <a:pPr algn="just">
                  <a:lnSpc>
                    <a:spcPct val="150000"/>
                  </a:lnSpc>
                </a:pPr>
                <a:r>
                  <a:rPr lang="en-VN" sz="2000" dirty="0">
                    <a:latin typeface="Arial" panose="020B0604020202020204" pitchFamily="34" charset="0"/>
                    <a:cs typeface="Arial" panose="020B0604020202020204" pitchFamily="34" charset="0"/>
                  </a:rPr>
                  <a:t>Do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&gt; 0 nên phương trình đã cho có hai nghiệm phân biệt là:</a:t>
                </a:r>
              </a:p>
              <a:p>
                <a:pPr algn="ctr">
                  <a:lnSpc>
                    <a:spcPct val="150000"/>
                  </a:lnSpc>
                </a:pPr>
                <a:r>
                  <a:rPr lang="en-US" sz="2000" dirty="0">
                    <a:latin typeface="Arial" panose="020B0604020202020204" pitchFamily="34" charset="0"/>
                    <a:cs typeface="Arial" panose="020B0604020202020204" pitchFamily="34" charset="0"/>
                  </a:rPr>
                  <a:t>x</a:t>
                </a:r>
                <a:r>
                  <a:rPr lang="en-VN" sz="2000" baseline="-25000" dirty="0">
                    <a:latin typeface="Arial" panose="020B0604020202020204" pitchFamily="34" charset="0"/>
                    <a:cs typeface="Arial" panose="020B0604020202020204" pitchFamily="34" charset="0"/>
                  </a:rPr>
                  <a:t>1</a:t>
                </a:r>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smtClean="0">
                            <a:latin typeface="Cambria Math" panose="02040503050406030204" pitchFamily="18" charset="0"/>
                          </a:rPr>
                        </m:ctrlPr>
                      </m:fPr>
                      <m:num>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 </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25</m:t>
                            </m:r>
                          </m:e>
                        </m:rad>
                      </m:num>
                      <m:den>
                        <m:r>
                          <a:rPr lang="en-US" sz="2400" b="0" i="1" smtClean="0">
                            <a:latin typeface="Cambria Math" panose="02040503050406030204" pitchFamily="18" charset="0"/>
                          </a:rPr>
                          <m:t>2 . 2</m:t>
                        </m:r>
                      </m:den>
                    </m:f>
                  </m:oMath>
                </a14:m>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oMath>
                </a14:m>
                <a:r>
                  <a:rPr lang="en-VN" sz="2000" dirty="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x</a:t>
                </a:r>
                <a:r>
                  <a:rPr lang="en-VN" sz="2000" baseline="-25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rPr>
                        </m:ctrlPr>
                      </m:fPr>
                      <m:num>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m:t>
                            </m:r>
                            <m:r>
                              <a:rPr lang="en-US" sz="2400" b="0" i="1" smtClean="0">
                                <a:latin typeface="Cambria Math" panose="02040503050406030204" pitchFamily="18" charset="0"/>
                              </a:rPr>
                              <m:t>1</m:t>
                            </m:r>
                          </m:e>
                        </m:d>
                        <m:r>
                          <a:rPr lang="en-US" sz="2400" b="0" i="1" smtClean="0">
                            <a:latin typeface="Cambria Math" panose="02040503050406030204" pitchFamily="18" charset="0"/>
                          </a:rPr>
                          <m:t>−</m:t>
                        </m:r>
                        <m:r>
                          <a:rPr lang="en-US" sz="2400" i="1">
                            <a:latin typeface="Cambria Math" panose="02040503050406030204" pitchFamily="18" charset="0"/>
                          </a:rPr>
                          <m:t> </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25</m:t>
                            </m:r>
                          </m:e>
                        </m:rad>
                      </m:num>
                      <m:den>
                        <m:r>
                          <a:rPr lang="en-US" sz="2400" i="1">
                            <a:latin typeface="Cambria Math" panose="02040503050406030204" pitchFamily="18" charset="0"/>
                          </a:rPr>
                          <m:t>2 . 2</m:t>
                        </m:r>
                      </m:den>
                    </m:f>
                  </m:oMath>
                </a14:m>
                <a:r>
                  <a:rPr lang="en-VN" sz="2000" dirty="0">
                    <a:latin typeface="Arial" panose="020B0604020202020204" pitchFamily="34" charset="0"/>
                    <a:cs typeface="Arial" panose="020B0604020202020204" pitchFamily="34" charset="0"/>
                  </a:rPr>
                  <a:t> = -1</a:t>
                </a:r>
              </a:p>
            </p:txBody>
          </p:sp>
        </mc:Choice>
        <mc:Fallback xmlns="">
          <p:sp>
            <p:nvSpPr>
              <p:cNvPr id="11" name="TextBox 10">
                <a:extLst>
                  <a:ext uri="{FF2B5EF4-FFF2-40B4-BE49-F238E27FC236}">
                    <a16:creationId xmlns:a16="http://schemas.microsoft.com/office/drawing/2014/main" id="{93F8883D-00E2-C2DF-A904-01BF0837CC38}"/>
                  </a:ext>
                </a:extLst>
              </p:cNvPr>
              <p:cNvSpPr txBox="1">
                <a:spLocks noRot="1" noChangeAspect="1" noMove="1" noResize="1" noEditPoints="1" noAdjustHandles="1" noChangeArrowheads="1" noChangeShapeType="1" noTextEdit="1"/>
              </p:cNvSpPr>
              <p:nvPr/>
            </p:nvSpPr>
            <p:spPr>
              <a:xfrm>
                <a:off x="470645" y="756703"/>
                <a:ext cx="8202710" cy="2288575"/>
              </a:xfrm>
              <a:prstGeom prst="rect">
                <a:avLst/>
              </a:prstGeom>
              <a:blipFill>
                <a:blip r:embed="rId2"/>
                <a:stretch>
                  <a:fillRect l="-617" b="-3846"/>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5CFD430-C5BC-43A7-DA4B-09C63394A563}"/>
                  </a:ext>
                </a:extLst>
              </p:cNvPr>
              <p:cNvSpPr txBox="1"/>
              <p:nvPr/>
            </p:nvSpPr>
            <p:spPr>
              <a:xfrm>
                <a:off x="470645" y="2943454"/>
                <a:ext cx="8108579" cy="1843453"/>
              </a:xfrm>
              <a:prstGeom prst="rect">
                <a:avLst/>
              </a:prstGeom>
              <a:noFill/>
            </p:spPr>
            <p:txBody>
              <a:bodyPr wrap="square" rtlCol="0">
                <a:spAutoFit/>
              </a:bodyPr>
              <a:lstStyle/>
              <a:p>
                <a:pPr algn="just">
                  <a:lnSpc>
                    <a:spcPct val="200000"/>
                  </a:lnSpc>
                </a:pPr>
                <a:r>
                  <a:rPr lang="en-VN" sz="2000" dirty="0">
                    <a:solidFill>
                      <a:srgbClr val="FF0000"/>
                    </a:solidFill>
                    <a:latin typeface="Arial" panose="020B0604020202020204" pitchFamily="34" charset="0"/>
                    <a:cs typeface="Arial" panose="020B0604020202020204" pitchFamily="34" charset="0"/>
                  </a:rPr>
                  <a:t>b) </a:t>
                </a:r>
                <a:r>
                  <a:rPr lang="en-VN" sz="2000" dirty="0">
                    <a:latin typeface="Arial" panose="020B0604020202020204" pitchFamily="34" charset="0"/>
                    <a:cs typeface="Arial" panose="020B0604020202020204" pitchFamily="34" charset="0"/>
                  </a:rPr>
                  <a:t>Phương trình có các hệ số a = -3, b = 1, c = -5,</a:t>
                </a:r>
              </a:p>
              <a:p>
                <a:pPr algn="just">
                  <a:lnSpc>
                    <a:spcPct val="200000"/>
                  </a:lnSpc>
                </a:pPr>
                <a14:m>
                  <m:oMath xmlns:m="http://schemas.openxmlformats.org/officeDocument/2006/math">
                    <m:r>
                      <a:rPr lang="en-VN" sz="200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 1</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4 . (-3) . (-5) = -59 &lt; 0.</a:t>
                </a:r>
              </a:p>
              <a:p>
                <a:pPr algn="just">
                  <a:lnSpc>
                    <a:spcPct val="200000"/>
                  </a:lnSpc>
                </a:pPr>
                <a:r>
                  <a:rPr lang="en-VN" sz="2000" dirty="0">
                    <a:latin typeface="Arial" panose="020B0604020202020204" pitchFamily="34" charset="0"/>
                    <a:cs typeface="Arial" panose="020B0604020202020204" pitchFamily="34" charset="0"/>
                  </a:rPr>
                  <a:t>Do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&lt; 0 nên phương trình đã cho </a:t>
                </a:r>
                <a:r>
                  <a:rPr lang="en-US" sz="2000" dirty="0" err="1">
                    <a:latin typeface="Arial" panose="020B0604020202020204" pitchFamily="34" charset="0"/>
                    <a:cs typeface="Arial" panose="020B0604020202020204" pitchFamily="34" charset="0"/>
                  </a:rPr>
                  <a:t>vô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endParaRPr lang="en-VN" sz="2000"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B5CFD430-C5BC-43A7-DA4B-09C63394A563}"/>
                  </a:ext>
                </a:extLst>
              </p:cNvPr>
              <p:cNvSpPr txBox="1">
                <a:spLocks noRot="1" noChangeAspect="1" noMove="1" noResize="1" noEditPoints="1" noAdjustHandles="1" noChangeArrowheads="1" noChangeShapeType="1" noTextEdit="1"/>
              </p:cNvSpPr>
              <p:nvPr/>
            </p:nvSpPr>
            <p:spPr>
              <a:xfrm>
                <a:off x="470645" y="2943454"/>
                <a:ext cx="8108579" cy="1843453"/>
              </a:xfrm>
              <a:prstGeom prst="rect">
                <a:avLst/>
              </a:prstGeom>
              <a:blipFill>
                <a:blip r:embed="rId3"/>
                <a:stretch>
                  <a:fillRect l="-625" b="-5479"/>
                </a:stretch>
              </a:blipFill>
            </p:spPr>
            <p:txBody>
              <a:bodyPr/>
              <a:lstStyle/>
              <a:p>
                <a:r>
                  <a:rPr lang="en-VN">
                    <a:noFill/>
                  </a:rPr>
                  <a:t> </a:t>
                </a:r>
              </a:p>
            </p:txBody>
          </p:sp>
        </mc:Fallback>
      </mc:AlternateContent>
      <p:sp>
        <p:nvSpPr>
          <p:cNvPr id="2" name="Freeform 2">
            <a:extLst>
              <a:ext uri="{FF2B5EF4-FFF2-40B4-BE49-F238E27FC236}">
                <a16:creationId xmlns:a16="http://schemas.microsoft.com/office/drawing/2014/main" id="{D0975A52-796E-EA76-A76D-EB0BCB93DECC}"/>
              </a:ext>
            </a:extLst>
          </p:cNvPr>
          <p:cNvSpPr/>
          <p:nvPr/>
        </p:nvSpPr>
        <p:spPr>
          <a:xfrm>
            <a:off x="7718109" y="556648"/>
            <a:ext cx="861115" cy="962629"/>
          </a:xfrm>
          <a:custGeom>
            <a:avLst/>
            <a:gdLst/>
            <a:ahLst/>
            <a:cxnLst/>
            <a:rect l="l" t="t" r="r" b="b"/>
            <a:pathLst>
              <a:path w="861115" h="962629">
                <a:moveTo>
                  <a:pt x="0" y="0"/>
                </a:moveTo>
                <a:lnTo>
                  <a:pt x="861115" y="0"/>
                </a:lnTo>
                <a:lnTo>
                  <a:pt x="861115" y="962629"/>
                </a:lnTo>
                <a:lnTo>
                  <a:pt x="0" y="9626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71149592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blinds(horizontal)">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blinds(horizontal)">
                                      <p:cBhvr>
                                        <p:cTn id="16" dur="500"/>
                                        <p:tgtEl>
                                          <p:spTgt spid="11">
                                            <p:txEl>
                                              <p:pRg st="2" end="2"/>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blinds(horizontal)">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blinds(horizontal)">
                                      <p:cBhvr>
                                        <p:cTn id="25" dur="500"/>
                                        <p:tgtEl>
                                          <p:spTgt spid="12">
                                            <p:txEl>
                                              <p:pRg st="0" end="0"/>
                                            </p:txEl>
                                          </p:spTgt>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blinds(horizontal)">
                                      <p:cBhvr>
                                        <p:cTn id="29" dur="500"/>
                                        <p:tgtEl>
                                          <p:spTgt spid="1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blinds(horizontal)">
                                      <p:cBhvr>
                                        <p:cTn id="34"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A7F892-966B-673E-F638-B2C5680FD6F5}"/>
                  </a:ext>
                </a:extLst>
              </p:cNvPr>
              <p:cNvSpPr txBox="1"/>
              <p:nvPr/>
            </p:nvSpPr>
            <p:spPr>
              <a:xfrm>
                <a:off x="534107" y="365784"/>
                <a:ext cx="8116834" cy="2856423"/>
              </a:xfrm>
              <a:prstGeom prst="rect">
                <a:avLst/>
              </a:prstGeom>
              <a:noFill/>
            </p:spPr>
            <p:txBody>
              <a:bodyPr wrap="square" rtlCol="0">
                <a:spAutoFit/>
              </a:bodyPr>
              <a:lstStyle/>
              <a:p>
                <a:pPr algn="just">
                  <a:lnSpc>
                    <a:spcPct val="200000"/>
                  </a:lnSpc>
                </a:pPr>
                <a:r>
                  <a:rPr lang="en-VN" sz="2000" dirty="0">
                    <a:solidFill>
                      <a:srgbClr val="FF0000"/>
                    </a:solidFill>
                  </a:rPr>
                  <a:t>c) </a:t>
                </a:r>
                <a:r>
                  <a:rPr lang="en-VN" sz="2000" dirty="0"/>
                  <a:t>Phương trình có các hệ số a = 9, b = 6, c = 1,</a:t>
                </a:r>
              </a:p>
              <a:p>
                <a:pPr algn="ctr">
                  <a:lnSpc>
                    <a:spcPct val="200000"/>
                  </a:lnSpc>
                </a:pPr>
                <a14:m>
                  <m:oMath xmlns:m="http://schemas.openxmlformats.org/officeDocument/2006/math">
                    <m:r>
                      <a:rPr lang="en-VN" sz="2000" i="1" smtClean="0">
                        <a:latin typeface="Cambria Math" panose="02040503050406030204" pitchFamily="18" charset="0"/>
                        <a:ea typeface="Cambria Math" panose="02040503050406030204" pitchFamily="18" charset="0"/>
                      </a:rPr>
                      <m:t>∆</m:t>
                    </m:r>
                  </m:oMath>
                </a14:m>
                <a:r>
                  <a:rPr lang="en-VN" sz="2000" dirty="0"/>
                  <a:t> = 6</a:t>
                </a:r>
                <a:r>
                  <a:rPr lang="en-VN" sz="2000" baseline="30000" dirty="0"/>
                  <a:t>2</a:t>
                </a:r>
                <a:r>
                  <a:rPr lang="en-VN" sz="2000" dirty="0"/>
                  <a:t> – 4 . 9 . 1 = 0.</a:t>
                </a:r>
              </a:p>
              <a:p>
                <a:pPr algn="just">
                  <a:lnSpc>
                    <a:spcPct val="200000"/>
                  </a:lnSpc>
                </a:pPr>
                <a:r>
                  <a:rPr lang="en-VN" sz="2000" dirty="0"/>
                  <a:t>Do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oMath>
                </a14:m>
                <a:r>
                  <a:rPr lang="en-VN" sz="2000" dirty="0"/>
                  <a:t> = 0 nên phương trình đã cho </a:t>
                </a:r>
                <a:r>
                  <a:rPr lang="en-US" sz="2000" dirty="0" err="1"/>
                  <a:t>có</a:t>
                </a:r>
                <a:r>
                  <a:rPr lang="en-US" sz="2000" dirty="0"/>
                  <a:t> </a:t>
                </a:r>
                <a:r>
                  <a:rPr lang="en-US" sz="2000" dirty="0" err="1"/>
                  <a:t>nghiệm</a:t>
                </a:r>
                <a:r>
                  <a:rPr lang="en-US" sz="2000" dirty="0"/>
                  <a:t> </a:t>
                </a:r>
                <a:r>
                  <a:rPr lang="en-US" sz="2000" dirty="0" err="1"/>
                  <a:t>kép</a:t>
                </a:r>
                <a:endParaRPr lang="en-US" sz="2000" dirty="0"/>
              </a:p>
              <a:p>
                <a:pPr algn="ctr">
                  <a:lnSpc>
                    <a:spcPct val="200000"/>
                  </a:lnSpc>
                </a:pPr>
                <a:r>
                  <a:rPr lang="en-US" sz="2000" dirty="0"/>
                  <a:t>x</a:t>
                </a:r>
                <a:r>
                  <a:rPr lang="en-US" sz="2000" baseline="-25000" dirty="0"/>
                  <a:t>1</a:t>
                </a:r>
                <a:r>
                  <a:rPr lang="en-US" sz="2000" dirty="0"/>
                  <a:t> = x</a:t>
                </a:r>
                <a:r>
                  <a:rPr lang="en-US" sz="2000" baseline="-25000" dirty="0"/>
                  <a:t>2</a:t>
                </a:r>
                <a:r>
                  <a:rPr lang="en-US" sz="2000" dirty="0"/>
                  <a:t> = </a:t>
                </a:r>
                <a14:m>
                  <m:oMath xmlns:m="http://schemas.openxmlformats.org/officeDocument/2006/math">
                    <m:f>
                      <m:fPr>
                        <m:ctrlPr>
                          <a:rPr lang="en-VN" sz="2400" i="1" smtClean="0">
                            <a:latin typeface="Cambria Math" panose="02040503050406030204" pitchFamily="18" charset="0"/>
                          </a:rPr>
                        </m:ctrlPr>
                      </m:fPr>
                      <m:num>
                        <m:r>
                          <a:rPr lang="en-US" sz="2400" b="0" i="1" smtClean="0">
                            <a:latin typeface="Cambria Math" panose="02040503050406030204" pitchFamily="18" charset="0"/>
                          </a:rPr>
                          <m:t>−6</m:t>
                        </m:r>
                      </m:num>
                      <m:den>
                        <m:r>
                          <a:rPr lang="en-US" sz="2400" b="0" i="1" smtClean="0">
                            <a:latin typeface="Cambria Math" panose="02040503050406030204" pitchFamily="18" charset="0"/>
                          </a:rPr>
                          <m:t>2 . 9</m:t>
                        </m:r>
                      </m:den>
                    </m:f>
                  </m:oMath>
                </a14:m>
                <a:r>
                  <a:rPr lang="en-VN" sz="2000" dirty="0"/>
                  <a:t> = </a:t>
                </a:r>
                <a14:m>
                  <m:oMath xmlns:m="http://schemas.openxmlformats.org/officeDocument/2006/math">
                    <m:f>
                      <m:fPr>
                        <m:ctrlPr>
                          <a:rPr lang="en-VN" sz="2400" i="1">
                            <a:latin typeface="Cambria Math" panose="02040503050406030204" pitchFamily="18" charset="0"/>
                          </a:rPr>
                        </m:ctrlPr>
                      </m:fPr>
                      <m:num>
                        <m:r>
                          <a:rPr lang="en-US" sz="2400" i="1">
                            <a:latin typeface="Cambria Math" panose="02040503050406030204" pitchFamily="18" charset="0"/>
                          </a:rPr>
                          <m:t>−</m:t>
                        </m:r>
                        <m:r>
                          <a:rPr lang="en-US" sz="2400" b="0" i="1" smtClean="0">
                            <a:latin typeface="Cambria Math" panose="02040503050406030204" pitchFamily="18" charset="0"/>
                          </a:rPr>
                          <m:t>1</m:t>
                        </m:r>
                      </m:num>
                      <m:den>
                        <m:r>
                          <a:rPr lang="en-US" sz="2400" b="0" i="1" smtClean="0">
                            <a:latin typeface="Cambria Math" panose="02040503050406030204" pitchFamily="18" charset="0"/>
                          </a:rPr>
                          <m:t>3</m:t>
                        </m:r>
                      </m:den>
                    </m:f>
                  </m:oMath>
                </a14:m>
                <a:endParaRPr lang="en-VN" sz="2000" dirty="0"/>
              </a:p>
            </p:txBody>
          </p:sp>
        </mc:Choice>
        <mc:Fallback xmlns="">
          <p:sp>
            <p:nvSpPr>
              <p:cNvPr id="5" name="TextBox 4">
                <a:extLst>
                  <a:ext uri="{FF2B5EF4-FFF2-40B4-BE49-F238E27FC236}">
                    <a16:creationId xmlns:a16="http://schemas.microsoft.com/office/drawing/2014/main" id="{A6A7F892-966B-673E-F638-B2C5680FD6F5}"/>
                  </a:ext>
                </a:extLst>
              </p:cNvPr>
              <p:cNvSpPr txBox="1">
                <a:spLocks noRot="1" noChangeAspect="1" noMove="1" noResize="1" noEditPoints="1" noAdjustHandles="1" noChangeArrowheads="1" noChangeShapeType="1" noTextEdit="1"/>
              </p:cNvSpPr>
              <p:nvPr/>
            </p:nvSpPr>
            <p:spPr>
              <a:xfrm>
                <a:off x="534107" y="365784"/>
                <a:ext cx="8116834" cy="2856423"/>
              </a:xfrm>
              <a:prstGeom prst="rect">
                <a:avLst/>
              </a:prstGeom>
              <a:blipFill>
                <a:blip r:embed="rId2"/>
                <a:stretch>
                  <a:fillRect l="-938" b="-3097"/>
                </a:stretch>
              </a:blipFill>
            </p:spPr>
            <p:txBody>
              <a:bodyPr/>
              <a:lstStyle/>
              <a:p>
                <a:r>
                  <a:rPr lang="en-VN">
                    <a:noFill/>
                  </a:rPr>
                  <a:t> </a:t>
                </a:r>
              </a:p>
            </p:txBody>
          </p:sp>
        </mc:Fallback>
      </mc:AlternateContent>
      <p:sp>
        <p:nvSpPr>
          <p:cNvPr id="2" name="Freeform 13">
            <a:extLst>
              <a:ext uri="{FF2B5EF4-FFF2-40B4-BE49-F238E27FC236}">
                <a16:creationId xmlns:a16="http://schemas.microsoft.com/office/drawing/2014/main" id="{225BB9B5-9F59-9C09-3597-A6C213AEA15B}"/>
              </a:ext>
            </a:extLst>
          </p:cNvPr>
          <p:cNvSpPr/>
          <p:nvPr/>
        </p:nvSpPr>
        <p:spPr>
          <a:xfrm>
            <a:off x="6367733" y="2726574"/>
            <a:ext cx="2077998" cy="2281483"/>
          </a:xfrm>
          <a:custGeom>
            <a:avLst/>
            <a:gdLst/>
            <a:ahLst/>
            <a:cxnLst/>
            <a:rect l="l" t="t" r="r" b="b"/>
            <a:pathLst>
              <a:path w="2426970" h="2667000">
                <a:moveTo>
                  <a:pt x="0" y="0"/>
                </a:moveTo>
                <a:lnTo>
                  <a:pt x="2426970" y="0"/>
                </a:lnTo>
                <a:lnTo>
                  <a:pt x="2426970" y="2667000"/>
                </a:lnTo>
                <a:lnTo>
                  <a:pt x="0" y="2667000"/>
                </a:lnTo>
                <a:lnTo>
                  <a:pt x="0" y="0"/>
                </a:lnTo>
                <a:close/>
              </a:path>
            </a:pathLst>
          </a:custGeom>
          <a:blipFill>
            <a:blip r:embed="rId3"/>
            <a:stretch>
              <a:fillRect/>
            </a:stretch>
          </a:blipFill>
        </p:spPr>
      </p:sp>
    </p:spTree>
    <p:extLst>
      <p:ext uri="{BB962C8B-B14F-4D97-AF65-F5344CB8AC3E}">
        <p14:creationId xmlns:p14="http://schemas.microsoft.com/office/powerpoint/2010/main" val="103459835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52AFEFF-7F41-CFBA-40E8-312FB881A4BE}"/>
              </a:ext>
            </a:extLst>
          </p:cNvPr>
          <p:cNvSpPr/>
          <p:nvPr/>
        </p:nvSpPr>
        <p:spPr>
          <a:xfrm>
            <a:off x="457199" y="393699"/>
            <a:ext cx="2334127"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Thực hành 3</a:t>
            </a:r>
          </a:p>
        </p:txBody>
      </p:sp>
      <p:sp>
        <p:nvSpPr>
          <p:cNvPr id="6" name="TextBox 5">
            <a:extLst>
              <a:ext uri="{FF2B5EF4-FFF2-40B4-BE49-F238E27FC236}">
                <a16:creationId xmlns:a16="http://schemas.microsoft.com/office/drawing/2014/main" id="{8749D649-787A-6888-6418-B0D4810ED29F}"/>
              </a:ext>
            </a:extLst>
          </p:cNvPr>
          <p:cNvSpPr txBox="1"/>
          <p:nvPr/>
        </p:nvSpPr>
        <p:spPr>
          <a:xfrm>
            <a:off x="3063570" y="513260"/>
            <a:ext cx="2744662" cy="400110"/>
          </a:xfrm>
          <a:prstGeom prst="rect">
            <a:avLst/>
          </a:prstGeom>
          <a:noFill/>
        </p:spPr>
        <p:txBody>
          <a:bodyPr wrap="none" rtlCol="0">
            <a:spAutoFit/>
          </a:bodyPr>
          <a:lstStyle/>
          <a:p>
            <a:r>
              <a:rPr lang="en-VN" sz="2000" dirty="0"/>
              <a:t>Giải các phương trình:</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777E835-0A26-ED95-7F0E-2A652BE631B7}"/>
                  </a:ext>
                </a:extLst>
              </p:cNvPr>
              <p:cNvSpPr txBox="1"/>
              <p:nvPr/>
            </p:nvSpPr>
            <p:spPr>
              <a:xfrm>
                <a:off x="503254" y="1032932"/>
                <a:ext cx="2560316" cy="2739533"/>
              </a:xfrm>
              <a:prstGeom prst="rect">
                <a:avLst/>
              </a:prstGeom>
              <a:noFill/>
            </p:spPr>
            <p:txBody>
              <a:bodyPr wrap="none" rtlCol="0">
                <a:spAutoFit/>
              </a:bodyPr>
              <a:lstStyle/>
              <a:p>
                <a:pPr algn="just">
                  <a:lnSpc>
                    <a:spcPct val="250000"/>
                  </a:lnSpc>
                </a:pPr>
                <a:r>
                  <a:rPr lang="en-VN" sz="2000" dirty="0">
                    <a:latin typeface="Arial" panose="020B0604020202020204" pitchFamily="34" charset="0"/>
                    <a:cs typeface="Arial" panose="020B0604020202020204" pitchFamily="34" charset="0"/>
                  </a:rPr>
                  <a:t>a) 3x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x – 0,5 = 0;</a:t>
                </a:r>
              </a:p>
              <a:p>
                <a:pPr algn="just">
                  <a:lnSpc>
                    <a:spcPct val="250000"/>
                  </a:lnSpc>
                </a:pPr>
                <a:r>
                  <a:rPr lang="en-VN" sz="2000" dirty="0">
                    <a:latin typeface="Arial" panose="020B0604020202020204" pitchFamily="34" charset="0"/>
                    <a:cs typeface="Arial" panose="020B0604020202020204" pitchFamily="34" charset="0"/>
                  </a:rPr>
                  <a:t>b) 4x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+ 10x +15 = 0;</a:t>
                </a:r>
              </a:p>
              <a:p>
                <a:pPr algn="just">
                  <a:lnSpc>
                    <a:spcPct val="250000"/>
                  </a:lnSpc>
                </a:pPr>
                <a:r>
                  <a:rPr lang="en-VN" sz="2000" dirty="0">
                    <a:latin typeface="Arial" panose="020B0604020202020204" pitchFamily="34" charset="0"/>
                    <a:cs typeface="Arial" panose="020B0604020202020204" pitchFamily="34" charset="0"/>
                  </a:rPr>
                  <a:t>c) –x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x - </a:t>
                </a:r>
                <a14:m>
                  <m:oMath xmlns:m="http://schemas.openxmlformats.org/officeDocument/2006/math">
                    <m:f>
                      <m:fPr>
                        <m:ctrlPr>
                          <a:rPr lang="en-VN"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oMath>
                </a14:m>
                <a:r>
                  <a:rPr lang="en-VN" sz="2000" dirty="0">
                    <a:latin typeface="Arial" panose="020B0604020202020204" pitchFamily="34" charset="0"/>
                    <a:cs typeface="Arial" panose="020B0604020202020204" pitchFamily="34" charset="0"/>
                  </a:rPr>
                  <a:t> = 0.</a:t>
                </a:r>
              </a:p>
            </p:txBody>
          </p:sp>
        </mc:Choice>
        <mc:Fallback xmlns="">
          <p:sp>
            <p:nvSpPr>
              <p:cNvPr id="7" name="TextBox 6">
                <a:extLst>
                  <a:ext uri="{FF2B5EF4-FFF2-40B4-BE49-F238E27FC236}">
                    <a16:creationId xmlns:a16="http://schemas.microsoft.com/office/drawing/2014/main" id="{4777E835-0A26-ED95-7F0E-2A652BE631B7}"/>
                  </a:ext>
                </a:extLst>
              </p:cNvPr>
              <p:cNvSpPr txBox="1">
                <a:spLocks noRot="1" noChangeAspect="1" noMove="1" noResize="1" noEditPoints="1" noAdjustHandles="1" noChangeArrowheads="1" noChangeShapeType="1" noTextEdit="1"/>
              </p:cNvSpPr>
              <p:nvPr/>
            </p:nvSpPr>
            <p:spPr>
              <a:xfrm>
                <a:off x="503254" y="1032932"/>
                <a:ext cx="2560316" cy="2739533"/>
              </a:xfrm>
              <a:prstGeom prst="rect">
                <a:avLst/>
              </a:prstGeom>
              <a:blipFill>
                <a:blip r:embed="rId2"/>
                <a:stretch>
                  <a:fillRect l="-2463" r="-1478"/>
                </a:stretch>
              </a:blipFill>
            </p:spPr>
            <p:txBody>
              <a:bodyPr/>
              <a:lstStyle/>
              <a:p>
                <a:r>
                  <a:rPr lang="en-VN">
                    <a:noFill/>
                  </a:rPr>
                  <a:t> </a:t>
                </a:r>
              </a:p>
            </p:txBody>
          </p:sp>
        </mc:Fallback>
      </mc:AlternateContent>
      <p:pic>
        <p:nvPicPr>
          <p:cNvPr id="2" name="Picture 10">
            <a:extLst>
              <a:ext uri="{FF2B5EF4-FFF2-40B4-BE49-F238E27FC236}">
                <a16:creationId xmlns:a16="http://schemas.microsoft.com/office/drawing/2014/main" id="{5AE718FD-30C6-0740-1981-F302169AE8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93066" y="581852"/>
            <a:ext cx="1336533" cy="902160"/>
          </a:xfrm>
          <a:prstGeom prst="rect">
            <a:avLst/>
          </a:prstGeom>
        </p:spPr>
      </p:pic>
      <p:pic>
        <p:nvPicPr>
          <p:cNvPr id="3" name="Picture 10">
            <a:extLst>
              <a:ext uri="{FF2B5EF4-FFF2-40B4-BE49-F238E27FC236}">
                <a16:creationId xmlns:a16="http://schemas.microsoft.com/office/drawing/2014/main" id="{CA12C170-8AB3-C6C0-10E7-CCCC09BF39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35901" y="1951618"/>
            <a:ext cx="1336533" cy="902160"/>
          </a:xfrm>
          <a:prstGeom prst="rect">
            <a:avLst/>
          </a:prstGeom>
        </p:spPr>
      </p:pic>
      <p:pic>
        <p:nvPicPr>
          <p:cNvPr id="4" name="Picture 10">
            <a:extLst>
              <a:ext uri="{FF2B5EF4-FFF2-40B4-BE49-F238E27FC236}">
                <a16:creationId xmlns:a16="http://schemas.microsoft.com/office/drawing/2014/main" id="{DDA79359-D9C0-16F8-3F55-75FA10CACE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93066" y="3321385"/>
            <a:ext cx="1336533" cy="902160"/>
          </a:xfrm>
          <a:prstGeom prst="rect">
            <a:avLst/>
          </a:prstGeom>
        </p:spPr>
      </p:pic>
    </p:spTree>
    <p:extLst>
      <p:ext uri="{BB962C8B-B14F-4D97-AF65-F5344CB8AC3E}">
        <p14:creationId xmlns:p14="http://schemas.microsoft.com/office/powerpoint/2010/main" val="14969859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dissolve">
                                      <p:cBhvr>
                                        <p:cTn id="21" dur="500"/>
                                        <p:tgtEl>
                                          <p:spTgt spid="7">
                                            <p:txEl>
                                              <p:pRg st="0" end="0"/>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dissolve">
                                      <p:cBhvr>
                                        <p:cTn id="25" dur="500"/>
                                        <p:tgtEl>
                                          <p:spTgt spid="7">
                                            <p:txEl>
                                              <p:pRg st="1" end="1"/>
                                            </p:txEl>
                                          </p:spTgt>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dissolve">
                                      <p:cBhvr>
                                        <p:cTn id="2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0187A6-E9B2-6FA4-D8FA-760E05F3B481}"/>
              </a:ext>
            </a:extLst>
          </p:cNvPr>
          <p:cNvSpPr txBox="1"/>
          <p:nvPr/>
        </p:nvSpPr>
        <p:spPr>
          <a:xfrm>
            <a:off x="4024414" y="386534"/>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5B05922-A194-E2B0-6F13-D1F9173942F3}"/>
                  </a:ext>
                </a:extLst>
              </p:cNvPr>
              <p:cNvSpPr txBox="1"/>
              <p:nvPr/>
            </p:nvSpPr>
            <p:spPr>
              <a:xfrm>
                <a:off x="573332" y="858362"/>
                <a:ext cx="7423186" cy="1950919"/>
              </a:xfrm>
              <a:prstGeom prst="rect">
                <a:avLst/>
              </a:prstGeom>
              <a:noFill/>
            </p:spPr>
            <p:txBody>
              <a:bodyPr wrap="square">
                <a:spAutoFit/>
              </a:bodyPr>
              <a:lstStyle/>
              <a:p>
                <a:pPr algn="just">
                  <a:lnSpc>
                    <a:spcPct val="150000"/>
                  </a:lnSpc>
                  <a:spcAft>
                    <a:spcPts val="800"/>
                  </a:spcAf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−0,5=0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 </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 . 3 . 0,5=7→</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rad>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7</m:t>
                          </m:r>
                        </m:e>
                      </m:rad>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hai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biệt</a:t>
                </a:r>
                <a:r>
                  <a:rPr lang="en-VN"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7</m:t>
                            </m:r>
                          </m:e>
                        </m:rad>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7</m:t>
                            </m:r>
                          </m:e>
                        </m:rad>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6</m:t>
                        </m:r>
                      </m:den>
                    </m:f>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F5B05922-A194-E2B0-6F13-D1F9173942F3}"/>
                  </a:ext>
                </a:extLst>
              </p:cNvPr>
              <p:cNvSpPr txBox="1">
                <a:spLocks noRot="1" noChangeAspect="1" noMove="1" noResize="1" noEditPoints="1" noAdjustHandles="1" noChangeArrowheads="1" noChangeShapeType="1" noTextEdit="1"/>
              </p:cNvSpPr>
              <p:nvPr/>
            </p:nvSpPr>
            <p:spPr>
              <a:xfrm>
                <a:off x="573332" y="858362"/>
                <a:ext cx="7423186" cy="1950919"/>
              </a:xfrm>
              <a:prstGeom prst="rect">
                <a:avLst/>
              </a:prstGeom>
              <a:blipFill>
                <a:blip r:embed="rId2"/>
                <a:stretch>
                  <a:fillRect l="-855" b="-129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E96C6EC-A806-0CA3-A544-E479E9AF96BA}"/>
                  </a:ext>
                </a:extLst>
              </p:cNvPr>
              <p:cNvSpPr txBox="1"/>
              <p:nvPr/>
            </p:nvSpPr>
            <p:spPr>
              <a:xfrm>
                <a:off x="573332" y="3044736"/>
                <a:ext cx="7880386" cy="1627177"/>
              </a:xfrm>
              <a:prstGeom prst="rect">
                <a:avLst/>
              </a:prstGeom>
              <a:noFill/>
            </p:spPr>
            <p:txBody>
              <a:bodyPr wrap="square">
                <a:spAutoFit/>
              </a:bodyPr>
              <a:lstStyle/>
              <a:p>
                <a:pPr algn="just">
                  <a:lnSpc>
                    <a:spcPct val="150000"/>
                  </a:lnSpc>
                  <a:spcAft>
                    <a:spcPts val="800"/>
                  </a:spcAft>
                </a:pP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+10</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+15=0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 . 4 . 15&lt;0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vô</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5E96C6EC-A806-0CA3-A544-E479E9AF96BA}"/>
                  </a:ext>
                </a:extLst>
              </p:cNvPr>
              <p:cNvSpPr txBox="1">
                <a:spLocks noRot="1" noChangeAspect="1" noMove="1" noResize="1" noEditPoints="1" noAdjustHandles="1" noChangeArrowheads="1" noChangeShapeType="1" noTextEdit="1"/>
              </p:cNvSpPr>
              <p:nvPr/>
            </p:nvSpPr>
            <p:spPr>
              <a:xfrm>
                <a:off x="573332" y="3044736"/>
                <a:ext cx="7880386" cy="1627177"/>
              </a:xfrm>
              <a:prstGeom prst="rect">
                <a:avLst/>
              </a:prstGeom>
              <a:blipFill>
                <a:blip r:embed="rId3"/>
                <a:stretch>
                  <a:fillRect l="-805" b="-6202"/>
                </a:stretch>
              </a:blipFill>
            </p:spPr>
            <p:txBody>
              <a:bodyPr/>
              <a:lstStyle/>
              <a:p>
                <a:r>
                  <a:rPr lang="en-VN">
                    <a:noFill/>
                  </a:rPr>
                  <a:t> </a:t>
                </a:r>
              </a:p>
            </p:txBody>
          </p:sp>
        </mc:Fallback>
      </mc:AlternateContent>
      <p:sp>
        <p:nvSpPr>
          <p:cNvPr id="2" name="Freeform 2">
            <a:extLst>
              <a:ext uri="{FF2B5EF4-FFF2-40B4-BE49-F238E27FC236}">
                <a16:creationId xmlns:a16="http://schemas.microsoft.com/office/drawing/2014/main" id="{35F33D51-CAE8-3C90-335E-3E6BDB691E62}"/>
              </a:ext>
            </a:extLst>
          </p:cNvPr>
          <p:cNvSpPr/>
          <p:nvPr/>
        </p:nvSpPr>
        <p:spPr>
          <a:xfrm>
            <a:off x="7718109" y="556648"/>
            <a:ext cx="861115" cy="962629"/>
          </a:xfrm>
          <a:custGeom>
            <a:avLst/>
            <a:gdLst/>
            <a:ahLst/>
            <a:cxnLst/>
            <a:rect l="l" t="t" r="r" b="b"/>
            <a:pathLst>
              <a:path w="861115" h="962629">
                <a:moveTo>
                  <a:pt x="0" y="0"/>
                </a:moveTo>
                <a:lnTo>
                  <a:pt x="861115" y="0"/>
                </a:lnTo>
                <a:lnTo>
                  <a:pt x="861115" y="962629"/>
                </a:lnTo>
                <a:lnTo>
                  <a:pt x="0" y="9626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4616609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linds(horizontal)">
                                      <p:cBhvr>
                                        <p:cTn id="11" dur="500"/>
                                        <p:tgtEl>
                                          <p:spTgt spid="7">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linds(horizontal)">
                                      <p:cBhvr>
                                        <p:cTn id="20" dur="500"/>
                                        <p:tgtEl>
                                          <p:spTgt spid="9">
                                            <p:txEl>
                                              <p:pRg st="0" end="0"/>
                                            </p:txEl>
                                          </p:spTgt>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linds(horizontal)">
                                      <p:cBhvr>
                                        <p:cTn id="24" dur="500"/>
                                        <p:tgtEl>
                                          <p:spTgt spid="9">
                                            <p:txEl>
                                              <p:pRg st="1" end="1"/>
                                            </p:txEl>
                                          </p:spTgt>
                                        </p:tgtEl>
                                      </p:cBhvr>
                                    </p:animEffect>
                                  </p:childTnLst>
                                </p:cTn>
                              </p:par>
                            </p:childTnLst>
                          </p:cTn>
                        </p:par>
                        <p:par>
                          <p:cTn id="25" fill="hold">
                            <p:stCondLst>
                              <p:cond delay="1000"/>
                            </p:stCondLst>
                            <p:childTnLst>
                              <p:par>
                                <p:cTn id="26" presetID="3" presetClass="entr" presetSubtype="10" fill="hold" nodeType="after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blinds(horizontal)">
                                      <p:cBhvr>
                                        <p:cTn id="2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84307CF-2DF5-E243-587F-E632E32C4FFB}"/>
                  </a:ext>
                </a:extLst>
              </p:cNvPr>
              <p:cNvSpPr txBox="1"/>
              <p:nvPr/>
            </p:nvSpPr>
            <p:spPr>
              <a:xfrm>
                <a:off x="545928" y="420520"/>
                <a:ext cx="8052143" cy="2151230"/>
              </a:xfrm>
              <a:prstGeom prst="rect">
                <a:avLst/>
              </a:prstGeom>
              <a:noFill/>
            </p:spPr>
            <p:txBody>
              <a:bodyPr wrap="square">
                <a:spAutoFit/>
              </a:bodyPr>
              <a:lstStyle/>
              <a:p>
                <a:pPr algn="ctr">
                  <a:lnSpc>
                    <a:spcPct val="200000"/>
                  </a:lnSpc>
                  <a:spcBef>
                    <a:spcPts val="600"/>
                  </a:spcBef>
                  <a:spcAft>
                    <a:spcPts val="600"/>
                  </a:spcAft>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Khi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bóng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chạm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đất</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ta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thời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gian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thỏa</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mãn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−5,8</m:t>
                      </m:r>
                      <m:sSup>
                        <m:sSupPr>
                          <m:ctrlPr>
                            <a:rPr lang="en-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+11,8</m:t>
                      </m:r>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600"/>
                  </a:spcBef>
                  <a:spcAft>
                    <a:spcPts val="600"/>
                  </a:spcAft>
                </a:pP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thế</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để</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84307CF-2DF5-E243-587F-E632E32C4FFB}"/>
                  </a:ext>
                </a:extLst>
              </p:cNvPr>
              <p:cNvSpPr txBox="1">
                <a:spLocks noRot="1" noChangeAspect="1" noMove="1" noResize="1" noEditPoints="1" noAdjustHandles="1" noChangeArrowheads="1" noChangeShapeType="1" noTextEdit="1"/>
              </p:cNvSpPr>
              <p:nvPr/>
            </p:nvSpPr>
            <p:spPr>
              <a:xfrm>
                <a:off x="545928" y="420520"/>
                <a:ext cx="8052143" cy="2151230"/>
              </a:xfrm>
              <a:prstGeom prst="rect">
                <a:avLst/>
              </a:prstGeom>
              <a:blipFill>
                <a:blip r:embed="rId2"/>
                <a:stretch>
                  <a:fillRect l="-946" b="-1176"/>
                </a:stretch>
              </a:blipFill>
            </p:spPr>
            <p:txBody>
              <a:bodyPr/>
              <a:lstStyle/>
              <a:p>
                <a:r>
                  <a:rPr lang="en-VN">
                    <a:noFill/>
                  </a:rPr>
                  <a:t> </a:t>
                </a:r>
              </a:p>
            </p:txBody>
          </p:sp>
        </mc:Fallback>
      </mc:AlternateContent>
      <p:pic>
        <p:nvPicPr>
          <p:cNvPr id="5" name="Picture 4">
            <a:extLst>
              <a:ext uri="{FF2B5EF4-FFF2-40B4-BE49-F238E27FC236}">
                <a16:creationId xmlns:a16="http://schemas.microsoft.com/office/drawing/2014/main" id="{EE5A7D35-5FEA-D17F-AE40-897A8EB19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751" y="2409750"/>
            <a:ext cx="2748320" cy="2313230"/>
          </a:xfrm>
          <a:prstGeom prst="rect">
            <a:avLst/>
          </a:prstGeom>
        </p:spPr>
      </p:pic>
      <p:pic>
        <p:nvPicPr>
          <p:cNvPr id="2" name="Picture 16">
            <a:extLst>
              <a:ext uri="{FF2B5EF4-FFF2-40B4-BE49-F238E27FC236}">
                <a16:creationId xmlns:a16="http://schemas.microsoft.com/office/drawing/2014/main" id="{659CFBFE-9FE4-7532-843B-F2360BE9D1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14885" y="3216314"/>
            <a:ext cx="1165909" cy="1162994"/>
          </a:xfrm>
          <a:prstGeom prst="rect">
            <a:avLst/>
          </a:prstGeom>
        </p:spPr>
      </p:pic>
    </p:spTree>
    <p:extLst>
      <p:ext uri="{BB962C8B-B14F-4D97-AF65-F5344CB8AC3E}">
        <p14:creationId xmlns:p14="http://schemas.microsoft.com/office/powerpoint/2010/main" val="191551103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dissolve">
                                      <p:cBhvr>
                                        <p:cTn id="16" dur="500"/>
                                        <p:tgtEl>
                                          <p:spTgt spid="4">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507CEEC-9F09-2EEA-1761-55D7C04CF233}"/>
                  </a:ext>
                </a:extLst>
              </p:cNvPr>
              <p:cNvSpPr txBox="1"/>
              <p:nvPr/>
            </p:nvSpPr>
            <p:spPr>
              <a:xfrm>
                <a:off x="947161" y="556648"/>
                <a:ext cx="4123765" cy="3968394"/>
              </a:xfrm>
              <a:prstGeom prst="rect">
                <a:avLst/>
              </a:prstGeom>
              <a:noFill/>
            </p:spPr>
            <p:txBody>
              <a:bodyPr wrap="square">
                <a:spAutoFit/>
              </a:bodyPr>
              <a:lstStyle/>
              <a:p>
                <a:pPr algn="just">
                  <a:lnSpc>
                    <a:spcPct val="150000"/>
                  </a:lnSpc>
                  <a:spcAft>
                    <a:spcPts val="800"/>
                  </a:spcAft>
                </a:pPr>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VN" sz="2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den>
                            </m:f>
                          </m:e>
                        </m:d>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VN" sz="2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den>
                            </m:f>
                          </m:e>
                        </m:d>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VN" sz="2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2000"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TextBox 5">
                <a:extLst>
                  <a:ext uri="{FF2B5EF4-FFF2-40B4-BE49-F238E27FC236}">
                    <a16:creationId xmlns:a16="http://schemas.microsoft.com/office/drawing/2014/main" id="{9507CEEC-9F09-2EEA-1761-55D7C04CF233}"/>
                  </a:ext>
                </a:extLst>
              </p:cNvPr>
              <p:cNvSpPr txBox="1">
                <a:spLocks noRot="1" noChangeAspect="1" noMove="1" noResize="1" noEditPoints="1" noAdjustHandles="1" noChangeArrowheads="1" noChangeShapeType="1" noTextEdit="1"/>
              </p:cNvSpPr>
              <p:nvPr/>
            </p:nvSpPr>
            <p:spPr>
              <a:xfrm>
                <a:off x="947161" y="556648"/>
                <a:ext cx="4123765" cy="3968394"/>
              </a:xfrm>
              <a:prstGeom prst="rect">
                <a:avLst/>
              </a:prstGeom>
              <a:blipFill>
                <a:blip r:embed="rId2"/>
                <a:stretch>
                  <a:fillRect l="-1534"/>
                </a:stretch>
              </a:blipFill>
            </p:spPr>
            <p:txBody>
              <a:bodyPr/>
              <a:lstStyle/>
              <a:p>
                <a:r>
                  <a:rPr lang="en-VN">
                    <a:noFill/>
                  </a:rPr>
                  <a:t> </a:t>
                </a:r>
              </a:p>
            </p:txBody>
          </p:sp>
        </mc:Fallback>
      </mc:AlternateContent>
      <p:sp>
        <p:nvSpPr>
          <p:cNvPr id="2" name="Freeform 2">
            <a:extLst>
              <a:ext uri="{FF2B5EF4-FFF2-40B4-BE49-F238E27FC236}">
                <a16:creationId xmlns:a16="http://schemas.microsoft.com/office/drawing/2014/main" id="{9F278CE5-1395-CD72-226E-84997A7CC8BF}"/>
              </a:ext>
            </a:extLst>
          </p:cNvPr>
          <p:cNvSpPr/>
          <p:nvPr/>
        </p:nvSpPr>
        <p:spPr>
          <a:xfrm>
            <a:off x="7718109" y="556648"/>
            <a:ext cx="861115" cy="962629"/>
          </a:xfrm>
          <a:custGeom>
            <a:avLst/>
            <a:gdLst/>
            <a:ahLst/>
            <a:cxnLst/>
            <a:rect l="l" t="t" r="r" b="b"/>
            <a:pathLst>
              <a:path w="861115" h="962629">
                <a:moveTo>
                  <a:pt x="0" y="0"/>
                </a:moveTo>
                <a:lnTo>
                  <a:pt x="861115" y="0"/>
                </a:lnTo>
                <a:lnTo>
                  <a:pt x="861115" y="962629"/>
                </a:lnTo>
                <a:lnTo>
                  <a:pt x="0" y="9626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14170851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linds(horizontal)">
                                      <p:cBhvr>
                                        <p:cTn id="11" dur="500"/>
                                        <p:tgtEl>
                                          <p:spTgt spid="6">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linds(horizontal)">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linds(horizontal)">
                                      <p:cBhvr>
                                        <p:cTn id="2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E70C9F5-BDC9-7632-5F1E-1E16513AB8A5}"/>
              </a:ext>
            </a:extLst>
          </p:cNvPr>
          <p:cNvSpPr/>
          <p:nvPr/>
        </p:nvSpPr>
        <p:spPr>
          <a:xfrm>
            <a:off x="457199" y="393699"/>
            <a:ext cx="2334127"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Hoạt động 4</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E4AC192-9925-4B55-501B-8E63C9DABE78}"/>
                  </a:ext>
                </a:extLst>
              </p:cNvPr>
              <p:cNvSpPr txBox="1"/>
              <p:nvPr/>
            </p:nvSpPr>
            <p:spPr>
              <a:xfrm>
                <a:off x="434787" y="1032932"/>
                <a:ext cx="8274425" cy="2612895"/>
              </a:xfrm>
              <a:prstGeom prst="rect">
                <a:avLst/>
              </a:prstGeom>
              <a:noFill/>
            </p:spPr>
            <p:txBody>
              <a:bodyPr wrap="square">
                <a:spAutoFit/>
              </a:bodyPr>
              <a:lstStyle/>
              <a:p>
                <a:pPr algn="just">
                  <a:lnSpc>
                    <a:spcPct val="200000"/>
                  </a:lnSpc>
                  <a:spcBef>
                    <a:spcPts val="300"/>
                  </a:spcBef>
                  <a:spcAft>
                    <a:spcPts val="3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Xét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bx</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c</m:t>
                    </m:r>
                    <m:r>
                      <a:rPr lang="en-US" sz="2000" i="0">
                        <a:effectLst/>
                        <a:latin typeface="Cambria Math" panose="02040503050406030204" pitchFamily="18" charset="0"/>
                        <a:ea typeface="Calibri" panose="020F0502020204030204" pitchFamily="34" charset="0"/>
                        <a:cs typeface="Times New Roman" panose="02020603050405020304" pitchFamily="18" charset="0"/>
                      </a:rPr>
                      <m:t>=0 </m:t>
                    </m:r>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r>
                          <a:rPr lang="en-US" sz="2000" i="0">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a)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Đặt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ac</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Chứng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tỏ</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rằng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=4∆′</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b) </a:t>
                </a:r>
                <a:r>
                  <a:rPr lang="en-US" sz="2000" dirty="0" err="1">
                    <a:effectLst/>
                    <a:latin typeface="Arial" panose="020B0604020202020204" pitchFamily="34" charset="0"/>
                    <a:ea typeface="Times New Roman" panose="02020603050405020304" pitchFamily="18" charset="0"/>
                    <a:cs typeface="Arial" panose="020B0604020202020204" pitchFamily="34" charset="0"/>
                  </a:rPr>
                  <a:t>Xét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nêu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trường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&gt;0; </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=0;</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&lt;0.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TextBox 7">
                <a:extLst>
                  <a:ext uri="{FF2B5EF4-FFF2-40B4-BE49-F238E27FC236}">
                    <a16:creationId xmlns:a16="http://schemas.microsoft.com/office/drawing/2014/main" id="{CE4AC192-9925-4B55-501B-8E63C9DABE78}"/>
                  </a:ext>
                </a:extLst>
              </p:cNvPr>
              <p:cNvSpPr txBox="1">
                <a:spLocks noRot="1" noChangeAspect="1" noMove="1" noResize="1" noEditPoints="1" noAdjustHandles="1" noChangeArrowheads="1" noChangeShapeType="1" noTextEdit="1"/>
              </p:cNvSpPr>
              <p:nvPr/>
            </p:nvSpPr>
            <p:spPr>
              <a:xfrm>
                <a:off x="434787" y="1032932"/>
                <a:ext cx="8274425" cy="2612895"/>
              </a:xfrm>
              <a:prstGeom prst="rect">
                <a:avLst/>
              </a:prstGeom>
              <a:blipFill>
                <a:blip r:embed="rId2"/>
                <a:stretch>
                  <a:fillRect l="-767" r="-767" b="-3382"/>
                </a:stretch>
              </a:blipFill>
            </p:spPr>
            <p:txBody>
              <a:bodyPr/>
              <a:lstStyle/>
              <a:p>
                <a:r>
                  <a:rPr lang="en-VN">
                    <a:noFill/>
                  </a:rPr>
                  <a:t> </a:t>
                </a:r>
              </a:p>
            </p:txBody>
          </p:sp>
        </mc:Fallback>
      </mc:AlternateContent>
      <p:pic>
        <p:nvPicPr>
          <p:cNvPr id="2" name="Picture 5">
            <a:extLst>
              <a:ext uri="{FF2B5EF4-FFF2-40B4-BE49-F238E27FC236}">
                <a16:creationId xmlns:a16="http://schemas.microsoft.com/office/drawing/2014/main" id="{84DFEDA0-8287-95BC-A708-BDB3E36176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56458" y="3214780"/>
            <a:ext cx="1166763" cy="1791575"/>
          </a:xfrm>
          <a:prstGeom prst="rect">
            <a:avLst/>
          </a:prstGeom>
        </p:spPr>
      </p:pic>
    </p:spTree>
    <p:extLst>
      <p:ext uri="{BB962C8B-B14F-4D97-AF65-F5344CB8AC3E}">
        <p14:creationId xmlns:p14="http://schemas.microsoft.com/office/powerpoint/2010/main" val="184020701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dissolv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626DD4-0E86-AF9A-5592-74494EA32996}"/>
              </a:ext>
            </a:extLst>
          </p:cNvPr>
          <p:cNvSpPr txBox="1"/>
          <p:nvPr/>
        </p:nvSpPr>
        <p:spPr>
          <a:xfrm>
            <a:off x="4024414" y="438452"/>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D8ABD56-B8F9-FEE5-71A6-AA59E57256CD}"/>
                  </a:ext>
                </a:extLst>
              </p:cNvPr>
              <p:cNvSpPr txBox="1"/>
              <p:nvPr/>
            </p:nvSpPr>
            <p:spPr>
              <a:xfrm>
                <a:off x="601374" y="693949"/>
                <a:ext cx="7708908" cy="3610989"/>
              </a:xfrm>
              <a:prstGeom prst="rect">
                <a:avLst/>
              </a:prstGeom>
              <a:noFill/>
            </p:spPr>
            <p:txBody>
              <a:bodyPr wrap="square">
                <a:spAutoFit/>
              </a:bodyPr>
              <a:lstStyle/>
              <a:p>
                <a:pPr algn="just">
                  <a:lnSpc>
                    <a:spcPct val="200000"/>
                  </a:lnSpc>
                  <a:spcAft>
                    <a:spcPts val="800"/>
                  </a:spcAf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a:t>
                </a:r>
                <a14:m>
                  <m:oMath xmlns:m="http://schemas.openxmlformats.org/officeDocument/2006/math">
                    <m:r>
                      <a:rPr lang="en-US" sz="20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ac</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e>
                        </m:d>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ac</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ac</m:t>
                        </m:r>
                      </m:e>
                    </m:d>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đpcm</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r>
                  <a:rPr lang="en-US" sz="2000" dirty="0" err="1">
                    <a:effectLst/>
                    <a:latin typeface="Arial" panose="020B0604020202020204" pitchFamily="34" charset="0"/>
                    <a:ea typeface="Calibri" panose="020F0502020204030204" pitchFamily="34" charset="0"/>
                    <a:cs typeface="Arial" panose="020B0604020202020204" pitchFamily="34" charset="0"/>
                  </a:rPr>
                  <a:t>Vì</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=4</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nên</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∆′&gt;0 </m:t>
                    </m:r>
                  </m:oMath>
                </a14:m>
                <a:r>
                  <a:rPr lang="en-US" sz="2000" dirty="0" err="1">
                    <a:effectLst/>
                    <a:latin typeface="Arial" panose="020B0604020202020204" pitchFamily="34" charset="0"/>
                    <a:ea typeface="Calibri" panose="020F0502020204030204" pitchFamily="34" charset="0"/>
                    <a:cs typeface="Arial" panose="020B0604020202020204" pitchFamily="34" charset="0"/>
                  </a:rPr>
                  <a:t>khi</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∆&gt;0</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2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phân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biệt</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sz="2000" dirty="0" err="1">
                    <a:effectLst/>
                    <a:latin typeface="Arial" panose="020B0604020202020204" pitchFamily="34" charset="0"/>
                    <a:ea typeface="Calibri" panose="020F0502020204030204" pitchFamily="34" charset="0"/>
                    <a:cs typeface="Arial" panose="020B0604020202020204" pitchFamily="34" charset="0"/>
                  </a:rPr>
                  <a:t>khi</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 =0→</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kép</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 ∆′&lt;0 </m:t>
                    </m:r>
                  </m:oMath>
                </a14:m>
                <a:r>
                  <a:rPr lang="en-US" sz="2000" dirty="0" err="1">
                    <a:effectLst/>
                    <a:latin typeface="Arial" panose="020B0604020202020204" pitchFamily="34" charset="0"/>
                    <a:ea typeface="Calibri" panose="020F0502020204030204" pitchFamily="34" charset="0"/>
                    <a:cs typeface="Arial" panose="020B0604020202020204" pitchFamily="34" charset="0"/>
                  </a:rPr>
                  <a:t>khi</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 &lt;0</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vô</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DD8ABD56-B8F9-FEE5-71A6-AA59E57256CD}"/>
                  </a:ext>
                </a:extLst>
              </p:cNvPr>
              <p:cNvSpPr txBox="1">
                <a:spLocks noRot="1" noChangeAspect="1" noMove="1" noResize="1" noEditPoints="1" noAdjustHandles="1" noChangeArrowheads="1" noChangeShapeType="1" noTextEdit="1"/>
              </p:cNvSpPr>
              <p:nvPr/>
            </p:nvSpPr>
            <p:spPr>
              <a:xfrm>
                <a:off x="601374" y="693949"/>
                <a:ext cx="7708908" cy="3610989"/>
              </a:xfrm>
              <a:prstGeom prst="rect">
                <a:avLst/>
              </a:prstGeom>
              <a:blipFill>
                <a:blip r:embed="rId2"/>
                <a:stretch>
                  <a:fillRect l="-822" b="-2456"/>
                </a:stretch>
              </a:blipFill>
            </p:spPr>
            <p:txBody>
              <a:bodyPr/>
              <a:lstStyle/>
              <a:p>
                <a:r>
                  <a:rPr lang="en-VN">
                    <a:noFill/>
                  </a:rPr>
                  <a:t> </a:t>
                </a:r>
              </a:p>
            </p:txBody>
          </p:sp>
        </mc:Fallback>
      </mc:AlternateContent>
    </p:spTree>
    <p:extLst>
      <p:ext uri="{BB962C8B-B14F-4D97-AF65-F5344CB8AC3E}">
        <p14:creationId xmlns:p14="http://schemas.microsoft.com/office/powerpoint/2010/main" val="67591306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blinds(horizontal)">
                                      <p:cBhvr>
                                        <p:cTn id="16" dur="500"/>
                                        <p:tgtEl>
                                          <p:spTgt spid="5">
                                            <p:txEl>
                                              <p:pRg st="2" end="2"/>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linds(horizontal)">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22B4074-EABA-7591-1DF5-5387665B3822}"/>
                  </a:ext>
                </a:extLst>
              </p:cNvPr>
              <p:cNvSpPr txBox="1"/>
              <p:nvPr/>
            </p:nvSpPr>
            <p:spPr>
              <a:xfrm>
                <a:off x="527973" y="479033"/>
                <a:ext cx="8088053" cy="400110"/>
              </a:xfrm>
              <a:prstGeom prst="rect">
                <a:avLst/>
              </a:prstGeom>
              <a:solidFill>
                <a:srgbClr val="FFFFE4"/>
              </a:solidFill>
            </p:spPr>
            <p:txBody>
              <a:bodyPr wrap="square">
                <a:spAutoFit/>
              </a:bodyPr>
              <a:lstStyle/>
              <a:p>
                <a:pPr algn="just">
                  <a:spcBef>
                    <a:spcPts val="300"/>
                  </a:spcBef>
                  <a:spcAft>
                    <a:spcPts val="300"/>
                  </a:spcAft>
                </a:pPr>
                <a:r>
                  <a:rPr lang="en-US" sz="2000" dirty="0" err="1">
                    <a:latin typeface="Arial" panose="020B0604020202020204" pitchFamily="34" charset="0"/>
                    <a:ea typeface="Calibri" panose="020F0502020204030204" pitchFamily="34" charset="0"/>
                    <a:cs typeface="Arial" panose="020B0604020202020204" pitchFamily="34" charset="0"/>
                  </a:rPr>
                  <a:t>T</a:t>
                </a:r>
                <a:r>
                  <a:rPr lang="en-US" sz="2000" dirty="0" err="1">
                    <a:effectLst/>
                    <a:latin typeface="Arial" panose="020B0604020202020204" pitchFamily="34" charset="0"/>
                    <a:ea typeface="Calibri" panose="020F0502020204030204" pitchFamily="34" charset="0"/>
                    <a:cs typeface="Arial" panose="020B0604020202020204" pitchFamily="34" charset="0"/>
                  </a:rPr>
                  <a:t>ổng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quát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cách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giải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bx</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c</m:t>
                    </m:r>
                    <m:r>
                      <a:rPr lang="en-US" sz="2000" i="0">
                        <a:effectLst/>
                        <a:latin typeface="Cambria Math" panose="02040503050406030204" pitchFamily="18" charset="0"/>
                        <a:ea typeface="Calibri" panose="020F0502020204030204" pitchFamily="34" charset="0"/>
                        <a:cs typeface="Times New Roman" panose="02020603050405020304" pitchFamily="18" charset="0"/>
                      </a:rPr>
                      <m:t>=0 (</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r>
                      <a:rPr lang="en-US" sz="2000" i="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với</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A22B4074-EABA-7591-1DF5-5387665B3822}"/>
                  </a:ext>
                </a:extLst>
              </p:cNvPr>
              <p:cNvSpPr txBox="1">
                <a:spLocks noRot="1" noChangeAspect="1" noMove="1" noResize="1" noEditPoints="1" noAdjustHandles="1" noChangeArrowheads="1" noChangeShapeType="1" noTextEdit="1"/>
              </p:cNvSpPr>
              <p:nvPr/>
            </p:nvSpPr>
            <p:spPr>
              <a:xfrm>
                <a:off x="527973" y="479033"/>
                <a:ext cx="8088053" cy="400110"/>
              </a:xfrm>
              <a:prstGeom prst="rect">
                <a:avLst/>
              </a:prstGeom>
              <a:blipFill>
                <a:blip r:embed="rId2"/>
                <a:stretch>
                  <a:fillRect l="-784" t="-6061" r="-784" b="-24242"/>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9CE83D-A5B2-1DB0-D27D-1953C40FD9FD}"/>
                  </a:ext>
                </a:extLst>
              </p:cNvPr>
              <p:cNvSpPr txBox="1"/>
              <p:nvPr/>
            </p:nvSpPr>
            <p:spPr>
              <a:xfrm>
                <a:off x="385482" y="1903420"/>
                <a:ext cx="8373034" cy="2935740"/>
              </a:xfrm>
              <a:prstGeom prst="rect">
                <a:avLst/>
              </a:prstGeom>
              <a:noFill/>
            </p:spPr>
            <p:txBody>
              <a:bodyPr wrap="square">
                <a:spAutoFit/>
              </a:bodyPr>
              <a:lstStyle/>
              <a:p>
                <a:pPr algn="just">
                  <a:lnSpc>
                    <a:spcPct val="150000"/>
                  </a:lnSpc>
                  <a:spcAft>
                    <a:spcPts val="8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Xét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ax</m:t>
                        </m:r>
                      </m:e>
                      <m: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bx</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c</m:t>
                    </m:r>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=0 </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a</m:t>
                        </m:r>
                        <m:r>
                          <a:rPr lang="nl-NL" sz="2000" i="0" smtClean="0">
                            <a:effectLst/>
                            <a:latin typeface="Cambria Math" panose="02040503050406030204" pitchFamily="18" charset="0"/>
                            <a:ea typeface="Calibri" panose="020F0502020204030204" pitchFamily="34" charset="0"/>
                            <a:cs typeface="Times New Roman" panose="02020603050405020304" pitchFamily="18" charset="0"/>
                          </a:rPr>
                          <m:t>≠0</m:t>
                        </m:r>
                      </m:e>
                    </m:d>
                  </m:oMath>
                </a14:m>
                <a:r>
                  <a:rPr lang="nl-NL" sz="2000" dirty="0">
                    <a:effectLst/>
                    <a:latin typeface="Arial" panose="020B0604020202020204" pitchFamily="34" charset="0"/>
                    <a:ea typeface="Times New Roman" panose="02020603050405020304" pitchFamily="18" charset="0"/>
                    <a:cs typeface="Arial" panose="020B0604020202020204" pitchFamily="34" charset="0"/>
                  </a:rPr>
                  <a:t> </a:t>
                </a:r>
                <a:r>
                  <a:rPr lang="nl-NL" sz="2000" dirty="0" err="1">
                    <a:effectLst/>
                    <a:latin typeface="Arial" panose="020B0604020202020204" pitchFamily="34" charset="0"/>
                    <a:ea typeface="Times New Roman" panose="02020603050405020304" pitchFamily="18" charset="0"/>
                    <a:cs typeface="Arial" panose="020B0604020202020204" pitchFamily="34" charset="0"/>
                  </a:rPr>
                  <a:t>với</a:t>
                </a:r>
                <a14:m>
                  <m:oMath xmlns:m="http://schemas.openxmlformats.org/officeDocument/2006/math">
                    <m:r>
                      <a:rPr lang="nl-NL" sz="200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m:t>
                    </m:r>
                    <m:r>
                      <a:rPr lang="nl-NL" sz="2000" i="0" smtClea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b</m:t>
                        </m:r>
                      </m:e>
                      <m:sup>
                        <m:r>
                          <a:rPr lang="nl-NL" sz="2000" i="0" smtClean="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nl-NL" sz="2000" dirty="0">
                    <a:effectLst/>
                    <a:latin typeface="Arial" panose="020B0604020202020204" pitchFamily="34" charset="0"/>
                    <a:ea typeface="Calibri" panose="020F0502020204030204" pitchFamily="34" charset="0"/>
                    <a:cs typeface="Arial" panose="020B0604020202020204" pitchFamily="34" charset="0"/>
                  </a:rPr>
                  <a:t> </a:t>
                </a:r>
                <a:r>
                  <a:rPr lang="nl-NL" sz="2000" dirty="0" err="1">
                    <a:effectLst/>
                    <a:latin typeface="Arial" panose="020B0604020202020204" pitchFamily="34" charset="0"/>
                    <a:ea typeface="Calibri" panose="020F0502020204030204" pitchFamily="34" charset="0"/>
                    <a:cs typeface="Arial" panose="020B0604020202020204" pitchFamily="34" charset="0"/>
                  </a:rPr>
                  <a:t>và</a:t>
                </a:r>
                <a:r>
                  <a:rPr lang="nl-NL"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e>
                      <m:sup>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sup>
                        </m:sSup>
                      </m:e>
                      <m:sup>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ac</m:t>
                    </m:r>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Arial" panose="020B0604020202020204" pitchFamily="34" charset="0"/>
                  <a:buChar char="•"/>
                </a:pPr>
                <a:r>
                  <a:rPr lang="nl-NL" sz="2000" dirty="0" err="1">
                    <a:effectLst/>
                    <a:latin typeface="Arial" panose="020B0604020202020204" pitchFamily="34" charset="0"/>
                    <a:ea typeface="Times New Roman" panose="02020603050405020304" pitchFamily="18" charset="0"/>
                    <a:cs typeface="Arial" panose="020B0604020202020204" pitchFamily="34" charset="0"/>
                  </a:rPr>
                  <a:t>Nếu</a:t>
                </a:r>
                <a:r>
                  <a:rPr lang="nl-NL"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 &gt;0</m:t>
                    </m:r>
                  </m:oMath>
                </a14:m>
                <a:r>
                  <a:rPr lang="nl-NL" sz="2000" dirty="0">
                    <a:effectLst/>
                    <a:latin typeface="Arial" panose="020B0604020202020204" pitchFamily="34" charset="0"/>
                    <a:ea typeface="Times New Roman" panose="02020603050405020304" pitchFamily="18" charset="0"/>
                    <a:cs typeface="Arial" panose="020B0604020202020204" pitchFamily="34" charset="0"/>
                  </a:rPr>
                  <a:t> </a:t>
                </a:r>
                <a:r>
                  <a:rPr lang="nl-NL"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nl-NL" sz="2000" dirty="0">
                    <a:effectLst/>
                    <a:latin typeface="Arial" panose="020B0604020202020204" pitchFamily="34" charset="0"/>
                    <a:ea typeface="Times New Roman" panose="02020603050405020304" pitchFamily="18" charset="0"/>
                    <a:cs typeface="Arial" panose="020B0604020202020204" pitchFamily="34" charset="0"/>
                  </a:rPr>
                  <a:t> </a:t>
                </a:r>
                <a:r>
                  <a:rPr lang="nl-NL" sz="2000" dirty="0" err="1">
                    <a:effectLst/>
                    <a:latin typeface="Arial" panose="020B0604020202020204" pitchFamily="34" charset="0"/>
                    <a:ea typeface="Times New Roman" panose="02020603050405020304" pitchFamily="18" charset="0"/>
                    <a:cs typeface="Arial" panose="020B0604020202020204" pitchFamily="34" charset="0"/>
                  </a:rPr>
                  <a:t>trình</a:t>
                </a:r>
                <a:r>
                  <a:rPr lang="nl-NL" sz="2000" dirty="0">
                    <a:effectLst/>
                    <a:latin typeface="Arial" panose="020B0604020202020204" pitchFamily="34" charset="0"/>
                    <a:ea typeface="Times New Roman" panose="02020603050405020304" pitchFamily="18" charset="0"/>
                    <a:cs typeface="Arial" panose="020B0604020202020204" pitchFamily="34" charset="0"/>
                  </a:rPr>
                  <a:t> có hai </a:t>
                </a:r>
                <a:r>
                  <a:rPr lang="nl-NL"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nl-NL" sz="2000" dirty="0">
                    <a:effectLst/>
                    <a:latin typeface="Arial" panose="020B0604020202020204" pitchFamily="34" charset="0"/>
                    <a:ea typeface="Times New Roman" panose="02020603050405020304" pitchFamily="18" charset="0"/>
                    <a:cs typeface="Arial" panose="020B0604020202020204" pitchFamily="34" charset="0"/>
                  </a:rPr>
                  <a:t> </a:t>
                </a:r>
                <a:r>
                  <a:rPr lang="nl-NL" sz="2000" dirty="0" err="1">
                    <a:effectLst/>
                    <a:latin typeface="Arial" panose="020B0604020202020204" pitchFamily="34" charset="0"/>
                    <a:ea typeface="Times New Roman" panose="02020603050405020304" pitchFamily="18" charset="0"/>
                    <a:cs typeface="Arial" panose="020B0604020202020204" pitchFamily="34" charset="0"/>
                  </a:rPr>
                  <a:t>phân</a:t>
                </a:r>
                <a:r>
                  <a:rPr lang="nl-NL" sz="2000" dirty="0">
                    <a:effectLst/>
                    <a:latin typeface="Arial" panose="020B0604020202020204" pitchFamily="34" charset="0"/>
                    <a:ea typeface="Times New Roman" panose="02020603050405020304" pitchFamily="18" charset="0"/>
                    <a:cs typeface="Arial" panose="020B0604020202020204" pitchFamily="34" charset="0"/>
                  </a:rPr>
                  <a:t> </a:t>
                </a:r>
                <a:r>
                  <a:rPr lang="nl-NL" sz="2000" dirty="0" err="1">
                    <a:effectLst/>
                    <a:latin typeface="Arial" panose="020B0604020202020204" pitchFamily="34" charset="0"/>
                    <a:ea typeface="Times New Roman" panose="02020603050405020304" pitchFamily="18" charset="0"/>
                    <a:cs typeface="Arial" panose="020B0604020202020204" pitchFamily="34" charset="0"/>
                  </a:rPr>
                  <a:t>biệt</a:t>
                </a:r>
                <a:r>
                  <a:rPr lang="nl-NL" sz="2000" dirty="0">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e>
                          </m:rad>
                        </m:num>
                        <m:den>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m:t>
                          </m:r>
                        </m:den>
                      </m:f>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e>
                          </m:rad>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num>
                        <m:den>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m:t>
                          </m:r>
                        </m:den>
                      </m:f>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6F9CE83D-A5B2-1DB0-D27D-1953C40FD9FD}"/>
                  </a:ext>
                </a:extLst>
              </p:cNvPr>
              <p:cNvSpPr txBox="1">
                <a:spLocks noRot="1" noChangeAspect="1" noMove="1" noResize="1" noEditPoints="1" noAdjustHandles="1" noChangeArrowheads="1" noChangeShapeType="1" noTextEdit="1"/>
              </p:cNvSpPr>
              <p:nvPr/>
            </p:nvSpPr>
            <p:spPr>
              <a:xfrm>
                <a:off x="385482" y="1903420"/>
                <a:ext cx="8373034" cy="2935740"/>
              </a:xfrm>
              <a:prstGeom prst="rect">
                <a:avLst/>
              </a:prstGeom>
              <a:blipFill>
                <a:blip r:embed="rId3"/>
                <a:stretch>
                  <a:fillRect l="-758"/>
                </a:stretch>
              </a:blipFill>
            </p:spPr>
            <p:txBody>
              <a:bodyPr/>
              <a:lstStyle/>
              <a:p>
                <a:r>
                  <a:rPr lang="en-VN">
                    <a:noFill/>
                  </a:rPr>
                  <a:t> </a:t>
                </a:r>
              </a:p>
            </p:txBody>
          </p:sp>
        </mc:Fallback>
      </mc:AlternateContent>
      <p:sp>
        <p:nvSpPr>
          <p:cNvPr id="2" name="TextBox 1">
            <a:extLst>
              <a:ext uri="{FF2B5EF4-FFF2-40B4-BE49-F238E27FC236}">
                <a16:creationId xmlns:a16="http://schemas.microsoft.com/office/drawing/2014/main" id="{A5863528-0A07-1AA6-2B3F-D01DAD9F3684}"/>
              </a:ext>
            </a:extLst>
          </p:cNvPr>
          <p:cNvSpPr txBox="1"/>
          <p:nvPr/>
        </p:nvSpPr>
        <p:spPr>
          <a:xfrm flipH="1">
            <a:off x="3482787" y="1254578"/>
            <a:ext cx="2178424" cy="461665"/>
          </a:xfrm>
          <a:prstGeom prst="rect">
            <a:avLst/>
          </a:prstGeom>
          <a:solidFill>
            <a:srgbClr val="FFFFE4"/>
          </a:solidFill>
        </p:spPr>
        <p:txBody>
          <a:bodyPr wrap="square" rtlCol="0">
            <a:spAutoFit/>
          </a:bodyPr>
          <a:lstStyle/>
          <a:p>
            <a:pPr algn="ctr"/>
            <a:r>
              <a:rPr lang="en-US" sz="2400" b="1" dirty="0">
                <a:solidFill>
                  <a:srgbClr val="C00000"/>
                </a:solidFill>
              </a:rPr>
              <a:t>NHẬN XÉT</a:t>
            </a:r>
            <a:endParaRPr lang="en-VN" sz="2400" b="1" dirty="0">
              <a:solidFill>
                <a:srgbClr val="C00000"/>
              </a:solidFill>
            </a:endParaRPr>
          </a:p>
        </p:txBody>
      </p:sp>
      <p:sp>
        <p:nvSpPr>
          <p:cNvPr id="3" name="Freeform 15">
            <a:extLst>
              <a:ext uri="{FF2B5EF4-FFF2-40B4-BE49-F238E27FC236}">
                <a16:creationId xmlns:a16="http://schemas.microsoft.com/office/drawing/2014/main" id="{0C5185B4-3EE8-3C3C-73C2-FB88D3C3A7E0}"/>
              </a:ext>
            </a:extLst>
          </p:cNvPr>
          <p:cNvSpPr/>
          <p:nvPr/>
        </p:nvSpPr>
        <p:spPr>
          <a:xfrm>
            <a:off x="2282071" y="1218647"/>
            <a:ext cx="843514" cy="538699"/>
          </a:xfrm>
          <a:custGeom>
            <a:avLst/>
            <a:gdLst/>
            <a:ahLst/>
            <a:cxnLst/>
            <a:rect l="l" t="t" r="r" b="b"/>
            <a:pathLst>
              <a:path w="1384967" h="916597">
                <a:moveTo>
                  <a:pt x="0" y="0"/>
                </a:moveTo>
                <a:lnTo>
                  <a:pt x="1384967" y="0"/>
                </a:lnTo>
                <a:lnTo>
                  <a:pt x="1384967" y="916597"/>
                </a:lnTo>
                <a:lnTo>
                  <a:pt x="0" y="916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15">
            <a:extLst>
              <a:ext uri="{FF2B5EF4-FFF2-40B4-BE49-F238E27FC236}">
                <a16:creationId xmlns:a16="http://schemas.microsoft.com/office/drawing/2014/main" id="{70B78082-F666-D888-BC45-490FB6017A42}"/>
              </a:ext>
            </a:extLst>
          </p:cNvPr>
          <p:cNvSpPr/>
          <p:nvPr/>
        </p:nvSpPr>
        <p:spPr>
          <a:xfrm>
            <a:off x="6018415" y="1230320"/>
            <a:ext cx="843514" cy="538699"/>
          </a:xfrm>
          <a:custGeom>
            <a:avLst/>
            <a:gdLst/>
            <a:ahLst/>
            <a:cxnLst/>
            <a:rect l="l" t="t" r="r" b="b"/>
            <a:pathLst>
              <a:path w="1384967" h="916597">
                <a:moveTo>
                  <a:pt x="0" y="0"/>
                </a:moveTo>
                <a:lnTo>
                  <a:pt x="1384967" y="0"/>
                </a:lnTo>
                <a:lnTo>
                  <a:pt x="1384967" y="916597"/>
                </a:lnTo>
                <a:lnTo>
                  <a:pt x="0" y="9165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64144529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dissolve">
                                      <p:cBhvr>
                                        <p:cTn id="23" dur="500"/>
                                        <p:tgtEl>
                                          <p:spTgt spid="8">
                                            <p:txEl>
                                              <p:pRg st="0" end="0"/>
                                            </p:txEl>
                                          </p:spTgt>
                                        </p:tgtEl>
                                      </p:cBhvr>
                                    </p:animEffect>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dissolv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dissolve">
                                      <p:cBhvr>
                                        <p:cTn id="32" dur="500"/>
                                        <p:tgtEl>
                                          <p:spTgt spid="8">
                                            <p:txEl>
                                              <p:pRg st="2" end="2"/>
                                            </p:txEl>
                                          </p:spTgt>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dissolve">
                                      <p:cBhvr>
                                        <p:cTn id="3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9CE83D-A5B2-1DB0-D27D-1953C40FD9FD}"/>
                  </a:ext>
                </a:extLst>
              </p:cNvPr>
              <p:cNvSpPr txBox="1"/>
              <p:nvPr/>
            </p:nvSpPr>
            <p:spPr>
              <a:xfrm>
                <a:off x="465692" y="198449"/>
                <a:ext cx="8212615" cy="2950936"/>
              </a:xfrm>
              <a:prstGeom prst="rect">
                <a:avLst/>
              </a:prstGeom>
              <a:noFill/>
            </p:spPr>
            <p:txBody>
              <a:bodyPr wrap="square">
                <a:spAutoFit/>
              </a:bodyPr>
              <a:lstStyle/>
              <a:p>
                <a:pPr marL="342900" indent="-342900" algn="just">
                  <a:lnSpc>
                    <a:spcPct val="20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kép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num>
                      <m:den>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m:t>
                        </m:r>
                      </m:den>
                    </m:f>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 &lt;0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vô</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nghiệm</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en-US" sz="2000" dirty="0" err="1">
                    <a:effectLst/>
                    <a:latin typeface="Arial" panose="020B0604020202020204" pitchFamily="34" charset="0"/>
                    <a:ea typeface="Calibri" panose="020F0502020204030204" pitchFamily="34" charset="0"/>
                    <a:cs typeface="Arial" panose="020B0604020202020204" pitchFamily="34" charset="0"/>
                  </a:rPr>
                  <a:t>Công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vừa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viết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trên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đây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gọi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công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gọn</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6F9CE83D-A5B2-1DB0-D27D-1953C40FD9FD}"/>
                  </a:ext>
                </a:extLst>
              </p:cNvPr>
              <p:cNvSpPr txBox="1">
                <a:spLocks noRot="1" noChangeAspect="1" noMove="1" noResize="1" noEditPoints="1" noAdjustHandles="1" noChangeArrowheads="1" noChangeShapeType="1" noTextEdit="1"/>
              </p:cNvSpPr>
              <p:nvPr/>
            </p:nvSpPr>
            <p:spPr>
              <a:xfrm>
                <a:off x="465692" y="198449"/>
                <a:ext cx="8212615" cy="2950936"/>
              </a:xfrm>
              <a:prstGeom prst="rect">
                <a:avLst/>
              </a:prstGeom>
              <a:blipFill>
                <a:blip r:embed="rId2"/>
                <a:stretch>
                  <a:fillRect l="-772" r="-772" b="-2564"/>
                </a:stretch>
              </a:blipFill>
            </p:spPr>
            <p:txBody>
              <a:bodyPr/>
              <a:lstStyle/>
              <a:p>
                <a:r>
                  <a:rPr lang="en-VN">
                    <a:noFill/>
                  </a:rPr>
                  <a:t> </a:t>
                </a:r>
              </a:p>
            </p:txBody>
          </p:sp>
        </mc:Fallback>
      </mc:AlternateContent>
      <p:sp>
        <p:nvSpPr>
          <p:cNvPr id="4" name="Freeform 21">
            <a:extLst>
              <a:ext uri="{FF2B5EF4-FFF2-40B4-BE49-F238E27FC236}">
                <a16:creationId xmlns:a16="http://schemas.microsoft.com/office/drawing/2014/main" id="{196C5221-F54D-9CAC-5409-9F79C197CE67}"/>
              </a:ext>
            </a:extLst>
          </p:cNvPr>
          <p:cNvSpPr/>
          <p:nvPr/>
        </p:nvSpPr>
        <p:spPr>
          <a:xfrm>
            <a:off x="3812012" y="3265522"/>
            <a:ext cx="1519973" cy="1679529"/>
          </a:xfrm>
          <a:custGeom>
            <a:avLst/>
            <a:gdLst/>
            <a:ahLst/>
            <a:cxnLst/>
            <a:rect l="l" t="t" r="r" b="b"/>
            <a:pathLst>
              <a:path w="1519973" h="1679529">
                <a:moveTo>
                  <a:pt x="0" y="0"/>
                </a:moveTo>
                <a:lnTo>
                  <a:pt x="1519973" y="0"/>
                </a:lnTo>
                <a:lnTo>
                  <a:pt x="1519973" y="1679528"/>
                </a:lnTo>
                <a:lnTo>
                  <a:pt x="0" y="1679528"/>
                </a:lnTo>
                <a:lnTo>
                  <a:pt x="0" y="0"/>
                </a:lnTo>
                <a:close/>
              </a:path>
            </a:pathLst>
          </a:custGeom>
          <a:blipFill>
            <a:blip r:embed="rId3"/>
            <a:stretch>
              <a:fillRect/>
            </a:stretch>
          </a:blipFill>
        </p:spPr>
      </p:sp>
    </p:spTree>
    <p:extLst>
      <p:ext uri="{BB962C8B-B14F-4D97-AF65-F5344CB8AC3E}">
        <p14:creationId xmlns:p14="http://schemas.microsoft.com/office/powerpoint/2010/main" val="180368071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dissolv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7D913221-2BEC-8166-D3E8-CD14C064E603}"/>
              </a:ext>
            </a:extLst>
          </p:cNvPr>
          <p:cNvSpPr/>
          <p:nvPr/>
        </p:nvSpPr>
        <p:spPr>
          <a:xfrm>
            <a:off x="457199" y="393699"/>
            <a:ext cx="2959769"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Ví dụ 4 (SGK-tr.55)</a:t>
            </a:r>
          </a:p>
        </p:txBody>
      </p:sp>
      <p:sp>
        <p:nvSpPr>
          <p:cNvPr id="7" name="TextBox 6">
            <a:extLst>
              <a:ext uri="{FF2B5EF4-FFF2-40B4-BE49-F238E27FC236}">
                <a16:creationId xmlns:a16="http://schemas.microsoft.com/office/drawing/2014/main" id="{85E02528-A46D-934E-C057-3C0F021481A4}"/>
              </a:ext>
            </a:extLst>
          </p:cNvPr>
          <p:cNvSpPr txBox="1"/>
          <p:nvPr/>
        </p:nvSpPr>
        <p:spPr>
          <a:xfrm>
            <a:off x="3663770" y="513260"/>
            <a:ext cx="2744662" cy="400110"/>
          </a:xfrm>
          <a:prstGeom prst="rect">
            <a:avLst/>
          </a:prstGeom>
          <a:noFill/>
        </p:spPr>
        <p:txBody>
          <a:bodyPr wrap="none" rtlCol="0">
            <a:spAutoFit/>
          </a:bodyPr>
          <a:lstStyle/>
          <a:p>
            <a:r>
              <a:rPr lang="en-VN" sz="2000" dirty="0"/>
              <a:t>Giải các phương trình:</a:t>
            </a:r>
          </a:p>
        </p:txBody>
      </p:sp>
      <p:sp>
        <p:nvSpPr>
          <p:cNvPr id="8" name="TextBox 7">
            <a:extLst>
              <a:ext uri="{FF2B5EF4-FFF2-40B4-BE49-F238E27FC236}">
                <a16:creationId xmlns:a16="http://schemas.microsoft.com/office/drawing/2014/main" id="{F985497F-AD3E-A309-2412-51C665CF1F34}"/>
              </a:ext>
            </a:extLst>
          </p:cNvPr>
          <p:cNvSpPr txBox="1"/>
          <p:nvPr/>
        </p:nvSpPr>
        <p:spPr>
          <a:xfrm>
            <a:off x="707572" y="1149310"/>
            <a:ext cx="2709396" cy="2266646"/>
          </a:xfrm>
          <a:prstGeom prst="rect">
            <a:avLst/>
          </a:prstGeom>
          <a:noFill/>
        </p:spPr>
        <p:txBody>
          <a:bodyPr wrap="none" rtlCol="0">
            <a:spAutoFit/>
          </a:bodyPr>
          <a:lstStyle/>
          <a:p>
            <a:pPr algn="just">
              <a:lnSpc>
                <a:spcPct val="250000"/>
              </a:lnSpc>
            </a:pPr>
            <a:r>
              <a:rPr lang="en-VN" sz="2000" dirty="0"/>
              <a:t>a) 3x</a:t>
            </a:r>
            <a:r>
              <a:rPr lang="en-VN" sz="2000" baseline="30000" dirty="0"/>
              <a:t>2</a:t>
            </a:r>
            <a:r>
              <a:rPr lang="en-VN" sz="2000" dirty="0"/>
              <a:t> – 4x – 2 = 0;</a:t>
            </a:r>
          </a:p>
          <a:p>
            <a:pPr algn="just">
              <a:lnSpc>
                <a:spcPct val="250000"/>
              </a:lnSpc>
            </a:pPr>
            <a:r>
              <a:rPr lang="en-VN" sz="2000" dirty="0"/>
              <a:t>b) -16x</a:t>
            </a:r>
            <a:r>
              <a:rPr lang="en-VN" sz="2000" baseline="30000" dirty="0"/>
              <a:t>2</a:t>
            </a:r>
            <a:r>
              <a:rPr lang="en-VN" sz="2000" dirty="0"/>
              <a:t> + 24x – 9 = 0;</a:t>
            </a:r>
          </a:p>
          <a:p>
            <a:pPr algn="just">
              <a:lnSpc>
                <a:spcPct val="250000"/>
              </a:lnSpc>
            </a:pPr>
            <a:r>
              <a:rPr lang="en-VN" sz="2000" dirty="0"/>
              <a:t>c) 3x</a:t>
            </a:r>
            <a:r>
              <a:rPr lang="en-VN" sz="2000" baseline="30000" dirty="0"/>
              <a:t>2</a:t>
            </a:r>
            <a:r>
              <a:rPr lang="en-VN" sz="2000" dirty="0"/>
              <a:t> – 2x + 9 = 0.</a:t>
            </a:r>
          </a:p>
        </p:txBody>
      </p:sp>
      <p:pic>
        <p:nvPicPr>
          <p:cNvPr id="2" name="Picture 10">
            <a:extLst>
              <a:ext uri="{FF2B5EF4-FFF2-40B4-BE49-F238E27FC236}">
                <a16:creationId xmlns:a16="http://schemas.microsoft.com/office/drawing/2014/main" id="{B666961F-FA6C-1108-74A3-B179D0F02A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93066" y="581852"/>
            <a:ext cx="1336533" cy="902160"/>
          </a:xfrm>
          <a:prstGeom prst="rect">
            <a:avLst/>
          </a:prstGeom>
        </p:spPr>
      </p:pic>
      <p:pic>
        <p:nvPicPr>
          <p:cNvPr id="3" name="Picture 10">
            <a:extLst>
              <a:ext uri="{FF2B5EF4-FFF2-40B4-BE49-F238E27FC236}">
                <a16:creationId xmlns:a16="http://schemas.microsoft.com/office/drawing/2014/main" id="{FA5F5549-5177-2B7E-9D03-C11662A7E9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5901" y="1951618"/>
            <a:ext cx="1336533" cy="902160"/>
          </a:xfrm>
          <a:prstGeom prst="rect">
            <a:avLst/>
          </a:prstGeom>
        </p:spPr>
      </p:pic>
      <p:pic>
        <p:nvPicPr>
          <p:cNvPr id="4" name="Picture 10">
            <a:extLst>
              <a:ext uri="{FF2B5EF4-FFF2-40B4-BE49-F238E27FC236}">
                <a16:creationId xmlns:a16="http://schemas.microsoft.com/office/drawing/2014/main" id="{F32CEB38-4680-9FD5-201D-46AB0F45E5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93066" y="3321385"/>
            <a:ext cx="1336533" cy="902160"/>
          </a:xfrm>
          <a:prstGeom prst="rect">
            <a:avLst/>
          </a:prstGeom>
        </p:spPr>
      </p:pic>
    </p:spTree>
    <p:extLst>
      <p:ext uri="{BB962C8B-B14F-4D97-AF65-F5344CB8AC3E}">
        <p14:creationId xmlns:p14="http://schemas.microsoft.com/office/powerpoint/2010/main" val="349786420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dissolve">
                                      <p:cBhvr>
                                        <p:cTn id="21" dur="500"/>
                                        <p:tgtEl>
                                          <p:spTgt spid="8">
                                            <p:txEl>
                                              <p:pRg st="0" end="0"/>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dissolve">
                                      <p:cBhvr>
                                        <p:cTn id="25" dur="500"/>
                                        <p:tgtEl>
                                          <p:spTgt spid="8">
                                            <p:txEl>
                                              <p:pRg st="1" end="1"/>
                                            </p:txEl>
                                          </p:spTgt>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dissolve">
                                      <p:cBhvr>
                                        <p:cTn id="2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FFF712-8BE6-0353-6D66-E536975F0924}"/>
              </a:ext>
            </a:extLst>
          </p:cNvPr>
          <p:cNvSpPr txBox="1"/>
          <p:nvPr/>
        </p:nvSpPr>
        <p:spPr>
          <a:xfrm>
            <a:off x="4024413" y="505797"/>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B4E5468-A3F9-4F7E-43CD-9194BD23FC92}"/>
                  </a:ext>
                </a:extLst>
              </p:cNvPr>
              <p:cNvSpPr txBox="1"/>
              <p:nvPr/>
            </p:nvSpPr>
            <p:spPr>
              <a:xfrm>
                <a:off x="419259" y="1022448"/>
                <a:ext cx="8305479" cy="2970108"/>
              </a:xfrm>
              <a:prstGeom prst="rect">
                <a:avLst/>
              </a:prstGeom>
              <a:noFill/>
            </p:spPr>
            <p:txBody>
              <a:bodyPr wrap="none" rtlCol="0">
                <a:spAutoFit/>
              </a:bodyPr>
              <a:lstStyle/>
              <a:p>
                <a:pPr algn="just">
                  <a:lnSpc>
                    <a:spcPct val="200000"/>
                  </a:lnSpc>
                </a:pPr>
                <a:r>
                  <a:rPr lang="en-VN" sz="2000" dirty="0">
                    <a:solidFill>
                      <a:srgbClr val="FF0000"/>
                    </a:solidFill>
                    <a:latin typeface="Arial" panose="020B0604020202020204" pitchFamily="34" charset="0"/>
                    <a:cs typeface="Arial" panose="020B0604020202020204" pitchFamily="34" charset="0"/>
                  </a:rPr>
                  <a:t>a) </a:t>
                </a:r>
                <a:r>
                  <a:rPr lang="en-VN" sz="2000" dirty="0">
                    <a:latin typeface="Arial" panose="020B0604020202020204" pitchFamily="34" charset="0"/>
                    <a:cs typeface="Arial" panose="020B0604020202020204" pitchFamily="34" charset="0"/>
                  </a:rPr>
                  <a:t>Phương trình có các hệ số a = 3, b = -4, c = -2. Do b = -4 nên b’ = -2.</a:t>
                </a:r>
              </a:p>
              <a:p>
                <a:pPr algn="just">
                  <a:lnSpc>
                    <a:spcPct val="200000"/>
                  </a:lnSpc>
                </a:pPr>
                <a:r>
                  <a:rPr lang="en-VN" sz="2000" dirty="0">
                    <a:latin typeface="Arial" panose="020B0604020202020204" pitchFamily="34" charset="0"/>
                    <a:cs typeface="Arial" panose="020B0604020202020204" pitchFamily="34" charset="0"/>
                  </a:rPr>
                  <a:t>Ta có: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 (-2)</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3 . (-2) = 10 &gt; 0.</a:t>
                </a:r>
              </a:p>
              <a:p>
                <a:pPr algn="just">
                  <a:lnSpc>
                    <a:spcPct val="200000"/>
                  </a:lnSpc>
                </a:pPr>
                <a:r>
                  <a:rPr lang="en-VN" sz="2000" dirty="0">
                    <a:latin typeface="Arial" panose="020B0604020202020204" pitchFamily="34" charset="0"/>
                    <a:cs typeface="Arial" panose="020B0604020202020204" pitchFamily="34" charset="0"/>
                  </a:rPr>
                  <a:t>Do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&gt; 0 nên phương trình đã cho có hai nghiệm phân biệt là:</a:t>
                </a:r>
              </a:p>
              <a:p>
                <a:pPr algn="ctr">
                  <a:lnSpc>
                    <a:spcPct val="200000"/>
                  </a:lnSpc>
                </a:pPr>
                <a:r>
                  <a:rPr lang="en-US" sz="2000" dirty="0">
                    <a:latin typeface="Arial" panose="020B0604020202020204" pitchFamily="34" charset="0"/>
                    <a:cs typeface="Arial" panose="020B0604020202020204" pitchFamily="34" charset="0"/>
                  </a:rPr>
                  <a:t>x</a:t>
                </a:r>
                <a:r>
                  <a:rPr lang="en-VN" sz="2000" baseline="-25000" dirty="0">
                    <a:latin typeface="Arial" panose="020B0604020202020204" pitchFamily="34" charset="0"/>
                    <a:cs typeface="Arial" panose="020B0604020202020204" pitchFamily="34" charset="0"/>
                  </a:rPr>
                  <a:t>1</a:t>
                </a:r>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smtClean="0">
                            <a:latin typeface="Cambria Math" panose="02040503050406030204" pitchFamily="18" charset="0"/>
                          </a:rPr>
                        </m:ctrlPr>
                      </m:fPr>
                      <m:num>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r>
                          <a:rPr lang="en-US" sz="2400" b="0" i="1" smtClean="0">
                            <a:latin typeface="Cambria Math" panose="02040503050406030204" pitchFamily="18" charset="0"/>
                          </a:rPr>
                          <m:t>+ </m:t>
                        </m:r>
                        <m:rad>
                          <m:radPr>
                            <m:degHide m:val="on"/>
                            <m:ctrlPr>
                              <a:rPr lang="en-US" sz="2400" b="0" i="1" smtClean="0">
                                <a:latin typeface="Cambria Math" panose="02040503050406030204" pitchFamily="18" charset="0"/>
                              </a:rPr>
                            </m:ctrlPr>
                          </m:radPr>
                          <m:deg/>
                          <m:e>
                            <m:r>
                              <a:rPr lang="en-US" sz="2400" b="0" i="1" smtClean="0">
                                <a:latin typeface="Cambria Math" panose="02040503050406030204" pitchFamily="18" charset="0"/>
                              </a:rPr>
                              <m:t>10</m:t>
                            </m:r>
                          </m:e>
                        </m:rad>
                      </m:num>
                      <m:den>
                        <m:r>
                          <a:rPr lang="en-US" sz="2400" b="0" i="1" smtClean="0">
                            <a:latin typeface="Cambria Math" panose="02040503050406030204" pitchFamily="18" charset="0"/>
                          </a:rPr>
                          <m:t>3</m:t>
                        </m:r>
                      </m:den>
                    </m:f>
                  </m:oMath>
                </a14:m>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rPr>
                        </m:ctrlPr>
                      </m:fPr>
                      <m:num>
                        <m:r>
                          <a:rPr lang="en-US" sz="2400" b="0" i="1" smtClean="0">
                            <a:latin typeface="Cambria Math" panose="02040503050406030204" pitchFamily="18" charset="0"/>
                          </a:rPr>
                          <m:t>2 </m:t>
                        </m:r>
                        <m:r>
                          <a:rPr lang="en-US" sz="2400" i="1">
                            <a:latin typeface="Cambria Math" panose="02040503050406030204" pitchFamily="18" charset="0"/>
                          </a:rPr>
                          <m:t>+ </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10</m:t>
                            </m:r>
                          </m:e>
                        </m:rad>
                      </m:num>
                      <m:den>
                        <m:r>
                          <a:rPr lang="en-US" sz="2400" i="1">
                            <a:latin typeface="Cambria Math" panose="02040503050406030204" pitchFamily="18" charset="0"/>
                          </a:rPr>
                          <m:t>3</m:t>
                        </m:r>
                      </m:den>
                    </m:f>
                  </m:oMath>
                </a14:m>
                <a:r>
                  <a:rPr lang="en-VN" sz="2000" dirty="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x</a:t>
                </a:r>
                <a:r>
                  <a:rPr lang="en-VN" sz="2000" baseline="-25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rPr>
                        </m:ctrlPr>
                      </m:fPr>
                      <m:num>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−2</m:t>
                            </m:r>
                          </m:e>
                        </m:d>
                        <m:r>
                          <a:rPr lang="en-US" sz="2400" b="0" i="1" smtClean="0">
                            <a:latin typeface="Cambria Math" panose="02040503050406030204" pitchFamily="18" charset="0"/>
                          </a:rPr>
                          <m:t>−</m:t>
                        </m:r>
                        <m:r>
                          <a:rPr lang="en-US" sz="2400" i="1">
                            <a:latin typeface="Cambria Math" panose="02040503050406030204" pitchFamily="18" charset="0"/>
                          </a:rPr>
                          <m:t> </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10</m:t>
                            </m:r>
                          </m:e>
                        </m:rad>
                      </m:num>
                      <m:den>
                        <m:r>
                          <a:rPr lang="en-US" sz="2400" i="1">
                            <a:latin typeface="Cambria Math" panose="02040503050406030204" pitchFamily="18" charset="0"/>
                          </a:rPr>
                          <m:t>3</m:t>
                        </m:r>
                      </m:den>
                    </m:f>
                  </m:oMath>
                </a14:m>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rPr>
                        </m:ctrlPr>
                      </m:fPr>
                      <m:num>
                        <m:r>
                          <a:rPr lang="en-US" sz="2400" i="1">
                            <a:latin typeface="Cambria Math" panose="02040503050406030204" pitchFamily="18" charset="0"/>
                          </a:rPr>
                          <m:t>2 </m:t>
                        </m:r>
                        <m:r>
                          <a:rPr lang="en-US" sz="2400" b="0" i="1" smtClean="0">
                            <a:latin typeface="Cambria Math" panose="02040503050406030204" pitchFamily="18" charset="0"/>
                          </a:rPr>
                          <m:t>−</m:t>
                        </m:r>
                        <m:r>
                          <a:rPr lang="en-US" sz="2400" i="1">
                            <a:latin typeface="Cambria Math" panose="02040503050406030204" pitchFamily="18" charset="0"/>
                          </a:rPr>
                          <m:t> </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10</m:t>
                            </m:r>
                          </m:e>
                        </m:rad>
                      </m:num>
                      <m:den>
                        <m:r>
                          <a:rPr lang="en-US" sz="2400" i="1">
                            <a:latin typeface="Cambria Math" panose="02040503050406030204" pitchFamily="18" charset="0"/>
                          </a:rPr>
                          <m:t>3</m:t>
                        </m:r>
                      </m:den>
                    </m:f>
                  </m:oMath>
                </a14:m>
                <a:endParaRPr lang="en-VN" sz="200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7B4E5468-A3F9-4F7E-43CD-9194BD23FC92}"/>
                  </a:ext>
                </a:extLst>
              </p:cNvPr>
              <p:cNvSpPr txBox="1">
                <a:spLocks noRot="1" noChangeAspect="1" noMove="1" noResize="1" noEditPoints="1" noAdjustHandles="1" noChangeArrowheads="1" noChangeShapeType="1" noTextEdit="1"/>
              </p:cNvSpPr>
              <p:nvPr/>
            </p:nvSpPr>
            <p:spPr>
              <a:xfrm>
                <a:off x="419259" y="1022448"/>
                <a:ext cx="8305479" cy="2970108"/>
              </a:xfrm>
              <a:prstGeom prst="rect">
                <a:avLst/>
              </a:prstGeom>
              <a:blipFill>
                <a:blip r:embed="rId2"/>
                <a:stretch>
                  <a:fillRect l="-917"/>
                </a:stretch>
              </a:blipFill>
            </p:spPr>
            <p:txBody>
              <a:bodyPr/>
              <a:lstStyle/>
              <a:p>
                <a:r>
                  <a:rPr lang="en-VN">
                    <a:noFill/>
                  </a:rPr>
                  <a:t> </a:t>
                </a:r>
              </a:p>
            </p:txBody>
          </p:sp>
        </mc:Fallback>
      </mc:AlternateContent>
    </p:spTree>
    <p:extLst>
      <p:ext uri="{BB962C8B-B14F-4D97-AF65-F5344CB8AC3E}">
        <p14:creationId xmlns:p14="http://schemas.microsoft.com/office/powerpoint/2010/main" val="102443471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linds(horizontal)">
                                      <p:cBhvr>
                                        <p:cTn id="2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5818464-E385-70F1-C8AE-A453AE485FB9}"/>
                  </a:ext>
                </a:extLst>
              </p:cNvPr>
              <p:cNvSpPr txBox="1"/>
              <p:nvPr/>
            </p:nvSpPr>
            <p:spPr>
              <a:xfrm>
                <a:off x="496791" y="393448"/>
                <a:ext cx="8150418" cy="3515514"/>
              </a:xfrm>
              <a:prstGeom prst="rect">
                <a:avLst/>
              </a:prstGeom>
              <a:noFill/>
            </p:spPr>
            <p:txBody>
              <a:bodyPr wrap="square" rtlCol="0">
                <a:spAutoFit/>
              </a:bodyPr>
              <a:lstStyle/>
              <a:p>
                <a:pPr algn="just">
                  <a:lnSpc>
                    <a:spcPct val="250000"/>
                  </a:lnSpc>
                </a:pPr>
                <a:r>
                  <a:rPr lang="en-VN" sz="2000" dirty="0">
                    <a:solidFill>
                      <a:srgbClr val="FF0000"/>
                    </a:solidFill>
                    <a:latin typeface="Arial" panose="020B0604020202020204" pitchFamily="34" charset="0"/>
                    <a:cs typeface="Arial" panose="020B0604020202020204" pitchFamily="34" charset="0"/>
                  </a:rPr>
                  <a:t>b) </a:t>
                </a:r>
                <a:r>
                  <a:rPr lang="en-VN" sz="2000" dirty="0">
                    <a:latin typeface="Arial" panose="020B0604020202020204" pitchFamily="34" charset="0"/>
                    <a:cs typeface="Arial" panose="020B0604020202020204" pitchFamily="34" charset="0"/>
                  </a:rPr>
                  <a:t>Phương trình có các hệ số a = -16, b = 24, c = -9. </a:t>
                </a:r>
              </a:p>
              <a:p>
                <a:pPr algn="just">
                  <a:lnSpc>
                    <a:spcPct val="250000"/>
                  </a:lnSpc>
                </a:pPr>
                <a:r>
                  <a:rPr lang="en-VN" sz="2000" dirty="0">
                    <a:latin typeface="Arial" panose="020B0604020202020204" pitchFamily="34" charset="0"/>
                    <a:cs typeface="Arial" panose="020B0604020202020204" pitchFamily="34" charset="0"/>
                  </a:rPr>
                  <a:t>Do b = 24 nên b’ = 12.</a:t>
                </a:r>
              </a:p>
              <a:p>
                <a:pPr algn="just">
                  <a:lnSpc>
                    <a:spcPct val="250000"/>
                  </a:lnSpc>
                </a:pPr>
                <a:r>
                  <a:rPr lang="en-VN" sz="2000" dirty="0">
                    <a:latin typeface="Arial" panose="020B0604020202020204" pitchFamily="34" charset="0"/>
                    <a:cs typeface="Arial" panose="020B0604020202020204" pitchFamily="34" charset="0"/>
                  </a:rPr>
                  <a:t>Ta có: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 12</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(-16) . (-9) = 0.</a:t>
                </a:r>
              </a:p>
              <a:p>
                <a:pPr algn="just">
                  <a:lnSpc>
                    <a:spcPct val="250000"/>
                  </a:lnSpc>
                </a:pPr>
                <a:r>
                  <a:rPr lang="en-VN" sz="2000" dirty="0">
                    <a:latin typeface="Arial" panose="020B0604020202020204" pitchFamily="34" charset="0"/>
                    <a:cs typeface="Arial" panose="020B0604020202020204" pitchFamily="34" charset="0"/>
                  </a:rPr>
                  <a:t>Do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 0 nên phương trình đã cho có nghiệm kép x</a:t>
                </a:r>
                <a:r>
                  <a:rPr lang="en-VN" sz="2000" baseline="-25000" dirty="0">
                    <a:latin typeface="Arial" panose="020B0604020202020204" pitchFamily="34" charset="0"/>
                    <a:cs typeface="Arial" panose="020B0604020202020204" pitchFamily="34" charset="0"/>
                  </a:rPr>
                  <a:t>1</a:t>
                </a:r>
                <a:r>
                  <a:rPr lang="en-VN" sz="2000" dirty="0">
                    <a:latin typeface="Arial" panose="020B0604020202020204" pitchFamily="34" charset="0"/>
                    <a:cs typeface="Arial" panose="020B0604020202020204" pitchFamily="34" charset="0"/>
                  </a:rPr>
                  <a:t> = x</a:t>
                </a:r>
                <a:r>
                  <a:rPr lang="en-VN" sz="2000" baseline="-25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rPr>
                        </m:ctrlPr>
                      </m:fPr>
                      <m:num>
                        <m:r>
                          <a:rPr lang="en-US" sz="2400" b="0" i="1" smtClean="0">
                            <a:latin typeface="Cambria Math" panose="02040503050406030204" pitchFamily="18" charset="0"/>
                          </a:rPr>
                          <m:t>−12</m:t>
                        </m:r>
                      </m:num>
                      <m:den>
                        <m:r>
                          <a:rPr lang="en-US" sz="2400" b="0" i="1" smtClean="0">
                            <a:latin typeface="Cambria Math" panose="02040503050406030204" pitchFamily="18" charset="0"/>
                          </a:rPr>
                          <m:t>−16</m:t>
                        </m:r>
                      </m:den>
                    </m:f>
                  </m:oMath>
                </a14:m>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4</m:t>
                        </m:r>
                      </m:den>
                    </m:f>
                  </m:oMath>
                </a14:m>
                <a:r>
                  <a:rPr lang="en-VN" sz="2000" dirty="0">
                    <a:latin typeface="Arial" panose="020B0604020202020204" pitchFamily="34" charset="0"/>
                    <a:cs typeface="Arial" panose="020B0604020202020204" pitchFamily="34" charset="0"/>
                  </a:rPr>
                  <a:t> </a:t>
                </a:r>
              </a:p>
            </p:txBody>
          </p:sp>
        </mc:Choice>
        <mc:Fallback>
          <p:sp>
            <p:nvSpPr>
              <p:cNvPr id="8" name="TextBox 7">
                <a:extLst>
                  <a:ext uri="{FF2B5EF4-FFF2-40B4-BE49-F238E27FC236}">
                    <a16:creationId xmlns:a16="http://schemas.microsoft.com/office/drawing/2014/main" id="{15818464-E385-70F1-C8AE-A453AE485FB9}"/>
                  </a:ext>
                </a:extLst>
              </p:cNvPr>
              <p:cNvSpPr txBox="1">
                <a:spLocks noRot="1" noChangeAspect="1" noMove="1" noResize="1" noEditPoints="1" noAdjustHandles="1" noChangeArrowheads="1" noChangeShapeType="1" noTextEdit="1"/>
              </p:cNvSpPr>
              <p:nvPr/>
            </p:nvSpPr>
            <p:spPr>
              <a:xfrm>
                <a:off x="496791" y="393448"/>
                <a:ext cx="8150418" cy="3515514"/>
              </a:xfrm>
              <a:prstGeom prst="rect">
                <a:avLst/>
              </a:prstGeom>
              <a:blipFill>
                <a:blip r:embed="rId2"/>
                <a:stretch>
                  <a:fillRect l="-621"/>
                </a:stretch>
              </a:blipFill>
            </p:spPr>
            <p:txBody>
              <a:bodyPr/>
              <a:lstStyle/>
              <a:p>
                <a:r>
                  <a:rPr lang="en-VN">
                    <a:noFill/>
                  </a:rPr>
                  <a:t> </a:t>
                </a:r>
              </a:p>
            </p:txBody>
          </p:sp>
        </mc:Fallback>
      </mc:AlternateContent>
    </p:spTree>
    <p:extLst>
      <p:ext uri="{BB962C8B-B14F-4D97-AF65-F5344CB8AC3E}">
        <p14:creationId xmlns:p14="http://schemas.microsoft.com/office/powerpoint/2010/main" val="74057347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linds(horizontal)">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062A4457-8F42-2783-3424-5F631D3B1F1C}"/>
                  </a:ext>
                </a:extLst>
              </p:cNvPr>
              <p:cNvSpPr txBox="1"/>
              <p:nvPr/>
            </p:nvSpPr>
            <p:spPr>
              <a:xfrm>
                <a:off x="548931" y="381471"/>
                <a:ext cx="5788764" cy="3036088"/>
              </a:xfrm>
              <a:prstGeom prst="rect">
                <a:avLst/>
              </a:prstGeom>
              <a:noFill/>
            </p:spPr>
            <p:txBody>
              <a:bodyPr wrap="none" rtlCol="0">
                <a:spAutoFit/>
              </a:bodyPr>
              <a:lstStyle/>
              <a:p>
                <a:pPr algn="just">
                  <a:lnSpc>
                    <a:spcPct val="250000"/>
                  </a:lnSpc>
                </a:pPr>
                <a:r>
                  <a:rPr lang="en-VN" sz="2000" dirty="0">
                    <a:solidFill>
                      <a:srgbClr val="FF0000"/>
                    </a:solidFill>
                    <a:latin typeface="Arial" panose="020B0604020202020204" pitchFamily="34" charset="0"/>
                    <a:cs typeface="Arial" panose="020B0604020202020204" pitchFamily="34" charset="0"/>
                  </a:rPr>
                  <a:t>c) </a:t>
                </a:r>
                <a:r>
                  <a:rPr lang="en-VN" sz="2000" dirty="0">
                    <a:latin typeface="Arial" panose="020B0604020202020204" pitchFamily="34" charset="0"/>
                    <a:cs typeface="Arial" panose="020B0604020202020204" pitchFamily="34" charset="0"/>
                  </a:rPr>
                  <a:t>Phương trình có các hệ số a = 3, b = -2, c = 9. </a:t>
                </a:r>
              </a:p>
              <a:p>
                <a:pPr algn="just">
                  <a:lnSpc>
                    <a:spcPct val="250000"/>
                  </a:lnSpc>
                </a:pPr>
                <a:r>
                  <a:rPr lang="en-VN" sz="2000" dirty="0">
                    <a:latin typeface="Arial" panose="020B0604020202020204" pitchFamily="34" charset="0"/>
                    <a:cs typeface="Arial" panose="020B0604020202020204" pitchFamily="34" charset="0"/>
                  </a:rPr>
                  <a:t>Do b = -2 nên b’ = -1.</a:t>
                </a:r>
              </a:p>
              <a:p>
                <a:pPr algn="just">
                  <a:lnSpc>
                    <a:spcPct val="250000"/>
                  </a:lnSpc>
                </a:pPr>
                <a:r>
                  <a:rPr lang="en-VN" sz="2000" dirty="0">
                    <a:latin typeface="Arial" panose="020B0604020202020204" pitchFamily="34" charset="0"/>
                    <a:cs typeface="Arial" panose="020B0604020202020204" pitchFamily="34" charset="0"/>
                  </a:rPr>
                  <a:t>Ta có: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 (-1)</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3 . 9 = -26 &lt; 0.</a:t>
                </a:r>
              </a:p>
              <a:p>
                <a:pPr algn="just">
                  <a:lnSpc>
                    <a:spcPct val="250000"/>
                  </a:lnSpc>
                </a:pPr>
                <a:r>
                  <a:rPr lang="en-VN" sz="2000" dirty="0">
                    <a:latin typeface="Arial" panose="020B0604020202020204" pitchFamily="34" charset="0"/>
                    <a:cs typeface="Arial" panose="020B0604020202020204" pitchFamily="34" charset="0"/>
                  </a:rPr>
                  <a:t>Do </a:t>
                </a:r>
                <a14:m>
                  <m:oMath xmlns:m="http://schemas.openxmlformats.org/officeDocument/2006/math">
                    <m:r>
                      <a:rPr lang="en-VN"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&lt; 0 nên phương trình đã cho </a:t>
                </a:r>
                <a:r>
                  <a:rPr lang="en-US" sz="2000" dirty="0" err="1">
                    <a:latin typeface="Arial" panose="020B0604020202020204" pitchFamily="34" charset="0"/>
                    <a:cs typeface="Arial" panose="020B0604020202020204" pitchFamily="34" charset="0"/>
                  </a:rPr>
                  <a:t>vô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endParaRPr lang="en-VN" sz="20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062A4457-8F42-2783-3424-5F631D3B1F1C}"/>
                  </a:ext>
                </a:extLst>
              </p:cNvPr>
              <p:cNvSpPr txBox="1">
                <a:spLocks noRot="1" noChangeAspect="1" noMove="1" noResize="1" noEditPoints="1" noAdjustHandles="1" noChangeArrowheads="1" noChangeShapeType="1" noTextEdit="1"/>
              </p:cNvSpPr>
              <p:nvPr/>
            </p:nvSpPr>
            <p:spPr>
              <a:xfrm>
                <a:off x="548931" y="381471"/>
                <a:ext cx="5788764" cy="3036088"/>
              </a:xfrm>
              <a:prstGeom prst="rect">
                <a:avLst/>
              </a:prstGeom>
              <a:blipFill>
                <a:blip r:embed="rId2"/>
                <a:stretch>
                  <a:fillRect l="-1094" b="-2500"/>
                </a:stretch>
              </a:blipFill>
            </p:spPr>
            <p:txBody>
              <a:bodyPr/>
              <a:lstStyle/>
              <a:p>
                <a:r>
                  <a:rPr lang="en-VN">
                    <a:noFill/>
                  </a:rPr>
                  <a:t> </a:t>
                </a:r>
              </a:p>
            </p:txBody>
          </p:sp>
        </mc:Fallback>
      </mc:AlternateContent>
      <p:sp>
        <p:nvSpPr>
          <p:cNvPr id="3" name="Freeform 13">
            <a:extLst>
              <a:ext uri="{FF2B5EF4-FFF2-40B4-BE49-F238E27FC236}">
                <a16:creationId xmlns:a16="http://schemas.microsoft.com/office/drawing/2014/main" id="{12912DF2-9BAF-C2CD-2CB5-04F21F633EAE}"/>
              </a:ext>
            </a:extLst>
          </p:cNvPr>
          <p:cNvSpPr/>
          <p:nvPr/>
        </p:nvSpPr>
        <p:spPr>
          <a:xfrm>
            <a:off x="6337695" y="2926078"/>
            <a:ext cx="1845243" cy="2059825"/>
          </a:xfrm>
          <a:custGeom>
            <a:avLst/>
            <a:gdLst/>
            <a:ahLst/>
            <a:cxnLst/>
            <a:rect l="l" t="t" r="r" b="b"/>
            <a:pathLst>
              <a:path w="2426970" h="2667000">
                <a:moveTo>
                  <a:pt x="0" y="0"/>
                </a:moveTo>
                <a:lnTo>
                  <a:pt x="2426970" y="0"/>
                </a:lnTo>
                <a:lnTo>
                  <a:pt x="2426970" y="2667000"/>
                </a:lnTo>
                <a:lnTo>
                  <a:pt x="0" y="2667000"/>
                </a:lnTo>
                <a:lnTo>
                  <a:pt x="0" y="0"/>
                </a:lnTo>
                <a:close/>
              </a:path>
            </a:pathLst>
          </a:custGeom>
          <a:blipFill>
            <a:blip r:embed="rId3"/>
            <a:stretch>
              <a:fillRect/>
            </a:stretch>
          </a:blipFill>
        </p:spPr>
      </p:sp>
    </p:spTree>
    <p:extLst>
      <p:ext uri="{BB962C8B-B14F-4D97-AF65-F5344CB8AC3E}">
        <p14:creationId xmlns:p14="http://schemas.microsoft.com/office/powerpoint/2010/main" val="386558601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linds(horizontal)">
                                      <p:cBhvr>
                                        <p:cTn id="16" dur="500"/>
                                        <p:tgtEl>
                                          <p:spTgt spid="2">
                                            <p:txEl>
                                              <p:pRg st="2" end="2"/>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212C621-22AB-0226-EF64-046F7C8B8F11}"/>
              </a:ext>
            </a:extLst>
          </p:cNvPr>
          <p:cNvSpPr/>
          <p:nvPr/>
        </p:nvSpPr>
        <p:spPr>
          <a:xfrm>
            <a:off x="457199" y="393699"/>
            <a:ext cx="2959769"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Ví dụ 5 (SGK-tr.56)</a:t>
            </a:r>
          </a:p>
        </p:txBody>
      </p:sp>
      <p:sp>
        <p:nvSpPr>
          <p:cNvPr id="3" name="TextBox 2">
            <a:extLst>
              <a:ext uri="{FF2B5EF4-FFF2-40B4-BE49-F238E27FC236}">
                <a16:creationId xmlns:a16="http://schemas.microsoft.com/office/drawing/2014/main" id="{848DBC0C-9F0B-6D17-F5FF-3FA7FE3EB046}"/>
              </a:ext>
            </a:extLst>
          </p:cNvPr>
          <p:cNvSpPr txBox="1"/>
          <p:nvPr/>
        </p:nvSpPr>
        <p:spPr>
          <a:xfrm>
            <a:off x="1940508" y="1156709"/>
            <a:ext cx="5262979" cy="400110"/>
          </a:xfrm>
          <a:prstGeom prst="rect">
            <a:avLst/>
          </a:prstGeom>
          <a:noFill/>
        </p:spPr>
        <p:txBody>
          <a:bodyPr wrap="none" rtlCol="0">
            <a:spAutoFit/>
          </a:bodyPr>
          <a:lstStyle/>
          <a:p>
            <a:r>
              <a:rPr lang="en-VN" sz="2000" dirty="0"/>
              <a:t>Giải phương trình: 3x</a:t>
            </a:r>
            <a:r>
              <a:rPr lang="en-VN" sz="2000" baseline="30000" dirty="0"/>
              <a:t>2</a:t>
            </a:r>
            <a:r>
              <a:rPr lang="en-VN" sz="2000" dirty="0"/>
              <a:t> – 4x – 2 = 2x</a:t>
            </a:r>
            <a:r>
              <a:rPr lang="en-VN" sz="2000" baseline="30000" dirty="0"/>
              <a:t>2</a:t>
            </a:r>
            <a:r>
              <a:rPr lang="en-VN" sz="2000" dirty="0"/>
              <a:t> + x – 8.</a:t>
            </a:r>
          </a:p>
        </p:txBody>
      </p:sp>
      <p:sp>
        <p:nvSpPr>
          <p:cNvPr id="4" name="TextBox 3">
            <a:extLst>
              <a:ext uri="{FF2B5EF4-FFF2-40B4-BE49-F238E27FC236}">
                <a16:creationId xmlns:a16="http://schemas.microsoft.com/office/drawing/2014/main" id="{6B4C69FB-0563-BC73-A719-C48C630C9A13}"/>
              </a:ext>
            </a:extLst>
          </p:cNvPr>
          <p:cNvSpPr txBox="1"/>
          <p:nvPr/>
        </p:nvSpPr>
        <p:spPr>
          <a:xfrm>
            <a:off x="4024410" y="1728219"/>
            <a:ext cx="1095172" cy="400110"/>
          </a:xfrm>
          <a:prstGeom prst="rect">
            <a:avLst/>
          </a:prstGeom>
          <a:noFill/>
        </p:spPr>
        <p:txBody>
          <a:bodyPr wrap="none" rtlCol="0">
            <a:spAutoFit/>
          </a:bodyPr>
          <a:lstStyle/>
          <a:p>
            <a:pPr algn="ctr"/>
            <a:r>
              <a:rPr lang="en-VN" sz="2000" b="1" dirty="0">
                <a:solidFill>
                  <a:srgbClr val="FF0000"/>
                </a:solidFill>
              </a:rPr>
              <a:t>Bài giải</a:t>
            </a:r>
          </a:p>
        </p:txBody>
      </p:sp>
      <p:sp>
        <p:nvSpPr>
          <p:cNvPr id="5" name="TextBox 4">
            <a:extLst>
              <a:ext uri="{FF2B5EF4-FFF2-40B4-BE49-F238E27FC236}">
                <a16:creationId xmlns:a16="http://schemas.microsoft.com/office/drawing/2014/main" id="{3AE4B025-A20F-C55B-F38F-0CFC46233B34}"/>
              </a:ext>
            </a:extLst>
          </p:cNvPr>
          <p:cNvSpPr txBox="1"/>
          <p:nvPr/>
        </p:nvSpPr>
        <p:spPr>
          <a:xfrm>
            <a:off x="488572" y="2101228"/>
            <a:ext cx="8166849" cy="2459006"/>
          </a:xfrm>
          <a:prstGeom prst="rect">
            <a:avLst/>
          </a:prstGeom>
          <a:noFill/>
        </p:spPr>
        <p:txBody>
          <a:bodyPr wrap="square" rtlCol="0">
            <a:spAutoFit/>
          </a:bodyPr>
          <a:lstStyle/>
          <a:p>
            <a:pPr algn="just">
              <a:lnSpc>
                <a:spcPct val="200000"/>
              </a:lnSpc>
            </a:pPr>
            <a:r>
              <a:rPr lang="en-VN" sz="2000" dirty="0">
                <a:latin typeface="Arial" panose="020B0604020202020204" pitchFamily="34" charset="0"/>
                <a:cs typeface="Arial" panose="020B0604020202020204" pitchFamily="34" charset="0"/>
              </a:rPr>
              <a:t>Chuyển các số hạng ở vế phải của phương trình sang vế trái, ta nhận được phương trình sau:</a:t>
            </a:r>
          </a:p>
          <a:p>
            <a:pPr algn="ctr">
              <a:lnSpc>
                <a:spcPct val="200000"/>
              </a:lnSpc>
            </a:pPr>
            <a:r>
              <a:rPr lang="en-VN" sz="2000" dirty="0">
                <a:latin typeface="Arial" panose="020B0604020202020204" pitchFamily="34" charset="0"/>
                <a:cs typeface="Arial" panose="020B0604020202020204" pitchFamily="34" charset="0"/>
              </a:rPr>
              <a:t>3x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4x – 2 – 2x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x + 8 = 0 hay 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5x + 6 = 0.</a:t>
            </a:r>
          </a:p>
          <a:p>
            <a:pPr algn="just">
              <a:lnSpc>
                <a:spcPct val="200000"/>
              </a:lnSpc>
            </a:pPr>
            <a:r>
              <a:rPr lang="en-VN" sz="2000" dirty="0">
                <a:latin typeface="Arial" panose="020B0604020202020204" pitchFamily="34" charset="0"/>
                <a:cs typeface="Arial" panose="020B0604020202020204" pitchFamily="34" charset="0"/>
              </a:rPr>
              <a:t>Ta giải phương trình: 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5x + 6 = 0 (1)</a:t>
            </a:r>
          </a:p>
        </p:txBody>
      </p:sp>
      <p:pic>
        <p:nvPicPr>
          <p:cNvPr id="6" name="Picture 35">
            <a:extLst>
              <a:ext uri="{FF2B5EF4-FFF2-40B4-BE49-F238E27FC236}">
                <a16:creationId xmlns:a16="http://schemas.microsoft.com/office/drawing/2014/main" id="{81CC8E60-6971-6F9B-F46A-E67E5AB619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02657" y="405562"/>
            <a:ext cx="1213988" cy="640103"/>
          </a:xfrm>
          <a:prstGeom prst="rect">
            <a:avLst/>
          </a:prstGeom>
        </p:spPr>
      </p:pic>
    </p:spTree>
    <p:extLst>
      <p:ext uri="{BB962C8B-B14F-4D97-AF65-F5344CB8AC3E}">
        <p14:creationId xmlns:p14="http://schemas.microsoft.com/office/powerpoint/2010/main" val="319342151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linds(horizontal)">
                                      <p:cBhvr>
                                        <p:cTn id="21" dur="500"/>
                                        <p:tgtEl>
                                          <p:spTgt spid="5">
                                            <p:txEl>
                                              <p:pRg st="0" end="0"/>
                                            </p:txEl>
                                          </p:spTgt>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linds(horizont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linds(horizontal)">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grpSp>
        <p:nvGrpSpPr>
          <p:cNvPr id="896" name="Google Shape;896;p38"/>
          <p:cNvGrpSpPr/>
          <p:nvPr/>
        </p:nvGrpSpPr>
        <p:grpSpPr>
          <a:xfrm rot="-1207081">
            <a:off x="280952" y="586179"/>
            <a:ext cx="852767" cy="866251"/>
            <a:chOff x="3474025" y="2296325"/>
            <a:chExt cx="238350" cy="242125"/>
          </a:xfrm>
        </p:grpSpPr>
        <p:sp>
          <p:nvSpPr>
            <p:cNvPr id="897" name="Google Shape;897;p38"/>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rgbClr val="F9D455"/>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8"/>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8"/>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8"/>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8"/>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8"/>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8"/>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 name="Google Shape;904;p38"/>
          <p:cNvGrpSpPr/>
          <p:nvPr/>
        </p:nvGrpSpPr>
        <p:grpSpPr>
          <a:xfrm rot="-7470433" flipH="1">
            <a:off x="4060724" y="423788"/>
            <a:ext cx="1022552" cy="1038707"/>
            <a:chOff x="3474025" y="2296325"/>
            <a:chExt cx="238350" cy="242125"/>
          </a:xfrm>
        </p:grpSpPr>
        <p:sp>
          <p:nvSpPr>
            <p:cNvPr id="905" name="Google Shape;905;p38"/>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8"/>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8"/>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8"/>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8"/>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8"/>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8"/>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38"/>
          <p:cNvSpPr/>
          <p:nvPr/>
        </p:nvSpPr>
        <p:spPr>
          <a:xfrm>
            <a:off x="552231" y="898632"/>
            <a:ext cx="8050276" cy="3344074"/>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15" name="Google Shape;915;p38"/>
          <p:cNvGrpSpPr/>
          <p:nvPr/>
        </p:nvGrpSpPr>
        <p:grpSpPr>
          <a:xfrm rot="2424804" flipH="1">
            <a:off x="4829967" y="4027621"/>
            <a:ext cx="649573" cy="659877"/>
            <a:chOff x="3474025" y="2296325"/>
            <a:chExt cx="238350" cy="242125"/>
          </a:xfrm>
        </p:grpSpPr>
        <p:sp>
          <p:nvSpPr>
            <p:cNvPr id="916" name="Google Shape;916;p38"/>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8"/>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8"/>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8"/>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8"/>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8"/>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8"/>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38"/>
          <p:cNvGrpSpPr/>
          <p:nvPr/>
        </p:nvGrpSpPr>
        <p:grpSpPr>
          <a:xfrm rot="-905184">
            <a:off x="7888030" y="3297718"/>
            <a:ext cx="1564932" cy="2004607"/>
            <a:chOff x="4567237" y="2483092"/>
            <a:chExt cx="818391" cy="1048322"/>
          </a:xfrm>
        </p:grpSpPr>
        <p:sp>
          <p:nvSpPr>
            <p:cNvPr id="924" name="Google Shape;924;p38"/>
            <p:cNvSpPr/>
            <p:nvPr/>
          </p:nvSpPr>
          <p:spPr>
            <a:xfrm>
              <a:off x="4567237" y="2483092"/>
              <a:ext cx="818391" cy="1048322"/>
            </a:xfrm>
            <a:custGeom>
              <a:avLst/>
              <a:gdLst/>
              <a:ahLst/>
              <a:cxnLst/>
              <a:rect l="l" t="t" r="r" b="b"/>
              <a:pathLst>
                <a:path w="42619" h="54593" extrusionOk="0">
                  <a:moveTo>
                    <a:pt x="30020" y="0"/>
                  </a:moveTo>
                  <a:cubicBezTo>
                    <a:pt x="28952" y="0"/>
                    <a:pt x="27970" y="626"/>
                    <a:pt x="27519" y="1592"/>
                  </a:cubicBezTo>
                  <a:lnTo>
                    <a:pt x="27034" y="2631"/>
                  </a:lnTo>
                  <a:cubicBezTo>
                    <a:pt x="26570" y="2541"/>
                    <a:pt x="26102" y="2473"/>
                    <a:pt x="25640" y="2434"/>
                  </a:cubicBezTo>
                  <a:cubicBezTo>
                    <a:pt x="25453" y="2416"/>
                    <a:pt x="25260" y="2405"/>
                    <a:pt x="25041" y="2400"/>
                  </a:cubicBezTo>
                  <a:cubicBezTo>
                    <a:pt x="24900" y="2394"/>
                    <a:pt x="24759" y="2388"/>
                    <a:pt x="24624" y="2388"/>
                  </a:cubicBezTo>
                  <a:cubicBezTo>
                    <a:pt x="24561" y="2388"/>
                    <a:pt x="24504" y="2388"/>
                    <a:pt x="24447" y="2394"/>
                  </a:cubicBezTo>
                  <a:cubicBezTo>
                    <a:pt x="24312" y="2394"/>
                    <a:pt x="24176" y="2400"/>
                    <a:pt x="24036" y="2405"/>
                  </a:cubicBezTo>
                  <a:cubicBezTo>
                    <a:pt x="23980" y="2405"/>
                    <a:pt x="23923" y="2411"/>
                    <a:pt x="23866" y="2416"/>
                  </a:cubicBezTo>
                  <a:cubicBezTo>
                    <a:pt x="23686" y="2421"/>
                    <a:pt x="23499" y="2439"/>
                    <a:pt x="23269" y="2467"/>
                  </a:cubicBezTo>
                  <a:cubicBezTo>
                    <a:pt x="22077" y="2603"/>
                    <a:pt x="20909" y="2913"/>
                    <a:pt x="19807" y="3387"/>
                  </a:cubicBezTo>
                  <a:cubicBezTo>
                    <a:pt x="19689" y="3437"/>
                    <a:pt x="19570" y="3494"/>
                    <a:pt x="19463" y="3546"/>
                  </a:cubicBezTo>
                  <a:cubicBezTo>
                    <a:pt x="19395" y="3573"/>
                    <a:pt x="19328" y="3607"/>
                    <a:pt x="19260" y="3641"/>
                  </a:cubicBezTo>
                  <a:cubicBezTo>
                    <a:pt x="18673" y="3929"/>
                    <a:pt x="18103" y="4268"/>
                    <a:pt x="17567" y="4651"/>
                  </a:cubicBezTo>
                  <a:cubicBezTo>
                    <a:pt x="17488" y="4703"/>
                    <a:pt x="17415" y="4758"/>
                    <a:pt x="17352" y="4804"/>
                  </a:cubicBezTo>
                  <a:cubicBezTo>
                    <a:pt x="17251" y="4883"/>
                    <a:pt x="17155" y="4956"/>
                    <a:pt x="17064" y="5024"/>
                  </a:cubicBezTo>
                  <a:cubicBezTo>
                    <a:pt x="16975" y="5097"/>
                    <a:pt x="16884" y="5172"/>
                    <a:pt x="16793" y="5245"/>
                  </a:cubicBezTo>
                  <a:cubicBezTo>
                    <a:pt x="16720" y="5307"/>
                    <a:pt x="16647" y="5368"/>
                    <a:pt x="16579" y="5436"/>
                  </a:cubicBezTo>
                  <a:cubicBezTo>
                    <a:pt x="16443" y="5555"/>
                    <a:pt x="16319" y="5662"/>
                    <a:pt x="16206" y="5774"/>
                  </a:cubicBezTo>
                  <a:cubicBezTo>
                    <a:pt x="16178" y="5803"/>
                    <a:pt x="16149" y="5831"/>
                    <a:pt x="16116" y="5860"/>
                  </a:cubicBezTo>
                  <a:cubicBezTo>
                    <a:pt x="16009" y="5967"/>
                    <a:pt x="15902" y="6074"/>
                    <a:pt x="15800" y="6181"/>
                  </a:cubicBezTo>
                  <a:cubicBezTo>
                    <a:pt x="15789" y="6193"/>
                    <a:pt x="15784" y="6199"/>
                    <a:pt x="15771" y="6209"/>
                  </a:cubicBezTo>
                  <a:cubicBezTo>
                    <a:pt x="15670" y="6316"/>
                    <a:pt x="15574" y="6430"/>
                    <a:pt x="15472" y="6543"/>
                  </a:cubicBezTo>
                  <a:cubicBezTo>
                    <a:pt x="15445" y="6576"/>
                    <a:pt x="15411" y="6610"/>
                    <a:pt x="15383" y="6644"/>
                  </a:cubicBezTo>
                  <a:cubicBezTo>
                    <a:pt x="15326" y="6712"/>
                    <a:pt x="15263" y="6785"/>
                    <a:pt x="15208" y="6853"/>
                  </a:cubicBezTo>
                  <a:lnTo>
                    <a:pt x="15185" y="6887"/>
                  </a:lnTo>
                  <a:cubicBezTo>
                    <a:pt x="15133" y="6944"/>
                    <a:pt x="15089" y="7006"/>
                    <a:pt x="15039" y="7062"/>
                  </a:cubicBezTo>
                  <a:cubicBezTo>
                    <a:pt x="15039" y="7062"/>
                    <a:pt x="15010" y="7102"/>
                    <a:pt x="15005" y="7113"/>
                  </a:cubicBezTo>
                  <a:cubicBezTo>
                    <a:pt x="14885" y="7265"/>
                    <a:pt x="14773" y="7418"/>
                    <a:pt x="14659" y="7582"/>
                  </a:cubicBezTo>
                  <a:cubicBezTo>
                    <a:pt x="14372" y="7988"/>
                    <a:pt x="14112" y="8416"/>
                    <a:pt x="13875" y="8857"/>
                  </a:cubicBezTo>
                  <a:cubicBezTo>
                    <a:pt x="13700" y="9190"/>
                    <a:pt x="13536" y="9534"/>
                    <a:pt x="13395" y="9879"/>
                  </a:cubicBezTo>
                  <a:cubicBezTo>
                    <a:pt x="13322" y="10054"/>
                    <a:pt x="13254" y="10234"/>
                    <a:pt x="13181" y="10427"/>
                  </a:cubicBezTo>
                  <a:cubicBezTo>
                    <a:pt x="13119" y="10607"/>
                    <a:pt x="13057" y="10787"/>
                    <a:pt x="12994" y="10985"/>
                  </a:cubicBezTo>
                  <a:cubicBezTo>
                    <a:pt x="12910" y="11261"/>
                    <a:pt x="12830" y="11550"/>
                    <a:pt x="12769" y="11826"/>
                  </a:cubicBezTo>
                  <a:cubicBezTo>
                    <a:pt x="12645" y="12374"/>
                    <a:pt x="12554" y="12933"/>
                    <a:pt x="12504" y="13497"/>
                  </a:cubicBezTo>
                  <a:cubicBezTo>
                    <a:pt x="12452" y="13700"/>
                    <a:pt x="12441" y="13915"/>
                    <a:pt x="12464" y="14124"/>
                  </a:cubicBezTo>
                  <a:cubicBezTo>
                    <a:pt x="12464" y="14135"/>
                    <a:pt x="12458" y="14203"/>
                    <a:pt x="12458" y="14203"/>
                  </a:cubicBezTo>
                  <a:lnTo>
                    <a:pt x="12458" y="14440"/>
                  </a:lnTo>
                  <a:cubicBezTo>
                    <a:pt x="12452" y="14728"/>
                    <a:pt x="12458" y="15021"/>
                    <a:pt x="12481" y="15320"/>
                  </a:cubicBezTo>
                  <a:cubicBezTo>
                    <a:pt x="12486" y="15422"/>
                    <a:pt x="12492" y="15523"/>
                    <a:pt x="12504" y="15630"/>
                  </a:cubicBezTo>
                  <a:cubicBezTo>
                    <a:pt x="12538" y="16037"/>
                    <a:pt x="12593" y="16432"/>
                    <a:pt x="12668" y="16810"/>
                  </a:cubicBezTo>
                  <a:cubicBezTo>
                    <a:pt x="12702" y="17014"/>
                    <a:pt x="12746" y="17217"/>
                    <a:pt x="12791" y="17409"/>
                  </a:cubicBezTo>
                  <a:cubicBezTo>
                    <a:pt x="12837" y="17595"/>
                    <a:pt x="12887" y="17782"/>
                    <a:pt x="12949" y="17996"/>
                  </a:cubicBezTo>
                  <a:cubicBezTo>
                    <a:pt x="13000" y="18177"/>
                    <a:pt x="13062" y="18363"/>
                    <a:pt x="13142" y="18589"/>
                  </a:cubicBezTo>
                  <a:cubicBezTo>
                    <a:pt x="13283" y="18978"/>
                    <a:pt x="13440" y="19368"/>
                    <a:pt x="13609" y="19735"/>
                  </a:cubicBezTo>
                  <a:cubicBezTo>
                    <a:pt x="13638" y="19791"/>
                    <a:pt x="13666" y="19848"/>
                    <a:pt x="13695" y="19905"/>
                  </a:cubicBezTo>
                  <a:cubicBezTo>
                    <a:pt x="13695" y="19905"/>
                    <a:pt x="13711" y="19939"/>
                    <a:pt x="13718" y="19949"/>
                  </a:cubicBezTo>
                  <a:cubicBezTo>
                    <a:pt x="13745" y="20012"/>
                    <a:pt x="13875" y="20265"/>
                    <a:pt x="13880" y="20277"/>
                  </a:cubicBezTo>
                  <a:cubicBezTo>
                    <a:pt x="13960" y="20429"/>
                    <a:pt x="14067" y="20632"/>
                    <a:pt x="14185" y="20825"/>
                  </a:cubicBezTo>
                  <a:cubicBezTo>
                    <a:pt x="14293" y="21005"/>
                    <a:pt x="14400" y="21180"/>
                    <a:pt x="14518" y="21349"/>
                  </a:cubicBezTo>
                  <a:cubicBezTo>
                    <a:pt x="14632" y="21524"/>
                    <a:pt x="14750" y="21688"/>
                    <a:pt x="14869" y="21846"/>
                  </a:cubicBezTo>
                  <a:cubicBezTo>
                    <a:pt x="14982" y="21998"/>
                    <a:pt x="15106" y="22156"/>
                    <a:pt x="15235" y="22315"/>
                  </a:cubicBezTo>
                  <a:cubicBezTo>
                    <a:pt x="15490" y="22625"/>
                    <a:pt x="15761" y="22925"/>
                    <a:pt x="16048" y="23206"/>
                  </a:cubicBezTo>
                  <a:cubicBezTo>
                    <a:pt x="16183" y="23342"/>
                    <a:pt x="16326" y="23472"/>
                    <a:pt x="16488" y="23618"/>
                  </a:cubicBezTo>
                  <a:cubicBezTo>
                    <a:pt x="16630" y="23748"/>
                    <a:pt x="16777" y="23878"/>
                    <a:pt x="16928" y="23996"/>
                  </a:cubicBezTo>
                  <a:cubicBezTo>
                    <a:pt x="16946" y="24014"/>
                    <a:pt x="16969" y="24030"/>
                    <a:pt x="16985" y="24042"/>
                  </a:cubicBezTo>
                  <a:lnTo>
                    <a:pt x="16449" y="25182"/>
                  </a:lnTo>
                  <a:cubicBezTo>
                    <a:pt x="16139" y="25848"/>
                    <a:pt x="16105" y="26599"/>
                    <a:pt x="16353" y="27294"/>
                  </a:cubicBezTo>
                  <a:cubicBezTo>
                    <a:pt x="16590" y="27937"/>
                    <a:pt x="17042" y="28462"/>
                    <a:pt x="17640" y="28784"/>
                  </a:cubicBezTo>
                  <a:lnTo>
                    <a:pt x="16540" y="28784"/>
                  </a:lnTo>
                  <a:cubicBezTo>
                    <a:pt x="15800" y="28784"/>
                    <a:pt x="15156" y="29212"/>
                    <a:pt x="14852" y="29839"/>
                  </a:cubicBezTo>
                  <a:lnTo>
                    <a:pt x="12074" y="29850"/>
                  </a:lnTo>
                  <a:cubicBezTo>
                    <a:pt x="10607" y="29856"/>
                    <a:pt x="9456" y="30929"/>
                    <a:pt x="9461" y="32294"/>
                  </a:cubicBezTo>
                  <a:lnTo>
                    <a:pt x="9477" y="36178"/>
                  </a:lnTo>
                  <a:lnTo>
                    <a:pt x="5475" y="36196"/>
                  </a:lnTo>
                  <a:cubicBezTo>
                    <a:pt x="4685" y="36201"/>
                    <a:pt x="3946" y="36494"/>
                    <a:pt x="3432" y="37002"/>
                  </a:cubicBezTo>
                  <a:cubicBezTo>
                    <a:pt x="2992" y="37449"/>
                    <a:pt x="2749" y="38030"/>
                    <a:pt x="2749" y="38645"/>
                  </a:cubicBezTo>
                  <a:lnTo>
                    <a:pt x="2760" y="41993"/>
                  </a:lnTo>
                  <a:cubicBezTo>
                    <a:pt x="2726" y="42134"/>
                    <a:pt x="2710" y="42280"/>
                    <a:pt x="2710" y="42428"/>
                  </a:cubicBezTo>
                  <a:lnTo>
                    <a:pt x="2716" y="42530"/>
                  </a:lnTo>
                  <a:cubicBezTo>
                    <a:pt x="2072" y="42551"/>
                    <a:pt x="1457" y="42772"/>
                    <a:pt x="976" y="43155"/>
                  </a:cubicBezTo>
                  <a:cubicBezTo>
                    <a:pt x="350" y="43653"/>
                    <a:pt x="1" y="44380"/>
                    <a:pt x="1" y="45154"/>
                  </a:cubicBezTo>
                  <a:lnTo>
                    <a:pt x="28" y="51990"/>
                  </a:lnTo>
                  <a:cubicBezTo>
                    <a:pt x="34" y="53423"/>
                    <a:pt x="1293" y="54592"/>
                    <a:pt x="2833" y="54592"/>
                  </a:cubicBezTo>
                  <a:lnTo>
                    <a:pt x="10274" y="54559"/>
                  </a:lnTo>
                  <a:lnTo>
                    <a:pt x="14604" y="54559"/>
                  </a:lnTo>
                  <a:cubicBezTo>
                    <a:pt x="14693" y="54559"/>
                    <a:pt x="14778" y="54553"/>
                    <a:pt x="14869" y="54541"/>
                  </a:cubicBezTo>
                  <a:lnTo>
                    <a:pt x="37291" y="54445"/>
                  </a:lnTo>
                  <a:cubicBezTo>
                    <a:pt x="37956" y="54445"/>
                    <a:pt x="38599" y="54225"/>
                    <a:pt x="39107" y="53819"/>
                  </a:cubicBezTo>
                  <a:cubicBezTo>
                    <a:pt x="39729" y="53322"/>
                    <a:pt x="40090" y="52594"/>
                    <a:pt x="40084" y="51826"/>
                  </a:cubicBezTo>
                  <a:lnTo>
                    <a:pt x="40079" y="50325"/>
                  </a:lnTo>
                  <a:cubicBezTo>
                    <a:pt x="40079" y="50161"/>
                    <a:pt x="40056" y="49997"/>
                    <a:pt x="40016" y="49851"/>
                  </a:cubicBezTo>
                  <a:lnTo>
                    <a:pt x="39993" y="44984"/>
                  </a:lnTo>
                  <a:cubicBezTo>
                    <a:pt x="39993" y="44758"/>
                    <a:pt x="39960" y="44539"/>
                    <a:pt x="39904" y="44330"/>
                  </a:cubicBezTo>
                  <a:cubicBezTo>
                    <a:pt x="39960" y="44127"/>
                    <a:pt x="39988" y="43918"/>
                    <a:pt x="39988" y="43697"/>
                  </a:cubicBezTo>
                  <a:lnTo>
                    <a:pt x="39972" y="39813"/>
                  </a:lnTo>
                  <a:lnTo>
                    <a:pt x="40034" y="39813"/>
                  </a:lnTo>
                  <a:cubicBezTo>
                    <a:pt x="41512" y="39786"/>
                    <a:pt x="42619" y="38815"/>
                    <a:pt x="42614" y="37539"/>
                  </a:cubicBezTo>
                  <a:lnTo>
                    <a:pt x="42591" y="32159"/>
                  </a:lnTo>
                  <a:cubicBezTo>
                    <a:pt x="42585" y="30799"/>
                    <a:pt x="41434" y="29732"/>
                    <a:pt x="39954" y="29732"/>
                  </a:cubicBezTo>
                  <a:lnTo>
                    <a:pt x="33829" y="29761"/>
                  </a:lnTo>
                  <a:cubicBezTo>
                    <a:pt x="33508" y="29178"/>
                    <a:pt x="32893" y="28784"/>
                    <a:pt x="32182" y="28784"/>
                  </a:cubicBezTo>
                  <a:lnTo>
                    <a:pt x="28519" y="28784"/>
                  </a:lnTo>
                  <a:lnTo>
                    <a:pt x="28519" y="28247"/>
                  </a:lnTo>
                  <a:cubicBezTo>
                    <a:pt x="28519" y="28135"/>
                    <a:pt x="28506" y="28027"/>
                    <a:pt x="28490" y="27920"/>
                  </a:cubicBezTo>
                  <a:cubicBezTo>
                    <a:pt x="28519" y="27909"/>
                    <a:pt x="28552" y="27898"/>
                    <a:pt x="28579" y="27891"/>
                  </a:cubicBezTo>
                  <a:cubicBezTo>
                    <a:pt x="28783" y="27830"/>
                    <a:pt x="28993" y="27756"/>
                    <a:pt x="29230" y="27672"/>
                  </a:cubicBezTo>
                  <a:cubicBezTo>
                    <a:pt x="29392" y="27609"/>
                    <a:pt x="29619" y="27531"/>
                    <a:pt x="29850" y="27435"/>
                  </a:cubicBezTo>
                  <a:cubicBezTo>
                    <a:pt x="30144" y="27310"/>
                    <a:pt x="30449" y="27169"/>
                    <a:pt x="30754" y="27017"/>
                  </a:cubicBezTo>
                  <a:cubicBezTo>
                    <a:pt x="31228" y="26780"/>
                    <a:pt x="31695" y="26509"/>
                    <a:pt x="32148" y="26210"/>
                  </a:cubicBezTo>
                  <a:lnTo>
                    <a:pt x="32193" y="26181"/>
                  </a:lnTo>
                  <a:cubicBezTo>
                    <a:pt x="32289" y="26119"/>
                    <a:pt x="32385" y="26057"/>
                    <a:pt x="32474" y="25989"/>
                  </a:cubicBezTo>
                  <a:cubicBezTo>
                    <a:pt x="32481" y="25989"/>
                    <a:pt x="32487" y="25984"/>
                    <a:pt x="32492" y="25978"/>
                  </a:cubicBezTo>
                  <a:cubicBezTo>
                    <a:pt x="32695" y="25837"/>
                    <a:pt x="32865" y="25713"/>
                    <a:pt x="33023" y="25588"/>
                  </a:cubicBezTo>
                  <a:cubicBezTo>
                    <a:pt x="33096" y="25533"/>
                    <a:pt x="33164" y="25476"/>
                    <a:pt x="33232" y="25419"/>
                  </a:cubicBezTo>
                  <a:cubicBezTo>
                    <a:pt x="33232" y="25419"/>
                    <a:pt x="33294" y="25374"/>
                    <a:pt x="33299" y="25369"/>
                  </a:cubicBezTo>
                  <a:cubicBezTo>
                    <a:pt x="33469" y="25228"/>
                    <a:pt x="33633" y="25087"/>
                    <a:pt x="33795" y="24945"/>
                  </a:cubicBezTo>
                  <a:cubicBezTo>
                    <a:pt x="33802" y="24939"/>
                    <a:pt x="33808" y="24934"/>
                    <a:pt x="33813" y="24928"/>
                  </a:cubicBezTo>
                  <a:cubicBezTo>
                    <a:pt x="33982" y="24775"/>
                    <a:pt x="34146" y="24618"/>
                    <a:pt x="34310" y="24460"/>
                  </a:cubicBezTo>
                  <a:cubicBezTo>
                    <a:pt x="34642" y="24126"/>
                    <a:pt x="34954" y="23788"/>
                    <a:pt x="35225" y="23454"/>
                  </a:cubicBezTo>
                  <a:cubicBezTo>
                    <a:pt x="35371" y="23280"/>
                    <a:pt x="35512" y="23094"/>
                    <a:pt x="35658" y="22902"/>
                  </a:cubicBezTo>
                  <a:cubicBezTo>
                    <a:pt x="35800" y="22716"/>
                    <a:pt x="35936" y="22524"/>
                    <a:pt x="36059" y="22331"/>
                  </a:cubicBezTo>
                  <a:cubicBezTo>
                    <a:pt x="36189" y="22140"/>
                    <a:pt x="36314" y="21942"/>
                    <a:pt x="36437" y="21745"/>
                  </a:cubicBezTo>
                  <a:cubicBezTo>
                    <a:pt x="36674" y="21344"/>
                    <a:pt x="36900" y="20921"/>
                    <a:pt x="37104" y="20486"/>
                  </a:cubicBezTo>
                  <a:cubicBezTo>
                    <a:pt x="37307" y="20051"/>
                    <a:pt x="37487" y="19611"/>
                    <a:pt x="37646" y="19165"/>
                  </a:cubicBezTo>
                  <a:cubicBezTo>
                    <a:pt x="37719" y="18944"/>
                    <a:pt x="37792" y="18725"/>
                    <a:pt x="37866" y="18488"/>
                  </a:cubicBezTo>
                  <a:cubicBezTo>
                    <a:pt x="37934" y="18251"/>
                    <a:pt x="37990" y="18030"/>
                    <a:pt x="38041" y="17827"/>
                  </a:cubicBezTo>
                  <a:cubicBezTo>
                    <a:pt x="38097" y="17602"/>
                    <a:pt x="38143" y="17370"/>
                    <a:pt x="38188" y="17149"/>
                  </a:cubicBezTo>
                  <a:cubicBezTo>
                    <a:pt x="38273" y="16703"/>
                    <a:pt x="38334" y="16247"/>
                    <a:pt x="38374" y="15784"/>
                  </a:cubicBezTo>
                  <a:cubicBezTo>
                    <a:pt x="38385" y="15664"/>
                    <a:pt x="38396" y="15552"/>
                    <a:pt x="38402" y="15445"/>
                  </a:cubicBezTo>
                  <a:cubicBezTo>
                    <a:pt x="38419" y="15095"/>
                    <a:pt x="38430" y="14757"/>
                    <a:pt x="38425" y="14429"/>
                  </a:cubicBezTo>
                  <a:cubicBezTo>
                    <a:pt x="38425" y="14316"/>
                    <a:pt x="38425" y="14203"/>
                    <a:pt x="38419" y="14090"/>
                  </a:cubicBezTo>
                  <a:cubicBezTo>
                    <a:pt x="38408" y="13853"/>
                    <a:pt x="38396" y="13632"/>
                    <a:pt x="38380" y="13418"/>
                  </a:cubicBezTo>
                  <a:cubicBezTo>
                    <a:pt x="38323" y="12752"/>
                    <a:pt x="38221" y="12081"/>
                    <a:pt x="38070" y="11431"/>
                  </a:cubicBezTo>
                  <a:cubicBezTo>
                    <a:pt x="37995" y="11110"/>
                    <a:pt x="37906" y="10782"/>
                    <a:pt x="37804" y="10455"/>
                  </a:cubicBezTo>
                  <a:cubicBezTo>
                    <a:pt x="37742" y="10240"/>
                    <a:pt x="37674" y="10037"/>
                    <a:pt x="37595" y="9823"/>
                  </a:cubicBezTo>
                  <a:cubicBezTo>
                    <a:pt x="37521" y="9625"/>
                    <a:pt x="37442" y="9416"/>
                    <a:pt x="37352" y="9202"/>
                  </a:cubicBezTo>
                  <a:cubicBezTo>
                    <a:pt x="37189" y="8806"/>
                    <a:pt x="37002" y="8411"/>
                    <a:pt x="36799" y="8033"/>
                  </a:cubicBezTo>
                  <a:cubicBezTo>
                    <a:pt x="36539" y="7536"/>
                    <a:pt x="36234" y="7040"/>
                    <a:pt x="35902" y="6560"/>
                  </a:cubicBezTo>
                  <a:cubicBezTo>
                    <a:pt x="35777" y="6379"/>
                    <a:pt x="35642" y="6199"/>
                    <a:pt x="35496" y="6006"/>
                  </a:cubicBezTo>
                  <a:cubicBezTo>
                    <a:pt x="35433" y="5933"/>
                    <a:pt x="35376" y="5854"/>
                    <a:pt x="35303" y="5769"/>
                  </a:cubicBezTo>
                  <a:lnTo>
                    <a:pt x="35269" y="5724"/>
                  </a:lnTo>
                  <a:cubicBezTo>
                    <a:pt x="35202" y="5646"/>
                    <a:pt x="35139" y="5566"/>
                    <a:pt x="35072" y="5493"/>
                  </a:cubicBezTo>
                  <a:cubicBezTo>
                    <a:pt x="35049" y="5464"/>
                    <a:pt x="34975" y="5380"/>
                    <a:pt x="34975" y="5380"/>
                  </a:cubicBezTo>
                  <a:cubicBezTo>
                    <a:pt x="34863" y="5245"/>
                    <a:pt x="34744" y="5115"/>
                    <a:pt x="34620" y="4985"/>
                  </a:cubicBezTo>
                  <a:cubicBezTo>
                    <a:pt x="34620" y="4985"/>
                    <a:pt x="34603" y="4968"/>
                    <a:pt x="34592" y="4962"/>
                  </a:cubicBezTo>
                  <a:cubicBezTo>
                    <a:pt x="34462" y="4821"/>
                    <a:pt x="34337" y="4697"/>
                    <a:pt x="34230" y="4589"/>
                  </a:cubicBezTo>
                  <a:cubicBezTo>
                    <a:pt x="34196" y="4555"/>
                    <a:pt x="34162" y="4521"/>
                    <a:pt x="34123" y="4487"/>
                  </a:cubicBezTo>
                  <a:cubicBezTo>
                    <a:pt x="33818" y="4200"/>
                    <a:pt x="33491" y="3912"/>
                    <a:pt x="33159" y="3647"/>
                  </a:cubicBezTo>
                  <a:cubicBezTo>
                    <a:pt x="33045" y="3557"/>
                    <a:pt x="32932" y="3471"/>
                    <a:pt x="32825" y="3393"/>
                  </a:cubicBezTo>
                  <a:cubicBezTo>
                    <a:pt x="32791" y="3364"/>
                    <a:pt x="32758" y="3343"/>
                    <a:pt x="32724" y="3314"/>
                  </a:cubicBezTo>
                  <a:cubicBezTo>
                    <a:pt x="32972" y="2095"/>
                    <a:pt x="32367" y="813"/>
                    <a:pt x="31194" y="261"/>
                  </a:cubicBezTo>
                  <a:cubicBezTo>
                    <a:pt x="30822" y="91"/>
                    <a:pt x="30431" y="0"/>
                    <a:pt x="30020" y="0"/>
                  </a:cubicBezTo>
                  <a:close/>
                </a:path>
              </a:pathLst>
            </a:custGeom>
            <a:solidFill>
              <a:srgbClr val="FFFFFF"/>
            </a:solidFill>
            <a:ln>
              <a:noFill/>
            </a:ln>
            <a:effectLst>
              <a:outerShdw blurRad="57150" dist="19050" dir="54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8"/>
            <p:cNvSpPr/>
            <p:nvPr/>
          </p:nvSpPr>
          <p:spPr>
            <a:xfrm>
              <a:off x="5016422" y="2984315"/>
              <a:ext cx="33931" cy="64290"/>
            </a:xfrm>
            <a:custGeom>
              <a:avLst/>
              <a:gdLst/>
              <a:ahLst/>
              <a:cxnLst/>
              <a:rect l="l" t="t" r="r" b="b"/>
              <a:pathLst>
                <a:path w="1767" h="3348" extrusionOk="0">
                  <a:moveTo>
                    <a:pt x="0" y="1"/>
                  </a:moveTo>
                  <a:lnTo>
                    <a:pt x="1767" y="1"/>
                  </a:lnTo>
                  <a:lnTo>
                    <a:pt x="1767" y="2467"/>
                  </a:lnTo>
                  <a:cubicBezTo>
                    <a:pt x="1767" y="2953"/>
                    <a:pt x="1372" y="3347"/>
                    <a:pt x="886" y="3347"/>
                  </a:cubicBezTo>
                  <a:lnTo>
                    <a:pt x="886" y="3347"/>
                  </a:lnTo>
                  <a:cubicBezTo>
                    <a:pt x="401" y="3347"/>
                    <a:pt x="0" y="2953"/>
                    <a:pt x="0" y="2467"/>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8"/>
            <p:cNvSpPr/>
            <p:nvPr/>
          </p:nvSpPr>
          <p:spPr>
            <a:xfrm>
              <a:off x="4936309" y="2551817"/>
              <a:ext cx="332799" cy="442618"/>
            </a:xfrm>
            <a:custGeom>
              <a:avLst/>
              <a:gdLst/>
              <a:ahLst/>
              <a:cxnLst/>
              <a:rect l="l" t="t" r="r" b="b"/>
              <a:pathLst>
                <a:path w="17331" h="23050" extrusionOk="0">
                  <a:moveTo>
                    <a:pt x="10247" y="1"/>
                  </a:moveTo>
                  <a:lnTo>
                    <a:pt x="9880" y="785"/>
                  </a:lnTo>
                  <a:cubicBezTo>
                    <a:pt x="9924" y="807"/>
                    <a:pt x="9969" y="830"/>
                    <a:pt x="10015" y="847"/>
                  </a:cubicBezTo>
                  <a:cubicBezTo>
                    <a:pt x="10083" y="881"/>
                    <a:pt x="10138" y="908"/>
                    <a:pt x="10201" y="937"/>
                  </a:cubicBezTo>
                  <a:cubicBezTo>
                    <a:pt x="10755" y="1208"/>
                    <a:pt x="11279" y="1525"/>
                    <a:pt x="11764" y="1869"/>
                  </a:cubicBezTo>
                  <a:cubicBezTo>
                    <a:pt x="11832" y="1914"/>
                    <a:pt x="11894" y="1965"/>
                    <a:pt x="11962" y="2010"/>
                  </a:cubicBezTo>
                  <a:cubicBezTo>
                    <a:pt x="12047" y="2078"/>
                    <a:pt x="12137" y="2145"/>
                    <a:pt x="12222" y="2213"/>
                  </a:cubicBezTo>
                  <a:cubicBezTo>
                    <a:pt x="12498" y="2433"/>
                    <a:pt x="12764" y="2664"/>
                    <a:pt x="13017" y="2907"/>
                  </a:cubicBezTo>
                  <a:cubicBezTo>
                    <a:pt x="13040" y="2930"/>
                    <a:pt x="13063" y="2947"/>
                    <a:pt x="13085" y="2969"/>
                  </a:cubicBezTo>
                  <a:cubicBezTo>
                    <a:pt x="13193" y="3076"/>
                    <a:pt x="13300" y="3184"/>
                    <a:pt x="13402" y="3291"/>
                  </a:cubicBezTo>
                  <a:lnTo>
                    <a:pt x="13408" y="3297"/>
                  </a:lnTo>
                  <a:cubicBezTo>
                    <a:pt x="13504" y="3399"/>
                    <a:pt x="13593" y="3500"/>
                    <a:pt x="13689" y="3607"/>
                  </a:cubicBezTo>
                  <a:cubicBezTo>
                    <a:pt x="13712" y="3641"/>
                    <a:pt x="13741" y="3669"/>
                    <a:pt x="13769" y="3703"/>
                  </a:cubicBezTo>
                  <a:cubicBezTo>
                    <a:pt x="13830" y="3776"/>
                    <a:pt x="13898" y="3850"/>
                    <a:pt x="13960" y="3930"/>
                  </a:cubicBezTo>
                  <a:cubicBezTo>
                    <a:pt x="14012" y="3991"/>
                    <a:pt x="14062" y="4058"/>
                    <a:pt x="14113" y="4121"/>
                  </a:cubicBezTo>
                  <a:cubicBezTo>
                    <a:pt x="14226" y="4268"/>
                    <a:pt x="14327" y="4409"/>
                    <a:pt x="14434" y="4555"/>
                  </a:cubicBezTo>
                  <a:cubicBezTo>
                    <a:pt x="14700" y="4939"/>
                    <a:pt x="14937" y="5329"/>
                    <a:pt x="15151" y="5735"/>
                  </a:cubicBezTo>
                  <a:cubicBezTo>
                    <a:pt x="15315" y="6046"/>
                    <a:pt x="15463" y="6356"/>
                    <a:pt x="15598" y="6678"/>
                  </a:cubicBezTo>
                  <a:cubicBezTo>
                    <a:pt x="15666" y="6842"/>
                    <a:pt x="15734" y="7012"/>
                    <a:pt x="15789" y="7181"/>
                  </a:cubicBezTo>
                  <a:cubicBezTo>
                    <a:pt x="15852" y="7350"/>
                    <a:pt x="15908" y="7520"/>
                    <a:pt x="15964" y="7689"/>
                  </a:cubicBezTo>
                  <a:cubicBezTo>
                    <a:pt x="16044" y="7948"/>
                    <a:pt x="16112" y="8208"/>
                    <a:pt x="16174" y="8468"/>
                  </a:cubicBezTo>
                  <a:cubicBezTo>
                    <a:pt x="16292" y="8992"/>
                    <a:pt x="16377" y="9523"/>
                    <a:pt x="16422" y="10065"/>
                  </a:cubicBezTo>
                  <a:cubicBezTo>
                    <a:pt x="16438" y="10246"/>
                    <a:pt x="16450" y="10420"/>
                    <a:pt x="16456" y="10607"/>
                  </a:cubicBezTo>
                  <a:cubicBezTo>
                    <a:pt x="16456" y="10697"/>
                    <a:pt x="16461" y="10787"/>
                    <a:pt x="16461" y="10878"/>
                  </a:cubicBezTo>
                  <a:cubicBezTo>
                    <a:pt x="16467" y="11149"/>
                    <a:pt x="16456" y="11420"/>
                    <a:pt x="16438" y="11691"/>
                  </a:cubicBezTo>
                  <a:cubicBezTo>
                    <a:pt x="16433" y="11787"/>
                    <a:pt x="16427" y="11877"/>
                    <a:pt x="16416" y="11967"/>
                  </a:cubicBezTo>
                  <a:cubicBezTo>
                    <a:pt x="16388" y="12329"/>
                    <a:pt x="16337" y="12695"/>
                    <a:pt x="16269" y="13057"/>
                  </a:cubicBezTo>
                  <a:cubicBezTo>
                    <a:pt x="16235" y="13237"/>
                    <a:pt x="16196" y="13418"/>
                    <a:pt x="16151" y="13599"/>
                  </a:cubicBezTo>
                  <a:cubicBezTo>
                    <a:pt x="16106" y="13779"/>
                    <a:pt x="16060" y="13960"/>
                    <a:pt x="16005" y="14141"/>
                  </a:cubicBezTo>
                  <a:cubicBezTo>
                    <a:pt x="15953" y="14321"/>
                    <a:pt x="15896" y="14502"/>
                    <a:pt x="15835" y="14677"/>
                  </a:cubicBezTo>
                  <a:cubicBezTo>
                    <a:pt x="15705" y="15039"/>
                    <a:pt x="15564" y="15388"/>
                    <a:pt x="15400" y="15738"/>
                  </a:cubicBezTo>
                  <a:cubicBezTo>
                    <a:pt x="15236" y="16089"/>
                    <a:pt x="15056" y="16427"/>
                    <a:pt x="14858" y="16754"/>
                  </a:cubicBezTo>
                  <a:cubicBezTo>
                    <a:pt x="14762" y="16912"/>
                    <a:pt x="14661" y="17071"/>
                    <a:pt x="14559" y="17228"/>
                  </a:cubicBezTo>
                  <a:cubicBezTo>
                    <a:pt x="14452" y="17381"/>
                    <a:pt x="14345" y="17538"/>
                    <a:pt x="14237" y="17686"/>
                  </a:cubicBezTo>
                  <a:cubicBezTo>
                    <a:pt x="14124" y="17832"/>
                    <a:pt x="14012" y="17979"/>
                    <a:pt x="13893" y="18121"/>
                  </a:cubicBezTo>
                  <a:cubicBezTo>
                    <a:pt x="13655" y="18408"/>
                    <a:pt x="13408" y="18679"/>
                    <a:pt x="13147" y="18934"/>
                  </a:cubicBezTo>
                  <a:cubicBezTo>
                    <a:pt x="13017" y="19062"/>
                    <a:pt x="12889" y="19187"/>
                    <a:pt x="12753" y="19312"/>
                  </a:cubicBezTo>
                  <a:cubicBezTo>
                    <a:pt x="12618" y="19430"/>
                    <a:pt x="12475" y="19549"/>
                    <a:pt x="12340" y="19667"/>
                  </a:cubicBezTo>
                  <a:cubicBezTo>
                    <a:pt x="12267" y="19724"/>
                    <a:pt x="12199" y="19780"/>
                    <a:pt x="12126" y="19831"/>
                  </a:cubicBezTo>
                  <a:cubicBezTo>
                    <a:pt x="11985" y="19943"/>
                    <a:pt x="11839" y="20051"/>
                    <a:pt x="11691" y="20153"/>
                  </a:cubicBezTo>
                  <a:cubicBezTo>
                    <a:pt x="11595" y="20221"/>
                    <a:pt x="11500" y="20282"/>
                    <a:pt x="11409" y="20344"/>
                  </a:cubicBezTo>
                  <a:cubicBezTo>
                    <a:pt x="11053" y="20576"/>
                    <a:pt x="10680" y="20790"/>
                    <a:pt x="10302" y="20982"/>
                  </a:cubicBezTo>
                  <a:cubicBezTo>
                    <a:pt x="10060" y="21101"/>
                    <a:pt x="9817" y="21214"/>
                    <a:pt x="9569" y="21321"/>
                  </a:cubicBezTo>
                  <a:cubicBezTo>
                    <a:pt x="9406" y="21389"/>
                    <a:pt x="9236" y="21451"/>
                    <a:pt x="9067" y="21513"/>
                  </a:cubicBezTo>
                  <a:cubicBezTo>
                    <a:pt x="8903" y="21576"/>
                    <a:pt x="8734" y="21631"/>
                    <a:pt x="8559" y="21683"/>
                  </a:cubicBezTo>
                  <a:cubicBezTo>
                    <a:pt x="7791" y="21920"/>
                    <a:pt x="6989" y="22077"/>
                    <a:pt x="6183" y="22145"/>
                  </a:cubicBezTo>
                  <a:cubicBezTo>
                    <a:pt x="6001" y="22157"/>
                    <a:pt x="5826" y="22168"/>
                    <a:pt x="5646" y="22173"/>
                  </a:cubicBezTo>
                  <a:cubicBezTo>
                    <a:pt x="5501" y="22180"/>
                    <a:pt x="5355" y="22183"/>
                    <a:pt x="5209" y="22183"/>
                  </a:cubicBezTo>
                  <a:cubicBezTo>
                    <a:pt x="4991" y="22183"/>
                    <a:pt x="4773" y="22176"/>
                    <a:pt x="4557" y="22162"/>
                  </a:cubicBezTo>
                  <a:cubicBezTo>
                    <a:pt x="4370" y="22151"/>
                    <a:pt x="4190" y="22134"/>
                    <a:pt x="4008" y="22111"/>
                  </a:cubicBezTo>
                  <a:cubicBezTo>
                    <a:pt x="3636" y="22071"/>
                    <a:pt x="3258" y="22009"/>
                    <a:pt x="2880" y="21925"/>
                  </a:cubicBezTo>
                  <a:cubicBezTo>
                    <a:pt x="2078" y="21750"/>
                    <a:pt x="1282" y="21485"/>
                    <a:pt x="509" y="21118"/>
                  </a:cubicBezTo>
                  <a:cubicBezTo>
                    <a:pt x="464" y="21101"/>
                    <a:pt x="418" y="21078"/>
                    <a:pt x="373" y="21055"/>
                  </a:cubicBezTo>
                  <a:lnTo>
                    <a:pt x="1" y="21840"/>
                  </a:lnTo>
                  <a:cubicBezTo>
                    <a:pt x="45" y="21863"/>
                    <a:pt x="97" y="21886"/>
                    <a:pt x="142" y="21902"/>
                  </a:cubicBezTo>
                  <a:cubicBezTo>
                    <a:pt x="978" y="22298"/>
                    <a:pt x="1835" y="22585"/>
                    <a:pt x="2699" y="22772"/>
                  </a:cubicBezTo>
                  <a:cubicBezTo>
                    <a:pt x="3100" y="22863"/>
                    <a:pt x="3507" y="22930"/>
                    <a:pt x="3913" y="22975"/>
                  </a:cubicBezTo>
                  <a:cubicBezTo>
                    <a:pt x="4110" y="22998"/>
                    <a:pt x="4302" y="23014"/>
                    <a:pt x="4500" y="23025"/>
                  </a:cubicBezTo>
                  <a:cubicBezTo>
                    <a:pt x="4740" y="23043"/>
                    <a:pt x="4983" y="23049"/>
                    <a:pt x="5226" y="23049"/>
                  </a:cubicBezTo>
                  <a:cubicBezTo>
                    <a:pt x="5376" y="23049"/>
                    <a:pt x="5526" y="23047"/>
                    <a:pt x="5674" y="23043"/>
                  </a:cubicBezTo>
                  <a:cubicBezTo>
                    <a:pt x="5866" y="23037"/>
                    <a:pt x="6063" y="23025"/>
                    <a:pt x="6256" y="23009"/>
                  </a:cubicBezTo>
                  <a:cubicBezTo>
                    <a:pt x="7124" y="22936"/>
                    <a:pt x="7983" y="22766"/>
                    <a:pt x="8812" y="22512"/>
                  </a:cubicBezTo>
                  <a:cubicBezTo>
                    <a:pt x="8999" y="22456"/>
                    <a:pt x="9179" y="22394"/>
                    <a:pt x="9366" y="22332"/>
                  </a:cubicBezTo>
                  <a:cubicBezTo>
                    <a:pt x="9546" y="22264"/>
                    <a:pt x="9727" y="22196"/>
                    <a:pt x="9901" y="22123"/>
                  </a:cubicBezTo>
                  <a:cubicBezTo>
                    <a:pt x="10167" y="22009"/>
                    <a:pt x="10432" y="21886"/>
                    <a:pt x="10693" y="21756"/>
                  </a:cubicBezTo>
                  <a:cubicBezTo>
                    <a:pt x="11104" y="21553"/>
                    <a:pt x="11500" y="21321"/>
                    <a:pt x="11883" y="21068"/>
                  </a:cubicBezTo>
                  <a:lnTo>
                    <a:pt x="12188" y="20864"/>
                  </a:lnTo>
                  <a:cubicBezTo>
                    <a:pt x="12347" y="20750"/>
                    <a:pt x="12504" y="20638"/>
                    <a:pt x="12657" y="20519"/>
                  </a:cubicBezTo>
                  <a:cubicBezTo>
                    <a:pt x="12736" y="20458"/>
                    <a:pt x="12809" y="20396"/>
                    <a:pt x="12889" y="20339"/>
                  </a:cubicBezTo>
                  <a:cubicBezTo>
                    <a:pt x="13035" y="20214"/>
                    <a:pt x="13187" y="20085"/>
                    <a:pt x="13334" y="19955"/>
                  </a:cubicBezTo>
                  <a:cubicBezTo>
                    <a:pt x="13475" y="19825"/>
                    <a:pt x="13622" y="19690"/>
                    <a:pt x="13762" y="19554"/>
                  </a:cubicBezTo>
                  <a:cubicBezTo>
                    <a:pt x="14040" y="19272"/>
                    <a:pt x="14304" y="18984"/>
                    <a:pt x="14559" y="18674"/>
                  </a:cubicBezTo>
                  <a:cubicBezTo>
                    <a:pt x="14689" y="18521"/>
                    <a:pt x="14807" y="18363"/>
                    <a:pt x="14932" y="18205"/>
                  </a:cubicBezTo>
                  <a:cubicBezTo>
                    <a:pt x="15050" y="18041"/>
                    <a:pt x="15163" y="17877"/>
                    <a:pt x="15276" y="17714"/>
                  </a:cubicBezTo>
                  <a:cubicBezTo>
                    <a:pt x="15388" y="17545"/>
                    <a:pt x="15497" y="17376"/>
                    <a:pt x="15604" y="17200"/>
                  </a:cubicBezTo>
                  <a:cubicBezTo>
                    <a:pt x="15812" y="16850"/>
                    <a:pt x="16005" y="16483"/>
                    <a:pt x="16185" y="16110"/>
                  </a:cubicBezTo>
                  <a:cubicBezTo>
                    <a:pt x="16360" y="15732"/>
                    <a:pt x="16518" y="15349"/>
                    <a:pt x="16654" y="14964"/>
                  </a:cubicBezTo>
                  <a:cubicBezTo>
                    <a:pt x="16721" y="14773"/>
                    <a:pt x="16784" y="14581"/>
                    <a:pt x="16839" y="14383"/>
                  </a:cubicBezTo>
                  <a:cubicBezTo>
                    <a:pt x="16896" y="14192"/>
                    <a:pt x="16946" y="14000"/>
                    <a:pt x="16992" y="13802"/>
                  </a:cubicBezTo>
                  <a:cubicBezTo>
                    <a:pt x="17042" y="13609"/>
                    <a:pt x="17082" y="13413"/>
                    <a:pt x="17122" y="13215"/>
                  </a:cubicBezTo>
                  <a:cubicBezTo>
                    <a:pt x="17195" y="12825"/>
                    <a:pt x="17246" y="12431"/>
                    <a:pt x="17285" y="12041"/>
                  </a:cubicBezTo>
                  <a:cubicBezTo>
                    <a:pt x="17292" y="11944"/>
                    <a:pt x="17297" y="11843"/>
                    <a:pt x="17302" y="11747"/>
                  </a:cubicBezTo>
                  <a:cubicBezTo>
                    <a:pt x="17326" y="11454"/>
                    <a:pt x="17331" y="11160"/>
                    <a:pt x="17326" y="10866"/>
                  </a:cubicBezTo>
                  <a:cubicBezTo>
                    <a:pt x="17326" y="10771"/>
                    <a:pt x="17326" y="10675"/>
                    <a:pt x="17319" y="10573"/>
                  </a:cubicBezTo>
                  <a:cubicBezTo>
                    <a:pt x="17313" y="10381"/>
                    <a:pt x="17302" y="10189"/>
                    <a:pt x="17285" y="9992"/>
                  </a:cubicBezTo>
                  <a:cubicBezTo>
                    <a:pt x="17240" y="9410"/>
                    <a:pt x="17149" y="8841"/>
                    <a:pt x="17014" y="8270"/>
                  </a:cubicBezTo>
                  <a:cubicBezTo>
                    <a:pt x="16953" y="7987"/>
                    <a:pt x="16878" y="7711"/>
                    <a:pt x="16794" y="7434"/>
                  </a:cubicBezTo>
                  <a:cubicBezTo>
                    <a:pt x="16732" y="7249"/>
                    <a:pt x="16675" y="7067"/>
                    <a:pt x="16607" y="6887"/>
                  </a:cubicBezTo>
                  <a:cubicBezTo>
                    <a:pt x="16540" y="6700"/>
                    <a:pt x="16472" y="6525"/>
                    <a:pt x="16399" y="6345"/>
                  </a:cubicBezTo>
                  <a:cubicBezTo>
                    <a:pt x="16253" y="6001"/>
                    <a:pt x="16094" y="5662"/>
                    <a:pt x="15919" y="5329"/>
                  </a:cubicBezTo>
                  <a:cubicBezTo>
                    <a:pt x="15688" y="4894"/>
                    <a:pt x="15429" y="4471"/>
                    <a:pt x="15146" y="4058"/>
                  </a:cubicBezTo>
                  <a:cubicBezTo>
                    <a:pt x="15033" y="3901"/>
                    <a:pt x="14914" y="3743"/>
                    <a:pt x="14796" y="3591"/>
                  </a:cubicBezTo>
                  <a:cubicBezTo>
                    <a:pt x="14745" y="3523"/>
                    <a:pt x="14689" y="3449"/>
                    <a:pt x="14632" y="3381"/>
                  </a:cubicBezTo>
                  <a:cubicBezTo>
                    <a:pt x="14564" y="3302"/>
                    <a:pt x="14497" y="3218"/>
                    <a:pt x="14429" y="3138"/>
                  </a:cubicBezTo>
                  <a:cubicBezTo>
                    <a:pt x="14401" y="3105"/>
                    <a:pt x="14367" y="3071"/>
                    <a:pt x="14338" y="3037"/>
                  </a:cubicBezTo>
                  <a:cubicBezTo>
                    <a:pt x="14243" y="2924"/>
                    <a:pt x="14142" y="2812"/>
                    <a:pt x="14033" y="2698"/>
                  </a:cubicBezTo>
                  <a:lnTo>
                    <a:pt x="14028" y="2698"/>
                  </a:lnTo>
                  <a:cubicBezTo>
                    <a:pt x="13921" y="2580"/>
                    <a:pt x="13803" y="2461"/>
                    <a:pt x="13689" y="2349"/>
                  </a:cubicBezTo>
                  <a:cubicBezTo>
                    <a:pt x="13668" y="2326"/>
                    <a:pt x="13645" y="2304"/>
                    <a:pt x="13616" y="2281"/>
                  </a:cubicBezTo>
                  <a:cubicBezTo>
                    <a:pt x="13345" y="2021"/>
                    <a:pt x="13063" y="1773"/>
                    <a:pt x="12764" y="1536"/>
                  </a:cubicBezTo>
                  <a:cubicBezTo>
                    <a:pt x="12668" y="1457"/>
                    <a:pt x="12577" y="1389"/>
                    <a:pt x="12475" y="1315"/>
                  </a:cubicBezTo>
                  <a:cubicBezTo>
                    <a:pt x="12408" y="1265"/>
                    <a:pt x="12340" y="1213"/>
                    <a:pt x="12267" y="1163"/>
                  </a:cubicBezTo>
                  <a:cubicBezTo>
                    <a:pt x="11743" y="791"/>
                    <a:pt x="11183" y="452"/>
                    <a:pt x="10586" y="158"/>
                  </a:cubicBezTo>
                  <a:cubicBezTo>
                    <a:pt x="10518" y="129"/>
                    <a:pt x="10455" y="96"/>
                    <a:pt x="10388" y="62"/>
                  </a:cubicBezTo>
                  <a:cubicBezTo>
                    <a:pt x="10342" y="40"/>
                    <a:pt x="10292" y="22"/>
                    <a:pt x="10247" y="1"/>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8"/>
            <p:cNvSpPr/>
            <p:nvPr/>
          </p:nvSpPr>
          <p:spPr>
            <a:xfrm>
              <a:off x="4911807" y="2516811"/>
              <a:ext cx="251188" cy="491699"/>
            </a:xfrm>
            <a:custGeom>
              <a:avLst/>
              <a:gdLst/>
              <a:ahLst/>
              <a:cxnLst/>
              <a:rect l="l" t="t" r="r" b="b"/>
              <a:pathLst>
                <a:path w="13081" h="25606" extrusionOk="0">
                  <a:moveTo>
                    <a:pt x="12448" y="209"/>
                  </a:moveTo>
                  <a:lnTo>
                    <a:pt x="12448" y="209"/>
                  </a:lnTo>
                  <a:cubicBezTo>
                    <a:pt x="12888" y="412"/>
                    <a:pt x="13081" y="943"/>
                    <a:pt x="12878" y="1383"/>
                  </a:cubicBezTo>
                  <a:lnTo>
                    <a:pt x="1808" y="24973"/>
                  </a:lnTo>
                  <a:cubicBezTo>
                    <a:pt x="1599" y="25413"/>
                    <a:pt x="1073" y="25605"/>
                    <a:pt x="633" y="25402"/>
                  </a:cubicBezTo>
                  <a:lnTo>
                    <a:pt x="633" y="25402"/>
                  </a:lnTo>
                  <a:cubicBezTo>
                    <a:pt x="193" y="25194"/>
                    <a:pt x="1" y="24663"/>
                    <a:pt x="211" y="24228"/>
                  </a:cubicBezTo>
                  <a:lnTo>
                    <a:pt x="11279" y="632"/>
                  </a:lnTo>
                  <a:cubicBezTo>
                    <a:pt x="11482" y="191"/>
                    <a:pt x="12008" y="0"/>
                    <a:pt x="12448" y="209"/>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8"/>
            <p:cNvSpPr/>
            <p:nvPr/>
          </p:nvSpPr>
          <p:spPr>
            <a:xfrm>
              <a:off x="4842447" y="2565029"/>
              <a:ext cx="395456" cy="395437"/>
            </a:xfrm>
            <a:custGeom>
              <a:avLst/>
              <a:gdLst/>
              <a:ahLst/>
              <a:cxnLst/>
              <a:rect l="l" t="t" r="r" b="b"/>
              <a:pathLst>
                <a:path w="20594" h="20593" extrusionOk="0">
                  <a:moveTo>
                    <a:pt x="10144" y="1"/>
                  </a:moveTo>
                  <a:cubicBezTo>
                    <a:pt x="10031" y="6"/>
                    <a:pt x="9919" y="6"/>
                    <a:pt x="9800" y="12"/>
                  </a:cubicBezTo>
                  <a:cubicBezTo>
                    <a:pt x="9750" y="17"/>
                    <a:pt x="9698" y="17"/>
                    <a:pt x="9648" y="24"/>
                  </a:cubicBezTo>
                  <a:cubicBezTo>
                    <a:pt x="9479" y="35"/>
                    <a:pt x="9309" y="46"/>
                    <a:pt x="9145" y="69"/>
                  </a:cubicBezTo>
                  <a:cubicBezTo>
                    <a:pt x="8158" y="176"/>
                    <a:pt x="7169" y="436"/>
                    <a:pt x="6215" y="848"/>
                  </a:cubicBezTo>
                  <a:cubicBezTo>
                    <a:pt x="6119" y="892"/>
                    <a:pt x="6024" y="932"/>
                    <a:pt x="5928" y="978"/>
                  </a:cubicBezTo>
                  <a:cubicBezTo>
                    <a:pt x="5871" y="1006"/>
                    <a:pt x="5814" y="1033"/>
                    <a:pt x="5758" y="1062"/>
                  </a:cubicBezTo>
                  <a:cubicBezTo>
                    <a:pt x="5245" y="1311"/>
                    <a:pt x="4764" y="1598"/>
                    <a:pt x="4318" y="1914"/>
                  </a:cubicBezTo>
                  <a:cubicBezTo>
                    <a:pt x="4263" y="1960"/>
                    <a:pt x="4200" y="1999"/>
                    <a:pt x="4138" y="2044"/>
                  </a:cubicBezTo>
                  <a:cubicBezTo>
                    <a:pt x="4060" y="2106"/>
                    <a:pt x="3980" y="2169"/>
                    <a:pt x="3901" y="2231"/>
                  </a:cubicBezTo>
                  <a:cubicBezTo>
                    <a:pt x="3641" y="2434"/>
                    <a:pt x="3398" y="2648"/>
                    <a:pt x="3167" y="2869"/>
                  </a:cubicBezTo>
                  <a:cubicBezTo>
                    <a:pt x="3145" y="2891"/>
                    <a:pt x="3128" y="2908"/>
                    <a:pt x="3104" y="2930"/>
                  </a:cubicBezTo>
                  <a:cubicBezTo>
                    <a:pt x="3010" y="3026"/>
                    <a:pt x="2913" y="3122"/>
                    <a:pt x="2817" y="3224"/>
                  </a:cubicBezTo>
                  <a:cubicBezTo>
                    <a:pt x="2817" y="3224"/>
                    <a:pt x="2812" y="3224"/>
                    <a:pt x="2812" y="3229"/>
                  </a:cubicBezTo>
                  <a:cubicBezTo>
                    <a:pt x="2721" y="3320"/>
                    <a:pt x="2637" y="3416"/>
                    <a:pt x="2552" y="3513"/>
                  </a:cubicBezTo>
                  <a:cubicBezTo>
                    <a:pt x="2529" y="3546"/>
                    <a:pt x="2502" y="3574"/>
                    <a:pt x="2479" y="3602"/>
                  </a:cubicBezTo>
                  <a:cubicBezTo>
                    <a:pt x="2416" y="3670"/>
                    <a:pt x="2359" y="3737"/>
                    <a:pt x="2304" y="3811"/>
                  </a:cubicBezTo>
                  <a:cubicBezTo>
                    <a:pt x="2252" y="3867"/>
                    <a:pt x="2208" y="3930"/>
                    <a:pt x="2163" y="3987"/>
                  </a:cubicBezTo>
                  <a:cubicBezTo>
                    <a:pt x="2061" y="4122"/>
                    <a:pt x="1965" y="4251"/>
                    <a:pt x="1869" y="4386"/>
                  </a:cubicBezTo>
                  <a:cubicBezTo>
                    <a:pt x="1626" y="4737"/>
                    <a:pt x="1400" y="5098"/>
                    <a:pt x="1202" y="5470"/>
                  </a:cubicBezTo>
                  <a:cubicBezTo>
                    <a:pt x="1056" y="5753"/>
                    <a:pt x="921" y="6046"/>
                    <a:pt x="796" y="6340"/>
                  </a:cubicBezTo>
                  <a:cubicBezTo>
                    <a:pt x="734" y="6493"/>
                    <a:pt x="673" y="6645"/>
                    <a:pt x="616" y="6798"/>
                  </a:cubicBezTo>
                  <a:cubicBezTo>
                    <a:pt x="559" y="6955"/>
                    <a:pt x="509" y="7108"/>
                    <a:pt x="463" y="7265"/>
                  </a:cubicBezTo>
                  <a:cubicBezTo>
                    <a:pt x="390" y="7502"/>
                    <a:pt x="322" y="7739"/>
                    <a:pt x="272" y="7983"/>
                  </a:cubicBezTo>
                  <a:cubicBezTo>
                    <a:pt x="158" y="8463"/>
                    <a:pt x="79" y="8953"/>
                    <a:pt x="40" y="9451"/>
                  </a:cubicBezTo>
                  <a:cubicBezTo>
                    <a:pt x="22" y="9614"/>
                    <a:pt x="17" y="9784"/>
                    <a:pt x="6" y="9948"/>
                  </a:cubicBezTo>
                  <a:cubicBezTo>
                    <a:pt x="6" y="10032"/>
                    <a:pt x="6" y="10110"/>
                    <a:pt x="1" y="10196"/>
                  </a:cubicBezTo>
                  <a:cubicBezTo>
                    <a:pt x="1" y="10449"/>
                    <a:pt x="6" y="10698"/>
                    <a:pt x="22" y="10946"/>
                  </a:cubicBezTo>
                  <a:cubicBezTo>
                    <a:pt x="29" y="11032"/>
                    <a:pt x="35" y="11116"/>
                    <a:pt x="40" y="11201"/>
                  </a:cubicBezTo>
                  <a:cubicBezTo>
                    <a:pt x="74" y="11533"/>
                    <a:pt x="119" y="11866"/>
                    <a:pt x="181" y="12199"/>
                  </a:cubicBezTo>
                  <a:cubicBezTo>
                    <a:pt x="209" y="12369"/>
                    <a:pt x="249" y="12538"/>
                    <a:pt x="288" y="12702"/>
                  </a:cubicBezTo>
                  <a:cubicBezTo>
                    <a:pt x="327" y="12866"/>
                    <a:pt x="373" y="13035"/>
                    <a:pt x="418" y="13199"/>
                  </a:cubicBezTo>
                  <a:cubicBezTo>
                    <a:pt x="469" y="13362"/>
                    <a:pt x="525" y="13526"/>
                    <a:pt x="582" y="13695"/>
                  </a:cubicBezTo>
                  <a:cubicBezTo>
                    <a:pt x="694" y="14017"/>
                    <a:pt x="830" y="14344"/>
                    <a:pt x="977" y="14666"/>
                  </a:cubicBezTo>
                  <a:cubicBezTo>
                    <a:pt x="1129" y="14987"/>
                    <a:pt x="1293" y="15299"/>
                    <a:pt x="1473" y="15597"/>
                  </a:cubicBezTo>
                  <a:cubicBezTo>
                    <a:pt x="1564" y="15745"/>
                    <a:pt x="1655" y="15891"/>
                    <a:pt x="1750" y="16037"/>
                  </a:cubicBezTo>
                  <a:cubicBezTo>
                    <a:pt x="1846" y="16180"/>
                    <a:pt x="1948" y="16321"/>
                    <a:pt x="2049" y="16456"/>
                  </a:cubicBezTo>
                  <a:cubicBezTo>
                    <a:pt x="2151" y="16592"/>
                    <a:pt x="2258" y="16727"/>
                    <a:pt x="2366" y="16857"/>
                  </a:cubicBezTo>
                  <a:cubicBezTo>
                    <a:pt x="2580" y="17121"/>
                    <a:pt x="2812" y="17371"/>
                    <a:pt x="3049" y="17608"/>
                  </a:cubicBezTo>
                  <a:cubicBezTo>
                    <a:pt x="3167" y="17725"/>
                    <a:pt x="3286" y="17839"/>
                    <a:pt x="3409" y="17952"/>
                  </a:cubicBezTo>
                  <a:cubicBezTo>
                    <a:pt x="3539" y="18064"/>
                    <a:pt x="3664" y="18171"/>
                    <a:pt x="3794" y="18280"/>
                  </a:cubicBezTo>
                  <a:cubicBezTo>
                    <a:pt x="3856" y="18330"/>
                    <a:pt x="3924" y="18381"/>
                    <a:pt x="3992" y="18431"/>
                  </a:cubicBezTo>
                  <a:cubicBezTo>
                    <a:pt x="4121" y="18533"/>
                    <a:pt x="4251" y="18629"/>
                    <a:pt x="4386" y="18725"/>
                  </a:cubicBezTo>
                  <a:cubicBezTo>
                    <a:pt x="4477" y="18788"/>
                    <a:pt x="4561" y="18843"/>
                    <a:pt x="4646" y="18900"/>
                  </a:cubicBezTo>
                  <a:cubicBezTo>
                    <a:pt x="4979" y="19114"/>
                    <a:pt x="5318" y="19312"/>
                    <a:pt x="5668" y="19487"/>
                  </a:cubicBezTo>
                  <a:cubicBezTo>
                    <a:pt x="5889" y="19601"/>
                    <a:pt x="6108" y="19702"/>
                    <a:pt x="6340" y="19797"/>
                  </a:cubicBezTo>
                  <a:cubicBezTo>
                    <a:pt x="6491" y="19859"/>
                    <a:pt x="6644" y="19922"/>
                    <a:pt x="6796" y="19978"/>
                  </a:cubicBezTo>
                  <a:cubicBezTo>
                    <a:pt x="6955" y="20034"/>
                    <a:pt x="7108" y="20086"/>
                    <a:pt x="7265" y="20130"/>
                  </a:cubicBezTo>
                  <a:cubicBezTo>
                    <a:pt x="7976" y="20351"/>
                    <a:pt x="8711" y="20492"/>
                    <a:pt x="9450" y="20554"/>
                  </a:cubicBezTo>
                  <a:cubicBezTo>
                    <a:pt x="9614" y="20571"/>
                    <a:pt x="9784" y="20576"/>
                    <a:pt x="9946" y="20583"/>
                  </a:cubicBezTo>
                  <a:cubicBezTo>
                    <a:pt x="10076" y="20589"/>
                    <a:pt x="10205" y="20592"/>
                    <a:pt x="10335" y="20592"/>
                  </a:cubicBezTo>
                  <a:cubicBezTo>
                    <a:pt x="10539" y="20592"/>
                    <a:pt x="10742" y="20585"/>
                    <a:pt x="10946" y="20571"/>
                  </a:cubicBezTo>
                  <a:cubicBezTo>
                    <a:pt x="11115" y="20560"/>
                    <a:pt x="11285" y="20542"/>
                    <a:pt x="11449" y="20526"/>
                  </a:cubicBezTo>
                  <a:cubicBezTo>
                    <a:pt x="11793" y="20487"/>
                    <a:pt x="12142" y="20430"/>
                    <a:pt x="12486" y="20356"/>
                  </a:cubicBezTo>
                  <a:cubicBezTo>
                    <a:pt x="13226" y="20193"/>
                    <a:pt x="13955" y="19950"/>
                    <a:pt x="14666" y="19611"/>
                  </a:cubicBezTo>
                  <a:cubicBezTo>
                    <a:pt x="15716" y="19126"/>
                    <a:pt x="16636" y="18483"/>
                    <a:pt x="17426" y="17720"/>
                  </a:cubicBezTo>
                  <a:cubicBezTo>
                    <a:pt x="17545" y="17608"/>
                    <a:pt x="17668" y="17488"/>
                    <a:pt x="17782" y="17365"/>
                  </a:cubicBezTo>
                  <a:cubicBezTo>
                    <a:pt x="18007" y="17121"/>
                    <a:pt x="18228" y="16868"/>
                    <a:pt x="18431" y="16602"/>
                  </a:cubicBezTo>
                  <a:cubicBezTo>
                    <a:pt x="18533" y="16472"/>
                    <a:pt x="18634" y="16337"/>
                    <a:pt x="18725" y="16201"/>
                  </a:cubicBezTo>
                  <a:cubicBezTo>
                    <a:pt x="19153" y="15592"/>
                    <a:pt x="19515" y="14937"/>
                    <a:pt x="19797" y="14255"/>
                  </a:cubicBezTo>
                  <a:cubicBezTo>
                    <a:pt x="19859" y="14101"/>
                    <a:pt x="19921" y="13950"/>
                    <a:pt x="19978" y="13797"/>
                  </a:cubicBezTo>
                  <a:cubicBezTo>
                    <a:pt x="20034" y="13639"/>
                    <a:pt x="20085" y="13481"/>
                    <a:pt x="20130" y="13328"/>
                  </a:cubicBezTo>
                  <a:cubicBezTo>
                    <a:pt x="20203" y="13091"/>
                    <a:pt x="20271" y="12848"/>
                    <a:pt x="20328" y="12611"/>
                  </a:cubicBezTo>
                  <a:cubicBezTo>
                    <a:pt x="20435" y="12126"/>
                    <a:pt x="20513" y="11634"/>
                    <a:pt x="20554" y="11144"/>
                  </a:cubicBezTo>
                  <a:cubicBezTo>
                    <a:pt x="20570" y="10975"/>
                    <a:pt x="20581" y="10811"/>
                    <a:pt x="20588" y="10647"/>
                  </a:cubicBezTo>
                  <a:cubicBezTo>
                    <a:pt x="20588" y="10563"/>
                    <a:pt x="20588" y="10477"/>
                    <a:pt x="20593" y="10399"/>
                  </a:cubicBezTo>
                  <a:cubicBezTo>
                    <a:pt x="20593" y="10230"/>
                    <a:pt x="20588" y="10066"/>
                    <a:pt x="20581" y="9896"/>
                  </a:cubicBezTo>
                  <a:cubicBezTo>
                    <a:pt x="20576" y="9727"/>
                    <a:pt x="20565" y="9563"/>
                    <a:pt x="20554" y="9394"/>
                  </a:cubicBezTo>
                  <a:cubicBezTo>
                    <a:pt x="20520" y="9060"/>
                    <a:pt x="20474" y="8728"/>
                    <a:pt x="20412" y="8395"/>
                  </a:cubicBezTo>
                  <a:cubicBezTo>
                    <a:pt x="20385" y="8226"/>
                    <a:pt x="20344" y="8056"/>
                    <a:pt x="20305" y="7893"/>
                  </a:cubicBezTo>
                  <a:cubicBezTo>
                    <a:pt x="20265" y="7723"/>
                    <a:pt x="20221" y="7559"/>
                    <a:pt x="20169" y="7395"/>
                  </a:cubicBezTo>
                  <a:cubicBezTo>
                    <a:pt x="20124" y="7231"/>
                    <a:pt x="20068" y="7062"/>
                    <a:pt x="20012" y="6899"/>
                  </a:cubicBezTo>
                  <a:cubicBezTo>
                    <a:pt x="19898" y="6572"/>
                    <a:pt x="19763" y="6249"/>
                    <a:pt x="19616" y="5928"/>
                  </a:cubicBezTo>
                  <a:cubicBezTo>
                    <a:pt x="19463" y="5606"/>
                    <a:pt x="19301" y="5295"/>
                    <a:pt x="19119" y="4996"/>
                  </a:cubicBezTo>
                  <a:cubicBezTo>
                    <a:pt x="19030" y="4844"/>
                    <a:pt x="18939" y="4698"/>
                    <a:pt x="18843" y="4556"/>
                  </a:cubicBezTo>
                  <a:cubicBezTo>
                    <a:pt x="18747" y="4415"/>
                    <a:pt x="18645" y="4274"/>
                    <a:pt x="18543" y="4138"/>
                  </a:cubicBezTo>
                  <a:cubicBezTo>
                    <a:pt x="18442" y="3998"/>
                    <a:pt x="18335" y="3867"/>
                    <a:pt x="18228" y="3737"/>
                  </a:cubicBezTo>
                  <a:cubicBezTo>
                    <a:pt x="18014" y="3472"/>
                    <a:pt x="17787" y="3224"/>
                    <a:pt x="17545" y="2987"/>
                  </a:cubicBezTo>
                  <a:cubicBezTo>
                    <a:pt x="17488" y="2930"/>
                    <a:pt x="17426" y="2869"/>
                    <a:pt x="17363" y="2812"/>
                  </a:cubicBezTo>
                  <a:cubicBezTo>
                    <a:pt x="17183" y="2643"/>
                    <a:pt x="16991" y="2473"/>
                    <a:pt x="16800" y="2315"/>
                  </a:cubicBezTo>
                  <a:cubicBezTo>
                    <a:pt x="16738" y="2265"/>
                    <a:pt x="16670" y="2213"/>
                    <a:pt x="16607" y="2163"/>
                  </a:cubicBezTo>
                  <a:cubicBezTo>
                    <a:pt x="16472" y="2062"/>
                    <a:pt x="16342" y="1960"/>
                    <a:pt x="16206" y="1869"/>
                  </a:cubicBezTo>
                  <a:cubicBezTo>
                    <a:pt x="15795" y="1582"/>
                    <a:pt x="15372" y="1327"/>
                    <a:pt x="14932" y="1108"/>
                  </a:cubicBezTo>
                  <a:cubicBezTo>
                    <a:pt x="14705" y="994"/>
                    <a:pt x="14485" y="892"/>
                    <a:pt x="14254" y="796"/>
                  </a:cubicBezTo>
                  <a:cubicBezTo>
                    <a:pt x="14101" y="735"/>
                    <a:pt x="13949" y="673"/>
                    <a:pt x="13796" y="616"/>
                  </a:cubicBezTo>
                  <a:cubicBezTo>
                    <a:pt x="13638" y="559"/>
                    <a:pt x="13486" y="509"/>
                    <a:pt x="13328" y="458"/>
                  </a:cubicBezTo>
                  <a:cubicBezTo>
                    <a:pt x="13249" y="436"/>
                    <a:pt x="13176" y="413"/>
                    <a:pt x="13103" y="397"/>
                  </a:cubicBezTo>
                  <a:cubicBezTo>
                    <a:pt x="12465" y="215"/>
                    <a:pt x="11809" y="92"/>
                    <a:pt x="11144" y="40"/>
                  </a:cubicBezTo>
                  <a:cubicBezTo>
                    <a:pt x="10980" y="24"/>
                    <a:pt x="10810" y="12"/>
                    <a:pt x="10646" y="6"/>
                  </a:cubicBezTo>
                  <a:cubicBezTo>
                    <a:pt x="10477" y="1"/>
                    <a:pt x="10313" y="1"/>
                    <a:pt x="10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8"/>
            <p:cNvSpPr/>
            <p:nvPr/>
          </p:nvSpPr>
          <p:spPr>
            <a:xfrm>
              <a:off x="4989980" y="3025505"/>
              <a:ext cx="88792" cy="46412"/>
            </a:xfrm>
            <a:custGeom>
              <a:avLst/>
              <a:gdLst/>
              <a:ahLst/>
              <a:cxnLst/>
              <a:rect l="l" t="t" r="r" b="b"/>
              <a:pathLst>
                <a:path w="4624" h="2417" extrusionOk="0">
                  <a:moveTo>
                    <a:pt x="4623" y="2416"/>
                  </a:moveTo>
                  <a:lnTo>
                    <a:pt x="1" y="2416"/>
                  </a:lnTo>
                  <a:lnTo>
                    <a:pt x="1" y="0"/>
                  </a:lnTo>
                  <a:lnTo>
                    <a:pt x="4623"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8"/>
            <p:cNvSpPr/>
            <p:nvPr/>
          </p:nvSpPr>
          <p:spPr>
            <a:xfrm>
              <a:off x="4884827" y="3071898"/>
              <a:ext cx="300385" cy="32875"/>
            </a:xfrm>
            <a:custGeom>
              <a:avLst/>
              <a:gdLst/>
              <a:ahLst/>
              <a:cxnLst/>
              <a:rect l="l" t="t" r="r" b="b"/>
              <a:pathLst>
                <a:path w="15643" h="1712" extrusionOk="0">
                  <a:moveTo>
                    <a:pt x="15643" y="1711"/>
                  </a:moveTo>
                  <a:lnTo>
                    <a:pt x="1" y="1711"/>
                  </a:lnTo>
                  <a:lnTo>
                    <a:pt x="1" y="0"/>
                  </a:lnTo>
                  <a:lnTo>
                    <a:pt x="15643"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8"/>
            <p:cNvSpPr/>
            <p:nvPr/>
          </p:nvSpPr>
          <p:spPr>
            <a:xfrm>
              <a:off x="4603319" y="3333033"/>
              <a:ext cx="696475" cy="162280"/>
            </a:xfrm>
            <a:custGeom>
              <a:avLst/>
              <a:gdLst/>
              <a:ahLst/>
              <a:cxnLst/>
              <a:rect l="l" t="t" r="r" b="b"/>
              <a:pathLst>
                <a:path w="36270" h="8451" extrusionOk="0">
                  <a:moveTo>
                    <a:pt x="35310" y="0"/>
                  </a:moveTo>
                  <a:lnTo>
                    <a:pt x="921" y="147"/>
                  </a:lnTo>
                  <a:cubicBezTo>
                    <a:pt x="412" y="147"/>
                    <a:pt x="1" y="480"/>
                    <a:pt x="1" y="881"/>
                  </a:cubicBezTo>
                  <a:lnTo>
                    <a:pt x="29" y="7723"/>
                  </a:lnTo>
                  <a:cubicBezTo>
                    <a:pt x="29" y="8124"/>
                    <a:pt x="446" y="8450"/>
                    <a:pt x="954" y="8450"/>
                  </a:cubicBezTo>
                  <a:lnTo>
                    <a:pt x="35344" y="8304"/>
                  </a:lnTo>
                  <a:cubicBezTo>
                    <a:pt x="35852" y="8304"/>
                    <a:pt x="36269" y="7976"/>
                    <a:pt x="36264" y="7569"/>
                  </a:cubicBezTo>
                  <a:lnTo>
                    <a:pt x="36235" y="728"/>
                  </a:lnTo>
                  <a:cubicBezTo>
                    <a:pt x="36235" y="327"/>
                    <a:pt x="35818" y="0"/>
                    <a:pt x="35310"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8"/>
            <p:cNvSpPr/>
            <p:nvPr/>
          </p:nvSpPr>
          <p:spPr>
            <a:xfrm>
              <a:off x="4603319" y="3333033"/>
              <a:ext cx="696475" cy="162280"/>
            </a:xfrm>
            <a:custGeom>
              <a:avLst/>
              <a:gdLst/>
              <a:ahLst/>
              <a:cxnLst/>
              <a:rect l="l" t="t" r="r" b="b"/>
              <a:pathLst>
                <a:path w="36270" h="8451" extrusionOk="0">
                  <a:moveTo>
                    <a:pt x="35310" y="0"/>
                  </a:moveTo>
                  <a:lnTo>
                    <a:pt x="921" y="147"/>
                  </a:lnTo>
                  <a:cubicBezTo>
                    <a:pt x="412" y="147"/>
                    <a:pt x="1" y="480"/>
                    <a:pt x="1" y="881"/>
                  </a:cubicBezTo>
                  <a:lnTo>
                    <a:pt x="29" y="7723"/>
                  </a:lnTo>
                  <a:cubicBezTo>
                    <a:pt x="29" y="8124"/>
                    <a:pt x="446" y="8450"/>
                    <a:pt x="954" y="8450"/>
                  </a:cubicBezTo>
                  <a:lnTo>
                    <a:pt x="35344" y="8304"/>
                  </a:lnTo>
                  <a:cubicBezTo>
                    <a:pt x="35852" y="8304"/>
                    <a:pt x="36269" y="7976"/>
                    <a:pt x="36264" y="7569"/>
                  </a:cubicBezTo>
                  <a:lnTo>
                    <a:pt x="36235" y="728"/>
                  </a:lnTo>
                  <a:cubicBezTo>
                    <a:pt x="36235" y="327"/>
                    <a:pt x="35818" y="0"/>
                    <a:pt x="35310" y="0"/>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8"/>
            <p:cNvSpPr/>
            <p:nvPr/>
          </p:nvSpPr>
          <p:spPr>
            <a:xfrm>
              <a:off x="4656106" y="3211711"/>
              <a:ext cx="643034" cy="123933"/>
            </a:xfrm>
            <a:custGeom>
              <a:avLst/>
              <a:gdLst/>
              <a:ahLst/>
              <a:cxnLst/>
              <a:rect l="l" t="t" r="r" b="b"/>
              <a:pathLst>
                <a:path w="33487" h="6454" extrusionOk="0">
                  <a:moveTo>
                    <a:pt x="32621" y="1"/>
                  </a:moveTo>
                  <a:cubicBezTo>
                    <a:pt x="32616" y="1"/>
                    <a:pt x="32611" y="1"/>
                    <a:pt x="32606" y="1"/>
                  </a:cubicBezTo>
                  <a:lnTo>
                    <a:pt x="853" y="131"/>
                  </a:lnTo>
                  <a:cubicBezTo>
                    <a:pt x="378" y="131"/>
                    <a:pt x="0" y="386"/>
                    <a:pt x="0" y="696"/>
                  </a:cubicBezTo>
                  <a:lnTo>
                    <a:pt x="24" y="5900"/>
                  </a:lnTo>
                  <a:cubicBezTo>
                    <a:pt x="24" y="6205"/>
                    <a:pt x="407" y="6454"/>
                    <a:pt x="876" y="6454"/>
                  </a:cubicBezTo>
                  <a:lnTo>
                    <a:pt x="32629" y="6318"/>
                  </a:lnTo>
                  <a:cubicBezTo>
                    <a:pt x="33103" y="6318"/>
                    <a:pt x="33486" y="6069"/>
                    <a:pt x="33481" y="5759"/>
                  </a:cubicBezTo>
                  <a:lnTo>
                    <a:pt x="33463" y="555"/>
                  </a:lnTo>
                  <a:cubicBezTo>
                    <a:pt x="33458" y="247"/>
                    <a:pt x="33083" y="1"/>
                    <a:pt x="32621" y="1"/>
                  </a:cubicBez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8"/>
            <p:cNvSpPr/>
            <p:nvPr/>
          </p:nvSpPr>
          <p:spPr>
            <a:xfrm>
              <a:off x="4784994" y="3090102"/>
              <a:ext cx="564534" cy="123587"/>
            </a:xfrm>
            <a:custGeom>
              <a:avLst/>
              <a:gdLst/>
              <a:ahLst/>
              <a:cxnLst/>
              <a:rect l="l" t="t" r="r" b="b"/>
              <a:pathLst>
                <a:path w="29399" h="6436" extrusionOk="0">
                  <a:moveTo>
                    <a:pt x="28620" y="0"/>
                  </a:moveTo>
                  <a:lnTo>
                    <a:pt x="745" y="120"/>
                  </a:lnTo>
                  <a:cubicBezTo>
                    <a:pt x="333" y="120"/>
                    <a:pt x="0" y="368"/>
                    <a:pt x="0" y="678"/>
                  </a:cubicBezTo>
                  <a:lnTo>
                    <a:pt x="23" y="5883"/>
                  </a:lnTo>
                  <a:cubicBezTo>
                    <a:pt x="23" y="6193"/>
                    <a:pt x="362" y="6436"/>
                    <a:pt x="774" y="6436"/>
                  </a:cubicBezTo>
                  <a:lnTo>
                    <a:pt x="28648" y="6323"/>
                  </a:lnTo>
                  <a:cubicBezTo>
                    <a:pt x="29060" y="6318"/>
                    <a:pt x="29399" y="6068"/>
                    <a:pt x="29393" y="5758"/>
                  </a:cubicBezTo>
                  <a:lnTo>
                    <a:pt x="29371" y="555"/>
                  </a:lnTo>
                  <a:cubicBezTo>
                    <a:pt x="29371" y="243"/>
                    <a:pt x="29033" y="0"/>
                    <a:pt x="28620" y="0"/>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8"/>
            <p:cNvSpPr/>
            <p:nvPr/>
          </p:nvSpPr>
          <p:spPr>
            <a:xfrm>
              <a:off x="4785320" y="3188956"/>
              <a:ext cx="564208" cy="24733"/>
            </a:xfrm>
            <a:custGeom>
              <a:avLst/>
              <a:gdLst/>
              <a:ahLst/>
              <a:cxnLst/>
              <a:rect l="l" t="t" r="r" b="b"/>
              <a:pathLst>
                <a:path w="29382" h="1288" extrusionOk="0">
                  <a:moveTo>
                    <a:pt x="29376" y="1"/>
                  </a:moveTo>
                  <a:lnTo>
                    <a:pt x="1" y="125"/>
                  </a:lnTo>
                  <a:lnTo>
                    <a:pt x="6" y="910"/>
                  </a:lnTo>
                  <a:cubicBezTo>
                    <a:pt x="6" y="1118"/>
                    <a:pt x="345" y="1288"/>
                    <a:pt x="757" y="1288"/>
                  </a:cubicBezTo>
                  <a:lnTo>
                    <a:pt x="28631" y="1175"/>
                  </a:lnTo>
                  <a:cubicBezTo>
                    <a:pt x="29043" y="1170"/>
                    <a:pt x="29382" y="1000"/>
                    <a:pt x="29376" y="785"/>
                  </a:cubicBezTo>
                  <a:lnTo>
                    <a:pt x="29376"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8"/>
            <p:cNvSpPr/>
            <p:nvPr/>
          </p:nvSpPr>
          <p:spPr>
            <a:xfrm>
              <a:off x="4859461" y="3108652"/>
              <a:ext cx="81764" cy="73930"/>
            </a:xfrm>
            <a:custGeom>
              <a:avLst/>
              <a:gdLst/>
              <a:ahLst/>
              <a:cxnLst/>
              <a:rect l="l" t="t" r="r" b="b"/>
              <a:pathLst>
                <a:path w="4258" h="3850" extrusionOk="0">
                  <a:moveTo>
                    <a:pt x="2135" y="0"/>
                  </a:moveTo>
                  <a:cubicBezTo>
                    <a:pt x="2131" y="0"/>
                    <a:pt x="2127" y="0"/>
                    <a:pt x="2124" y="0"/>
                  </a:cubicBezTo>
                  <a:cubicBezTo>
                    <a:pt x="949" y="6"/>
                    <a:pt x="1" y="869"/>
                    <a:pt x="6" y="1936"/>
                  </a:cubicBezTo>
                  <a:cubicBezTo>
                    <a:pt x="12" y="2993"/>
                    <a:pt x="958" y="3849"/>
                    <a:pt x="2126" y="3849"/>
                  </a:cubicBezTo>
                  <a:cubicBezTo>
                    <a:pt x="2131" y="3849"/>
                    <a:pt x="2135" y="3849"/>
                    <a:pt x="2140" y="3849"/>
                  </a:cubicBezTo>
                  <a:cubicBezTo>
                    <a:pt x="3314" y="3844"/>
                    <a:pt x="4257" y="2981"/>
                    <a:pt x="4257" y="1919"/>
                  </a:cubicBezTo>
                  <a:cubicBezTo>
                    <a:pt x="4251" y="856"/>
                    <a:pt x="3303" y="0"/>
                    <a:pt x="2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8"/>
            <p:cNvSpPr/>
            <p:nvPr/>
          </p:nvSpPr>
          <p:spPr>
            <a:xfrm>
              <a:off x="4829006" y="3190051"/>
              <a:ext cx="274039" cy="23542"/>
            </a:xfrm>
            <a:custGeom>
              <a:avLst/>
              <a:gdLst/>
              <a:ahLst/>
              <a:cxnLst/>
              <a:rect l="l" t="t" r="r" b="b"/>
              <a:pathLst>
                <a:path w="14271" h="1226" extrusionOk="0">
                  <a:moveTo>
                    <a:pt x="14265" y="0"/>
                  </a:moveTo>
                  <a:lnTo>
                    <a:pt x="0" y="57"/>
                  </a:lnTo>
                  <a:lnTo>
                    <a:pt x="6" y="1225"/>
                  </a:lnTo>
                  <a:lnTo>
                    <a:pt x="14270" y="1168"/>
                  </a:lnTo>
                  <a:lnTo>
                    <a:pt x="14265"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8"/>
            <p:cNvSpPr/>
            <p:nvPr/>
          </p:nvSpPr>
          <p:spPr>
            <a:xfrm>
              <a:off x="4655358" y="3295069"/>
              <a:ext cx="643668" cy="40575"/>
            </a:xfrm>
            <a:custGeom>
              <a:avLst/>
              <a:gdLst/>
              <a:ahLst/>
              <a:cxnLst/>
              <a:rect l="l" t="t" r="r" b="b"/>
              <a:pathLst>
                <a:path w="33520" h="2113" extrusionOk="0">
                  <a:moveTo>
                    <a:pt x="33515" y="1"/>
                  </a:moveTo>
                  <a:lnTo>
                    <a:pt x="0" y="136"/>
                  </a:lnTo>
                  <a:lnTo>
                    <a:pt x="6" y="1469"/>
                  </a:lnTo>
                  <a:cubicBezTo>
                    <a:pt x="11" y="1824"/>
                    <a:pt x="396" y="2113"/>
                    <a:pt x="865" y="2113"/>
                  </a:cubicBezTo>
                  <a:lnTo>
                    <a:pt x="32668" y="1977"/>
                  </a:lnTo>
                  <a:cubicBezTo>
                    <a:pt x="33142" y="1977"/>
                    <a:pt x="33520" y="1683"/>
                    <a:pt x="33520" y="1328"/>
                  </a:cubicBezTo>
                  <a:lnTo>
                    <a:pt x="33515" y="1"/>
                  </a:ln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8"/>
            <p:cNvSpPr/>
            <p:nvPr/>
          </p:nvSpPr>
          <p:spPr>
            <a:xfrm>
              <a:off x="4799837" y="3213132"/>
              <a:ext cx="136703" cy="121974"/>
            </a:xfrm>
            <a:custGeom>
              <a:avLst/>
              <a:gdLst/>
              <a:ahLst/>
              <a:cxnLst/>
              <a:rect l="l" t="t" r="r" b="b"/>
              <a:pathLst>
                <a:path w="7119" h="6352" extrusionOk="0">
                  <a:moveTo>
                    <a:pt x="7091" y="0"/>
                  </a:moveTo>
                  <a:lnTo>
                    <a:pt x="1" y="29"/>
                  </a:lnTo>
                  <a:lnTo>
                    <a:pt x="24" y="6351"/>
                  </a:lnTo>
                  <a:lnTo>
                    <a:pt x="7119" y="6323"/>
                  </a:lnTo>
                  <a:lnTo>
                    <a:pt x="70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8"/>
            <p:cNvSpPr/>
            <p:nvPr/>
          </p:nvSpPr>
          <p:spPr>
            <a:xfrm>
              <a:off x="5083631" y="3212479"/>
              <a:ext cx="19644" cy="121417"/>
            </a:xfrm>
            <a:custGeom>
              <a:avLst/>
              <a:gdLst/>
              <a:ahLst/>
              <a:cxnLst/>
              <a:rect l="l" t="t" r="r" b="b"/>
              <a:pathLst>
                <a:path w="1023" h="6323" extrusionOk="0">
                  <a:moveTo>
                    <a:pt x="1" y="0"/>
                  </a:moveTo>
                  <a:lnTo>
                    <a:pt x="22" y="6323"/>
                  </a:lnTo>
                  <a:lnTo>
                    <a:pt x="1022" y="6318"/>
                  </a:lnTo>
                  <a:lnTo>
                    <a:pt x="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8"/>
            <p:cNvSpPr/>
            <p:nvPr/>
          </p:nvSpPr>
          <p:spPr>
            <a:xfrm>
              <a:off x="4800183" y="3296510"/>
              <a:ext cx="136357" cy="38597"/>
            </a:xfrm>
            <a:custGeom>
              <a:avLst/>
              <a:gdLst/>
              <a:ahLst/>
              <a:cxnLst/>
              <a:rect l="l" t="t" r="r" b="b"/>
              <a:pathLst>
                <a:path w="7101" h="2010" extrusionOk="0">
                  <a:moveTo>
                    <a:pt x="7090" y="0"/>
                  </a:moveTo>
                  <a:lnTo>
                    <a:pt x="0" y="34"/>
                  </a:lnTo>
                  <a:lnTo>
                    <a:pt x="6" y="2009"/>
                  </a:lnTo>
                  <a:lnTo>
                    <a:pt x="7101" y="1981"/>
                  </a:lnTo>
                  <a:lnTo>
                    <a:pt x="7090"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8"/>
            <p:cNvSpPr/>
            <p:nvPr/>
          </p:nvSpPr>
          <p:spPr>
            <a:xfrm>
              <a:off x="5083957" y="3295857"/>
              <a:ext cx="19318" cy="38040"/>
            </a:xfrm>
            <a:custGeom>
              <a:avLst/>
              <a:gdLst/>
              <a:ahLst/>
              <a:cxnLst/>
              <a:rect l="l" t="t" r="r" b="b"/>
              <a:pathLst>
                <a:path w="1006" h="1981" extrusionOk="0">
                  <a:moveTo>
                    <a:pt x="993" y="0"/>
                  </a:moveTo>
                  <a:lnTo>
                    <a:pt x="0" y="6"/>
                  </a:lnTo>
                  <a:lnTo>
                    <a:pt x="5" y="1981"/>
                  </a:lnTo>
                  <a:lnTo>
                    <a:pt x="1005" y="1976"/>
                  </a:lnTo>
                  <a:lnTo>
                    <a:pt x="993"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8"/>
            <p:cNvSpPr/>
            <p:nvPr/>
          </p:nvSpPr>
          <p:spPr>
            <a:xfrm>
              <a:off x="4604951" y="3449553"/>
              <a:ext cx="695937" cy="45760"/>
            </a:xfrm>
            <a:custGeom>
              <a:avLst/>
              <a:gdLst/>
              <a:ahLst/>
              <a:cxnLst/>
              <a:rect l="l" t="t" r="r" b="b"/>
              <a:pathLst>
                <a:path w="36242" h="2383" extrusionOk="0">
                  <a:moveTo>
                    <a:pt x="36234" y="0"/>
                  </a:moveTo>
                  <a:lnTo>
                    <a:pt x="1" y="152"/>
                  </a:lnTo>
                  <a:lnTo>
                    <a:pt x="6" y="1655"/>
                  </a:lnTo>
                  <a:cubicBezTo>
                    <a:pt x="6" y="2056"/>
                    <a:pt x="424" y="2382"/>
                    <a:pt x="932" y="2382"/>
                  </a:cubicBezTo>
                  <a:lnTo>
                    <a:pt x="35320" y="2236"/>
                  </a:lnTo>
                  <a:cubicBezTo>
                    <a:pt x="35828" y="2236"/>
                    <a:pt x="36241" y="1908"/>
                    <a:pt x="36241" y="1501"/>
                  </a:cubicBezTo>
                  <a:lnTo>
                    <a:pt x="36234"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5157445" y="3333436"/>
              <a:ext cx="26672" cy="159611"/>
            </a:xfrm>
            <a:custGeom>
              <a:avLst/>
              <a:gdLst/>
              <a:ahLst/>
              <a:cxnLst/>
              <a:rect l="l" t="t" r="r" b="b"/>
              <a:pathLst>
                <a:path w="1389" h="8312" extrusionOk="0">
                  <a:moveTo>
                    <a:pt x="1350" y="1"/>
                  </a:moveTo>
                  <a:lnTo>
                    <a:pt x="0" y="8"/>
                  </a:lnTo>
                  <a:lnTo>
                    <a:pt x="34" y="8311"/>
                  </a:lnTo>
                  <a:lnTo>
                    <a:pt x="1389" y="8306"/>
                  </a:lnTo>
                  <a:lnTo>
                    <a:pt x="135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5198212" y="3333340"/>
              <a:ext cx="26576" cy="159592"/>
            </a:xfrm>
            <a:custGeom>
              <a:avLst/>
              <a:gdLst/>
              <a:ahLst/>
              <a:cxnLst/>
              <a:rect l="l" t="t" r="r" b="b"/>
              <a:pathLst>
                <a:path w="1384" h="8311" extrusionOk="0">
                  <a:moveTo>
                    <a:pt x="1350" y="1"/>
                  </a:moveTo>
                  <a:lnTo>
                    <a:pt x="0" y="6"/>
                  </a:lnTo>
                  <a:lnTo>
                    <a:pt x="34" y="8311"/>
                  </a:lnTo>
                  <a:lnTo>
                    <a:pt x="1383" y="8304"/>
                  </a:lnTo>
                  <a:lnTo>
                    <a:pt x="135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5157983" y="3450091"/>
              <a:ext cx="25290" cy="42956"/>
            </a:xfrm>
            <a:custGeom>
              <a:avLst/>
              <a:gdLst/>
              <a:ahLst/>
              <a:cxnLst/>
              <a:rect l="l" t="t" r="r" b="b"/>
              <a:pathLst>
                <a:path w="1317" h="2237" extrusionOk="0">
                  <a:moveTo>
                    <a:pt x="1311" y="1"/>
                  </a:moveTo>
                  <a:lnTo>
                    <a:pt x="1" y="6"/>
                  </a:lnTo>
                  <a:lnTo>
                    <a:pt x="6" y="2236"/>
                  </a:lnTo>
                  <a:lnTo>
                    <a:pt x="1316" y="2231"/>
                  </a:lnTo>
                  <a:lnTo>
                    <a:pt x="1311"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5198615" y="3449861"/>
              <a:ext cx="26173" cy="43071"/>
            </a:xfrm>
            <a:custGeom>
              <a:avLst/>
              <a:gdLst/>
              <a:ahLst/>
              <a:cxnLst/>
              <a:rect l="l" t="t" r="r" b="b"/>
              <a:pathLst>
                <a:path w="1363" h="2243" extrusionOk="0">
                  <a:moveTo>
                    <a:pt x="1356" y="1"/>
                  </a:moveTo>
                  <a:lnTo>
                    <a:pt x="1" y="7"/>
                  </a:lnTo>
                  <a:lnTo>
                    <a:pt x="13" y="2243"/>
                  </a:lnTo>
                  <a:lnTo>
                    <a:pt x="1362" y="2236"/>
                  </a:lnTo>
                  <a:lnTo>
                    <a:pt x="1356"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8"/>
            <p:cNvSpPr/>
            <p:nvPr/>
          </p:nvSpPr>
          <p:spPr>
            <a:xfrm>
              <a:off x="4863033" y="2603415"/>
              <a:ext cx="374756" cy="357051"/>
            </a:xfrm>
            <a:custGeom>
              <a:avLst/>
              <a:gdLst/>
              <a:ahLst/>
              <a:cxnLst/>
              <a:rect l="l" t="t" r="r" b="b"/>
              <a:pathLst>
                <a:path w="19516" h="18594" extrusionOk="0">
                  <a:moveTo>
                    <a:pt x="15304" y="0"/>
                  </a:moveTo>
                  <a:cubicBezTo>
                    <a:pt x="15332" y="63"/>
                    <a:pt x="15372" y="118"/>
                    <a:pt x="15400" y="186"/>
                  </a:cubicBezTo>
                  <a:cubicBezTo>
                    <a:pt x="15553" y="508"/>
                    <a:pt x="15689" y="829"/>
                    <a:pt x="15801" y="1163"/>
                  </a:cubicBezTo>
                  <a:cubicBezTo>
                    <a:pt x="15858" y="1327"/>
                    <a:pt x="15913" y="1491"/>
                    <a:pt x="15960" y="1654"/>
                  </a:cubicBezTo>
                  <a:cubicBezTo>
                    <a:pt x="16010" y="1818"/>
                    <a:pt x="16054" y="1988"/>
                    <a:pt x="16095" y="2150"/>
                  </a:cubicBezTo>
                  <a:cubicBezTo>
                    <a:pt x="16134" y="2320"/>
                    <a:pt x="16168" y="2484"/>
                    <a:pt x="16202" y="2653"/>
                  </a:cubicBezTo>
                  <a:cubicBezTo>
                    <a:pt x="16264" y="2986"/>
                    <a:pt x="16309" y="3319"/>
                    <a:pt x="16338" y="3653"/>
                  </a:cubicBezTo>
                  <a:cubicBezTo>
                    <a:pt x="16354" y="3822"/>
                    <a:pt x="16366" y="3986"/>
                    <a:pt x="16371" y="4155"/>
                  </a:cubicBezTo>
                  <a:cubicBezTo>
                    <a:pt x="16377" y="4325"/>
                    <a:pt x="16382" y="4487"/>
                    <a:pt x="16377" y="4657"/>
                  </a:cubicBezTo>
                  <a:cubicBezTo>
                    <a:pt x="16377" y="4737"/>
                    <a:pt x="16377" y="4821"/>
                    <a:pt x="16371" y="4906"/>
                  </a:cubicBezTo>
                  <a:cubicBezTo>
                    <a:pt x="16366" y="5070"/>
                    <a:pt x="16359" y="5239"/>
                    <a:pt x="16343" y="5402"/>
                  </a:cubicBezTo>
                  <a:cubicBezTo>
                    <a:pt x="16304" y="5899"/>
                    <a:pt x="16224" y="6391"/>
                    <a:pt x="16111" y="6870"/>
                  </a:cubicBezTo>
                  <a:cubicBezTo>
                    <a:pt x="16061" y="7113"/>
                    <a:pt x="15993" y="7350"/>
                    <a:pt x="15919" y="7587"/>
                  </a:cubicBezTo>
                  <a:cubicBezTo>
                    <a:pt x="15874" y="7746"/>
                    <a:pt x="15817" y="7897"/>
                    <a:pt x="15767" y="8056"/>
                  </a:cubicBezTo>
                  <a:cubicBezTo>
                    <a:pt x="15705" y="8207"/>
                    <a:pt x="15648" y="8361"/>
                    <a:pt x="15587" y="8512"/>
                  </a:cubicBezTo>
                  <a:cubicBezTo>
                    <a:pt x="15298" y="9195"/>
                    <a:pt x="14943" y="9851"/>
                    <a:pt x="14514" y="10466"/>
                  </a:cubicBezTo>
                  <a:cubicBezTo>
                    <a:pt x="14418" y="10601"/>
                    <a:pt x="14322" y="10731"/>
                    <a:pt x="14220" y="10867"/>
                  </a:cubicBezTo>
                  <a:cubicBezTo>
                    <a:pt x="14017" y="11126"/>
                    <a:pt x="13797" y="11380"/>
                    <a:pt x="13571" y="11623"/>
                  </a:cubicBezTo>
                  <a:cubicBezTo>
                    <a:pt x="13453" y="11748"/>
                    <a:pt x="13334" y="11865"/>
                    <a:pt x="13216" y="11985"/>
                  </a:cubicBezTo>
                  <a:cubicBezTo>
                    <a:pt x="12425" y="12741"/>
                    <a:pt x="11500" y="13384"/>
                    <a:pt x="10455" y="13876"/>
                  </a:cubicBezTo>
                  <a:cubicBezTo>
                    <a:pt x="9744" y="14208"/>
                    <a:pt x="9010" y="14452"/>
                    <a:pt x="8277" y="14614"/>
                  </a:cubicBezTo>
                  <a:cubicBezTo>
                    <a:pt x="7933" y="14689"/>
                    <a:pt x="7582" y="14744"/>
                    <a:pt x="7238" y="14784"/>
                  </a:cubicBezTo>
                  <a:cubicBezTo>
                    <a:pt x="7068" y="14807"/>
                    <a:pt x="6904" y="14817"/>
                    <a:pt x="6735" y="14830"/>
                  </a:cubicBezTo>
                  <a:cubicBezTo>
                    <a:pt x="6513" y="14844"/>
                    <a:pt x="6291" y="14852"/>
                    <a:pt x="6069" y="14852"/>
                  </a:cubicBezTo>
                  <a:cubicBezTo>
                    <a:pt x="5958" y="14852"/>
                    <a:pt x="5848" y="14850"/>
                    <a:pt x="5736" y="14846"/>
                  </a:cubicBezTo>
                  <a:cubicBezTo>
                    <a:pt x="5572" y="14835"/>
                    <a:pt x="5403" y="14830"/>
                    <a:pt x="5239" y="14812"/>
                  </a:cubicBezTo>
                  <a:cubicBezTo>
                    <a:pt x="4494" y="14750"/>
                    <a:pt x="3767" y="14609"/>
                    <a:pt x="3055" y="14395"/>
                  </a:cubicBezTo>
                  <a:cubicBezTo>
                    <a:pt x="2897" y="14343"/>
                    <a:pt x="2738" y="14293"/>
                    <a:pt x="2587" y="14236"/>
                  </a:cubicBezTo>
                  <a:cubicBezTo>
                    <a:pt x="2433" y="14181"/>
                    <a:pt x="2282" y="14118"/>
                    <a:pt x="2129" y="14056"/>
                  </a:cubicBezTo>
                  <a:cubicBezTo>
                    <a:pt x="1897" y="13960"/>
                    <a:pt x="1672" y="13858"/>
                    <a:pt x="1451" y="13746"/>
                  </a:cubicBezTo>
                  <a:cubicBezTo>
                    <a:pt x="1102" y="13571"/>
                    <a:pt x="763" y="13373"/>
                    <a:pt x="435" y="13158"/>
                  </a:cubicBezTo>
                  <a:cubicBezTo>
                    <a:pt x="351" y="13102"/>
                    <a:pt x="260" y="13045"/>
                    <a:pt x="176" y="12983"/>
                  </a:cubicBezTo>
                  <a:cubicBezTo>
                    <a:pt x="120" y="12944"/>
                    <a:pt x="57" y="12899"/>
                    <a:pt x="0" y="12853"/>
                  </a:cubicBezTo>
                  <a:lnTo>
                    <a:pt x="0" y="12853"/>
                  </a:lnTo>
                  <a:cubicBezTo>
                    <a:pt x="125" y="13108"/>
                    <a:pt x="250" y="13361"/>
                    <a:pt x="396" y="13598"/>
                  </a:cubicBezTo>
                  <a:cubicBezTo>
                    <a:pt x="487" y="13746"/>
                    <a:pt x="576" y="13892"/>
                    <a:pt x="672" y="14038"/>
                  </a:cubicBezTo>
                  <a:cubicBezTo>
                    <a:pt x="768" y="14181"/>
                    <a:pt x="870" y="14322"/>
                    <a:pt x="972" y="14457"/>
                  </a:cubicBezTo>
                  <a:cubicBezTo>
                    <a:pt x="1073" y="14593"/>
                    <a:pt x="1175" y="14728"/>
                    <a:pt x="1287" y="14858"/>
                  </a:cubicBezTo>
                  <a:cubicBezTo>
                    <a:pt x="1503" y="15122"/>
                    <a:pt x="1728" y="15372"/>
                    <a:pt x="1965" y="15609"/>
                  </a:cubicBezTo>
                  <a:cubicBezTo>
                    <a:pt x="2089" y="15726"/>
                    <a:pt x="2209" y="15840"/>
                    <a:pt x="2332" y="15953"/>
                  </a:cubicBezTo>
                  <a:cubicBezTo>
                    <a:pt x="2457" y="16065"/>
                    <a:pt x="2587" y="16172"/>
                    <a:pt x="2717" y="16281"/>
                  </a:cubicBezTo>
                  <a:cubicBezTo>
                    <a:pt x="2778" y="16331"/>
                    <a:pt x="2845" y="16382"/>
                    <a:pt x="2908" y="16432"/>
                  </a:cubicBezTo>
                  <a:cubicBezTo>
                    <a:pt x="3038" y="16534"/>
                    <a:pt x="3173" y="16630"/>
                    <a:pt x="3309" y="16726"/>
                  </a:cubicBezTo>
                  <a:cubicBezTo>
                    <a:pt x="3394" y="16789"/>
                    <a:pt x="3483" y="16844"/>
                    <a:pt x="3569" y="16901"/>
                  </a:cubicBezTo>
                  <a:cubicBezTo>
                    <a:pt x="3895" y="17115"/>
                    <a:pt x="4234" y="17313"/>
                    <a:pt x="4585" y="17488"/>
                  </a:cubicBezTo>
                  <a:cubicBezTo>
                    <a:pt x="4804" y="17602"/>
                    <a:pt x="5031" y="17703"/>
                    <a:pt x="5262" y="17798"/>
                  </a:cubicBezTo>
                  <a:cubicBezTo>
                    <a:pt x="5409" y="17860"/>
                    <a:pt x="5567" y="17923"/>
                    <a:pt x="5719" y="17979"/>
                  </a:cubicBezTo>
                  <a:cubicBezTo>
                    <a:pt x="5872" y="18035"/>
                    <a:pt x="6029" y="18087"/>
                    <a:pt x="6188" y="18131"/>
                  </a:cubicBezTo>
                  <a:cubicBezTo>
                    <a:pt x="6899" y="18352"/>
                    <a:pt x="7628" y="18493"/>
                    <a:pt x="8373" y="18555"/>
                  </a:cubicBezTo>
                  <a:cubicBezTo>
                    <a:pt x="8535" y="18572"/>
                    <a:pt x="8699" y="18577"/>
                    <a:pt x="8869" y="18584"/>
                  </a:cubicBezTo>
                  <a:cubicBezTo>
                    <a:pt x="8998" y="18590"/>
                    <a:pt x="9128" y="18593"/>
                    <a:pt x="9258" y="18593"/>
                  </a:cubicBezTo>
                  <a:cubicBezTo>
                    <a:pt x="9461" y="18593"/>
                    <a:pt x="9665" y="18586"/>
                    <a:pt x="9868" y="18572"/>
                  </a:cubicBezTo>
                  <a:cubicBezTo>
                    <a:pt x="10038" y="18561"/>
                    <a:pt x="10202" y="18543"/>
                    <a:pt x="10371" y="18527"/>
                  </a:cubicBezTo>
                  <a:cubicBezTo>
                    <a:pt x="10715" y="18488"/>
                    <a:pt x="11059" y="18431"/>
                    <a:pt x="11409" y="18357"/>
                  </a:cubicBezTo>
                  <a:cubicBezTo>
                    <a:pt x="12143" y="18194"/>
                    <a:pt x="12877" y="17951"/>
                    <a:pt x="13589" y="17612"/>
                  </a:cubicBezTo>
                  <a:cubicBezTo>
                    <a:pt x="14632" y="17127"/>
                    <a:pt x="15559" y="16484"/>
                    <a:pt x="16348" y="15721"/>
                  </a:cubicBezTo>
                  <a:cubicBezTo>
                    <a:pt x="16468" y="15609"/>
                    <a:pt x="16585" y="15489"/>
                    <a:pt x="16705" y="15366"/>
                  </a:cubicBezTo>
                  <a:cubicBezTo>
                    <a:pt x="16930" y="15122"/>
                    <a:pt x="17150" y="14869"/>
                    <a:pt x="17354" y="14603"/>
                  </a:cubicBezTo>
                  <a:cubicBezTo>
                    <a:pt x="17455" y="14473"/>
                    <a:pt x="17551" y="14338"/>
                    <a:pt x="17646" y="14202"/>
                  </a:cubicBezTo>
                  <a:cubicBezTo>
                    <a:pt x="18076" y="13593"/>
                    <a:pt x="18432" y="12938"/>
                    <a:pt x="18719" y="12256"/>
                  </a:cubicBezTo>
                  <a:cubicBezTo>
                    <a:pt x="18782" y="12102"/>
                    <a:pt x="18838" y="11951"/>
                    <a:pt x="18894" y="11798"/>
                  </a:cubicBezTo>
                  <a:cubicBezTo>
                    <a:pt x="18951" y="11640"/>
                    <a:pt x="19008" y="11482"/>
                    <a:pt x="19052" y="11329"/>
                  </a:cubicBezTo>
                  <a:cubicBezTo>
                    <a:pt x="19126" y="11092"/>
                    <a:pt x="19188" y="10849"/>
                    <a:pt x="19245" y="10612"/>
                  </a:cubicBezTo>
                  <a:cubicBezTo>
                    <a:pt x="19357" y="10127"/>
                    <a:pt x="19436" y="9635"/>
                    <a:pt x="19475" y="9145"/>
                  </a:cubicBezTo>
                  <a:cubicBezTo>
                    <a:pt x="19493" y="8976"/>
                    <a:pt x="19498" y="8812"/>
                    <a:pt x="19504" y="8648"/>
                  </a:cubicBezTo>
                  <a:cubicBezTo>
                    <a:pt x="19509" y="8564"/>
                    <a:pt x="19509" y="8478"/>
                    <a:pt x="19509" y="8400"/>
                  </a:cubicBezTo>
                  <a:cubicBezTo>
                    <a:pt x="19516" y="8231"/>
                    <a:pt x="19509" y="8067"/>
                    <a:pt x="19504" y="7897"/>
                  </a:cubicBezTo>
                  <a:cubicBezTo>
                    <a:pt x="19498" y="7728"/>
                    <a:pt x="19487" y="7564"/>
                    <a:pt x="19470" y="7395"/>
                  </a:cubicBezTo>
                  <a:cubicBezTo>
                    <a:pt x="19441" y="7061"/>
                    <a:pt x="19397" y="6729"/>
                    <a:pt x="19334" y="6396"/>
                  </a:cubicBezTo>
                  <a:cubicBezTo>
                    <a:pt x="19300" y="6227"/>
                    <a:pt x="19267" y="6057"/>
                    <a:pt x="19227" y="5894"/>
                  </a:cubicBezTo>
                  <a:cubicBezTo>
                    <a:pt x="19188" y="5724"/>
                    <a:pt x="19143" y="5560"/>
                    <a:pt x="19092" y="5396"/>
                  </a:cubicBezTo>
                  <a:cubicBezTo>
                    <a:pt x="19047" y="5232"/>
                    <a:pt x="18990" y="5063"/>
                    <a:pt x="18933" y="4900"/>
                  </a:cubicBezTo>
                  <a:cubicBezTo>
                    <a:pt x="18821" y="4573"/>
                    <a:pt x="18685" y="4250"/>
                    <a:pt x="18534" y="3929"/>
                  </a:cubicBezTo>
                  <a:cubicBezTo>
                    <a:pt x="18386" y="3607"/>
                    <a:pt x="18217" y="3296"/>
                    <a:pt x="18042" y="2997"/>
                  </a:cubicBezTo>
                  <a:cubicBezTo>
                    <a:pt x="17951" y="2845"/>
                    <a:pt x="17856" y="2699"/>
                    <a:pt x="17760" y="2557"/>
                  </a:cubicBezTo>
                  <a:cubicBezTo>
                    <a:pt x="17664" y="2416"/>
                    <a:pt x="17568" y="2275"/>
                    <a:pt x="17466" y="2139"/>
                  </a:cubicBezTo>
                  <a:cubicBezTo>
                    <a:pt x="17364" y="1999"/>
                    <a:pt x="17257" y="1868"/>
                    <a:pt x="17150" y="1738"/>
                  </a:cubicBezTo>
                  <a:cubicBezTo>
                    <a:pt x="16935" y="1473"/>
                    <a:pt x="16705" y="1225"/>
                    <a:pt x="16468" y="988"/>
                  </a:cubicBezTo>
                  <a:cubicBezTo>
                    <a:pt x="16405" y="931"/>
                    <a:pt x="16348" y="870"/>
                    <a:pt x="16286" y="813"/>
                  </a:cubicBezTo>
                  <a:cubicBezTo>
                    <a:pt x="16106" y="644"/>
                    <a:pt x="15913" y="474"/>
                    <a:pt x="15722" y="316"/>
                  </a:cubicBezTo>
                  <a:cubicBezTo>
                    <a:pt x="15655" y="266"/>
                    <a:pt x="15592" y="214"/>
                    <a:pt x="15525" y="164"/>
                  </a:cubicBezTo>
                  <a:cubicBezTo>
                    <a:pt x="15451" y="107"/>
                    <a:pt x="15377" y="50"/>
                    <a:pt x="15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8"/>
            <p:cNvSpPr/>
            <p:nvPr/>
          </p:nvSpPr>
          <p:spPr>
            <a:xfrm>
              <a:off x="4989980" y="3025505"/>
              <a:ext cx="88792" cy="18338"/>
            </a:xfrm>
            <a:custGeom>
              <a:avLst/>
              <a:gdLst/>
              <a:ahLst/>
              <a:cxnLst/>
              <a:rect l="l" t="t" r="r" b="b"/>
              <a:pathLst>
                <a:path w="4624" h="955" extrusionOk="0">
                  <a:moveTo>
                    <a:pt x="4623" y="954"/>
                  </a:moveTo>
                  <a:lnTo>
                    <a:pt x="1" y="954"/>
                  </a:lnTo>
                  <a:lnTo>
                    <a:pt x="1" y="0"/>
                  </a:lnTo>
                  <a:lnTo>
                    <a:pt x="4623"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8"/>
            <p:cNvSpPr/>
            <p:nvPr/>
          </p:nvSpPr>
          <p:spPr>
            <a:xfrm>
              <a:off x="5118963" y="2710737"/>
              <a:ext cx="17244" cy="11944"/>
            </a:xfrm>
            <a:custGeom>
              <a:avLst/>
              <a:gdLst/>
              <a:ahLst/>
              <a:cxnLst/>
              <a:rect l="l" t="t" r="r" b="b"/>
              <a:pathLst>
                <a:path w="898" h="622" extrusionOk="0">
                  <a:moveTo>
                    <a:pt x="674" y="0"/>
                  </a:moveTo>
                  <a:cubicBezTo>
                    <a:pt x="646" y="0"/>
                    <a:pt x="621" y="52"/>
                    <a:pt x="621" y="96"/>
                  </a:cubicBezTo>
                  <a:cubicBezTo>
                    <a:pt x="621" y="111"/>
                    <a:pt x="617" y="116"/>
                    <a:pt x="610" y="116"/>
                  </a:cubicBezTo>
                  <a:cubicBezTo>
                    <a:pt x="595" y="116"/>
                    <a:pt x="569" y="94"/>
                    <a:pt x="542" y="78"/>
                  </a:cubicBezTo>
                  <a:cubicBezTo>
                    <a:pt x="528" y="68"/>
                    <a:pt x="514" y="62"/>
                    <a:pt x="501" y="62"/>
                  </a:cubicBezTo>
                  <a:cubicBezTo>
                    <a:pt x="478" y="62"/>
                    <a:pt x="455" y="79"/>
                    <a:pt x="430" y="118"/>
                  </a:cubicBezTo>
                  <a:cubicBezTo>
                    <a:pt x="413" y="143"/>
                    <a:pt x="407" y="154"/>
                    <a:pt x="405" y="154"/>
                  </a:cubicBezTo>
                  <a:cubicBezTo>
                    <a:pt x="402" y="154"/>
                    <a:pt x="406" y="133"/>
                    <a:pt x="396" y="107"/>
                  </a:cubicBezTo>
                  <a:cubicBezTo>
                    <a:pt x="390" y="97"/>
                    <a:pt x="384" y="92"/>
                    <a:pt x="379" y="92"/>
                  </a:cubicBezTo>
                  <a:cubicBezTo>
                    <a:pt x="363" y="92"/>
                    <a:pt x="349" y="131"/>
                    <a:pt x="345" y="185"/>
                  </a:cubicBezTo>
                  <a:cubicBezTo>
                    <a:pt x="342" y="203"/>
                    <a:pt x="337" y="210"/>
                    <a:pt x="330" y="210"/>
                  </a:cubicBezTo>
                  <a:cubicBezTo>
                    <a:pt x="307" y="210"/>
                    <a:pt x="269" y="134"/>
                    <a:pt x="261" y="96"/>
                  </a:cubicBezTo>
                  <a:cubicBezTo>
                    <a:pt x="251" y="54"/>
                    <a:pt x="205" y="36"/>
                    <a:pt x="176" y="36"/>
                  </a:cubicBezTo>
                  <a:cubicBezTo>
                    <a:pt x="169" y="36"/>
                    <a:pt x="163" y="37"/>
                    <a:pt x="159" y="39"/>
                  </a:cubicBezTo>
                  <a:cubicBezTo>
                    <a:pt x="136" y="44"/>
                    <a:pt x="97" y="101"/>
                    <a:pt x="57" y="180"/>
                  </a:cubicBezTo>
                  <a:cubicBezTo>
                    <a:pt x="29" y="235"/>
                    <a:pt x="48" y="244"/>
                    <a:pt x="70" y="244"/>
                  </a:cubicBezTo>
                  <a:cubicBezTo>
                    <a:pt x="79" y="244"/>
                    <a:pt x="90" y="242"/>
                    <a:pt x="97" y="242"/>
                  </a:cubicBezTo>
                  <a:cubicBezTo>
                    <a:pt x="112" y="242"/>
                    <a:pt x="139" y="237"/>
                    <a:pt x="165" y="237"/>
                  </a:cubicBezTo>
                  <a:cubicBezTo>
                    <a:pt x="185" y="237"/>
                    <a:pt x="205" y="241"/>
                    <a:pt x="215" y="253"/>
                  </a:cubicBezTo>
                  <a:cubicBezTo>
                    <a:pt x="232" y="276"/>
                    <a:pt x="164" y="305"/>
                    <a:pt x="79" y="315"/>
                  </a:cubicBezTo>
                  <a:cubicBezTo>
                    <a:pt x="1" y="321"/>
                    <a:pt x="118" y="361"/>
                    <a:pt x="181" y="361"/>
                  </a:cubicBezTo>
                  <a:cubicBezTo>
                    <a:pt x="238" y="361"/>
                    <a:pt x="232" y="422"/>
                    <a:pt x="232" y="451"/>
                  </a:cubicBezTo>
                  <a:cubicBezTo>
                    <a:pt x="232" y="479"/>
                    <a:pt x="170" y="508"/>
                    <a:pt x="164" y="531"/>
                  </a:cubicBezTo>
                  <a:cubicBezTo>
                    <a:pt x="162" y="543"/>
                    <a:pt x="184" y="545"/>
                    <a:pt x="214" y="545"/>
                  </a:cubicBezTo>
                  <a:cubicBezTo>
                    <a:pt x="237" y="545"/>
                    <a:pt x="264" y="544"/>
                    <a:pt x="288" y="544"/>
                  </a:cubicBezTo>
                  <a:cubicBezTo>
                    <a:pt x="305" y="544"/>
                    <a:pt x="322" y="544"/>
                    <a:pt x="334" y="547"/>
                  </a:cubicBezTo>
                  <a:cubicBezTo>
                    <a:pt x="379" y="558"/>
                    <a:pt x="435" y="599"/>
                    <a:pt x="491" y="620"/>
                  </a:cubicBezTo>
                  <a:cubicBezTo>
                    <a:pt x="494" y="621"/>
                    <a:pt x="497" y="622"/>
                    <a:pt x="501" y="622"/>
                  </a:cubicBezTo>
                  <a:cubicBezTo>
                    <a:pt x="563" y="622"/>
                    <a:pt x="699" y="477"/>
                    <a:pt x="790" y="435"/>
                  </a:cubicBezTo>
                  <a:cubicBezTo>
                    <a:pt x="887" y="389"/>
                    <a:pt x="887" y="321"/>
                    <a:pt x="897" y="260"/>
                  </a:cubicBezTo>
                  <a:cubicBezTo>
                    <a:pt x="897" y="260"/>
                    <a:pt x="842" y="130"/>
                    <a:pt x="808" y="90"/>
                  </a:cubicBezTo>
                  <a:cubicBezTo>
                    <a:pt x="769" y="44"/>
                    <a:pt x="723" y="34"/>
                    <a:pt x="689" y="5"/>
                  </a:cubicBezTo>
                  <a:cubicBezTo>
                    <a:pt x="684" y="2"/>
                    <a:pt x="679" y="0"/>
                    <a:pt x="67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8"/>
            <p:cNvSpPr/>
            <p:nvPr/>
          </p:nvSpPr>
          <p:spPr>
            <a:xfrm>
              <a:off x="5034204" y="2828756"/>
              <a:ext cx="73392" cy="118326"/>
            </a:xfrm>
            <a:custGeom>
              <a:avLst/>
              <a:gdLst/>
              <a:ahLst/>
              <a:cxnLst/>
              <a:rect l="l" t="t" r="r" b="b"/>
              <a:pathLst>
                <a:path w="3822" h="6162" extrusionOk="0">
                  <a:moveTo>
                    <a:pt x="728" y="0"/>
                  </a:moveTo>
                  <a:cubicBezTo>
                    <a:pt x="604" y="0"/>
                    <a:pt x="514" y="114"/>
                    <a:pt x="463" y="164"/>
                  </a:cubicBezTo>
                  <a:cubicBezTo>
                    <a:pt x="413" y="216"/>
                    <a:pt x="259" y="339"/>
                    <a:pt x="277" y="481"/>
                  </a:cubicBezTo>
                  <a:cubicBezTo>
                    <a:pt x="299" y="628"/>
                    <a:pt x="197" y="779"/>
                    <a:pt x="113" y="831"/>
                  </a:cubicBezTo>
                  <a:cubicBezTo>
                    <a:pt x="35" y="881"/>
                    <a:pt x="12" y="1073"/>
                    <a:pt x="12" y="1136"/>
                  </a:cubicBezTo>
                  <a:cubicBezTo>
                    <a:pt x="12" y="1198"/>
                    <a:pt x="1" y="1389"/>
                    <a:pt x="74" y="1451"/>
                  </a:cubicBezTo>
                  <a:cubicBezTo>
                    <a:pt x="147" y="1514"/>
                    <a:pt x="299" y="2022"/>
                    <a:pt x="678" y="2248"/>
                  </a:cubicBezTo>
                  <a:cubicBezTo>
                    <a:pt x="1056" y="2473"/>
                    <a:pt x="791" y="3496"/>
                    <a:pt x="666" y="3902"/>
                  </a:cubicBezTo>
                  <a:cubicBezTo>
                    <a:pt x="543" y="4314"/>
                    <a:pt x="452" y="5262"/>
                    <a:pt x="475" y="5651"/>
                  </a:cubicBezTo>
                  <a:cubicBezTo>
                    <a:pt x="490" y="6010"/>
                    <a:pt x="943" y="6161"/>
                    <a:pt x="1164" y="6161"/>
                  </a:cubicBezTo>
                  <a:cubicBezTo>
                    <a:pt x="1180" y="6161"/>
                    <a:pt x="1195" y="6161"/>
                    <a:pt x="1208" y="6159"/>
                  </a:cubicBezTo>
                  <a:cubicBezTo>
                    <a:pt x="1400" y="6137"/>
                    <a:pt x="1197" y="5984"/>
                    <a:pt x="1095" y="5906"/>
                  </a:cubicBezTo>
                  <a:cubicBezTo>
                    <a:pt x="994" y="5820"/>
                    <a:pt x="1033" y="5465"/>
                    <a:pt x="1135" y="5341"/>
                  </a:cubicBezTo>
                  <a:cubicBezTo>
                    <a:pt x="1236" y="5223"/>
                    <a:pt x="1220" y="5172"/>
                    <a:pt x="1169" y="5059"/>
                  </a:cubicBezTo>
                  <a:cubicBezTo>
                    <a:pt x="1118" y="4945"/>
                    <a:pt x="1208" y="4934"/>
                    <a:pt x="1259" y="4844"/>
                  </a:cubicBezTo>
                  <a:cubicBezTo>
                    <a:pt x="1309" y="4749"/>
                    <a:pt x="1416" y="4647"/>
                    <a:pt x="1552" y="4330"/>
                  </a:cubicBezTo>
                  <a:cubicBezTo>
                    <a:pt x="1626" y="4166"/>
                    <a:pt x="1750" y="4252"/>
                    <a:pt x="1864" y="4178"/>
                  </a:cubicBezTo>
                  <a:cubicBezTo>
                    <a:pt x="1976" y="4111"/>
                    <a:pt x="2004" y="3874"/>
                    <a:pt x="2128" y="3822"/>
                  </a:cubicBezTo>
                  <a:cubicBezTo>
                    <a:pt x="2247" y="3772"/>
                    <a:pt x="2372" y="3535"/>
                    <a:pt x="2495" y="3343"/>
                  </a:cubicBezTo>
                  <a:cubicBezTo>
                    <a:pt x="2619" y="3145"/>
                    <a:pt x="2534" y="3004"/>
                    <a:pt x="2890" y="2852"/>
                  </a:cubicBezTo>
                  <a:cubicBezTo>
                    <a:pt x="3252" y="2699"/>
                    <a:pt x="3240" y="2587"/>
                    <a:pt x="3302" y="2293"/>
                  </a:cubicBezTo>
                  <a:cubicBezTo>
                    <a:pt x="3365" y="1993"/>
                    <a:pt x="3415" y="1954"/>
                    <a:pt x="3618" y="1649"/>
                  </a:cubicBezTo>
                  <a:cubicBezTo>
                    <a:pt x="3821" y="1339"/>
                    <a:pt x="3443" y="1209"/>
                    <a:pt x="3342" y="1169"/>
                  </a:cubicBezTo>
                  <a:cubicBezTo>
                    <a:pt x="3240" y="1125"/>
                    <a:pt x="2823" y="1045"/>
                    <a:pt x="2648" y="983"/>
                  </a:cubicBezTo>
                  <a:cubicBezTo>
                    <a:pt x="2473" y="922"/>
                    <a:pt x="2456" y="797"/>
                    <a:pt x="2399" y="667"/>
                  </a:cubicBezTo>
                  <a:cubicBezTo>
                    <a:pt x="2349" y="531"/>
                    <a:pt x="1981" y="390"/>
                    <a:pt x="1864" y="367"/>
                  </a:cubicBezTo>
                  <a:cubicBezTo>
                    <a:pt x="1747" y="352"/>
                    <a:pt x="1528" y="110"/>
                    <a:pt x="1330" y="110"/>
                  </a:cubicBezTo>
                  <a:cubicBezTo>
                    <a:pt x="1316" y="110"/>
                    <a:pt x="1302" y="112"/>
                    <a:pt x="1288" y="114"/>
                  </a:cubicBezTo>
                  <a:cubicBezTo>
                    <a:pt x="1249" y="122"/>
                    <a:pt x="1215" y="125"/>
                    <a:pt x="1186" y="125"/>
                  </a:cubicBezTo>
                  <a:cubicBezTo>
                    <a:pt x="1060" y="125"/>
                    <a:pt x="1005" y="67"/>
                    <a:pt x="931" y="34"/>
                  </a:cubicBezTo>
                  <a:cubicBezTo>
                    <a:pt x="931" y="34"/>
                    <a:pt x="853" y="0"/>
                    <a:pt x="728"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8"/>
            <p:cNvSpPr/>
            <p:nvPr/>
          </p:nvSpPr>
          <p:spPr>
            <a:xfrm>
              <a:off x="5064332" y="2937039"/>
              <a:ext cx="6414" cy="3226"/>
            </a:xfrm>
            <a:custGeom>
              <a:avLst/>
              <a:gdLst/>
              <a:ahLst/>
              <a:cxnLst/>
              <a:rect l="l" t="t" r="r" b="b"/>
              <a:pathLst>
                <a:path w="334" h="168" extrusionOk="0">
                  <a:moveTo>
                    <a:pt x="260" y="0"/>
                  </a:moveTo>
                  <a:cubicBezTo>
                    <a:pt x="256" y="0"/>
                    <a:pt x="252" y="1"/>
                    <a:pt x="248" y="1"/>
                  </a:cubicBezTo>
                  <a:cubicBezTo>
                    <a:pt x="229" y="1"/>
                    <a:pt x="208" y="4"/>
                    <a:pt x="188" y="4"/>
                  </a:cubicBezTo>
                  <a:cubicBezTo>
                    <a:pt x="178" y="4"/>
                    <a:pt x="168" y="3"/>
                    <a:pt x="159" y="1"/>
                  </a:cubicBezTo>
                  <a:lnTo>
                    <a:pt x="152" y="18"/>
                  </a:lnTo>
                  <a:cubicBezTo>
                    <a:pt x="141" y="8"/>
                    <a:pt x="125" y="4"/>
                    <a:pt x="109" y="4"/>
                  </a:cubicBezTo>
                  <a:cubicBezTo>
                    <a:pt x="88" y="4"/>
                    <a:pt x="64" y="11"/>
                    <a:pt x="45" y="24"/>
                  </a:cubicBezTo>
                  <a:cubicBezTo>
                    <a:pt x="17" y="46"/>
                    <a:pt x="1" y="85"/>
                    <a:pt x="6" y="126"/>
                  </a:cubicBezTo>
                  <a:cubicBezTo>
                    <a:pt x="45" y="154"/>
                    <a:pt x="93" y="168"/>
                    <a:pt x="141" y="168"/>
                  </a:cubicBezTo>
                  <a:cubicBezTo>
                    <a:pt x="198" y="168"/>
                    <a:pt x="254" y="148"/>
                    <a:pt x="295" y="108"/>
                  </a:cubicBezTo>
                  <a:cubicBezTo>
                    <a:pt x="311" y="92"/>
                    <a:pt x="334" y="64"/>
                    <a:pt x="322" y="41"/>
                  </a:cubicBezTo>
                  <a:cubicBezTo>
                    <a:pt x="317" y="16"/>
                    <a:pt x="286" y="0"/>
                    <a:pt x="260"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8"/>
            <p:cNvSpPr/>
            <p:nvPr/>
          </p:nvSpPr>
          <p:spPr>
            <a:xfrm>
              <a:off x="5044727" y="2815660"/>
              <a:ext cx="9332" cy="3399"/>
            </a:xfrm>
            <a:custGeom>
              <a:avLst/>
              <a:gdLst/>
              <a:ahLst/>
              <a:cxnLst/>
              <a:rect l="l" t="t" r="r" b="b"/>
              <a:pathLst>
                <a:path w="486" h="177" extrusionOk="0">
                  <a:moveTo>
                    <a:pt x="92" y="1"/>
                  </a:moveTo>
                  <a:cubicBezTo>
                    <a:pt x="79" y="1"/>
                    <a:pt x="68" y="10"/>
                    <a:pt x="68" y="23"/>
                  </a:cubicBezTo>
                  <a:cubicBezTo>
                    <a:pt x="62" y="39"/>
                    <a:pt x="79" y="56"/>
                    <a:pt x="96" y="67"/>
                  </a:cubicBezTo>
                  <a:cubicBezTo>
                    <a:pt x="112" y="73"/>
                    <a:pt x="130" y="73"/>
                    <a:pt x="146" y="73"/>
                  </a:cubicBezTo>
                  <a:cubicBezTo>
                    <a:pt x="157" y="90"/>
                    <a:pt x="141" y="119"/>
                    <a:pt x="118" y="124"/>
                  </a:cubicBezTo>
                  <a:cubicBezTo>
                    <a:pt x="113" y="125"/>
                    <a:pt x="109" y="126"/>
                    <a:pt x="104" y="126"/>
                  </a:cubicBezTo>
                  <a:cubicBezTo>
                    <a:pt x="91" y="126"/>
                    <a:pt x="78" y="123"/>
                    <a:pt x="65" y="123"/>
                  </a:cubicBezTo>
                  <a:cubicBezTo>
                    <a:pt x="60" y="123"/>
                    <a:pt x="55" y="123"/>
                    <a:pt x="50" y="124"/>
                  </a:cubicBezTo>
                  <a:cubicBezTo>
                    <a:pt x="28" y="124"/>
                    <a:pt x="0" y="147"/>
                    <a:pt x="11" y="169"/>
                  </a:cubicBezTo>
                  <a:cubicBezTo>
                    <a:pt x="58" y="174"/>
                    <a:pt x="105" y="177"/>
                    <a:pt x="152" y="177"/>
                  </a:cubicBezTo>
                  <a:cubicBezTo>
                    <a:pt x="258" y="177"/>
                    <a:pt x="363" y="164"/>
                    <a:pt x="469" y="140"/>
                  </a:cubicBezTo>
                  <a:cubicBezTo>
                    <a:pt x="474" y="135"/>
                    <a:pt x="485" y="135"/>
                    <a:pt x="485" y="130"/>
                  </a:cubicBezTo>
                  <a:cubicBezTo>
                    <a:pt x="485" y="119"/>
                    <a:pt x="480" y="113"/>
                    <a:pt x="469" y="107"/>
                  </a:cubicBezTo>
                  <a:cubicBezTo>
                    <a:pt x="355" y="46"/>
                    <a:pt x="232" y="12"/>
                    <a:pt x="96" y="5"/>
                  </a:cubicBezTo>
                  <a:lnTo>
                    <a:pt x="107" y="5"/>
                  </a:lnTo>
                  <a:cubicBezTo>
                    <a:pt x="102" y="2"/>
                    <a:pt x="97" y="1"/>
                    <a:pt x="92"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8"/>
            <p:cNvSpPr/>
            <p:nvPr/>
          </p:nvSpPr>
          <p:spPr>
            <a:xfrm>
              <a:off x="5054366" y="2817484"/>
              <a:ext cx="3380" cy="1824"/>
            </a:xfrm>
            <a:custGeom>
              <a:avLst/>
              <a:gdLst/>
              <a:ahLst/>
              <a:cxnLst/>
              <a:rect l="l" t="t" r="r" b="b"/>
              <a:pathLst>
                <a:path w="176" h="95" extrusionOk="0">
                  <a:moveTo>
                    <a:pt x="147" y="1"/>
                  </a:moveTo>
                  <a:lnTo>
                    <a:pt x="147" y="24"/>
                  </a:lnTo>
                  <a:cubicBezTo>
                    <a:pt x="130" y="19"/>
                    <a:pt x="112" y="16"/>
                    <a:pt x="93" y="16"/>
                  </a:cubicBezTo>
                  <a:cubicBezTo>
                    <a:pt x="66" y="16"/>
                    <a:pt x="40" y="21"/>
                    <a:pt x="17" y="35"/>
                  </a:cubicBezTo>
                  <a:cubicBezTo>
                    <a:pt x="12" y="40"/>
                    <a:pt x="6" y="40"/>
                    <a:pt x="6" y="52"/>
                  </a:cubicBezTo>
                  <a:cubicBezTo>
                    <a:pt x="1" y="63"/>
                    <a:pt x="17" y="74"/>
                    <a:pt x="28" y="74"/>
                  </a:cubicBezTo>
                  <a:cubicBezTo>
                    <a:pt x="50" y="85"/>
                    <a:pt x="72" y="94"/>
                    <a:pt x="94" y="94"/>
                  </a:cubicBezTo>
                  <a:cubicBezTo>
                    <a:pt x="106" y="94"/>
                    <a:pt x="118" y="92"/>
                    <a:pt x="129" y="86"/>
                  </a:cubicBezTo>
                  <a:cubicBezTo>
                    <a:pt x="163" y="68"/>
                    <a:pt x="175" y="18"/>
                    <a:pt x="147"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8"/>
            <p:cNvSpPr/>
            <p:nvPr/>
          </p:nvSpPr>
          <p:spPr>
            <a:xfrm>
              <a:off x="5029422" y="2810129"/>
              <a:ext cx="15631" cy="6337"/>
            </a:xfrm>
            <a:custGeom>
              <a:avLst/>
              <a:gdLst/>
              <a:ahLst/>
              <a:cxnLst/>
              <a:rect l="l" t="t" r="r" b="b"/>
              <a:pathLst>
                <a:path w="814" h="330" extrusionOk="0">
                  <a:moveTo>
                    <a:pt x="221" y="0"/>
                  </a:moveTo>
                  <a:cubicBezTo>
                    <a:pt x="182" y="0"/>
                    <a:pt x="154" y="40"/>
                    <a:pt x="120" y="56"/>
                  </a:cubicBezTo>
                  <a:cubicBezTo>
                    <a:pt x="97" y="63"/>
                    <a:pt x="68" y="63"/>
                    <a:pt x="47" y="68"/>
                  </a:cubicBezTo>
                  <a:cubicBezTo>
                    <a:pt x="23" y="73"/>
                    <a:pt x="0" y="102"/>
                    <a:pt x="13" y="124"/>
                  </a:cubicBezTo>
                  <a:cubicBezTo>
                    <a:pt x="19" y="134"/>
                    <a:pt x="28" y="138"/>
                    <a:pt x="40" y="138"/>
                  </a:cubicBezTo>
                  <a:cubicBezTo>
                    <a:pt x="60" y="138"/>
                    <a:pt x="86" y="126"/>
                    <a:pt x="107" y="118"/>
                  </a:cubicBezTo>
                  <a:cubicBezTo>
                    <a:pt x="120" y="114"/>
                    <a:pt x="134" y="112"/>
                    <a:pt x="147" y="112"/>
                  </a:cubicBezTo>
                  <a:cubicBezTo>
                    <a:pt x="181" y="112"/>
                    <a:pt x="217" y="125"/>
                    <a:pt x="250" y="141"/>
                  </a:cubicBezTo>
                  <a:cubicBezTo>
                    <a:pt x="289" y="164"/>
                    <a:pt x="334" y="191"/>
                    <a:pt x="378" y="204"/>
                  </a:cubicBezTo>
                  <a:cubicBezTo>
                    <a:pt x="430" y="209"/>
                    <a:pt x="487" y="204"/>
                    <a:pt x="514" y="243"/>
                  </a:cubicBezTo>
                  <a:cubicBezTo>
                    <a:pt x="526" y="259"/>
                    <a:pt x="526" y="288"/>
                    <a:pt x="542" y="305"/>
                  </a:cubicBezTo>
                  <a:cubicBezTo>
                    <a:pt x="555" y="316"/>
                    <a:pt x="571" y="316"/>
                    <a:pt x="588" y="321"/>
                  </a:cubicBezTo>
                  <a:cubicBezTo>
                    <a:pt x="627" y="325"/>
                    <a:pt x="664" y="330"/>
                    <a:pt x="702" y="330"/>
                  </a:cubicBezTo>
                  <a:cubicBezTo>
                    <a:pt x="718" y="330"/>
                    <a:pt x="734" y="329"/>
                    <a:pt x="751" y="327"/>
                  </a:cubicBezTo>
                  <a:cubicBezTo>
                    <a:pt x="769" y="327"/>
                    <a:pt x="785" y="327"/>
                    <a:pt x="797" y="321"/>
                  </a:cubicBezTo>
                  <a:cubicBezTo>
                    <a:pt x="808" y="311"/>
                    <a:pt x="813" y="293"/>
                    <a:pt x="808" y="277"/>
                  </a:cubicBezTo>
                  <a:cubicBezTo>
                    <a:pt x="802" y="271"/>
                    <a:pt x="797" y="271"/>
                    <a:pt x="792" y="266"/>
                  </a:cubicBezTo>
                  <a:cubicBezTo>
                    <a:pt x="729" y="220"/>
                    <a:pt x="667" y="180"/>
                    <a:pt x="605" y="136"/>
                  </a:cubicBezTo>
                  <a:cubicBezTo>
                    <a:pt x="548" y="96"/>
                    <a:pt x="487" y="56"/>
                    <a:pt x="412" y="56"/>
                  </a:cubicBezTo>
                  <a:cubicBezTo>
                    <a:pt x="397" y="61"/>
                    <a:pt x="378" y="65"/>
                    <a:pt x="358" y="65"/>
                  </a:cubicBezTo>
                  <a:cubicBezTo>
                    <a:pt x="350" y="65"/>
                    <a:pt x="342" y="64"/>
                    <a:pt x="334" y="63"/>
                  </a:cubicBezTo>
                  <a:cubicBezTo>
                    <a:pt x="294" y="45"/>
                    <a:pt x="266" y="0"/>
                    <a:pt x="221"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8"/>
            <p:cNvSpPr/>
            <p:nvPr/>
          </p:nvSpPr>
          <p:spPr>
            <a:xfrm>
              <a:off x="5038639" y="2817945"/>
              <a:ext cx="2612" cy="1555"/>
            </a:xfrm>
            <a:custGeom>
              <a:avLst/>
              <a:gdLst/>
              <a:ahLst/>
              <a:cxnLst/>
              <a:rect l="l" t="t" r="r" b="b"/>
              <a:pathLst>
                <a:path w="136" h="81" extrusionOk="0">
                  <a:moveTo>
                    <a:pt x="62" y="1"/>
                  </a:moveTo>
                  <a:cubicBezTo>
                    <a:pt x="40" y="1"/>
                    <a:pt x="17" y="11"/>
                    <a:pt x="0" y="28"/>
                  </a:cubicBezTo>
                  <a:lnTo>
                    <a:pt x="0" y="39"/>
                  </a:lnTo>
                  <a:cubicBezTo>
                    <a:pt x="24" y="67"/>
                    <a:pt x="59" y="80"/>
                    <a:pt x="93" y="80"/>
                  </a:cubicBezTo>
                  <a:cubicBezTo>
                    <a:pt x="108" y="80"/>
                    <a:pt x="122" y="78"/>
                    <a:pt x="136" y="73"/>
                  </a:cubicBezTo>
                  <a:cubicBezTo>
                    <a:pt x="136" y="39"/>
                    <a:pt x="114" y="11"/>
                    <a:pt x="85" y="5"/>
                  </a:cubicBezTo>
                  <a:cubicBezTo>
                    <a:pt x="78" y="2"/>
                    <a:pt x="70" y="1"/>
                    <a:pt x="62"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8"/>
            <p:cNvSpPr/>
            <p:nvPr/>
          </p:nvSpPr>
          <p:spPr>
            <a:xfrm>
              <a:off x="4902052" y="2676768"/>
              <a:ext cx="172054" cy="159285"/>
            </a:xfrm>
            <a:custGeom>
              <a:avLst/>
              <a:gdLst/>
              <a:ahLst/>
              <a:cxnLst/>
              <a:rect l="l" t="t" r="r" b="b"/>
              <a:pathLst>
                <a:path w="8960" h="8295" extrusionOk="0">
                  <a:moveTo>
                    <a:pt x="5939" y="1"/>
                  </a:moveTo>
                  <a:cubicBezTo>
                    <a:pt x="5817" y="1"/>
                    <a:pt x="5778" y="105"/>
                    <a:pt x="5758" y="261"/>
                  </a:cubicBezTo>
                  <a:cubicBezTo>
                    <a:pt x="5742" y="442"/>
                    <a:pt x="5770" y="578"/>
                    <a:pt x="5719" y="719"/>
                  </a:cubicBezTo>
                  <a:cubicBezTo>
                    <a:pt x="5669" y="860"/>
                    <a:pt x="5844" y="1209"/>
                    <a:pt x="5781" y="1323"/>
                  </a:cubicBezTo>
                  <a:cubicBezTo>
                    <a:pt x="5728" y="1419"/>
                    <a:pt x="5708" y="1500"/>
                    <a:pt x="5555" y="1500"/>
                  </a:cubicBezTo>
                  <a:cubicBezTo>
                    <a:pt x="5530" y="1500"/>
                    <a:pt x="5500" y="1497"/>
                    <a:pt x="5466" y="1492"/>
                  </a:cubicBezTo>
                  <a:cubicBezTo>
                    <a:pt x="5272" y="1469"/>
                    <a:pt x="5058" y="1313"/>
                    <a:pt x="4916" y="1313"/>
                  </a:cubicBezTo>
                  <a:cubicBezTo>
                    <a:pt x="4885" y="1313"/>
                    <a:pt x="4857" y="1321"/>
                    <a:pt x="4833" y="1339"/>
                  </a:cubicBezTo>
                  <a:cubicBezTo>
                    <a:pt x="4731" y="1416"/>
                    <a:pt x="4470" y="1575"/>
                    <a:pt x="4320" y="1575"/>
                  </a:cubicBezTo>
                  <a:cubicBezTo>
                    <a:pt x="4271" y="1575"/>
                    <a:pt x="4233" y="1558"/>
                    <a:pt x="4218" y="1514"/>
                  </a:cubicBezTo>
                  <a:cubicBezTo>
                    <a:pt x="4156" y="1339"/>
                    <a:pt x="3952" y="1136"/>
                    <a:pt x="3760" y="1120"/>
                  </a:cubicBezTo>
                  <a:cubicBezTo>
                    <a:pt x="3720" y="1115"/>
                    <a:pt x="3680" y="1113"/>
                    <a:pt x="3641" y="1113"/>
                  </a:cubicBezTo>
                  <a:cubicBezTo>
                    <a:pt x="3573" y="1113"/>
                    <a:pt x="3509" y="1118"/>
                    <a:pt x="3455" y="1118"/>
                  </a:cubicBezTo>
                  <a:cubicBezTo>
                    <a:pt x="3394" y="1118"/>
                    <a:pt x="3346" y="1112"/>
                    <a:pt x="3320" y="1086"/>
                  </a:cubicBezTo>
                  <a:cubicBezTo>
                    <a:pt x="3270" y="1035"/>
                    <a:pt x="3253" y="925"/>
                    <a:pt x="3185" y="925"/>
                  </a:cubicBezTo>
                  <a:cubicBezTo>
                    <a:pt x="3169" y="925"/>
                    <a:pt x="3151" y="931"/>
                    <a:pt x="3129" y="945"/>
                  </a:cubicBezTo>
                  <a:cubicBezTo>
                    <a:pt x="3004" y="1013"/>
                    <a:pt x="2738" y="1277"/>
                    <a:pt x="2626" y="1277"/>
                  </a:cubicBezTo>
                  <a:cubicBezTo>
                    <a:pt x="2514" y="1277"/>
                    <a:pt x="2220" y="1097"/>
                    <a:pt x="1852" y="1013"/>
                  </a:cubicBezTo>
                  <a:cubicBezTo>
                    <a:pt x="1570" y="951"/>
                    <a:pt x="1335" y="760"/>
                    <a:pt x="1105" y="760"/>
                  </a:cubicBezTo>
                  <a:cubicBezTo>
                    <a:pt x="1036" y="760"/>
                    <a:pt x="968" y="777"/>
                    <a:pt x="899" y="820"/>
                  </a:cubicBezTo>
                  <a:cubicBezTo>
                    <a:pt x="605" y="1006"/>
                    <a:pt x="492" y="1136"/>
                    <a:pt x="300" y="1238"/>
                  </a:cubicBezTo>
                  <a:cubicBezTo>
                    <a:pt x="102" y="1339"/>
                    <a:pt x="300" y="1526"/>
                    <a:pt x="368" y="1628"/>
                  </a:cubicBezTo>
                  <a:cubicBezTo>
                    <a:pt x="441" y="1729"/>
                    <a:pt x="407" y="1780"/>
                    <a:pt x="266" y="1842"/>
                  </a:cubicBezTo>
                  <a:cubicBezTo>
                    <a:pt x="261" y="1844"/>
                    <a:pt x="257" y="1845"/>
                    <a:pt x="251" y="1845"/>
                  </a:cubicBezTo>
                  <a:cubicBezTo>
                    <a:pt x="219" y="1845"/>
                    <a:pt x="174" y="1809"/>
                    <a:pt x="127" y="1809"/>
                  </a:cubicBezTo>
                  <a:cubicBezTo>
                    <a:pt x="104" y="1809"/>
                    <a:pt x="80" y="1817"/>
                    <a:pt x="57" y="1842"/>
                  </a:cubicBezTo>
                  <a:cubicBezTo>
                    <a:pt x="0" y="1910"/>
                    <a:pt x="68" y="2068"/>
                    <a:pt x="177" y="2097"/>
                  </a:cubicBezTo>
                  <a:cubicBezTo>
                    <a:pt x="339" y="2136"/>
                    <a:pt x="820" y="2181"/>
                    <a:pt x="594" y="2293"/>
                  </a:cubicBezTo>
                  <a:cubicBezTo>
                    <a:pt x="368" y="2401"/>
                    <a:pt x="227" y="2564"/>
                    <a:pt x="250" y="2728"/>
                  </a:cubicBezTo>
                  <a:cubicBezTo>
                    <a:pt x="265" y="2885"/>
                    <a:pt x="313" y="2994"/>
                    <a:pt x="435" y="2994"/>
                  </a:cubicBezTo>
                  <a:cubicBezTo>
                    <a:pt x="441" y="2994"/>
                    <a:pt x="447" y="2994"/>
                    <a:pt x="453" y="2993"/>
                  </a:cubicBezTo>
                  <a:cubicBezTo>
                    <a:pt x="456" y="2993"/>
                    <a:pt x="459" y="2993"/>
                    <a:pt x="462" y="2993"/>
                  </a:cubicBezTo>
                  <a:cubicBezTo>
                    <a:pt x="583" y="2993"/>
                    <a:pt x="585" y="3107"/>
                    <a:pt x="678" y="3140"/>
                  </a:cubicBezTo>
                  <a:cubicBezTo>
                    <a:pt x="769" y="3168"/>
                    <a:pt x="1011" y="3168"/>
                    <a:pt x="870" y="3309"/>
                  </a:cubicBezTo>
                  <a:cubicBezTo>
                    <a:pt x="729" y="3457"/>
                    <a:pt x="97" y="3824"/>
                    <a:pt x="131" y="3869"/>
                  </a:cubicBezTo>
                  <a:cubicBezTo>
                    <a:pt x="134" y="3873"/>
                    <a:pt x="141" y="3875"/>
                    <a:pt x="151" y="3875"/>
                  </a:cubicBezTo>
                  <a:cubicBezTo>
                    <a:pt x="304" y="3875"/>
                    <a:pt x="1167" y="3316"/>
                    <a:pt x="1209" y="3231"/>
                  </a:cubicBezTo>
                  <a:cubicBezTo>
                    <a:pt x="1248" y="3140"/>
                    <a:pt x="1451" y="2954"/>
                    <a:pt x="1565" y="2926"/>
                  </a:cubicBezTo>
                  <a:cubicBezTo>
                    <a:pt x="1643" y="2902"/>
                    <a:pt x="1710" y="2858"/>
                    <a:pt x="1830" y="2858"/>
                  </a:cubicBezTo>
                  <a:cubicBezTo>
                    <a:pt x="1884" y="2858"/>
                    <a:pt x="1950" y="2867"/>
                    <a:pt x="2033" y="2892"/>
                  </a:cubicBezTo>
                  <a:cubicBezTo>
                    <a:pt x="2298" y="2977"/>
                    <a:pt x="2615" y="3361"/>
                    <a:pt x="2778" y="3473"/>
                  </a:cubicBezTo>
                  <a:cubicBezTo>
                    <a:pt x="2942" y="3587"/>
                    <a:pt x="3259" y="4004"/>
                    <a:pt x="3382" y="4325"/>
                  </a:cubicBezTo>
                  <a:cubicBezTo>
                    <a:pt x="3507" y="4642"/>
                    <a:pt x="3462" y="4935"/>
                    <a:pt x="3512" y="5234"/>
                  </a:cubicBezTo>
                  <a:cubicBezTo>
                    <a:pt x="3569" y="5528"/>
                    <a:pt x="3760" y="5958"/>
                    <a:pt x="3913" y="6070"/>
                  </a:cubicBezTo>
                  <a:cubicBezTo>
                    <a:pt x="4065" y="6183"/>
                    <a:pt x="4534" y="7029"/>
                    <a:pt x="4607" y="7029"/>
                  </a:cubicBezTo>
                  <a:cubicBezTo>
                    <a:pt x="4681" y="7029"/>
                    <a:pt x="4635" y="6865"/>
                    <a:pt x="4455" y="6601"/>
                  </a:cubicBezTo>
                  <a:cubicBezTo>
                    <a:pt x="4331" y="6426"/>
                    <a:pt x="4238" y="6238"/>
                    <a:pt x="4270" y="6238"/>
                  </a:cubicBezTo>
                  <a:cubicBezTo>
                    <a:pt x="4287" y="6238"/>
                    <a:pt x="4336" y="6288"/>
                    <a:pt x="4432" y="6414"/>
                  </a:cubicBezTo>
                  <a:cubicBezTo>
                    <a:pt x="4721" y="6792"/>
                    <a:pt x="4952" y="7018"/>
                    <a:pt x="4986" y="7131"/>
                  </a:cubicBezTo>
                  <a:cubicBezTo>
                    <a:pt x="5013" y="7245"/>
                    <a:pt x="5476" y="7639"/>
                    <a:pt x="5708" y="7662"/>
                  </a:cubicBezTo>
                  <a:cubicBezTo>
                    <a:pt x="5945" y="7685"/>
                    <a:pt x="6448" y="7803"/>
                    <a:pt x="6464" y="7888"/>
                  </a:cubicBezTo>
                  <a:cubicBezTo>
                    <a:pt x="6487" y="7967"/>
                    <a:pt x="6831" y="8266"/>
                    <a:pt x="6917" y="8277"/>
                  </a:cubicBezTo>
                  <a:cubicBezTo>
                    <a:pt x="6919" y="8277"/>
                    <a:pt x="6920" y="8277"/>
                    <a:pt x="6922" y="8277"/>
                  </a:cubicBezTo>
                  <a:cubicBezTo>
                    <a:pt x="6995" y="8277"/>
                    <a:pt x="7002" y="8175"/>
                    <a:pt x="7052" y="8170"/>
                  </a:cubicBezTo>
                  <a:cubicBezTo>
                    <a:pt x="7053" y="8170"/>
                    <a:pt x="7055" y="8170"/>
                    <a:pt x="7056" y="8170"/>
                  </a:cubicBezTo>
                  <a:cubicBezTo>
                    <a:pt x="7109" y="8170"/>
                    <a:pt x="7142" y="8267"/>
                    <a:pt x="7159" y="8295"/>
                  </a:cubicBezTo>
                  <a:cubicBezTo>
                    <a:pt x="7159" y="8295"/>
                    <a:pt x="7159" y="8295"/>
                    <a:pt x="7160" y="8295"/>
                  </a:cubicBezTo>
                  <a:cubicBezTo>
                    <a:pt x="7168" y="8295"/>
                    <a:pt x="7221" y="8204"/>
                    <a:pt x="7221" y="8204"/>
                  </a:cubicBezTo>
                  <a:cubicBezTo>
                    <a:pt x="7216" y="8135"/>
                    <a:pt x="7105" y="8087"/>
                    <a:pt x="7032" y="8087"/>
                  </a:cubicBezTo>
                  <a:cubicBezTo>
                    <a:pt x="7008" y="8087"/>
                    <a:pt x="6989" y="8091"/>
                    <a:pt x="6978" y="8102"/>
                  </a:cubicBezTo>
                  <a:cubicBezTo>
                    <a:pt x="6952" y="8126"/>
                    <a:pt x="6923" y="8136"/>
                    <a:pt x="6893" y="8136"/>
                  </a:cubicBezTo>
                  <a:cubicBezTo>
                    <a:pt x="6781" y="8136"/>
                    <a:pt x="6661" y="7990"/>
                    <a:pt x="6701" y="7888"/>
                  </a:cubicBezTo>
                  <a:cubicBezTo>
                    <a:pt x="6753" y="7753"/>
                    <a:pt x="6769" y="7589"/>
                    <a:pt x="6612" y="7589"/>
                  </a:cubicBezTo>
                  <a:cubicBezTo>
                    <a:pt x="6569" y="7589"/>
                    <a:pt x="6527" y="7590"/>
                    <a:pt x="6489" y="7590"/>
                  </a:cubicBezTo>
                  <a:cubicBezTo>
                    <a:pt x="6381" y="7590"/>
                    <a:pt x="6305" y="7578"/>
                    <a:pt x="6334" y="7487"/>
                  </a:cubicBezTo>
                  <a:cubicBezTo>
                    <a:pt x="6375" y="7368"/>
                    <a:pt x="6578" y="7131"/>
                    <a:pt x="6453" y="7131"/>
                  </a:cubicBezTo>
                  <a:cubicBezTo>
                    <a:pt x="6334" y="7131"/>
                    <a:pt x="6284" y="7143"/>
                    <a:pt x="6159" y="7256"/>
                  </a:cubicBezTo>
                  <a:cubicBezTo>
                    <a:pt x="6096" y="7313"/>
                    <a:pt x="5979" y="7367"/>
                    <a:pt x="5871" y="7367"/>
                  </a:cubicBezTo>
                  <a:cubicBezTo>
                    <a:pt x="5767" y="7367"/>
                    <a:pt x="5671" y="7317"/>
                    <a:pt x="5640" y="7170"/>
                  </a:cubicBezTo>
                  <a:cubicBezTo>
                    <a:pt x="5578" y="6878"/>
                    <a:pt x="5589" y="6527"/>
                    <a:pt x="5703" y="6510"/>
                  </a:cubicBezTo>
                  <a:cubicBezTo>
                    <a:pt x="5795" y="6491"/>
                    <a:pt x="5881" y="6427"/>
                    <a:pt x="6002" y="6427"/>
                  </a:cubicBezTo>
                  <a:cubicBezTo>
                    <a:pt x="6029" y="6427"/>
                    <a:pt x="6056" y="6430"/>
                    <a:pt x="6086" y="6437"/>
                  </a:cubicBezTo>
                  <a:cubicBezTo>
                    <a:pt x="6117" y="6444"/>
                    <a:pt x="6141" y="6447"/>
                    <a:pt x="6161" y="6447"/>
                  </a:cubicBezTo>
                  <a:cubicBezTo>
                    <a:pt x="6254" y="6447"/>
                    <a:pt x="6244" y="6382"/>
                    <a:pt x="6300" y="6364"/>
                  </a:cubicBezTo>
                  <a:cubicBezTo>
                    <a:pt x="6338" y="6355"/>
                    <a:pt x="6423" y="6335"/>
                    <a:pt x="6508" y="6335"/>
                  </a:cubicBezTo>
                  <a:cubicBezTo>
                    <a:pt x="6592" y="6335"/>
                    <a:pt x="6676" y="6355"/>
                    <a:pt x="6713" y="6425"/>
                  </a:cubicBezTo>
                  <a:cubicBezTo>
                    <a:pt x="6781" y="6573"/>
                    <a:pt x="6826" y="6826"/>
                    <a:pt x="6883" y="6826"/>
                  </a:cubicBezTo>
                  <a:cubicBezTo>
                    <a:pt x="6944" y="6826"/>
                    <a:pt x="7057" y="6640"/>
                    <a:pt x="6904" y="6409"/>
                  </a:cubicBezTo>
                  <a:cubicBezTo>
                    <a:pt x="6753" y="6172"/>
                    <a:pt x="7311" y="5945"/>
                    <a:pt x="7345" y="5844"/>
                  </a:cubicBezTo>
                  <a:cubicBezTo>
                    <a:pt x="7373" y="5742"/>
                    <a:pt x="7323" y="5630"/>
                    <a:pt x="7435" y="5489"/>
                  </a:cubicBezTo>
                  <a:cubicBezTo>
                    <a:pt x="7548" y="5341"/>
                    <a:pt x="7763" y="5291"/>
                    <a:pt x="7774" y="5234"/>
                  </a:cubicBezTo>
                  <a:cubicBezTo>
                    <a:pt x="7785" y="5172"/>
                    <a:pt x="7926" y="4924"/>
                    <a:pt x="8000" y="4924"/>
                  </a:cubicBezTo>
                  <a:cubicBezTo>
                    <a:pt x="8061" y="4924"/>
                    <a:pt x="8108" y="5084"/>
                    <a:pt x="8162" y="5084"/>
                  </a:cubicBezTo>
                  <a:cubicBezTo>
                    <a:pt x="8168" y="5084"/>
                    <a:pt x="8174" y="5082"/>
                    <a:pt x="8181" y="5077"/>
                  </a:cubicBezTo>
                  <a:cubicBezTo>
                    <a:pt x="8243" y="5036"/>
                    <a:pt x="8660" y="4794"/>
                    <a:pt x="8610" y="4744"/>
                  </a:cubicBezTo>
                  <a:cubicBezTo>
                    <a:pt x="8559" y="4692"/>
                    <a:pt x="8446" y="4721"/>
                    <a:pt x="8345" y="4705"/>
                  </a:cubicBezTo>
                  <a:cubicBezTo>
                    <a:pt x="8243" y="4681"/>
                    <a:pt x="8220" y="4557"/>
                    <a:pt x="8243" y="4484"/>
                  </a:cubicBezTo>
                  <a:cubicBezTo>
                    <a:pt x="8265" y="4416"/>
                    <a:pt x="8332" y="4303"/>
                    <a:pt x="8407" y="4303"/>
                  </a:cubicBezTo>
                  <a:cubicBezTo>
                    <a:pt x="8480" y="4303"/>
                    <a:pt x="8587" y="4280"/>
                    <a:pt x="8644" y="4241"/>
                  </a:cubicBezTo>
                  <a:cubicBezTo>
                    <a:pt x="8694" y="4202"/>
                    <a:pt x="8960" y="4088"/>
                    <a:pt x="8908" y="3965"/>
                  </a:cubicBezTo>
                  <a:cubicBezTo>
                    <a:pt x="8858" y="3846"/>
                    <a:pt x="8863" y="3801"/>
                    <a:pt x="8746" y="3722"/>
                  </a:cubicBezTo>
                  <a:cubicBezTo>
                    <a:pt x="8621" y="3637"/>
                    <a:pt x="8366" y="3304"/>
                    <a:pt x="8293" y="3100"/>
                  </a:cubicBezTo>
                  <a:cubicBezTo>
                    <a:pt x="8245" y="2964"/>
                    <a:pt x="8199" y="2873"/>
                    <a:pt x="8164" y="2873"/>
                  </a:cubicBezTo>
                  <a:cubicBezTo>
                    <a:pt x="8146" y="2873"/>
                    <a:pt x="8130" y="2898"/>
                    <a:pt x="8118" y="2954"/>
                  </a:cubicBezTo>
                  <a:cubicBezTo>
                    <a:pt x="8100" y="3060"/>
                    <a:pt x="8035" y="3154"/>
                    <a:pt x="7968" y="3154"/>
                  </a:cubicBezTo>
                  <a:cubicBezTo>
                    <a:pt x="7932" y="3154"/>
                    <a:pt x="7895" y="3126"/>
                    <a:pt x="7865" y="3056"/>
                  </a:cubicBezTo>
                  <a:cubicBezTo>
                    <a:pt x="7785" y="2863"/>
                    <a:pt x="7735" y="2722"/>
                    <a:pt x="7621" y="2660"/>
                  </a:cubicBezTo>
                  <a:cubicBezTo>
                    <a:pt x="7509" y="2598"/>
                    <a:pt x="7509" y="2559"/>
                    <a:pt x="7373" y="2537"/>
                  </a:cubicBezTo>
                  <a:cubicBezTo>
                    <a:pt x="7300" y="2524"/>
                    <a:pt x="7230" y="2487"/>
                    <a:pt x="7184" y="2487"/>
                  </a:cubicBezTo>
                  <a:cubicBezTo>
                    <a:pt x="7147" y="2487"/>
                    <a:pt x="7126" y="2510"/>
                    <a:pt x="7131" y="2587"/>
                  </a:cubicBezTo>
                  <a:cubicBezTo>
                    <a:pt x="7141" y="2762"/>
                    <a:pt x="7170" y="2988"/>
                    <a:pt x="7120" y="3056"/>
                  </a:cubicBezTo>
                  <a:cubicBezTo>
                    <a:pt x="7068" y="3129"/>
                    <a:pt x="7311" y="3332"/>
                    <a:pt x="7243" y="3457"/>
                  </a:cubicBezTo>
                  <a:cubicBezTo>
                    <a:pt x="7170" y="3575"/>
                    <a:pt x="6978" y="3648"/>
                    <a:pt x="6995" y="3739"/>
                  </a:cubicBezTo>
                  <a:cubicBezTo>
                    <a:pt x="7016" y="3825"/>
                    <a:pt x="7149" y="4088"/>
                    <a:pt x="7021" y="4088"/>
                  </a:cubicBezTo>
                  <a:cubicBezTo>
                    <a:pt x="7007" y="4088"/>
                    <a:pt x="6989" y="4085"/>
                    <a:pt x="6967" y="4077"/>
                  </a:cubicBezTo>
                  <a:cubicBezTo>
                    <a:pt x="6753" y="4004"/>
                    <a:pt x="6865" y="3739"/>
                    <a:pt x="6815" y="3682"/>
                  </a:cubicBezTo>
                  <a:cubicBezTo>
                    <a:pt x="6763" y="3621"/>
                    <a:pt x="6487" y="3637"/>
                    <a:pt x="6402" y="3546"/>
                  </a:cubicBezTo>
                  <a:cubicBezTo>
                    <a:pt x="6323" y="3457"/>
                    <a:pt x="6075" y="3304"/>
                    <a:pt x="5956" y="3202"/>
                  </a:cubicBezTo>
                  <a:cubicBezTo>
                    <a:pt x="5833" y="3100"/>
                    <a:pt x="5770" y="2903"/>
                    <a:pt x="5945" y="2626"/>
                  </a:cubicBezTo>
                  <a:cubicBezTo>
                    <a:pt x="6120" y="2350"/>
                    <a:pt x="6476" y="2097"/>
                    <a:pt x="6510" y="1954"/>
                  </a:cubicBezTo>
                  <a:cubicBezTo>
                    <a:pt x="6537" y="1813"/>
                    <a:pt x="6904" y="1780"/>
                    <a:pt x="6883" y="1667"/>
                  </a:cubicBezTo>
                  <a:cubicBezTo>
                    <a:pt x="6865" y="1555"/>
                    <a:pt x="6883" y="1261"/>
                    <a:pt x="6842" y="1227"/>
                  </a:cubicBezTo>
                  <a:cubicBezTo>
                    <a:pt x="6815" y="1207"/>
                    <a:pt x="6722" y="1087"/>
                    <a:pt x="6644" y="1087"/>
                  </a:cubicBezTo>
                  <a:cubicBezTo>
                    <a:pt x="6609" y="1087"/>
                    <a:pt x="6577" y="1110"/>
                    <a:pt x="6555" y="1175"/>
                  </a:cubicBezTo>
                  <a:cubicBezTo>
                    <a:pt x="6498" y="1355"/>
                    <a:pt x="6462" y="1577"/>
                    <a:pt x="6402" y="1577"/>
                  </a:cubicBezTo>
                  <a:cubicBezTo>
                    <a:pt x="6390" y="1577"/>
                    <a:pt x="6377" y="1568"/>
                    <a:pt x="6362" y="1548"/>
                  </a:cubicBezTo>
                  <a:cubicBezTo>
                    <a:pt x="6284" y="1425"/>
                    <a:pt x="6273" y="1125"/>
                    <a:pt x="6148" y="1074"/>
                  </a:cubicBezTo>
                  <a:cubicBezTo>
                    <a:pt x="6024" y="1024"/>
                    <a:pt x="5917" y="792"/>
                    <a:pt x="5917" y="646"/>
                  </a:cubicBezTo>
                  <a:cubicBezTo>
                    <a:pt x="5917" y="505"/>
                    <a:pt x="6047" y="414"/>
                    <a:pt x="6086" y="278"/>
                  </a:cubicBezTo>
                  <a:cubicBezTo>
                    <a:pt x="6131" y="148"/>
                    <a:pt x="6199" y="64"/>
                    <a:pt x="6018" y="13"/>
                  </a:cubicBezTo>
                  <a:cubicBezTo>
                    <a:pt x="5988" y="5"/>
                    <a:pt x="5962" y="1"/>
                    <a:pt x="5939"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8"/>
            <p:cNvSpPr/>
            <p:nvPr/>
          </p:nvSpPr>
          <p:spPr>
            <a:xfrm>
              <a:off x="5067040" y="2758167"/>
              <a:ext cx="10427" cy="9582"/>
            </a:xfrm>
            <a:custGeom>
              <a:avLst/>
              <a:gdLst/>
              <a:ahLst/>
              <a:cxnLst/>
              <a:rect l="l" t="t" r="r" b="b"/>
              <a:pathLst>
                <a:path w="543" h="499" extrusionOk="0">
                  <a:moveTo>
                    <a:pt x="215" y="1"/>
                  </a:moveTo>
                  <a:cubicBezTo>
                    <a:pt x="155" y="1"/>
                    <a:pt x="97" y="31"/>
                    <a:pt x="86" y="86"/>
                  </a:cubicBezTo>
                  <a:cubicBezTo>
                    <a:pt x="40" y="148"/>
                    <a:pt x="11" y="216"/>
                    <a:pt x="6" y="289"/>
                  </a:cubicBezTo>
                  <a:cubicBezTo>
                    <a:pt x="0" y="312"/>
                    <a:pt x="6" y="330"/>
                    <a:pt x="11" y="346"/>
                  </a:cubicBezTo>
                  <a:cubicBezTo>
                    <a:pt x="27" y="376"/>
                    <a:pt x="65" y="381"/>
                    <a:pt x="106" y="381"/>
                  </a:cubicBezTo>
                  <a:cubicBezTo>
                    <a:pt x="125" y="381"/>
                    <a:pt x="146" y="380"/>
                    <a:pt x="164" y="380"/>
                  </a:cubicBezTo>
                  <a:cubicBezTo>
                    <a:pt x="232" y="386"/>
                    <a:pt x="294" y="432"/>
                    <a:pt x="350" y="459"/>
                  </a:cubicBezTo>
                  <a:cubicBezTo>
                    <a:pt x="391" y="481"/>
                    <a:pt x="436" y="498"/>
                    <a:pt x="479" y="498"/>
                  </a:cubicBezTo>
                  <a:cubicBezTo>
                    <a:pt x="501" y="498"/>
                    <a:pt x="523" y="493"/>
                    <a:pt x="542" y="482"/>
                  </a:cubicBezTo>
                  <a:cubicBezTo>
                    <a:pt x="542" y="419"/>
                    <a:pt x="514" y="364"/>
                    <a:pt x="485" y="312"/>
                  </a:cubicBezTo>
                  <a:lnTo>
                    <a:pt x="435" y="211"/>
                  </a:lnTo>
                  <a:cubicBezTo>
                    <a:pt x="401" y="138"/>
                    <a:pt x="362" y="59"/>
                    <a:pt x="289" y="18"/>
                  </a:cubicBezTo>
                  <a:cubicBezTo>
                    <a:pt x="267" y="7"/>
                    <a:pt x="241" y="1"/>
                    <a:pt x="215"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8"/>
            <p:cNvSpPr/>
            <p:nvPr/>
          </p:nvSpPr>
          <p:spPr>
            <a:xfrm>
              <a:off x="5043632" y="2598115"/>
              <a:ext cx="96512" cy="135397"/>
            </a:xfrm>
            <a:custGeom>
              <a:avLst/>
              <a:gdLst/>
              <a:ahLst/>
              <a:cxnLst/>
              <a:rect l="l" t="t" r="r" b="b"/>
              <a:pathLst>
                <a:path w="5026" h="7051" extrusionOk="0">
                  <a:moveTo>
                    <a:pt x="3413" y="0"/>
                  </a:moveTo>
                  <a:cubicBezTo>
                    <a:pt x="3369" y="0"/>
                    <a:pt x="3319" y="5"/>
                    <a:pt x="3262" y="16"/>
                  </a:cubicBezTo>
                  <a:cubicBezTo>
                    <a:pt x="2715" y="123"/>
                    <a:pt x="2422" y="519"/>
                    <a:pt x="2038" y="706"/>
                  </a:cubicBezTo>
                  <a:cubicBezTo>
                    <a:pt x="1654" y="886"/>
                    <a:pt x="1287" y="1011"/>
                    <a:pt x="1089" y="1207"/>
                  </a:cubicBezTo>
                  <a:cubicBezTo>
                    <a:pt x="892" y="1410"/>
                    <a:pt x="678" y="1636"/>
                    <a:pt x="706" y="1851"/>
                  </a:cubicBezTo>
                  <a:cubicBezTo>
                    <a:pt x="734" y="2066"/>
                    <a:pt x="954" y="2189"/>
                    <a:pt x="627" y="2376"/>
                  </a:cubicBezTo>
                  <a:cubicBezTo>
                    <a:pt x="305" y="2556"/>
                    <a:pt x="0" y="2709"/>
                    <a:pt x="248" y="2850"/>
                  </a:cubicBezTo>
                  <a:cubicBezTo>
                    <a:pt x="492" y="2986"/>
                    <a:pt x="474" y="3093"/>
                    <a:pt x="446" y="3184"/>
                  </a:cubicBezTo>
                  <a:cubicBezTo>
                    <a:pt x="412" y="3280"/>
                    <a:pt x="446" y="3460"/>
                    <a:pt x="571" y="3505"/>
                  </a:cubicBezTo>
                  <a:cubicBezTo>
                    <a:pt x="640" y="3535"/>
                    <a:pt x="685" y="3541"/>
                    <a:pt x="710" y="3541"/>
                  </a:cubicBezTo>
                  <a:cubicBezTo>
                    <a:pt x="727" y="3541"/>
                    <a:pt x="734" y="3539"/>
                    <a:pt x="734" y="3539"/>
                  </a:cubicBezTo>
                  <a:cubicBezTo>
                    <a:pt x="871" y="3524"/>
                    <a:pt x="962" y="3472"/>
                    <a:pt x="1040" y="3472"/>
                  </a:cubicBezTo>
                  <a:cubicBezTo>
                    <a:pt x="1140" y="3472"/>
                    <a:pt x="1220" y="3556"/>
                    <a:pt x="1349" y="3906"/>
                  </a:cubicBezTo>
                  <a:cubicBezTo>
                    <a:pt x="1581" y="4533"/>
                    <a:pt x="1761" y="4674"/>
                    <a:pt x="1761" y="4961"/>
                  </a:cubicBezTo>
                  <a:cubicBezTo>
                    <a:pt x="1761" y="5255"/>
                    <a:pt x="1564" y="5685"/>
                    <a:pt x="1654" y="5961"/>
                  </a:cubicBezTo>
                  <a:cubicBezTo>
                    <a:pt x="1746" y="6219"/>
                    <a:pt x="2181" y="7051"/>
                    <a:pt x="2364" y="7051"/>
                  </a:cubicBezTo>
                  <a:cubicBezTo>
                    <a:pt x="2373" y="7051"/>
                    <a:pt x="2381" y="7049"/>
                    <a:pt x="2389" y="7045"/>
                  </a:cubicBezTo>
                  <a:cubicBezTo>
                    <a:pt x="2558" y="6954"/>
                    <a:pt x="2653" y="6328"/>
                    <a:pt x="2817" y="6175"/>
                  </a:cubicBezTo>
                  <a:cubicBezTo>
                    <a:pt x="2986" y="6016"/>
                    <a:pt x="3139" y="5667"/>
                    <a:pt x="3449" y="5588"/>
                  </a:cubicBezTo>
                  <a:cubicBezTo>
                    <a:pt x="3754" y="5515"/>
                    <a:pt x="4155" y="5407"/>
                    <a:pt x="4184" y="4933"/>
                  </a:cubicBezTo>
                  <a:cubicBezTo>
                    <a:pt x="4211" y="4458"/>
                    <a:pt x="4369" y="3460"/>
                    <a:pt x="4262" y="2754"/>
                  </a:cubicBezTo>
                  <a:cubicBezTo>
                    <a:pt x="4184" y="2257"/>
                    <a:pt x="4765" y="1761"/>
                    <a:pt x="4906" y="1546"/>
                  </a:cubicBezTo>
                  <a:cubicBezTo>
                    <a:pt x="5025" y="1357"/>
                    <a:pt x="4978" y="1085"/>
                    <a:pt x="4810" y="1085"/>
                  </a:cubicBezTo>
                  <a:cubicBezTo>
                    <a:pt x="4788" y="1085"/>
                    <a:pt x="4763" y="1089"/>
                    <a:pt x="4736" y="1100"/>
                  </a:cubicBezTo>
                  <a:cubicBezTo>
                    <a:pt x="4542" y="1181"/>
                    <a:pt x="4416" y="1353"/>
                    <a:pt x="4343" y="1353"/>
                  </a:cubicBezTo>
                  <a:cubicBezTo>
                    <a:pt x="4329" y="1353"/>
                    <a:pt x="4317" y="1346"/>
                    <a:pt x="4307" y="1332"/>
                  </a:cubicBezTo>
                  <a:cubicBezTo>
                    <a:pt x="4247" y="1245"/>
                    <a:pt x="4245" y="946"/>
                    <a:pt x="4136" y="946"/>
                  </a:cubicBezTo>
                  <a:cubicBezTo>
                    <a:pt x="4132" y="946"/>
                    <a:pt x="4127" y="947"/>
                    <a:pt x="4121" y="948"/>
                  </a:cubicBezTo>
                  <a:cubicBezTo>
                    <a:pt x="4029" y="973"/>
                    <a:pt x="3659" y="1098"/>
                    <a:pt x="3526" y="1098"/>
                  </a:cubicBezTo>
                  <a:cubicBezTo>
                    <a:pt x="3480" y="1098"/>
                    <a:pt x="3462" y="1083"/>
                    <a:pt x="3494" y="1044"/>
                  </a:cubicBezTo>
                  <a:cubicBezTo>
                    <a:pt x="3619" y="886"/>
                    <a:pt x="4307" y="857"/>
                    <a:pt x="4014" y="615"/>
                  </a:cubicBezTo>
                  <a:cubicBezTo>
                    <a:pt x="3755" y="392"/>
                    <a:pt x="3802" y="0"/>
                    <a:pt x="3413"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8"/>
            <p:cNvSpPr/>
            <p:nvPr/>
          </p:nvSpPr>
          <p:spPr>
            <a:xfrm>
              <a:off x="5020109" y="2678381"/>
              <a:ext cx="44761" cy="49216"/>
            </a:xfrm>
            <a:custGeom>
              <a:avLst/>
              <a:gdLst/>
              <a:ahLst/>
              <a:cxnLst/>
              <a:rect l="l" t="t" r="r" b="b"/>
              <a:pathLst>
                <a:path w="2331" h="2563" extrusionOk="0">
                  <a:moveTo>
                    <a:pt x="558" y="0"/>
                  </a:moveTo>
                  <a:cubicBezTo>
                    <a:pt x="494" y="0"/>
                    <a:pt x="455" y="27"/>
                    <a:pt x="446" y="64"/>
                  </a:cubicBezTo>
                  <a:cubicBezTo>
                    <a:pt x="442" y="85"/>
                    <a:pt x="432" y="93"/>
                    <a:pt x="420" y="93"/>
                  </a:cubicBezTo>
                  <a:cubicBezTo>
                    <a:pt x="390" y="93"/>
                    <a:pt x="341" y="43"/>
                    <a:pt x="305" y="31"/>
                  </a:cubicBezTo>
                  <a:cubicBezTo>
                    <a:pt x="261" y="20"/>
                    <a:pt x="214" y="20"/>
                    <a:pt x="214" y="20"/>
                  </a:cubicBezTo>
                  <a:cubicBezTo>
                    <a:pt x="141" y="155"/>
                    <a:pt x="0" y="583"/>
                    <a:pt x="91" y="692"/>
                  </a:cubicBezTo>
                  <a:cubicBezTo>
                    <a:pt x="186" y="799"/>
                    <a:pt x="261" y="950"/>
                    <a:pt x="519" y="968"/>
                  </a:cubicBezTo>
                  <a:cubicBezTo>
                    <a:pt x="544" y="969"/>
                    <a:pt x="568" y="969"/>
                    <a:pt x="591" y="969"/>
                  </a:cubicBezTo>
                  <a:cubicBezTo>
                    <a:pt x="698" y="969"/>
                    <a:pt x="781" y="960"/>
                    <a:pt x="849" y="960"/>
                  </a:cubicBezTo>
                  <a:cubicBezTo>
                    <a:pt x="922" y="960"/>
                    <a:pt x="978" y="971"/>
                    <a:pt x="1027" y="1013"/>
                  </a:cubicBezTo>
                  <a:cubicBezTo>
                    <a:pt x="1134" y="1104"/>
                    <a:pt x="1609" y="1442"/>
                    <a:pt x="1394" y="1674"/>
                  </a:cubicBezTo>
                  <a:cubicBezTo>
                    <a:pt x="1200" y="1878"/>
                    <a:pt x="820" y="2185"/>
                    <a:pt x="1012" y="2185"/>
                  </a:cubicBezTo>
                  <a:cubicBezTo>
                    <a:pt x="1031" y="2185"/>
                    <a:pt x="1057" y="2182"/>
                    <a:pt x="1090" y="2175"/>
                  </a:cubicBezTo>
                  <a:cubicBezTo>
                    <a:pt x="1125" y="2168"/>
                    <a:pt x="1158" y="2165"/>
                    <a:pt x="1191" y="2165"/>
                  </a:cubicBezTo>
                  <a:cubicBezTo>
                    <a:pt x="1547" y="2165"/>
                    <a:pt x="1738" y="2563"/>
                    <a:pt x="1868" y="2563"/>
                  </a:cubicBezTo>
                  <a:cubicBezTo>
                    <a:pt x="1874" y="2563"/>
                    <a:pt x="1880" y="2562"/>
                    <a:pt x="1886" y="2560"/>
                  </a:cubicBezTo>
                  <a:cubicBezTo>
                    <a:pt x="2022" y="2514"/>
                    <a:pt x="2072" y="2300"/>
                    <a:pt x="1947" y="2086"/>
                  </a:cubicBezTo>
                  <a:cubicBezTo>
                    <a:pt x="1849" y="1914"/>
                    <a:pt x="1839" y="1722"/>
                    <a:pt x="1900" y="1722"/>
                  </a:cubicBezTo>
                  <a:cubicBezTo>
                    <a:pt x="1915" y="1722"/>
                    <a:pt x="1935" y="1735"/>
                    <a:pt x="1959" y="1763"/>
                  </a:cubicBezTo>
                  <a:cubicBezTo>
                    <a:pt x="2008" y="1816"/>
                    <a:pt x="2096" y="1851"/>
                    <a:pt x="2164" y="1851"/>
                  </a:cubicBezTo>
                  <a:cubicBezTo>
                    <a:pt x="2271" y="1851"/>
                    <a:pt x="2330" y="1766"/>
                    <a:pt x="2117" y="1532"/>
                  </a:cubicBezTo>
                  <a:cubicBezTo>
                    <a:pt x="1762" y="1148"/>
                    <a:pt x="1840" y="968"/>
                    <a:pt x="1688" y="843"/>
                  </a:cubicBezTo>
                  <a:cubicBezTo>
                    <a:pt x="1530" y="719"/>
                    <a:pt x="1259" y="460"/>
                    <a:pt x="1134" y="335"/>
                  </a:cubicBezTo>
                  <a:cubicBezTo>
                    <a:pt x="1011" y="217"/>
                    <a:pt x="1073" y="262"/>
                    <a:pt x="842" y="109"/>
                  </a:cubicBezTo>
                  <a:cubicBezTo>
                    <a:pt x="725" y="31"/>
                    <a:pt x="627" y="0"/>
                    <a:pt x="558"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8"/>
            <p:cNvSpPr/>
            <p:nvPr/>
          </p:nvSpPr>
          <p:spPr>
            <a:xfrm>
              <a:off x="5010661" y="2606141"/>
              <a:ext cx="54228" cy="69494"/>
            </a:xfrm>
            <a:custGeom>
              <a:avLst/>
              <a:gdLst/>
              <a:ahLst/>
              <a:cxnLst/>
              <a:rect l="l" t="t" r="r" b="b"/>
              <a:pathLst>
                <a:path w="2824" h="3619" extrusionOk="0">
                  <a:moveTo>
                    <a:pt x="1752" y="1"/>
                  </a:moveTo>
                  <a:cubicBezTo>
                    <a:pt x="1651" y="1"/>
                    <a:pt x="1564" y="12"/>
                    <a:pt x="1503" y="38"/>
                  </a:cubicBezTo>
                  <a:cubicBezTo>
                    <a:pt x="1277" y="145"/>
                    <a:pt x="464" y="564"/>
                    <a:pt x="464" y="671"/>
                  </a:cubicBezTo>
                  <a:cubicBezTo>
                    <a:pt x="464" y="778"/>
                    <a:pt x="464" y="947"/>
                    <a:pt x="537" y="1067"/>
                  </a:cubicBezTo>
                  <a:cubicBezTo>
                    <a:pt x="607" y="1174"/>
                    <a:pt x="662" y="1325"/>
                    <a:pt x="858" y="1325"/>
                  </a:cubicBezTo>
                  <a:cubicBezTo>
                    <a:pt x="887" y="1325"/>
                    <a:pt x="920" y="1322"/>
                    <a:pt x="956" y="1315"/>
                  </a:cubicBezTo>
                  <a:cubicBezTo>
                    <a:pt x="1004" y="1303"/>
                    <a:pt x="1051" y="1299"/>
                    <a:pt x="1093" y="1299"/>
                  </a:cubicBezTo>
                  <a:cubicBezTo>
                    <a:pt x="1286" y="1299"/>
                    <a:pt x="1383" y="1399"/>
                    <a:pt x="1118" y="1450"/>
                  </a:cubicBezTo>
                  <a:cubicBezTo>
                    <a:pt x="1066" y="1460"/>
                    <a:pt x="1011" y="1465"/>
                    <a:pt x="957" y="1465"/>
                  </a:cubicBezTo>
                  <a:cubicBezTo>
                    <a:pt x="682" y="1465"/>
                    <a:pt x="411" y="1342"/>
                    <a:pt x="368" y="1190"/>
                  </a:cubicBezTo>
                  <a:cubicBezTo>
                    <a:pt x="343" y="1089"/>
                    <a:pt x="269" y="1026"/>
                    <a:pt x="202" y="1026"/>
                  </a:cubicBezTo>
                  <a:cubicBezTo>
                    <a:pt x="145" y="1026"/>
                    <a:pt x="94" y="1070"/>
                    <a:pt x="81" y="1174"/>
                  </a:cubicBezTo>
                  <a:cubicBezTo>
                    <a:pt x="47" y="1405"/>
                    <a:pt x="1" y="1682"/>
                    <a:pt x="97" y="1851"/>
                  </a:cubicBezTo>
                  <a:cubicBezTo>
                    <a:pt x="188" y="2015"/>
                    <a:pt x="170" y="2218"/>
                    <a:pt x="402" y="2279"/>
                  </a:cubicBezTo>
                  <a:cubicBezTo>
                    <a:pt x="633" y="2336"/>
                    <a:pt x="797" y="2443"/>
                    <a:pt x="724" y="2568"/>
                  </a:cubicBezTo>
                  <a:cubicBezTo>
                    <a:pt x="650" y="2684"/>
                    <a:pt x="551" y="2892"/>
                    <a:pt x="415" y="2892"/>
                  </a:cubicBezTo>
                  <a:cubicBezTo>
                    <a:pt x="406" y="2892"/>
                    <a:pt x="396" y="2891"/>
                    <a:pt x="385" y="2889"/>
                  </a:cubicBezTo>
                  <a:cubicBezTo>
                    <a:pt x="264" y="2867"/>
                    <a:pt x="104" y="2735"/>
                    <a:pt x="43" y="2735"/>
                  </a:cubicBezTo>
                  <a:cubicBezTo>
                    <a:pt x="27" y="2735"/>
                    <a:pt x="18" y="2744"/>
                    <a:pt x="18" y="2766"/>
                  </a:cubicBezTo>
                  <a:cubicBezTo>
                    <a:pt x="18" y="2873"/>
                    <a:pt x="81" y="2906"/>
                    <a:pt x="232" y="3058"/>
                  </a:cubicBezTo>
                  <a:cubicBezTo>
                    <a:pt x="385" y="3211"/>
                    <a:pt x="204" y="3425"/>
                    <a:pt x="339" y="3488"/>
                  </a:cubicBezTo>
                  <a:cubicBezTo>
                    <a:pt x="439" y="3533"/>
                    <a:pt x="902" y="3618"/>
                    <a:pt x="1149" y="3618"/>
                  </a:cubicBezTo>
                  <a:cubicBezTo>
                    <a:pt x="1239" y="3618"/>
                    <a:pt x="1301" y="3607"/>
                    <a:pt x="1305" y="3578"/>
                  </a:cubicBezTo>
                  <a:cubicBezTo>
                    <a:pt x="1321" y="3474"/>
                    <a:pt x="1450" y="3182"/>
                    <a:pt x="1191" y="3182"/>
                  </a:cubicBezTo>
                  <a:cubicBezTo>
                    <a:pt x="1184" y="3182"/>
                    <a:pt x="1177" y="3182"/>
                    <a:pt x="1170" y="3183"/>
                  </a:cubicBezTo>
                  <a:cubicBezTo>
                    <a:pt x="978" y="3190"/>
                    <a:pt x="793" y="3246"/>
                    <a:pt x="684" y="3246"/>
                  </a:cubicBezTo>
                  <a:cubicBezTo>
                    <a:pt x="626" y="3246"/>
                    <a:pt x="589" y="3230"/>
                    <a:pt x="583" y="3183"/>
                  </a:cubicBezTo>
                  <a:cubicBezTo>
                    <a:pt x="573" y="3063"/>
                    <a:pt x="625" y="2922"/>
                    <a:pt x="774" y="2922"/>
                  </a:cubicBezTo>
                  <a:cubicBezTo>
                    <a:pt x="799" y="2922"/>
                    <a:pt x="828" y="2926"/>
                    <a:pt x="860" y="2935"/>
                  </a:cubicBezTo>
                  <a:cubicBezTo>
                    <a:pt x="952" y="2962"/>
                    <a:pt x="1064" y="2977"/>
                    <a:pt x="1164" y="2977"/>
                  </a:cubicBezTo>
                  <a:cubicBezTo>
                    <a:pt x="1295" y="2977"/>
                    <a:pt x="1403" y="2951"/>
                    <a:pt x="1412" y="2889"/>
                  </a:cubicBezTo>
                  <a:cubicBezTo>
                    <a:pt x="1430" y="2782"/>
                    <a:pt x="1368" y="2539"/>
                    <a:pt x="1485" y="2443"/>
                  </a:cubicBezTo>
                  <a:cubicBezTo>
                    <a:pt x="1610" y="2354"/>
                    <a:pt x="1858" y="2015"/>
                    <a:pt x="1796" y="1880"/>
                  </a:cubicBezTo>
                  <a:cubicBezTo>
                    <a:pt x="1735" y="1744"/>
                    <a:pt x="2225" y="1218"/>
                    <a:pt x="2225" y="1218"/>
                  </a:cubicBezTo>
                  <a:cubicBezTo>
                    <a:pt x="2298" y="1111"/>
                    <a:pt x="2609" y="778"/>
                    <a:pt x="2699" y="593"/>
                  </a:cubicBezTo>
                  <a:cubicBezTo>
                    <a:pt x="2790" y="411"/>
                    <a:pt x="2824" y="179"/>
                    <a:pt x="2485" y="101"/>
                  </a:cubicBezTo>
                  <a:cubicBezTo>
                    <a:pt x="2254" y="51"/>
                    <a:pt x="1970" y="1"/>
                    <a:pt x="1752"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8"/>
            <p:cNvSpPr/>
            <p:nvPr/>
          </p:nvSpPr>
          <p:spPr>
            <a:xfrm>
              <a:off x="4967225" y="2675578"/>
              <a:ext cx="20278" cy="16745"/>
            </a:xfrm>
            <a:custGeom>
              <a:avLst/>
              <a:gdLst/>
              <a:ahLst/>
              <a:cxnLst/>
              <a:rect l="l" t="t" r="r" b="b"/>
              <a:pathLst>
                <a:path w="1056" h="872" extrusionOk="0">
                  <a:moveTo>
                    <a:pt x="263" y="1"/>
                  </a:moveTo>
                  <a:cubicBezTo>
                    <a:pt x="244" y="1"/>
                    <a:pt x="226" y="1"/>
                    <a:pt x="209" y="2"/>
                  </a:cubicBezTo>
                  <a:cubicBezTo>
                    <a:pt x="146" y="2"/>
                    <a:pt x="90" y="52"/>
                    <a:pt x="79" y="114"/>
                  </a:cubicBezTo>
                  <a:cubicBezTo>
                    <a:pt x="56" y="267"/>
                    <a:pt x="0" y="533"/>
                    <a:pt x="61" y="622"/>
                  </a:cubicBezTo>
                  <a:cubicBezTo>
                    <a:pt x="118" y="717"/>
                    <a:pt x="177" y="871"/>
                    <a:pt x="254" y="871"/>
                  </a:cubicBezTo>
                  <a:cubicBezTo>
                    <a:pt x="278" y="871"/>
                    <a:pt x="304" y="856"/>
                    <a:pt x="332" y="820"/>
                  </a:cubicBezTo>
                  <a:cubicBezTo>
                    <a:pt x="457" y="668"/>
                    <a:pt x="440" y="471"/>
                    <a:pt x="548" y="424"/>
                  </a:cubicBezTo>
                  <a:cubicBezTo>
                    <a:pt x="655" y="374"/>
                    <a:pt x="1056" y="210"/>
                    <a:pt x="733" y="86"/>
                  </a:cubicBezTo>
                  <a:cubicBezTo>
                    <a:pt x="558" y="18"/>
                    <a:pt x="386" y="1"/>
                    <a:pt x="263"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8"/>
            <p:cNvSpPr/>
            <p:nvPr/>
          </p:nvSpPr>
          <p:spPr>
            <a:xfrm>
              <a:off x="4977499" y="2678784"/>
              <a:ext cx="27536" cy="25808"/>
            </a:xfrm>
            <a:custGeom>
              <a:avLst/>
              <a:gdLst/>
              <a:ahLst/>
              <a:cxnLst/>
              <a:rect l="l" t="t" r="r" b="b"/>
              <a:pathLst>
                <a:path w="1434" h="1344" extrusionOk="0">
                  <a:moveTo>
                    <a:pt x="1046" y="0"/>
                  </a:moveTo>
                  <a:cubicBezTo>
                    <a:pt x="1032" y="0"/>
                    <a:pt x="1015" y="9"/>
                    <a:pt x="995" y="27"/>
                  </a:cubicBezTo>
                  <a:cubicBezTo>
                    <a:pt x="853" y="154"/>
                    <a:pt x="810" y="325"/>
                    <a:pt x="727" y="325"/>
                  </a:cubicBezTo>
                  <a:cubicBezTo>
                    <a:pt x="710" y="325"/>
                    <a:pt x="693" y="318"/>
                    <a:pt x="672" y="304"/>
                  </a:cubicBezTo>
                  <a:cubicBezTo>
                    <a:pt x="571" y="224"/>
                    <a:pt x="442" y="118"/>
                    <a:pt x="339" y="118"/>
                  </a:cubicBezTo>
                  <a:cubicBezTo>
                    <a:pt x="318" y="118"/>
                    <a:pt x="297" y="123"/>
                    <a:pt x="278" y="134"/>
                  </a:cubicBezTo>
                  <a:cubicBezTo>
                    <a:pt x="170" y="196"/>
                    <a:pt x="75" y="286"/>
                    <a:pt x="75" y="286"/>
                  </a:cubicBezTo>
                  <a:cubicBezTo>
                    <a:pt x="13" y="393"/>
                    <a:pt x="0" y="546"/>
                    <a:pt x="63" y="562"/>
                  </a:cubicBezTo>
                  <a:cubicBezTo>
                    <a:pt x="120" y="580"/>
                    <a:pt x="75" y="671"/>
                    <a:pt x="91" y="732"/>
                  </a:cubicBezTo>
                  <a:cubicBezTo>
                    <a:pt x="103" y="773"/>
                    <a:pt x="158" y="780"/>
                    <a:pt x="229" y="780"/>
                  </a:cubicBezTo>
                  <a:cubicBezTo>
                    <a:pt x="267" y="780"/>
                    <a:pt x="308" y="778"/>
                    <a:pt x="351" y="778"/>
                  </a:cubicBezTo>
                  <a:cubicBezTo>
                    <a:pt x="474" y="778"/>
                    <a:pt x="644" y="840"/>
                    <a:pt x="441" y="885"/>
                  </a:cubicBezTo>
                  <a:cubicBezTo>
                    <a:pt x="244" y="929"/>
                    <a:pt x="109" y="947"/>
                    <a:pt x="227" y="1054"/>
                  </a:cubicBezTo>
                  <a:cubicBezTo>
                    <a:pt x="335" y="1147"/>
                    <a:pt x="383" y="1344"/>
                    <a:pt x="525" y="1344"/>
                  </a:cubicBezTo>
                  <a:cubicBezTo>
                    <a:pt x="546" y="1344"/>
                    <a:pt x="568" y="1340"/>
                    <a:pt x="594" y="1330"/>
                  </a:cubicBezTo>
                  <a:cubicBezTo>
                    <a:pt x="797" y="1252"/>
                    <a:pt x="1011" y="1145"/>
                    <a:pt x="1102" y="1145"/>
                  </a:cubicBezTo>
                  <a:cubicBezTo>
                    <a:pt x="1145" y="1145"/>
                    <a:pt x="1235" y="1170"/>
                    <a:pt x="1306" y="1170"/>
                  </a:cubicBezTo>
                  <a:cubicBezTo>
                    <a:pt x="1381" y="1170"/>
                    <a:pt x="1434" y="1141"/>
                    <a:pt x="1378" y="1020"/>
                  </a:cubicBezTo>
                  <a:cubicBezTo>
                    <a:pt x="1271" y="794"/>
                    <a:pt x="1164" y="760"/>
                    <a:pt x="1130" y="591"/>
                  </a:cubicBezTo>
                  <a:cubicBezTo>
                    <a:pt x="1105" y="442"/>
                    <a:pt x="1150" y="0"/>
                    <a:pt x="1046"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8"/>
            <p:cNvSpPr/>
            <p:nvPr/>
          </p:nvSpPr>
          <p:spPr>
            <a:xfrm>
              <a:off x="4970682" y="2655588"/>
              <a:ext cx="14459" cy="9544"/>
            </a:xfrm>
            <a:custGeom>
              <a:avLst/>
              <a:gdLst/>
              <a:ahLst/>
              <a:cxnLst/>
              <a:rect l="l" t="t" r="r" b="b"/>
              <a:pathLst>
                <a:path w="753" h="497" extrusionOk="0">
                  <a:moveTo>
                    <a:pt x="601" y="0"/>
                  </a:moveTo>
                  <a:cubicBezTo>
                    <a:pt x="522" y="0"/>
                    <a:pt x="418" y="38"/>
                    <a:pt x="418" y="38"/>
                  </a:cubicBezTo>
                  <a:cubicBezTo>
                    <a:pt x="232" y="145"/>
                    <a:pt x="0" y="422"/>
                    <a:pt x="125" y="483"/>
                  </a:cubicBezTo>
                  <a:cubicBezTo>
                    <a:pt x="143" y="492"/>
                    <a:pt x="163" y="496"/>
                    <a:pt x="185" y="496"/>
                  </a:cubicBezTo>
                  <a:cubicBezTo>
                    <a:pt x="311" y="496"/>
                    <a:pt x="486" y="359"/>
                    <a:pt x="553" y="287"/>
                  </a:cubicBezTo>
                  <a:cubicBezTo>
                    <a:pt x="753" y="53"/>
                    <a:pt x="695" y="0"/>
                    <a:pt x="601"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8"/>
            <p:cNvSpPr/>
            <p:nvPr/>
          </p:nvSpPr>
          <p:spPr>
            <a:xfrm>
              <a:off x="4976846" y="2661425"/>
              <a:ext cx="22121" cy="13000"/>
            </a:xfrm>
            <a:custGeom>
              <a:avLst/>
              <a:gdLst/>
              <a:ahLst/>
              <a:cxnLst/>
              <a:rect l="l" t="t" r="r" b="b"/>
              <a:pathLst>
                <a:path w="1152" h="677" extrusionOk="0">
                  <a:moveTo>
                    <a:pt x="877" y="0"/>
                  </a:moveTo>
                  <a:cubicBezTo>
                    <a:pt x="807" y="0"/>
                    <a:pt x="739" y="69"/>
                    <a:pt x="678" y="152"/>
                  </a:cubicBezTo>
                  <a:cubicBezTo>
                    <a:pt x="644" y="194"/>
                    <a:pt x="603" y="209"/>
                    <a:pt x="563" y="209"/>
                  </a:cubicBezTo>
                  <a:cubicBezTo>
                    <a:pt x="490" y="209"/>
                    <a:pt x="420" y="158"/>
                    <a:pt x="401" y="118"/>
                  </a:cubicBezTo>
                  <a:cubicBezTo>
                    <a:pt x="388" y="93"/>
                    <a:pt x="361" y="85"/>
                    <a:pt x="335" y="85"/>
                  </a:cubicBezTo>
                  <a:cubicBezTo>
                    <a:pt x="298" y="85"/>
                    <a:pt x="261" y="101"/>
                    <a:pt x="261" y="101"/>
                  </a:cubicBezTo>
                  <a:cubicBezTo>
                    <a:pt x="170" y="304"/>
                    <a:pt x="0" y="502"/>
                    <a:pt x="204" y="518"/>
                  </a:cubicBezTo>
                  <a:cubicBezTo>
                    <a:pt x="401" y="530"/>
                    <a:pt x="430" y="592"/>
                    <a:pt x="448" y="653"/>
                  </a:cubicBezTo>
                  <a:cubicBezTo>
                    <a:pt x="452" y="670"/>
                    <a:pt x="466" y="677"/>
                    <a:pt x="489" y="677"/>
                  </a:cubicBezTo>
                  <a:cubicBezTo>
                    <a:pt x="550" y="677"/>
                    <a:pt x="670" y="625"/>
                    <a:pt x="786" y="592"/>
                  </a:cubicBezTo>
                  <a:cubicBezTo>
                    <a:pt x="938" y="546"/>
                    <a:pt x="1091" y="564"/>
                    <a:pt x="1118" y="411"/>
                  </a:cubicBezTo>
                  <a:cubicBezTo>
                    <a:pt x="1152" y="259"/>
                    <a:pt x="1091" y="179"/>
                    <a:pt x="983" y="56"/>
                  </a:cubicBezTo>
                  <a:cubicBezTo>
                    <a:pt x="947" y="17"/>
                    <a:pt x="912" y="0"/>
                    <a:pt x="877"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8"/>
            <p:cNvSpPr/>
            <p:nvPr/>
          </p:nvSpPr>
          <p:spPr>
            <a:xfrm>
              <a:off x="4985948" y="2646236"/>
              <a:ext cx="6759" cy="3821"/>
            </a:xfrm>
            <a:custGeom>
              <a:avLst/>
              <a:gdLst/>
              <a:ahLst/>
              <a:cxnLst/>
              <a:rect l="l" t="t" r="r" b="b"/>
              <a:pathLst>
                <a:path w="352" h="199" extrusionOk="0">
                  <a:moveTo>
                    <a:pt x="189" y="0"/>
                  </a:moveTo>
                  <a:cubicBezTo>
                    <a:pt x="150" y="0"/>
                    <a:pt x="109" y="11"/>
                    <a:pt x="68" y="22"/>
                  </a:cubicBezTo>
                  <a:lnTo>
                    <a:pt x="18" y="73"/>
                  </a:lnTo>
                  <a:cubicBezTo>
                    <a:pt x="7" y="90"/>
                    <a:pt x="1" y="113"/>
                    <a:pt x="13" y="130"/>
                  </a:cubicBezTo>
                  <a:cubicBezTo>
                    <a:pt x="41" y="175"/>
                    <a:pt x="114" y="191"/>
                    <a:pt x="177" y="198"/>
                  </a:cubicBezTo>
                  <a:cubicBezTo>
                    <a:pt x="227" y="198"/>
                    <a:pt x="284" y="198"/>
                    <a:pt x="312" y="157"/>
                  </a:cubicBezTo>
                  <a:cubicBezTo>
                    <a:pt x="352" y="113"/>
                    <a:pt x="312" y="34"/>
                    <a:pt x="250" y="11"/>
                  </a:cubicBezTo>
                  <a:cubicBezTo>
                    <a:pt x="230" y="3"/>
                    <a:pt x="210" y="0"/>
                    <a:pt x="189"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8"/>
            <p:cNvSpPr/>
            <p:nvPr/>
          </p:nvSpPr>
          <p:spPr>
            <a:xfrm>
              <a:off x="5039926" y="2703882"/>
              <a:ext cx="4167" cy="5396"/>
            </a:xfrm>
            <a:custGeom>
              <a:avLst/>
              <a:gdLst/>
              <a:ahLst/>
              <a:cxnLst/>
              <a:rect l="l" t="t" r="r" b="b"/>
              <a:pathLst>
                <a:path w="217" h="281" extrusionOk="0">
                  <a:moveTo>
                    <a:pt x="130" y="1"/>
                  </a:moveTo>
                  <a:cubicBezTo>
                    <a:pt x="88" y="1"/>
                    <a:pt x="45" y="28"/>
                    <a:pt x="29" y="63"/>
                  </a:cubicBezTo>
                  <a:cubicBezTo>
                    <a:pt x="1" y="109"/>
                    <a:pt x="18" y="170"/>
                    <a:pt x="29" y="221"/>
                  </a:cubicBezTo>
                  <a:lnTo>
                    <a:pt x="81" y="266"/>
                  </a:lnTo>
                  <a:cubicBezTo>
                    <a:pt x="93" y="275"/>
                    <a:pt x="108" y="280"/>
                    <a:pt x="122" y="280"/>
                  </a:cubicBezTo>
                  <a:cubicBezTo>
                    <a:pt x="127" y="280"/>
                    <a:pt x="132" y="280"/>
                    <a:pt x="136" y="278"/>
                  </a:cubicBezTo>
                  <a:cubicBezTo>
                    <a:pt x="182" y="255"/>
                    <a:pt x="204" y="187"/>
                    <a:pt x="211" y="136"/>
                  </a:cubicBezTo>
                  <a:cubicBezTo>
                    <a:pt x="216" y="91"/>
                    <a:pt x="216" y="41"/>
                    <a:pt x="182" y="18"/>
                  </a:cubicBezTo>
                  <a:cubicBezTo>
                    <a:pt x="167" y="6"/>
                    <a:pt x="148" y="1"/>
                    <a:pt x="130"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8"/>
            <p:cNvSpPr/>
            <p:nvPr/>
          </p:nvSpPr>
          <p:spPr>
            <a:xfrm>
              <a:off x="5024660" y="2713887"/>
              <a:ext cx="11925" cy="9832"/>
            </a:xfrm>
            <a:custGeom>
              <a:avLst/>
              <a:gdLst/>
              <a:ahLst/>
              <a:cxnLst/>
              <a:rect l="l" t="t" r="r" b="b"/>
              <a:pathLst>
                <a:path w="621" h="512" extrusionOk="0">
                  <a:moveTo>
                    <a:pt x="199" y="1"/>
                  </a:moveTo>
                  <a:cubicBezTo>
                    <a:pt x="191" y="1"/>
                    <a:pt x="183" y="2"/>
                    <a:pt x="175" y="5"/>
                  </a:cubicBezTo>
                  <a:lnTo>
                    <a:pt x="159" y="10"/>
                  </a:lnTo>
                  <a:cubicBezTo>
                    <a:pt x="136" y="16"/>
                    <a:pt x="125" y="33"/>
                    <a:pt x="118" y="55"/>
                  </a:cubicBezTo>
                  <a:cubicBezTo>
                    <a:pt x="97" y="174"/>
                    <a:pt x="1" y="276"/>
                    <a:pt x="57" y="372"/>
                  </a:cubicBezTo>
                  <a:cubicBezTo>
                    <a:pt x="101" y="449"/>
                    <a:pt x="198" y="511"/>
                    <a:pt x="262" y="511"/>
                  </a:cubicBezTo>
                  <a:cubicBezTo>
                    <a:pt x="287" y="511"/>
                    <a:pt x="307" y="501"/>
                    <a:pt x="316" y="479"/>
                  </a:cubicBezTo>
                  <a:cubicBezTo>
                    <a:pt x="332" y="438"/>
                    <a:pt x="370" y="429"/>
                    <a:pt x="407" y="429"/>
                  </a:cubicBezTo>
                  <a:cubicBezTo>
                    <a:pt x="437" y="429"/>
                    <a:pt x="466" y="435"/>
                    <a:pt x="486" y="435"/>
                  </a:cubicBezTo>
                  <a:cubicBezTo>
                    <a:pt x="532" y="435"/>
                    <a:pt x="621" y="417"/>
                    <a:pt x="514" y="265"/>
                  </a:cubicBezTo>
                  <a:cubicBezTo>
                    <a:pt x="441" y="157"/>
                    <a:pt x="368" y="231"/>
                    <a:pt x="254" y="28"/>
                  </a:cubicBezTo>
                  <a:cubicBezTo>
                    <a:pt x="242" y="11"/>
                    <a:pt x="220" y="1"/>
                    <a:pt x="199"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8"/>
            <p:cNvSpPr/>
            <p:nvPr/>
          </p:nvSpPr>
          <p:spPr>
            <a:xfrm>
              <a:off x="5001694" y="2676672"/>
              <a:ext cx="11176" cy="14421"/>
            </a:xfrm>
            <a:custGeom>
              <a:avLst/>
              <a:gdLst/>
              <a:ahLst/>
              <a:cxnLst/>
              <a:rect l="l" t="t" r="r" b="b"/>
              <a:pathLst>
                <a:path w="582" h="751" extrusionOk="0">
                  <a:moveTo>
                    <a:pt x="375" y="1"/>
                  </a:moveTo>
                  <a:cubicBezTo>
                    <a:pt x="286" y="1"/>
                    <a:pt x="217" y="104"/>
                    <a:pt x="170" y="125"/>
                  </a:cubicBezTo>
                  <a:cubicBezTo>
                    <a:pt x="141" y="143"/>
                    <a:pt x="129" y="171"/>
                    <a:pt x="141" y="198"/>
                  </a:cubicBezTo>
                  <a:cubicBezTo>
                    <a:pt x="163" y="260"/>
                    <a:pt x="186" y="294"/>
                    <a:pt x="102" y="334"/>
                  </a:cubicBezTo>
                  <a:cubicBezTo>
                    <a:pt x="0" y="385"/>
                    <a:pt x="40" y="385"/>
                    <a:pt x="141" y="537"/>
                  </a:cubicBezTo>
                  <a:cubicBezTo>
                    <a:pt x="221" y="655"/>
                    <a:pt x="269" y="751"/>
                    <a:pt x="321" y="751"/>
                  </a:cubicBezTo>
                  <a:cubicBezTo>
                    <a:pt x="339" y="751"/>
                    <a:pt x="358" y="739"/>
                    <a:pt x="378" y="713"/>
                  </a:cubicBezTo>
                  <a:cubicBezTo>
                    <a:pt x="462" y="611"/>
                    <a:pt x="581" y="435"/>
                    <a:pt x="491" y="357"/>
                  </a:cubicBezTo>
                  <a:cubicBezTo>
                    <a:pt x="400" y="273"/>
                    <a:pt x="530" y="7"/>
                    <a:pt x="389" y="2"/>
                  </a:cubicBezTo>
                  <a:cubicBezTo>
                    <a:pt x="384" y="1"/>
                    <a:pt x="379" y="1"/>
                    <a:pt x="375"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8"/>
            <p:cNvSpPr/>
            <p:nvPr/>
          </p:nvSpPr>
          <p:spPr>
            <a:xfrm>
              <a:off x="4996797" y="2641032"/>
              <a:ext cx="10773" cy="13173"/>
            </a:xfrm>
            <a:custGeom>
              <a:avLst/>
              <a:gdLst/>
              <a:ahLst/>
              <a:cxnLst/>
              <a:rect l="l" t="t" r="r" b="b"/>
              <a:pathLst>
                <a:path w="561" h="686" extrusionOk="0">
                  <a:moveTo>
                    <a:pt x="84" y="0"/>
                  </a:moveTo>
                  <a:cubicBezTo>
                    <a:pt x="1" y="0"/>
                    <a:pt x="11" y="68"/>
                    <a:pt x="11" y="68"/>
                  </a:cubicBezTo>
                  <a:cubicBezTo>
                    <a:pt x="52" y="170"/>
                    <a:pt x="141" y="191"/>
                    <a:pt x="141" y="271"/>
                  </a:cubicBezTo>
                  <a:cubicBezTo>
                    <a:pt x="141" y="355"/>
                    <a:pt x="1" y="418"/>
                    <a:pt x="193" y="496"/>
                  </a:cubicBezTo>
                  <a:cubicBezTo>
                    <a:pt x="352" y="560"/>
                    <a:pt x="459" y="686"/>
                    <a:pt x="507" y="686"/>
                  </a:cubicBezTo>
                  <a:cubicBezTo>
                    <a:pt x="519" y="686"/>
                    <a:pt x="527" y="678"/>
                    <a:pt x="532" y="660"/>
                  </a:cubicBezTo>
                  <a:cubicBezTo>
                    <a:pt x="553" y="571"/>
                    <a:pt x="560" y="394"/>
                    <a:pt x="503" y="311"/>
                  </a:cubicBezTo>
                  <a:cubicBezTo>
                    <a:pt x="441" y="232"/>
                    <a:pt x="345" y="90"/>
                    <a:pt x="243" y="45"/>
                  </a:cubicBezTo>
                  <a:cubicBezTo>
                    <a:pt x="169" y="12"/>
                    <a:pt x="118" y="0"/>
                    <a:pt x="8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8"/>
            <p:cNvSpPr/>
            <p:nvPr/>
          </p:nvSpPr>
          <p:spPr>
            <a:xfrm>
              <a:off x="4985429" y="2651766"/>
              <a:ext cx="8142" cy="5089"/>
            </a:xfrm>
            <a:custGeom>
              <a:avLst/>
              <a:gdLst/>
              <a:ahLst/>
              <a:cxnLst/>
              <a:rect l="l" t="t" r="r" b="b"/>
              <a:pathLst>
                <a:path w="424" h="265" extrusionOk="0">
                  <a:moveTo>
                    <a:pt x="217" y="1"/>
                  </a:moveTo>
                  <a:cubicBezTo>
                    <a:pt x="117" y="1"/>
                    <a:pt x="51" y="51"/>
                    <a:pt x="51" y="51"/>
                  </a:cubicBezTo>
                  <a:cubicBezTo>
                    <a:pt x="1" y="67"/>
                    <a:pt x="22" y="265"/>
                    <a:pt x="124" y="265"/>
                  </a:cubicBezTo>
                  <a:cubicBezTo>
                    <a:pt x="225" y="265"/>
                    <a:pt x="423" y="56"/>
                    <a:pt x="316" y="17"/>
                  </a:cubicBezTo>
                  <a:cubicBezTo>
                    <a:pt x="281" y="5"/>
                    <a:pt x="247" y="1"/>
                    <a:pt x="217"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8"/>
            <p:cNvSpPr/>
            <p:nvPr/>
          </p:nvSpPr>
          <p:spPr>
            <a:xfrm>
              <a:off x="5000158" y="2661656"/>
              <a:ext cx="9563" cy="9832"/>
            </a:xfrm>
            <a:custGeom>
              <a:avLst/>
              <a:gdLst/>
              <a:ahLst/>
              <a:cxnLst/>
              <a:rect l="l" t="t" r="r" b="b"/>
              <a:pathLst>
                <a:path w="498" h="512" extrusionOk="0">
                  <a:moveTo>
                    <a:pt x="382" y="0"/>
                  </a:moveTo>
                  <a:cubicBezTo>
                    <a:pt x="374" y="0"/>
                    <a:pt x="365" y="2"/>
                    <a:pt x="357" y="5"/>
                  </a:cubicBezTo>
                  <a:cubicBezTo>
                    <a:pt x="281" y="33"/>
                    <a:pt x="158" y="85"/>
                    <a:pt x="110" y="85"/>
                  </a:cubicBezTo>
                  <a:cubicBezTo>
                    <a:pt x="100" y="85"/>
                    <a:pt x="94" y="83"/>
                    <a:pt x="91" y="78"/>
                  </a:cubicBezTo>
                  <a:cubicBezTo>
                    <a:pt x="68" y="44"/>
                    <a:pt x="0" y="39"/>
                    <a:pt x="0" y="39"/>
                  </a:cubicBezTo>
                  <a:lnTo>
                    <a:pt x="0" y="39"/>
                  </a:lnTo>
                  <a:cubicBezTo>
                    <a:pt x="52" y="140"/>
                    <a:pt x="29" y="370"/>
                    <a:pt x="120" y="370"/>
                  </a:cubicBezTo>
                  <a:cubicBezTo>
                    <a:pt x="216" y="370"/>
                    <a:pt x="221" y="404"/>
                    <a:pt x="277" y="467"/>
                  </a:cubicBezTo>
                  <a:cubicBezTo>
                    <a:pt x="298" y="490"/>
                    <a:pt x="340" y="512"/>
                    <a:pt x="382" y="512"/>
                  </a:cubicBezTo>
                  <a:cubicBezTo>
                    <a:pt x="440" y="512"/>
                    <a:pt x="498" y="470"/>
                    <a:pt x="498" y="331"/>
                  </a:cubicBezTo>
                  <a:cubicBezTo>
                    <a:pt x="498" y="117"/>
                    <a:pt x="456" y="0"/>
                    <a:pt x="382"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8"/>
            <p:cNvSpPr/>
            <p:nvPr/>
          </p:nvSpPr>
          <p:spPr>
            <a:xfrm>
              <a:off x="5008395" y="2646601"/>
              <a:ext cx="6318" cy="6356"/>
            </a:xfrm>
            <a:custGeom>
              <a:avLst/>
              <a:gdLst/>
              <a:ahLst/>
              <a:cxnLst/>
              <a:rect l="l" t="t" r="r" b="b"/>
              <a:pathLst>
                <a:path w="329" h="331" extrusionOk="0">
                  <a:moveTo>
                    <a:pt x="43" y="1"/>
                  </a:moveTo>
                  <a:cubicBezTo>
                    <a:pt x="12" y="1"/>
                    <a:pt x="1" y="15"/>
                    <a:pt x="1" y="15"/>
                  </a:cubicBezTo>
                  <a:cubicBezTo>
                    <a:pt x="29" y="83"/>
                    <a:pt x="17" y="331"/>
                    <a:pt x="142" y="331"/>
                  </a:cubicBezTo>
                  <a:cubicBezTo>
                    <a:pt x="266" y="331"/>
                    <a:pt x="329" y="145"/>
                    <a:pt x="181" y="54"/>
                  </a:cubicBezTo>
                  <a:cubicBezTo>
                    <a:pt x="115" y="12"/>
                    <a:pt x="71" y="1"/>
                    <a:pt x="43"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8"/>
            <p:cNvSpPr/>
            <p:nvPr/>
          </p:nvSpPr>
          <p:spPr>
            <a:xfrm>
              <a:off x="5010892" y="2668165"/>
              <a:ext cx="5031" cy="5934"/>
            </a:xfrm>
            <a:custGeom>
              <a:avLst/>
              <a:gdLst/>
              <a:ahLst/>
              <a:cxnLst/>
              <a:rect l="l" t="t" r="r" b="b"/>
              <a:pathLst>
                <a:path w="262" h="309" extrusionOk="0">
                  <a:moveTo>
                    <a:pt x="145" y="0"/>
                  </a:moveTo>
                  <a:cubicBezTo>
                    <a:pt x="126" y="0"/>
                    <a:pt x="113" y="15"/>
                    <a:pt x="113" y="15"/>
                  </a:cubicBezTo>
                  <a:cubicBezTo>
                    <a:pt x="23" y="106"/>
                    <a:pt x="1" y="208"/>
                    <a:pt x="74" y="247"/>
                  </a:cubicBezTo>
                  <a:cubicBezTo>
                    <a:pt x="113" y="268"/>
                    <a:pt x="170" y="309"/>
                    <a:pt x="209" y="309"/>
                  </a:cubicBezTo>
                  <a:cubicBezTo>
                    <a:pt x="243" y="309"/>
                    <a:pt x="262" y="276"/>
                    <a:pt x="238" y="167"/>
                  </a:cubicBezTo>
                  <a:cubicBezTo>
                    <a:pt x="208" y="29"/>
                    <a:pt x="171" y="0"/>
                    <a:pt x="145"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8"/>
            <p:cNvSpPr/>
            <p:nvPr/>
          </p:nvSpPr>
          <p:spPr>
            <a:xfrm>
              <a:off x="4842447" y="2749738"/>
              <a:ext cx="331378" cy="159477"/>
            </a:xfrm>
            <a:custGeom>
              <a:avLst/>
              <a:gdLst/>
              <a:ahLst/>
              <a:cxnLst/>
              <a:rect l="l" t="t" r="r" b="b"/>
              <a:pathLst>
                <a:path w="17257" h="8305" extrusionOk="0">
                  <a:moveTo>
                    <a:pt x="102" y="1"/>
                  </a:moveTo>
                  <a:lnTo>
                    <a:pt x="1" y="40"/>
                  </a:lnTo>
                  <a:cubicBezTo>
                    <a:pt x="6" y="58"/>
                    <a:pt x="746" y="1858"/>
                    <a:pt x="3235" y="3766"/>
                  </a:cubicBezTo>
                  <a:cubicBezTo>
                    <a:pt x="5527" y="5522"/>
                    <a:pt x="9817" y="7734"/>
                    <a:pt x="17246" y="8304"/>
                  </a:cubicBezTo>
                  <a:lnTo>
                    <a:pt x="17256" y="8197"/>
                  </a:lnTo>
                  <a:cubicBezTo>
                    <a:pt x="9862" y="7627"/>
                    <a:pt x="5589" y="5431"/>
                    <a:pt x="3308" y="3687"/>
                  </a:cubicBezTo>
                  <a:cubicBezTo>
                    <a:pt x="842" y="1796"/>
                    <a:pt x="113" y="17"/>
                    <a:pt x="102" y="1"/>
                  </a:cubicBez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8"/>
            <p:cNvSpPr/>
            <p:nvPr/>
          </p:nvSpPr>
          <p:spPr>
            <a:xfrm>
              <a:off x="4909752" y="2575878"/>
              <a:ext cx="197843" cy="361506"/>
            </a:xfrm>
            <a:custGeom>
              <a:avLst/>
              <a:gdLst/>
              <a:ahLst/>
              <a:cxnLst/>
              <a:rect l="l" t="t" r="r" b="b"/>
              <a:pathLst>
                <a:path w="10303" h="18826" extrusionOk="0">
                  <a:moveTo>
                    <a:pt x="10275" y="1"/>
                  </a:moveTo>
                  <a:cubicBezTo>
                    <a:pt x="10218" y="17"/>
                    <a:pt x="4619" y="1688"/>
                    <a:pt x="1920" y="6763"/>
                  </a:cubicBezTo>
                  <a:cubicBezTo>
                    <a:pt x="141" y="10110"/>
                    <a:pt x="0" y="14169"/>
                    <a:pt x="1508" y="18826"/>
                  </a:cubicBezTo>
                  <a:lnTo>
                    <a:pt x="1610" y="18792"/>
                  </a:lnTo>
                  <a:cubicBezTo>
                    <a:pt x="120" y="14169"/>
                    <a:pt x="255" y="10139"/>
                    <a:pt x="2022" y="6814"/>
                  </a:cubicBezTo>
                  <a:cubicBezTo>
                    <a:pt x="4692" y="1778"/>
                    <a:pt x="10252" y="119"/>
                    <a:pt x="10302" y="108"/>
                  </a:cubicBezTo>
                  <a:lnTo>
                    <a:pt x="10275" y="1"/>
                  </a:ln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8"/>
            <p:cNvSpPr/>
            <p:nvPr/>
          </p:nvSpPr>
          <p:spPr>
            <a:xfrm>
              <a:off x="4964287" y="2592143"/>
              <a:ext cx="221789" cy="359336"/>
            </a:xfrm>
            <a:custGeom>
              <a:avLst/>
              <a:gdLst/>
              <a:ahLst/>
              <a:cxnLst/>
              <a:rect l="l" t="t" r="r" b="b"/>
              <a:pathLst>
                <a:path w="11550" h="18713" extrusionOk="0">
                  <a:moveTo>
                    <a:pt x="9257" y="1"/>
                  </a:moveTo>
                  <a:lnTo>
                    <a:pt x="9156" y="45"/>
                  </a:lnTo>
                  <a:cubicBezTo>
                    <a:pt x="9179" y="95"/>
                    <a:pt x="11425" y="5657"/>
                    <a:pt x="9100" y="10957"/>
                  </a:cubicBezTo>
                  <a:cubicBezTo>
                    <a:pt x="7592" y="14383"/>
                    <a:pt x="4533" y="16957"/>
                    <a:pt x="0" y="18611"/>
                  </a:cubicBezTo>
                  <a:lnTo>
                    <a:pt x="39" y="18713"/>
                  </a:lnTo>
                  <a:cubicBezTo>
                    <a:pt x="4601" y="17053"/>
                    <a:pt x="7683" y="14456"/>
                    <a:pt x="9202" y="11001"/>
                  </a:cubicBezTo>
                  <a:cubicBezTo>
                    <a:pt x="11550" y="5657"/>
                    <a:pt x="9280" y="56"/>
                    <a:pt x="9257" y="1"/>
                  </a:cubicBez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8"/>
            <p:cNvSpPr/>
            <p:nvPr/>
          </p:nvSpPr>
          <p:spPr>
            <a:xfrm>
              <a:off x="4911058" y="2612171"/>
              <a:ext cx="326731" cy="158517"/>
            </a:xfrm>
            <a:custGeom>
              <a:avLst/>
              <a:gdLst/>
              <a:ahLst/>
              <a:cxnLst/>
              <a:rect l="l" t="t" r="r" b="b"/>
              <a:pathLst>
                <a:path w="17015" h="8255" extrusionOk="0">
                  <a:moveTo>
                    <a:pt x="102" y="1"/>
                  </a:moveTo>
                  <a:lnTo>
                    <a:pt x="0" y="41"/>
                  </a:lnTo>
                  <a:cubicBezTo>
                    <a:pt x="6" y="58"/>
                    <a:pt x="735" y="1853"/>
                    <a:pt x="3189" y="3749"/>
                  </a:cubicBezTo>
                  <a:cubicBezTo>
                    <a:pt x="5448" y="5494"/>
                    <a:pt x="9676" y="7696"/>
                    <a:pt x="17008" y="8254"/>
                  </a:cubicBezTo>
                  <a:lnTo>
                    <a:pt x="17015" y="8142"/>
                  </a:lnTo>
                  <a:cubicBezTo>
                    <a:pt x="9721" y="7582"/>
                    <a:pt x="5510" y="5398"/>
                    <a:pt x="3264" y="3665"/>
                  </a:cubicBezTo>
                  <a:cubicBezTo>
                    <a:pt x="831" y="1785"/>
                    <a:pt x="114" y="18"/>
                    <a:pt x="102" y="1"/>
                  </a:cubicBez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8"/>
            <p:cNvSpPr/>
            <p:nvPr/>
          </p:nvSpPr>
          <p:spPr>
            <a:xfrm>
              <a:off x="4664671" y="3335625"/>
              <a:ext cx="183000" cy="159035"/>
            </a:xfrm>
            <a:custGeom>
              <a:avLst/>
              <a:gdLst/>
              <a:ahLst/>
              <a:cxnLst/>
              <a:rect l="l" t="t" r="r" b="b"/>
              <a:pathLst>
                <a:path w="9530" h="8282" extrusionOk="0">
                  <a:moveTo>
                    <a:pt x="0" y="1"/>
                  </a:moveTo>
                  <a:lnTo>
                    <a:pt x="0" y="8281"/>
                  </a:lnTo>
                  <a:lnTo>
                    <a:pt x="9530" y="8281"/>
                  </a:lnTo>
                  <a:lnTo>
                    <a:pt x="953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8"/>
            <p:cNvSpPr/>
            <p:nvPr/>
          </p:nvSpPr>
          <p:spPr>
            <a:xfrm>
              <a:off x="4664671" y="3451935"/>
              <a:ext cx="183000" cy="42726"/>
            </a:xfrm>
            <a:custGeom>
              <a:avLst/>
              <a:gdLst/>
              <a:ahLst/>
              <a:cxnLst/>
              <a:rect l="l" t="t" r="r" b="b"/>
              <a:pathLst>
                <a:path w="9530" h="2225" extrusionOk="0">
                  <a:moveTo>
                    <a:pt x="0" y="1"/>
                  </a:moveTo>
                  <a:lnTo>
                    <a:pt x="0" y="2224"/>
                  </a:lnTo>
                  <a:lnTo>
                    <a:pt x="9530" y="2224"/>
                  </a:lnTo>
                  <a:lnTo>
                    <a:pt x="953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8"/>
            <p:cNvSpPr/>
            <p:nvPr/>
          </p:nvSpPr>
          <p:spPr>
            <a:xfrm>
              <a:off x="4721683" y="3335625"/>
              <a:ext cx="81015" cy="159035"/>
            </a:xfrm>
            <a:custGeom>
              <a:avLst/>
              <a:gdLst/>
              <a:ahLst/>
              <a:cxnLst/>
              <a:rect l="l" t="t" r="r" b="b"/>
              <a:pathLst>
                <a:path w="4219" h="8282" extrusionOk="0">
                  <a:moveTo>
                    <a:pt x="1" y="1"/>
                  </a:moveTo>
                  <a:lnTo>
                    <a:pt x="1" y="8281"/>
                  </a:lnTo>
                  <a:lnTo>
                    <a:pt x="4218" y="8281"/>
                  </a:lnTo>
                  <a:lnTo>
                    <a:pt x="42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8"/>
            <p:cNvSpPr/>
            <p:nvPr/>
          </p:nvSpPr>
          <p:spPr>
            <a:xfrm>
              <a:off x="4721683" y="3451935"/>
              <a:ext cx="81323" cy="42726"/>
            </a:xfrm>
            <a:custGeom>
              <a:avLst/>
              <a:gdLst/>
              <a:ahLst/>
              <a:cxnLst/>
              <a:rect l="l" t="t" r="r" b="b"/>
              <a:pathLst>
                <a:path w="4235" h="2225" extrusionOk="0">
                  <a:moveTo>
                    <a:pt x="1" y="1"/>
                  </a:moveTo>
                  <a:lnTo>
                    <a:pt x="1" y="2224"/>
                  </a:lnTo>
                  <a:lnTo>
                    <a:pt x="4235" y="2224"/>
                  </a:lnTo>
                  <a:lnTo>
                    <a:pt x="4235" y="1"/>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14A1412F-A886-E259-E783-67FF462DF5CF}"/>
              </a:ext>
            </a:extLst>
          </p:cNvPr>
          <p:cNvSpPr txBox="1"/>
          <p:nvPr/>
        </p:nvSpPr>
        <p:spPr>
          <a:xfrm>
            <a:off x="1015038" y="1020840"/>
            <a:ext cx="7488048" cy="2748253"/>
          </a:xfrm>
          <a:prstGeom prst="rect">
            <a:avLst/>
          </a:prstGeom>
          <a:noFill/>
        </p:spPr>
        <p:txBody>
          <a:bodyPr wrap="square" rtlCol="0">
            <a:spAutoFit/>
          </a:bodyPr>
          <a:lstStyle/>
          <a:p>
            <a:pPr algn="ctr">
              <a:lnSpc>
                <a:spcPct val="150000"/>
              </a:lnSpc>
            </a:pPr>
            <a:r>
              <a:rPr lang="en-VN" sz="4000" b="1" dirty="0">
                <a:solidFill>
                  <a:schemeClr val="accent1">
                    <a:lumMod val="50000"/>
                  </a:schemeClr>
                </a:solidFill>
              </a:rPr>
              <a:t>BÀI 2:</a:t>
            </a:r>
            <a:r>
              <a:rPr lang="en-VN" sz="4000" b="1" dirty="0">
                <a:solidFill>
                  <a:schemeClr val="accent4">
                    <a:lumMod val="50000"/>
                  </a:schemeClr>
                </a:solidFill>
              </a:rPr>
              <a:t> </a:t>
            </a:r>
          </a:p>
          <a:p>
            <a:pPr algn="ctr">
              <a:lnSpc>
                <a:spcPct val="150000"/>
              </a:lnSpc>
            </a:pPr>
            <a:r>
              <a:rPr lang="en-VN" sz="4000" b="1" dirty="0">
                <a:solidFill>
                  <a:schemeClr val="accent4">
                    <a:lumMod val="50000"/>
                  </a:schemeClr>
                </a:solidFill>
              </a:rPr>
              <a:t>PHƯƠNG TRÌNH BẬC HAI MỘT ẨN</a:t>
            </a:r>
          </a:p>
        </p:txBody>
      </p:sp>
      <p:grpSp>
        <p:nvGrpSpPr>
          <p:cNvPr id="7" name="Google Shape;839;p37">
            <a:extLst>
              <a:ext uri="{FF2B5EF4-FFF2-40B4-BE49-F238E27FC236}">
                <a16:creationId xmlns:a16="http://schemas.microsoft.com/office/drawing/2014/main" id="{FD9FF797-3FC5-6215-4C70-0B54433EB4EB}"/>
              </a:ext>
            </a:extLst>
          </p:cNvPr>
          <p:cNvGrpSpPr/>
          <p:nvPr/>
        </p:nvGrpSpPr>
        <p:grpSpPr>
          <a:xfrm rot="710797">
            <a:off x="27191" y="3541503"/>
            <a:ext cx="1198118" cy="1358261"/>
            <a:chOff x="1055426" y="560134"/>
            <a:chExt cx="836615" cy="948373"/>
          </a:xfrm>
        </p:grpSpPr>
        <p:sp>
          <p:nvSpPr>
            <p:cNvPr id="8" name="Google Shape;840;p37">
              <a:extLst>
                <a:ext uri="{FF2B5EF4-FFF2-40B4-BE49-F238E27FC236}">
                  <a16:creationId xmlns:a16="http://schemas.microsoft.com/office/drawing/2014/main" id="{41900942-16D9-9373-A429-45C98EC4F39E}"/>
                </a:ext>
              </a:extLst>
            </p:cNvPr>
            <p:cNvSpPr/>
            <p:nvPr/>
          </p:nvSpPr>
          <p:spPr>
            <a:xfrm>
              <a:off x="1055426" y="560134"/>
              <a:ext cx="836615" cy="948373"/>
            </a:xfrm>
            <a:custGeom>
              <a:avLst/>
              <a:gdLst/>
              <a:ahLst/>
              <a:cxnLst/>
              <a:rect l="l" t="t" r="r" b="b"/>
              <a:pathLst>
                <a:path w="43568" h="49388" extrusionOk="0">
                  <a:moveTo>
                    <a:pt x="24024" y="0"/>
                  </a:moveTo>
                  <a:cubicBezTo>
                    <a:pt x="23816" y="0"/>
                    <a:pt x="23607" y="34"/>
                    <a:pt x="23404" y="107"/>
                  </a:cubicBezTo>
                  <a:cubicBezTo>
                    <a:pt x="22005" y="599"/>
                    <a:pt x="20012" y="1795"/>
                    <a:pt x="18950" y="3731"/>
                  </a:cubicBezTo>
                  <a:cubicBezTo>
                    <a:pt x="18313" y="3433"/>
                    <a:pt x="17826" y="3314"/>
                    <a:pt x="17719" y="3291"/>
                  </a:cubicBezTo>
                  <a:cubicBezTo>
                    <a:pt x="17589" y="3269"/>
                    <a:pt x="17454" y="3252"/>
                    <a:pt x="17324" y="3252"/>
                  </a:cubicBezTo>
                  <a:cubicBezTo>
                    <a:pt x="16776" y="3252"/>
                    <a:pt x="16247" y="3494"/>
                    <a:pt x="15885" y="3929"/>
                  </a:cubicBezTo>
                  <a:cubicBezTo>
                    <a:pt x="15315" y="4612"/>
                    <a:pt x="15236" y="5437"/>
                    <a:pt x="15231" y="5674"/>
                  </a:cubicBezTo>
                  <a:cubicBezTo>
                    <a:pt x="15213" y="6035"/>
                    <a:pt x="15304" y="6385"/>
                    <a:pt x="15479" y="6690"/>
                  </a:cubicBezTo>
                  <a:cubicBezTo>
                    <a:pt x="15088" y="6842"/>
                    <a:pt x="14705" y="7034"/>
                    <a:pt x="14332" y="7266"/>
                  </a:cubicBezTo>
                  <a:cubicBezTo>
                    <a:pt x="13022" y="8061"/>
                    <a:pt x="12108" y="9512"/>
                    <a:pt x="11753" y="11359"/>
                  </a:cubicBezTo>
                  <a:cubicBezTo>
                    <a:pt x="11370" y="13368"/>
                    <a:pt x="11714" y="15502"/>
                    <a:pt x="12684" y="17263"/>
                  </a:cubicBezTo>
                  <a:lnTo>
                    <a:pt x="6181" y="17263"/>
                  </a:lnTo>
                  <a:cubicBezTo>
                    <a:pt x="4860" y="17263"/>
                    <a:pt x="3997" y="17799"/>
                    <a:pt x="3500" y="18261"/>
                  </a:cubicBezTo>
                  <a:cubicBezTo>
                    <a:pt x="3478" y="18284"/>
                    <a:pt x="3455" y="18308"/>
                    <a:pt x="3432" y="18329"/>
                  </a:cubicBezTo>
                  <a:cubicBezTo>
                    <a:pt x="3382" y="18375"/>
                    <a:pt x="3343" y="18420"/>
                    <a:pt x="3291" y="18471"/>
                  </a:cubicBezTo>
                  <a:cubicBezTo>
                    <a:pt x="3280" y="18482"/>
                    <a:pt x="3218" y="18550"/>
                    <a:pt x="3200" y="18573"/>
                  </a:cubicBezTo>
                  <a:cubicBezTo>
                    <a:pt x="1304" y="20728"/>
                    <a:pt x="198" y="24500"/>
                    <a:pt x="2749" y="28672"/>
                  </a:cubicBezTo>
                  <a:cubicBezTo>
                    <a:pt x="3432" y="29925"/>
                    <a:pt x="4674" y="30641"/>
                    <a:pt x="6181" y="30641"/>
                  </a:cubicBezTo>
                  <a:lnTo>
                    <a:pt x="7796" y="30641"/>
                  </a:lnTo>
                  <a:cubicBezTo>
                    <a:pt x="7271" y="32155"/>
                    <a:pt x="7181" y="33966"/>
                    <a:pt x="7881" y="35930"/>
                  </a:cubicBezTo>
                  <a:lnTo>
                    <a:pt x="4956" y="35930"/>
                  </a:lnTo>
                  <a:cubicBezTo>
                    <a:pt x="3607" y="35930"/>
                    <a:pt x="2738" y="36483"/>
                    <a:pt x="2241" y="36952"/>
                  </a:cubicBezTo>
                  <a:cubicBezTo>
                    <a:pt x="2236" y="36957"/>
                    <a:pt x="2230" y="36964"/>
                    <a:pt x="2225" y="36970"/>
                  </a:cubicBezTo>
                  <a:cubicBezTo>
                    <a:pt x="2173" y="37020"/>
                    <a:pt x="2123" y="37077"/>
                    <a:pt x="2072" y="37127"/>
                  </a:cubicBezTo>
                  <a:cubicBezTo>
                    <a:pt x="2072" y="37127"/>
                    <a:pt x="2056" y="37144"/>
                    <a:pt x="2049" y="37155"/>
                  </a:cubicBezTo>
                  <a:cubicBezTo>
                    <a:pt x="2022" y="37184"/>
                    <a:pt x="1993" y="37212"/>
                    <a:pt x="1970" y="37246"/>
                  </a:cubicBezTo>
                  <a:cubicBezTo>
                    <a:pt x="1361" y="37940"/>
                    <a:pt x="0" y="39797"/>
                    <a:pt x="34" y="42535"/>
                  </a:cubicBezTo>
                  <a:cubicBezTo>
                    <a:pt x="40" y="44166"/>
                    <a:pt x="537" y="45809"/>
                    <a:pt x="1519" y="47418"/>
                  </a:cubicBezTo>
                  <a:cubicBezTo>
                    <a:pt x="2202" y="48671"/>
                    <a:pt x="3450" y="49387"/>
                    <a:pt x="4956" y="49387"/>
                  </a:cubicBezTo>
                  <a:lnTo>
                    <a:pt x="10652" y="49387"/>
                  </a:lnTo>
                  <a:cubicBezTo>
                    <a:pt x="10844" y="49387"/>
                    <a:pt x="11031" y="49360"/>
                    <a:pt x="11206" y="49309"/>
                  </a:cubicBezTo>
                  <a:lnTo>
                    <a:pt x="36144" y="49309"/>
                  </a:lnTo>
                  <a:cubicBezTo>
                    <a:pt x="37183" y="49309"/>
                    <a:pt x="38025" y="48468"/>
                    <a:pt x="38025" y="47430"/>
                  </a:cubicBezTo>
                  <a:lnTo>
                    <a:pt x="38025" y="45583"/>
                  </a:lnTo>
                  <a:cubicBezTo>
                    <a:pt x="38025" y="44612"/>
                    <a:pt x="37296" y="43817"/>
                    <a:pt x="36358" y="43715"/>
                  </a:cubicBezTo>
                  <a:cubicBezTo>
                    <a:pt x="36155" y="42885"/>
                    <a:pt x="36410" y="42038"/>
                    <a:pt x="36663" y="41462"/>
                  </a:cubicBezTo>
                  <a:cubicBezTo>
                    <a:pt x="37420" y="41243"/>
                    <a:pt x="37979" y="40565"/>
                    <a:pt x="38025" y="39752"/>
                  </a:cubicBezTo>
                  <a:lnTo>
                    <a:pt x="41688" y="39752"/>
                  </a:lnTo>
                  <a:cubicBezTo>
                    <a:pt x="42726" y="39752"/>
                    <a:pt x="43567" y="38911"/>
                    <a:pt x="43567" y="37879"/>
                  </a:cubicBezTo>
                  <a:lnTo>
                    <a:pt x="43567" y="36128"/>
                  </a:lnTo>
                  <a:cubicBezTo>
                    <a:pt x="43567" y="35185"/>
                    <a:pt x="42873" y="34406"/>
                    <a:pt x="41970" y="34271"/>
                  </a:cubicBezTo>
                  <a:cubicBezTo>
                    <a:pt x="41818" y="33554"/>
                    <a:pt x="42032" y="32820"/>
                    <a:pt x="42252" y="32306"/>
                  </a:cubicBezTo>
                  <a:cubicBezTo>
                    <a:pt x="43014" y="32064"/>
                    <a:pt x="43567" y="31353"/>
                    <a:pt x="43567" y="30511"/>
                  </a:cubicBezTo>
                  <a:lnTo>
                    <a:pt x="43567" y="28761"/>
                  </a:lnTo>
                  <a:cubicBezTo>
                    <a:pt x="43567" y="27729"/>
                    <a:pt x="42726" y="26882"/>
                    <a:pt x="41688" y="26882"/>
                  </a:cubicBezTo>
                  <a:lnTo>
                    <a:pt x="39249" y="26882"/>
                  </a:lnTo>
                  <a:cubicBezTo>
                    <a:pt x="39232" y="25934"/>
                    <a:pt x="38510" y="25155"/>
                    <a:pt x="37584" y="25048"/>
                  </a:cubicBezTo>
                  <a:cubicBezTo>
                    <a:pt x="37381" y="24222"/>
                    <a:pt x="37635" y="23376"/>
                    <a:pt x="37895" y="22795"/>
                  </a:cubicBezTo>
                  <a:cubicBezTo>
                    <a:pt x="38679" y="22570"/>
                    <a:pt x="39249" y="21846"/>
                    <a:pt x="39249" y="20989"/>
                  </a:cubicBezTo>
                  <a:lnTo>
                    <a:pt x="39249" y="19142"/>
                  </a:lnTo>
                  <a:cubicBezTo>
                    <a:pt x="39249" y="18104"/>
                    <a:pt x="38408" y="17263"/>
                    <a:pt x="37369" y="17263"/>
                  </a:cubicBezTo>
                  <a:lnTo>
                    <a:pt x="29246" y="17263"/>
                  </a:lnTo>
                  <a:cubicBezTo>
                    <a:pt x="31155" y="13063"/>
                    <a:pt x="29670" y="10184"/>
                    <a:pt x="29292" y="9564"/>
                  </a:cubicBezTo>
                  <a:cubicBezTo>
                    <a:pt x="28422" y="7943"/>
                    <a:pt x="26949" y="6854"/>
                    <a:pt x="25210" y="6503"/>
                  </a:cubicBezTo>
                  <a:cubicBezTo>
                    <a:pt x="26367" y="4460"/>
                    <a:pt x="26210" y="2383"/>
                    <a:pt x="25791" y="1232"/>
                  </a:cubicBezTo>
                  <a:cubicBezTo>
                    <a:pt x="25509" y="475"/>
                    <a:pt x="24793" y="0"/>
                    <a:pt x="24024" y="0"/>
                  </a:cubicBezTo>
                  <a:close/>
                </a:path>
              </a:pathLst>
            </a:cu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1;p37">
              <a:extLst>
                <a:ext uri="{FF2B5EF4-FFF2-40B4-BE49-F238E27FC236}">
                  <a16:creationId xmlns:a16="http://schemas.microsoft.com/office/drawing/2014/main" id="{6467EC1B-1C27-65F3-78BC-47DD68964837}"/>
                </a:ext>
              </a:extLst>
            </p:cNvPr>
            <p:cNvSpPr/>
            <p:nvPr/>
          </p:nvSpPr>
          <p:spPr>
            <a:xfrm>
              <a:off x="1126111" y="1313275"/>
              <a:ext cx="614173" cy="133573"/>
            </a:xfrm>
            <a:custGeom>
              <a:avLst/>
              <a:gdLst/>
              <a:ahLst/>
              <a:cxnLst/>
              <a:rect l="l" t="t" r="r" b="b"/>
              <a:pathLst>
                <a:path w="31984" h="6956" extrusionOk="0">
                  <a:moveTo>
                    <a:pt x="0" y="0"/>
                  </a:moveTo>
                  <a:lnTo>
                    <a:pt x="157" y="6956"/>
                  </a:lnTo>
                  <a:lnTo>
                    <a:pt x="31984" y="6956"/>
                  </a:lnTo>
                  <a:cubicBezTo>
                    <a:pt x="29235" y="4111"/>
                    <a:pt x="31825" y="453"/>
                    <a:pt x="31825" y="453"/>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2;p37">
              <a:extLst>
                <a:ext uri="{FF2B5EF4-FFF2-40B4-BE49-F238E27FC236}">
                  <a16:creationId xmlns:a16="http://schemas.microsoft.com/office/drawing/2014/main" id="{97AA102D-EB38-18AE-CFEA-7B7A8481F505}"/>
                </a:ext>
              </a:extLst>
            </p:cNvPr>
            <p:cNvSpPr/>
            <p:nvPr/>
          </p:nvSpPr>
          <p:spPr>
            <a:xfrm>
              <a:off x="1126111" y="1306996"/>
              <a:ext cx="611888" cy="89234"/>
            </a:xfrm>
            <a:custGeom>
              <a:avLst/>
              <a:gdLst/>
              <a:ahLst/>
              <a:cxnLst/>
              <a:rect l="l" t="t" r="r" b="b"/>
              <a:pathLst>
                <a:path w="31865" h="4647" extrusionOk="0">
                  <a:moveTo>
                    <a:pt x="428" y="1"/>
                  </a:moveTo>
                  <a:lnTo>
                    <a:pt x="0" y="4646"/>
                  </a:lnTo>
                  <a:cubicBezTo>
                    <a:pt x="353" y="4364"/>
                    <a:pt x="3849" y="1566"/>
                    <a:pt x="19971" y="1566"/>
                  </a:cubicBezTo>
                  <a:cubicBezTo>
                    <a:pt x="23187" y="1566"/>
                    <a:pt x="26904" y="1677"/>
                    <a:pt x="31199" y="1942"/>
                  </a:cubicBezTo>
                  <a:cubicBezTo>
                    <a:pt x="31199" y="1942"/>
                    <a:pt x="31272" y="1315"/>
                    <a:pt x="31864" y="762"/>
                  </a:cubicBezTo>
                  <a:lnTo>
                    <a:pt x="428" y="1"/>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3;p37">
              <a:extLst>
                <a:ext uri="{FF2B5EF4-FFF2-40B4-BE49-F238E27FC236}">
                  <a16:creationId xmlns:a16="http://schemas.microsoft.com/office/drawing/2014/main" id="{93B87948-BB11-C698-3344-17EA6EB304C8}"/>
                </a:ext>
              </a:extLst>
            </p:cNvPr>
            <p:cNvSpPr/>
            <p:nvPr/>
          </p:nvSpPr>
          <p:spPr>
            <a:xfrm>
              <a:off x="1065489" y="1286181"/>
              <a:ext cx="684012" cy="184728"/>
            </a:xfrm>
            <a:custGeom>
              <a:avLst/>
              <a:gdLst/>
              <a:ahLst/>
              <a:cxnLst/>
              <a:rect l="l" t="t" r="r" b="b"/>
              <a:pathLst>
                <a:path w="35621" h="9620" extrusionOk="0">
                  <a:moveTo>
                    <a:pt x="4432" y="1"/>
                  </a:moveTo>
                  <a:cubicBezTo>
                    <a:pt x="3778" y="1"/>
                    <a:pt x="3320" y="210"/>
                    <a:pt x="3004" y="514"/>
                  </a:cubicBezTo>
                  <a:lnTo>
                    <a:pt x="3004" y="520"/>
                  </a:lnTo>
                  <a:cubicBezTo>
                    <a:pt x="2976" y="543"/>
                    <a:pt x="2947" y="570"/>
                    <a:pt x="2926" y="598"/>
                  </a:cubicBezTo>
                  <a:cubicBezTo>
                    <a:pt x="2920" y="604"/>
                    <a:pt x="2920" y="604"/>
                    <a:pt x="2913" y="611"/>
                  </a:cubicBezTo>
                  <a:cubicBezTo>
                    <a:pt x="2903" y="627"/>
                    <a:pt x="2886" y="638"/>
                    <a:pt x="2874" y="655"/>
                  </a:cubicBezTo>
                  <a:cubicBezTo>
                    <a:pt x="2282" y="1322"/>
                    <a:pt x="1" y="4336"/>
                    <a:pt x="2626" y="8592"/>
                  </a:cubicBezTo>
                  <a:cubicBezTo>
                    <a:pt x="2920" y="9146"/>
                    <a:pt x="3450" y="9620"/>
                    <a:pt x="4432" y="9620"/>
                  </a:cubicBezTo>
                  <a:lnTo>
                    <a:pt x="35620" y="9620"/>
                  </a:lnTo>
                  <a:lnTo>
                    <a:pt x="35620" y="7773"/>
                  </a:lnTo>
                  <a:lnTo>
                    <a:pt x="4749" y="7773"/>
                  </a:lnTo>
                  <a:cubicBezTo>
                    <a:pt x="4749" y="7773"/>
                    <a:pt x="4726" y="7776"/>
                    <a:pt x="4688" y="7776"/>
                  </a:cubicBezTo>
                  <a:cubicBezTo>
                    <a:pt x="4446" y="7776"/>
                    <a:pt x="3580" y="7679"/>
                    <a:pt x="3580" y="6294"/>
                  </a:cubicBezTo>
                  <a:lnTo>
                    <a:pt x="3580" y="5392"/>
                  </a:lnTo>
                  <a:lnTo>
                    <a:pt x="3580" y="4228"/>
                  </a:lnTo>
                  <a:lnTo>
                    <a:pt x="3580" y="3320"/>
                  </a:lnTo>
                  <a:cubicBezTo>
                    <a:pt x="3580" y="1940"/>
                    <a:pt x="4446" y="1844"/>
                    <a:pt x="4687" y="1844"/>
                  </a:cubicBezTo>
                  <a:cubicBezTo>
                    <a:pt x="4726" y="1844"/>
                    <a:pt x="4749" y="1846"/>
                    <a:pt x="4749" y="1846"/>
                  </a:cubicBezTo>
                  <a:lnTo>
                    <a:pt x="35620" y="1846"/>
                  </a:lnTo>
                  <a:lnTo>
                    <a:pt x="356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4;p37">
              <a:extLst>
                <a:ext uri="{FF2B5EF4-FFF2-40B4-BE49-F238E27FC236}">
                  <a16:creationId xmlns:a16="http://schemas.microsoft.com/office/drawing/2014/main" id="{2F1C3BBE-5FEF-4786-65FE-28C49289F199}"/>
                </a:ext>
              </a:extLst>
            </p:cNvPr>
            <p:cNvSpPr/>
            <p:nvPr/>
          </p:nvSpPr>
          <p:spPr>
            <a:xfrm>
              <a:off x="1265387" y="1138206"/>
              <a:ext cx="581874" cy="126410"/>
            </a:xfrm>
            <a:custGeom>
              <a:avLst/>
              <a:gdLst/>
              <a:ahLst/>
              <a:cxnLst/>
              <a:rect l="l" t="t" r="r" b="b"/>
              <a:pathLst>
                <a:path w="30302" h="6583" extrusionOk="0">
                  <a:moveTo>
                    <a:pt x="1" y="1"/>
                  </a:moveTo>
                  <a:lnTo>
                    <a:pt x="147" y="6582"/>
                  </a:lnTo>
                  <a:lnTo>
                    <a:pt x="30302" y="6582"/>
                  </a:lnTo>
                  <a:cubicBezTo>
                    <a:pt x="27694" y="3890"/>
                    <a:pt x="30150" y="430"/>
                    <a:pt x="30150" y="430"/>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5;p37">
              <a:extLst>
                <a:ext uri="{FF2B5EF4-FFF2-40B4-BE49-F238E27FC236}">
                  <a16:creationId xmlns:a16="http://schemas.microsoft.com/office/drawing/2014/main" id="{ED160441-F454-B050-4B94-18E87085A53D}"/>
                </a:ext>
              </a:extLst>
            </p:cNvPr>
            <p:cNvSpPr/>
            <p:nvPr/>
          </p:nvSpPr>
          <p:spPr>
            <a:xfrm>
              <a:off x="1265387" y="1132157"/>
              <a:ext cx="579723" cy="84568"/>
            </a:xfrm>
            <a:custGeom>
              <a:avLst/>
              <a:gdLst/>
              <a:ahLst/>
              <a:cxnLst/>
              <a:rect l="l" t="t" r="r" b="b"/>
              <a:pathLst>
                <a:path w="30190" h="4404" extrusionOk="0">
                  <a:moveTo>
                    <a:pt x="407" y="0"/>
                  </a:moveTo>
                  <a:lnTo>
                    <a:pt x="1" y="4403"/>
                  </a:lnTo>
                  <a:cubicBezTo>
                    <a:pt x="335" y="4134"/>
                    <a:pt x="3648" y="1484"/>
                    <a:pt x="18925" y="1484"/>
                  </a:cubicBezTo>
                  <a:cubicBezTo>
                    <a:pt x="21970" y="1484"/>
                    <a:pt x="25490" y="1590"/>
                    <a:pt x="29556" y="1840"/>
                  </a:cubicBezTo>
                  <a:cubicBezTo>
                    <a:pt x="29556" y="1840"/>
                    <a:pt x="29624" y="1248"/>
                    <a:pt x="30189" y="722"/>
                  </a:cubicBezTo>
                  <a:lnTo>
                    <a:pt x="407" y="0"/>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6;p37">
              <a:extLst>
                <a:ext uri="{FF2B5EF4-FFF2-40B4-BE49-F238E27FC236}">
                  <a16:creationId xmlns:a16="http://schemas.microsoft.com/office/drawing/2014/main" id="{6EDC3CDC-252C-61B4-447E-4F760FFB0C91}"/>
                </a:ext>
              </a:extLst>
            </p:cNvPr>
            <p:cNvSpPr/>
            <p:nvPr/>
          </p:nvSpPr>
          <p:spPr>
            <a:xfrm>
              <a:off x="1207933" y="1112398"/>
              <a:ext cx="648008" cy="175108"/>
            </a:xfrm>
            <a:custGeom>
              <a:avLst/>
              <a:gdLst/>
              <a:ahLst/>
              <a:cxnLst/>
              <a:rect l="l" t="t" r="r" b="b"/>
              <a:pathLst>
                <a:path w="33746" h="9119" extrusionOk="0">
                  <a:moveTo>
                    <a:pt x="4200" y="1"/>
                  </a:moveTo>
                  <a:cubicBezTo>
                    <a:pt x="3579" y="1"/>
                    <a:pt x="3150" y="204"/>
                    <a:pt x="2852" y="493"/>
                  </a:cubicBezTo>
                  <a:lnTo>
                    <a:pt x="2845" y="493"/>
                  </a:lnTo>
                  <a:cubicBezTo>
                    <a:pt x="2823" y="521"/>
                    <a:pt x="2795" y="543"/>
                    <a:pt x="2772" y="571"/>
                  </a:cubicBezTo>
                  <a:cubicBezTo>
                    <a:pt x="2772" y="577"/>
                    <a:pt x="2766" y="577"/>
                    <a:pt x="2766" y="584"/>
                  </a:cubicBezTo>
                  <a:cubicBezTo>
                    <a:pt x="2750" y="594"/>
                    <a:pt x="2738" y="611"/>
                    <a:pt x="2727" y="628"/>
                  </a:cubicBezTo>
                  <a:cubicBezTo>
                    <a:pt x="2168" y="1254"/>
                    <a:pt x="0" y="4111"/>
                    <a:pt x="2490" y="8142"/>
                  </a:cubicBezTo>
                  <a:cubicBezTo>
                    <a:pt x="2766" y="8672"/>
                    <a:pt x="3274" y="9119"/>
                    <a:pt x="4200" y="9119"/>
                  </a:cubicBezTo>
                  <a:lnTo>
                    <a:pt x="33746" y="9119"/>
                  </a:lnTo>
                  <a:lnTo>
                    <a:pt x="33746" y="7368"/>
                  </a:lnTo>
                  <a:lnTo>
                    <a:pt x="4499" y="7368"/>
                  </a:lnTo>
                  <a:cubicBezTo>
                    <a:pt x="4499" y="7368"/>
                    <a:pt x="4477" y="7371"/>
                    <a:pt x="4440" y="7371"/>
                  </a:cubicBezTo>
                  <a:cubicBezTo>
                    <a:pt x="4210" y="7371"/>
                    <a:pt x="3394" y="7279"/>
                    <a:pt x="3394" y="5969"/>
                  </a:cubicBezTo>
                  <a:lnTo>
                    <a:pt x="3394" y="5110"/>
                  </a:lnTo>
                  <a:lnTo>
                    <a:pt x="3394" y="4010"/>
                  </a:lnTo>
                  <a:lnTo>
                    <a:pt x="3394" y="3151"/>
                  </a:lnTo>
                  <a:cubicBezTo>
                    <a:pt x="3394" y="1841"/>
                    <a:pt x="4210" y="1749"/>
                    <a:pt x="4440" y="1749"/>
                  </a:cubicBezTo>
                  <a:cubicBezTo>
                    <a:pt x="4477" y="1749"/>
                    <a:pt x="4499" y="1751"/>
                    <a:pt x="4499" y="1751"/>
                  </a:cubicBezTo>
                  <a:lnTo>
                    <a:pt x="33746" y="1751"/>
                  </a:lnTo>
                  <a:lnTo>
                    <a:pt x="33746"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7;p37">
              <a:extLst>
                <a:ext uri="{FF2B5EF4-FFF2-40B4-BE49-F238E27FC236}">
                  <a16:creationId xmlns:a16="http://schemas.microsoft.com/office/drawing/2014/main" id="{19C2942E-EA8E-ABE6-A2E8-B530279B8F89}"/>
                </a:ext>
              </a:extLst>
            </p:cNvPr>
            <p:cNvSpPr/>
            <p:nvPr/>
          </p:nvSpPr>
          <p:spPr>
            <a:xfrm>
              <a:off x="1149615" y="954918"/>
              <a:ext cx="614192" cy="133438"/>
            </a:xfrm>
            <a:custGeom>
              <a:avLst/>
              <a:gdLst/>
              <a:ahLst/>
              <a:cxnLst/>
              <a:rect l="l" t="t" r="r" b="b"/>
              <a:pathLst>
                <a:path w="31985" h="6949" extrusionOk="0">
                  <a:moveTo>
                    <a:pt x="1" y="0"/>
                  </a:moveTo>
                  <a:lnTo>
                    <a:pt x="158" y="6949"/>
                  </a:lnTo>
                  <a:lnTo>
                    <a:pt x="31984" y="6949"/>
                  </a:lnTo>
                  <a:cubicBezTo>
                    <a:pt x="29236" y="4111"/>
                    <a:pt x="31826" y="453"/>
                    <a:pt x="31826" y="453"/>
                  </a:cubicBez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8;p37">
              <a:extLst>
                <a:ext uri="{FF2B5EF4-FFF2-40B4-BE49-F238E27FC236}">
                  <a16:creationId xmlns:a16="http://schemas.microsoft.com/office/drawing/2014/main" id="{BA39E1BB-78E7-3FCD-0C62-98E577962F66}"/>
                </a:ext>
              </a:extLst>
            </p:cNvPr>
            <p:cNvSpPr/>
            <p:nvPr/>
          </p:nvSpPr>
          <p:spPr>
            <a:xfrm>
              <a:off x="1149615" y="948505"/>
              <a:ext cx="612022" cy="89253"/>
            </a:xfrm>
            <a:custGeom>
              <a:avLst/>
              <a:gdLst/>
              <a:ahLst/>
              <a:cxnLst/>
              <a:rect l="l" t="t" r="r" b="b"/>
              <a:pathLst>
                <a:path w="31872" h="4648" extrusionOk="0">
                  <a:moveTo>
                    <a:pt x="429" y="1"/>
                  </a:moveTo>
                  <a:lnTo>
                    <a:pt x="1" y="4648"/>
                  </a:lnTo>
                  <a:cubicBezTo>
                    <a:pt x="353" y="4365"/>
                    <a:pt x="3849" y="1568"/>
                    <a:pt x="19972" y="1568"/>
                  </a:cubicBezTo>
                  <a:cubicBezTo>
                    <a:pt x="23187" y="1568"/>
                    <a:pt x="26905" y="1679"/>
                    <a:pt x="31200" y="1944"/>
                  </a:cubicBezTo>
                  <a:cubicBezTo>
                    <a:pt x="31200" y="1944"/>
                    <a:pt x="31273" y="1322"/>
                    <a:pt x="31872" y="764"/>
                  </a:cubicBezTo>
                  <a:lnTo>
                    <a:pt x="429" y="1"/>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9;p37">
              <a:extLst>
                <a:ext uri="{FF2B5EF4-FFF2-40B4-BE49-F238E27FC236}">
                  <a16:creationId xmlns:a16="http://schemas.microsoft.com/office/drawing/2014/main" id="{BD32F65E-33CD-B0CE-569F-D19F425BA70D}"/>
                </a:ext>
              </a:extLst>
            </p:cNvPr>
            <p:cNvSpPr/>
            <p:nvPr/>
          </p:nvSpPr>
          <p:spPr>
            <a:xfrm>
              <a:off x="1089031" y="927708"/>
              <a:ext cx="683974" cy="184709"/>
            </a:xfrm>
            <a:custGeom>
              <a:avLst/>
              <a:gdLst/>
              <a:ahLst/>
              <a:cxnLst/>
              <a:rect l="l" t="t" r="r" b="b"/>
              <a:pathLst>
                <a:path w="35619" h="9619" extrusionOk="0">
                  <a:moveTo>
                    <a:pt x="4431" y="0"/>
                  </a:moveTo>
                  <a:cubicBezTo>
                    <a:pt x="3776" y="0"/>
                    <a:pt x="3320" y="215"/>
                    <a:pt x="3003" y="520"/>
                  </a:cubicBezTo>
                  <a:cubicBezTo>
                    <a:pt x="2974" y="549"/>
                    <a:pt x="2947" y="576"/>
                    <a:pt x="2924" y="604"/>
                  </a:cubicBezTo>
                  <a:cubicBezTo>
                    <a:pt x="2919" y="604"/>
                    <a:pt x="2919" y="610"/>
                    <a:pt x="2919" y="610"/>
                  </a:cubicBezTo>
                  <a:cubicBezTo>
                    <a:pt x="2901" y="627"/>
                    <a:pt x="2885" y="644"/>
                    <a:pt x="2873" y="661"/>
                  </a:cubicBezTo>
                  <a:cubicBezTo>
                    <a:pt x="2286" y="1321"/>
                    <a:pt x="1" y="4335"/>
                    <a:pt x="2630" y="8597"/>
                  </a:cubicBezTo>
                  <a:cubicBezTo>
                    <a:pt x="2919" y="9152"/>
                    <a:pt x="3449" y="9619"/>
                    <a:pt x="4431" y="9619"/>
                  </a:cubicBezTo>
                  <a:lnTo>
                    <a:pt x="35619" y="9619"/>
                  </a:lnTo>
                  <a:lnTo>
                    <a:pt x="35619" y="7774"/>
                  </a:lnTo>
                  <a:lnTo>
                    <a:pt x="4748" y="7774"/>
                  </a:lnTo>
                  <a:cubicBezTo>
                    <a:pt x="4748" y="7774"/>
                    <a:pt x="4725" y="7776"/>
                    <a:pt x="4686" y="7776"/>
                  </a:cubicBezTo>
                  <a:cubicBezTo>
                    <a:pt x="4444" y="7776"/>
                    <a:pt x="3579" y="7680"/>
                    <a:pt x="3579" y="6300"/>
                  </a:cubicBezTo>
                  <a:lnTo>
                    <a:pt x="3579" y="5392"/>
                  </a:lnTo>
                  <a:lnTo>
                    <a:pt x="3579" y="4228"/>
                  </a:lnTo>
                  <a:lnTo>
                    <a:pt x="3579" y="3326"/>
                  </a:lnTo>
                  <a:cubicBezTo>
                    <a:pt x="3579" y="1940"/>
                    <a:pt x="4445" y="1844"/>
                    <a:pt x="4686" y="1844"/>
                  </a:cubicBezTo>
                  <a:cubicBezTo>
                    <a:pt x="4725" y="1844"/>
                    <a:pt x="4748" y="1847"/>
                    <a:pt x="4748" y="1847"/>
                  </a:cubicBezTo>
                  <a:lnTo>
                    <a:pt x="35619" y="1847"/>
                  </a:lnTo>
                  <a:lnTo>
                    <a:pt x="356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50;p37">
              <a:extLst>
                <a:ext uri="{FF2B5EF4-FFF2-40B4-BE49-F238E27FC236}">
                  <a16:creationId xmlns:a16="http://schemas.microsoft.com/office/drawing/2014/main" id="{C6465043-F1C5-AC3D-9622-9968DDC5270E}"/>
                </a:ext>
              </a:extLst>
            </p:cNvPr>
            <p:cNvSpPr/>
            <p:nvPr/>
          </p:nvSpPr>
          <p:spPr>
            <a:xfrm>
              <a:off x="1420831" y="1112398"/>
              <a:ext cx="253435" cy="33643"/>
            </a:xfrm>
            <a:custGeom>
              <a:avLst/>
              <a:gdLst/>
              <a:ahLst/>
              <a:cxnLst/>
              <a:rect l="l" t="t" r="r" b="b"/>
              <a:pathLst>
                <a:path w="13198" h="1752" extrusionOk="0">
                  <a:moveTo>
                    <a:pt x="0" y="1"/>
                  </a:moveTo>
                  <a:lnTo>
                    <a:pt x="0" y="1751"/>
                  </a:lnTo>
                  <a:lnTo>
                    <a:pt x="13197" y="1751"/>
                  </a:lnTo>
                  <a:lnTo>
                    <a:pt x="13197"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51;p37">
              <a:extLst>
                <a:ext uri="{FF2B5EF4-FFF2-40B4-BE49-F238E27FC236}">
                  <a16:creationId xmlns:a16="http://schemas.microsoft.com/office/drawing/2014/main" id="{149DAC88-8F93-91B0-798E-724B1635ECC9}"/>
                </a:ext>
              </a:extLst>
            </p:cNvPr>
            <p:cNvSpPr/>
            <p:nvPr/>
          </p:nvSpPr>
          <p:spPr>
            <a:xfrm>
              <a:off x="1418776" y="1253882"/>
              <a:ext cx="253435" cy="33624"/>
            </a:xfrm>
            <a:custGeom>
              <a:avLst/>
              <a:gdLst/>
              <a:ahLst/>
              <a:cxnLst/>
              <a:rect l="l" t="t" r="r" b="b"/>
              <a:pathLst>
                <a:path w="13198" h="1751" extrusionOk="0">
                  <a:moveTo>
                    <a:pt x="0" y="0"/>
                  </a:moveTo>
                  <a:lnTo>
                    <a:pt x="0" y="1751"/>
                  </a:lnTo>
                  <a:lnTo>
                    <a:pt x="13197" y="1751"/>
                  </a:lnTo>
                  <a:lnTo>
                    <a:pt x="13197"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52;p37">
              <a:extLst>
                <a:ext uri="{FF2B5EF4-FFF2-40B4-BE49-F238E27FC236}">
                  <a16:creationId xmlns:a16="http://schemas.microsoft.com/office/drawing/2014/main" id="{2815ED0B-1E25-6E90-B1DC-415627FD7F25}"/>
                </a:ext>
              </a:extLst>
            </p:cNvPr>
            <p:cNvSpPr/>
            <p:nvPr/>
          </p:nvSpPr>
          <p:spPr>
            <a:xfrm>
              <a:off x="1089031" y="927708"/>
              <a:ext cx="194483" cy="184709"/>
            </a:xfrm>
            <a:custGeom>
              <a:avLst/>
              <a:gdLst/>
              <a:ahLst/>
              <a:cxnLst/>
              <a:rect l="l" t="t" r="r" b="b"/>
              <a:pathLst>
                <a:path w="10128" h="9619" extrusionOk="0">
                  <a:moveTo>
                    <a:pt x="4431" y="0"/>
                  </a:moveTo>
                  <a:cubicBezTo>
                    <a:pt x="3776" y="0"/>
                    <a:pt x="3320" y="215"/>
                    <a:pt x="3003" y="520"/>
                  </a:cubicBezTo>
                  <a:cubicBezTo>
                    <a:pt x="2974" y="549"/>
                    <a:pt x="2947" y="576"/>
                    <a:pt x="2924" y="604"/>
                  </a:cubicBezTo>
                  <a:cubicBezTo>
                    <a:pt x="2919" y="604"/>
                    <a:pt x="2919" y="610"/>
                    <a:pt x="2919" y="610"/>
                  </a:cubicBezTo>
                  <a:cubicBezTo>
                    <a:pt x="2901" y="627"/>
                    <a:pt x="2885" y="644"/>
                    <a:pt x="2873" y="661"/>
                  </a:cubicBezTo>
                  <a:cubicBezTo>
                    <a:pt x="2286" y="1321"/>
                    <a:pt x="1" y="4335"/>
                    <a:pt x="2630" y="8597"/>
                  </a:cubicBezTo>
                  <a:cubicBezTo>
                    <a:pt x="2919" y="9152"/>
                    <a:pt x="3449" y="9619"/>
                    <a:pt x="4431" y="9619"/>
                  </a:cubicBezTo>
                  <a:lnTo>
                    <a:pt x="10128" y="9619"/>
                  </a:lnTo>
                  <a:lnTo>
                    <a:pt x="10128" y="7774"/>
                  </a:lnTo>
                  <a:lnTo>
                    <a:pt x="4748" y="7774"/>
                  </a:lnTo>
                  <a:cubicBezTo>
                    <a:pt x="4748" y="7774"/>
                    <a:pt x="4725" y="7776"/>
                    <a:pt x="4686" y="7776"/>
                  </a:cubicBezTo>
                  <a:cubicBezTo>
                    <a:pt x="4444" y="7776"/>
                    <a:pt x="3579" y="7680"/>
                    <a:pt x="3579" y="6300"/>
                  </a:cubicBezTo>
                  <a:lnTo>
                    <a:pt x="3579" y="5392"/>
                  </a:lnTo>
                  <a:lnTo>
                    <a:pt x="3579" y="4228"/>
                  </a:lnTo>
                  <a:lnTo>
                    <a:pt x="3579" y="3326"/>
                  </a:lnTo>
                  <a:cubicBezTo>
                    <a:pt x="3579" y="1940"/>
                    <a:pt x="4445" y="1844"/>
                    <a:pt x="4686" y="1844"/>
                  </a:cubicBezTo>
                  <a:cubicBezTo>
                    <a:pt x="4725" y="1844"/>
                    <a:pt x="4748" y="1847"/>
                    <a:pt x="4748" y="1847"/>
                  </a:cubicBezTo>
                  <a:lnTo>
                    <a:pt x="10128" y="1847"/>
                  </a:lnTo>
                  <a:lnTo>
                    <a:pt x="10128"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53;p37">
              <a:extLst>
                <a:ext uri="{FF2B5EF4-FFF2-40B4-BE49-F238E27FC236}">
                  <a16:creationId xmlns:a16="http://schemas.microsoft.com/office/drawing/2014/main" id="{2476E32F-297E-FA45-F09C-543E675864F7}"/>
                </a:ext>
              </a:extLst>
            </p:cNvPr>
            <p:cNvSpPr/>
            <p:nvPr/>
          </p:nvSpPr>
          <p:spPr>
            <a:xfrm>
              <a:off x="1599990" y="1199942"/>
              <a:ext cx="87506" cy="72374"/>
            </a:xfrm>
            <a:custGeom>
              <a:avLst/>
              <a:gdLst/>
              <a:ahLst/>
              <a:cxnLst/>
              <a:rect l="l" t="t" r="r" b="b"/>
              <a:pathLst>
                <a:path w="4557" h="3769" extrusionOk="0">
                  <a:moveTo>
                    <a:pt x="820" y="0"/>
                  </a:moveTo>
                  <a:cubicBezTo>
                    <a:pt x="339" y="0"/>
                    <a:pt x="1" y="27"/>
                    <a:pt x="1" y="27"/>
                  </a:cubicBezTo>
                  <a:cubicBezTo>
                    <a:pt x="1" y="27"/>
                    <a:pt x="1650" y="1194"/>
                    <a:pt x="1571" y="3768"/>
                  </a:cubicBezTo>
                  <a:lnTo>
                    <a:pt x="2824" y="2013"/>
                  </a:lnTo>
                  <a:lnTo>
                    <a:pt x="4557" y="3273"/>
                  </a:lnTo>
                  <a:cubicBezTo>
                    <a:pt x="4557" y="3273"/>
                    <a:pt x="4010" y="709"/>
                    <a:pt x="2614" y="157"/>
                  </a:cubicBezTo>
                  <a:cubicBezTo>
                    <a:pt x="2013" y="30"/>
                    <a:pt x="1334" y="0"/>
                    <a:pt x="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54;p37">
              <a:extLst>
                <a:ext uri="{FF2B5EF4-FFF2-40B4-BE49-F238E27FC236}">
                  <a16:creationId xmlns:a16="http://schemas.microsoft.com/office/drawing/2014/main" id="{F216ABF8-0A03-60CF-DBAC-92BEA42D941C}"/>
                </a:ext>
              </a:extLst>
            </p:cNvPr>
            <p:cNvSpPr/>
            <p:nvPr/>
          </p:nvSpPr>
          <p:spPr>
            <a:xfrm>
              <a:off x="1308208" y="1020092"/>
              <a:ext cx="87371" cy="72297"/>
            </a:xfrm>
            <a:custGeom>
              <a:avLst/>
              <a:gdLst/>
              <a:ahLst/>
              <a:cxnLst/>
              <a:rect l="l" t="t" r="r" b="b"/>
              <a:pathLst>
                <a:path w="4550" h="3765" extrusionOk="0">
                  <a:moveTo>
                    <a:pt x="814" y="1"/>
                  </a:moveTo>
                  <a:cubicBezTo>
                    <a:pt x="336" y="1"/>
                    <a:pt x="1" y="27"/>
                    <a:pt x="1" y="27"/>
                  </a:cubicBezTo>
                  <a:cubicBezTo>
                    <a:pt x="1" y="27"/>
                    <a:pt x="1643" y="1196"/>
                    <a:pt x="1564" y="3765"/>
                  </a:cubicBezTo>
                  <a:lnTo>
                    <a:pt x="2823" y="2009"/>
                  </a:lnTo>
                  <a:lnTo>
                    <a:pt x="4550" y="3273"/>
                  </a:lnTo>
                  <a:cubicBezTo>
                    <a:pt x="4550" y="3273"/>
                    <a:pt x="4008" y="710"/>
                    <a:pt x="2609" y="157"/>
                  </a:cubicBezTo>
                  <a:cubicBezTo>
                    <a:pt x="2008" y="31"/>
                    <a:pt x="1328" y="1"/>
                    <a:pt x="814" y="1"/>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55;p37">
              <a:extLst>
                <a:ext uri="{FF2B5EF4-FFF2-40B4-BE49-F238E27FC236}">
                  <a16:creationId xmlns:a16="http://schemas.microsoft.com/office/drawing/2014/main" id="{1F6A12E1-DD26-D4AC-EF01-35CF05AA16C3}"/>
                </a:ext>
              </a:extLst>
            </p:cNvPr>
            <p:cNvSpPr/>
            <p:nvPr/>
          </p:nvSpPr>
          <p:spPr>
            <a:xfrm>
              <a:off x="1288794" y="715521"/>
              <a:ext cx="325905" cy="222288"/>
            </a:xfrm>
            <a:custGeom>
              <a:avLst/>
              <a:gdLst/>
              <a:ahLst/>
              <a:cxnLst/>
              <a:rect l="l" t="t" r="r" b="b"/>
              <a:pathLst>
                <a:path w="16972" h="11576" extrusionOk="0">
                  <a:moveTo>
                    <a:pt x="5777" y="1"/>
                  </a:moveTo>
                  <a:cubicBezTo>
                    <a:pt x="4987" y="1"/>
                    <a:pt x="4095" y="203"/>
                    <a:pt x="3156" y="777"/>
                  </a:cubicBezTo>
                  <a:cubicBezTo>
                    <a:pt x="1" y="2702"/>
                    <a:pt x="424" y="11542"/>
                    <a:pt x="8417" y="11576"/>
                  </a:cubicBezTo>
                  <a:cubicBezTo>
                    <a:pt x="8436" y="11576"/>
                    <a:pt x="8455" y="11576"/>
                    <a:pt x="8474" y="11576"/>
                  </a:cubicBezTo>
                  <a:cubicBezTo>
                    <a:pt x="14787" y="11576"/>
                    <a:pt x="16972" y="6902"/>
                    <a:pt x="15886" y="3335"/>
                  </a:cubicBezTo>
                  <a:cubicBezTo>
                    <a:pt x="15211" y="1109"/>
                    <a:pt x="13527" y="174"/>
                    <a:pt x="11828" y="174"/>
                  </a:cubicBezTo>
                  <a:cubicBezTo>
                    <a:pt x="10798" y="174"/>
                    <a:pt x="9763" y="517"/>
                    <a:pt x="8942" y="1126"/>
                  </a:cubicBezTo>
                  <a:cubicBezTo>
                    <a:pt x="8942" y="1126"/>
                    <a:pt x="7644" y="1"/>
                    <a:pt x="5777" y="1"/>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56;p37">
              <a:extLst>
                <a:ext uri="{FF2B5EF4-FFF2-40B4-BE49-F238E27FC236}">
                  <a16:creationId xmlns:a16="http://schemas.microsoft.com/office/drawing/2014/main" id="{A10E1708-8E96-ED71-E074-7074EA67DEA1}"/>
                </a:ext>
              </a:extLst>
            </p:cNvPr>
            <p:cNvSpPr/>
            <p:nvPr/>
          </p:nvSpPr>
          <p:spPr>
            <a:xfrm>
              <a:off x="1383866" y="658681"/>
              <a:ext cx="77732" cy="99527"/>
            </a:xfrm>
            <a:custGeom>
              <a:avLst/>
              <a:gdLst/>
              <a:ahLst/>
              <a:cxnLst/>
              <a:rect l="l" t="t" r="r" b="b"/>
              <a:pathLst>
                <a:path w="4048" h="5183" extrusionOk="0">
                  <a:moveTo>
                    <a:pt x="220" y="0"/>
                  </a:moveTo>
                  <a:cubicBezTo>
                    <a:pt x="17" y="248"/>
                    <a:pt x="0" y="615"/>
                    <a:pt x="0" y="615"/>
                  </a:cubicBezTo>
                  <a:cubicBezTo>
                    <a:pt x="3749" y="2054"/>
                    <a:pt x="4047" y="5182"/>
                    <a:pt x="4047" y="5182"/>
                  </a:cubicBezTo>
                  <a:cubicBezTo>
                    <a:pt x="3924" y="785"/>
                    <a:pt x="220" y="0"/>
                    <a:pt x="220"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57;p37">
              <a:extLst>
                <a:ext uri="{FF2B5EF4-FFF2-40B4-BE49-F238E27FC236}">
                  <a16:creationId xmlns:a16="http://schemas.microsoft.com/office/drawing/2014/main" id="{7FDEC0B3-E4B9-F5B1-3B49-864F614ACF54}"/>
                </a:ext>
              </a:extLst>
            </p:cNvPr>
            <p:cNvSpPr/>
            <p:nvPr/>
          </p:nvSpPr>
          <p:spPr>
            <a:xfrm>
              <a:off x="1413668" y="596235"/>
              <a:ext cx="130750" cy="124797"/>
            </a:xfrm>
            <a:custGeom>
              <a:avLst/>
              <a:gdLst/>
              <a:ahLst/>
              <a:cxnLst/>
              <a:rect l="l" t="t" r="r" b="b"/>
              <a:pathLst>
                <a:path w="6809" h="6499" extrusionOk="0">
                  <a:moveTo>
                    <a:pt x="5368" y="1"/>
                  </a:moveTo>
                  <a:lnTo>
                    <a:pt x="5368" y="1"/>
                  </a:lnTo>
                  <a:cubicBezTo>
                    <a:pt x="1" y="2987"/>
                    <a:pt x="1784" y="6498"/>
                    <a:pt x="1784" y="6498"/>
                  </a:cubicBezTo>
                  <a:cubicBezTo>
                    <a:pt x="6809" y="3918"/>
                    <a:pt x="5369" y="1"/>
                    <a:pt x="5368" y="1"/>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8;p37">
              <a:extLst>
                <a:ext uri="{FF2B5EF4-FFF2-40B4-BE49-F238E27FC236}">
                  <a16:creationId xmlns:a16="http://schemas.microsoft.com/office/drawing/2014/main" id="{F3DD4F9F-CF3E-D904-6061-28820F18669C}"/>
                </a:ext>
              </a:extLst>
            </p:cNvPr>
            <p:cNvSpPr/>
            <p:nvPr/>
          </p:nvSpPr>
          <p:spPr>
            <a:xfrm>
              <a:off x="1414878" y="596235"/>
              <a:ext cx="101888" cy="124797"/>
            </a:xfrm>
            <a:custGeom>
              <a:avLst/>
              <a:gdLst/>
              <a:ahLst/>
              <a:cxnLst/>
              <a:rect l="l" t="t" r="r" b="b"/>
              <a:pathLst>
                <a:path w="5306" h="6499" extrusionOk="0">
                  <a:moveTo>
                    <a:pt x="5305" y="1"/>
                  </a:moveTo>
                  <a:cubicBezTo>
                    <a:pt x="5305" y="1"/>
                    <a:pt x="0" y="1864"/>
                    <a:pt x="1721" y="6498"/>
                  </a:cubicBezTo>
                  <a:cubicBezTo>
                    <a:pt x="1721" y="6498"/>
                    <a:pt x="3172" y="1377"/>
                    <a:pt x="5305" y="1"/>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9;p37">
              <a:extLst>
                <a:ext uri="{FF2B5EF4-FFF2-40B4-BE49-F238E27FC236}">
                  <a16:creationId xmlns:a16="http://schemas.microsoft.com/office/drawing/2014/main" id="{F20F0712-F4D7-3B16-C953-B048F1705867}"/>
                </a:ext>
              </a:extLst>
            </p:cNvPr>
            <p:cNvSpPr/>
            <p:nvPr/>
          </p:nvSpPr>
          <p:spPr>
            <a:xfrm>
              <a:off x="1339431" y="761741"/>
              <a:ext cx="279992" cy="180062"/>
            </a:xfrm>
            <a:custGeom>
              <a:avLst/>
              <a:gdLst/>
              <a:ahLst/>
              <a:cxnLst/>
              <a:rect l="l" t="t" r="r" b="b"/>
              <a:pathLst>
                <a:path w="14581" h="9377" extrusionOk="0">
                  <a:moveTo>
                    <a:pt x="12876" y="1"/>
                  </a:moveTo>
                  <a:lnTo>
                    <a:pt x="12876" y="1"/>
                  </a:lnTo>
                  <a:cubicBezTo>
                    <a:pt x="10725" y="6060"/>
                    <a:pt x="3392" y="6596"/>
                    <a:pt x="865" y="6596"/>
                  </a:cubicBezTo>
                  <a:cubicBezTo>
                    <a:pt x="322" y="6596"/>
                    <a:pt x="0" y="6572"/>
                    <a:pt x="0" y="6572"/>
                  </a:cubicBezTo>
                  <a:lnTo>
                    <a:pt x="0" y="6572"/>
                  </a:lnTo>
                  <a:cubicBezTo>
                    <a:pt x="1923" y="9181"/>
                    <a:pt x="4812" y="9294"/>
                    <a:pt x="5297" y="9294"/>
                  </a:cubicBezTo>
                  <a:cubicBezTo>
                    <a:pt x="5344" y="9294"/>
                    <a:pt x="5368" y="9293"/>
                    <a:pt x="5368" y="9293"/>
                  </a:cubicBezTo>
                  <a:cubicBezTo>
                    <a:pt x="5858" y="9351"/>
                    <a:pt x="6317" y="9377"/>
                    <a:pt x="6747" y="9377"/>
                  </a:cubicBezTo>
                  <a:cubicBezTo>
                    <a:pt x="11216" y="9377"/>
                    <a:pt x="12475" y="6543"/>
                    <a:pt x="12475" y="6543"/>
                  </a:cubicBezTo>
                  <a:cubicBezTo>
                    <a:pt x="14580" y="2507"/>
                    <a:pt x="12876" y="1"/>
                    <a:pt x="12876" y="1"/>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0;p37">
              <a:extLst>
                <a:ext uri="{FF2B5EF4-FFF2-40B4-BE49-F238E27FC236}">
                  <a16:creationId xmlns:a16="http://schemas.microsoft.com/office/drawing/2014/main" id="{F5C9B244-AF11-E7E0-69C1-C8397D8EB5AB}"/>
                </a:ext>
              </a:extLst>
            </p:cNvPr>
            <p:cNvSpPr/>
            <p:nvPr/>
          </p:nvSpPr>
          <p:spPr>
            <a:xfrm>
              <a:off x="1065489" y="1287698"/>
              <a:ext cx="194483" cy="184728"/>
            </a:xfrm>
            <a:custGeom>
              <a:avLst/>
              <a:gdLst/>
              <a:ahLst/>
              <a:cxnLst/>
              <a:rect l="l" t="t" r="r" b="b"/>
              <a:pathLst>
                <a:path w="10128" h="9620" extrusionOk="0">
                  <a:moveTo>
                    <a:pt x="4432" y="0"/>
                  </a:moveTo>
                  <a:cubicBezTo>
                    <a:pt x="3778" y="0"/>
                    <a:pt x="3320" y="215"/>
                    <a:pt x="3004" y="519"/>
                  </a:cubicBezTo>
                  <a:cubicBezTo>
                    <a:pt x="2976" y="548"/>
                    <a:pt x="2947" y="576"/>
                    <a:pt x="2926" y="599"/>
                  </a:cubicBezTo>
                  <a:cubicBezTo>
                    <a:pt x="2920" y="605"/>
                    <a:pt x="2920" y="610"/>
                    <a:pt x="2913" y="610"/>
                  </a:cubicBezTo>
                  <a:cubicBezTo>
                    <a:pt x="2903" y="626"/>
                    <a:pt x="2886" y="644"/>
                    <a:pt x="2874" y="655"/>
                  </a:cubicBezTo>
                  <a:cubicBezTo>
                    <a:pt x="2282" y="1321"/>
                    <a:pt x="1" y="4336"/>
                    <a:pt x="2626" y="8592"/>
                  </a:cubicBezTo>
                  <a:cubicBezTo>
                    <a:pt x="2920" y="9151"/>
                    <a:pt x="3450" y="9619"/>
                    <a:pt x="4432" y="9619"/>
                  </a:cubicBezTo>
                  <a:lnTo>
                    <a:pt x="10128" y="9619"/>
                  </a:lnTo>
                  <a:lnTo>
                    <a:pt x="10128" y="7773"/>
                  </a:lnTo>
                  <a:lnTo>
                    <a:pt x="4749" y="7773"/>
                  </a:lnTo>
                  <a:cubicBezTo>
                    <a:pt x="4749" y="7773"/>
                    <a:pt x="4726" y="7775"/>
                    <a:pt x="4687" y="7775"/>
                  </a:cubicBezTo>
                  <a:cubicBezTo>
                    <a:pt x="4445" y="7775"/>
                    <a:pt x="3580" y="7679"/>
                    <a:pt x="3580" y="6300"/>
                  </a:cubicBezTo>
                  <a:lnTo>
                    <a:pt x="3580" y="5391"/>
                  </a:lnTo>
                  <a:lnTo>
                    <a:pt x="3580" y="4229"/>
                  </a:lnTo>
                  <a:lnTo>
                    <a:pt x="3580" y="3325"/>
                  </a:lnTo>
                  <a:cubicBezTo>
                    <a:pt x="3580" y="1939"/>
                    <a:pt x="4449" y="1843"/>
                    <a:pt x="4688" y="1843"/>
                  </a:cubicBezTo>
                  <a:cubicBezTo>
                    <a:pt x="4727" y="1843"/>
                    <a:pt x="4749" y="1846"/>
                    <a:pt x="4749" y="1846"/>
                  </a:cubicBezTo>
                  <a:lnTo>
                    <a:pt x="10128" y="1846"/>
                  </a:lnTo>
                  <a:lnTo>
                    <a:pt x="101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861;p37">
            <a:extLst>
              <a:ext uri="{FF2B5EF4-FFF2-40B4-BE49-F238E27FC236}">
                <a16:creationId xmlns:a16="http://schemas.microsoft.com/office/drawing/2014/main" id="{CD98D5C8-67A1-4EE5-5D3F-74CD7FF32B2D}"/>
              </a:ext>
            </a:extLst>
          </p:cNvPr>
          <p:cNvGrpSpPr/>
          <p:nvPr/>
        </p:nvGrpSpPr>
        <p:grpSpPr>
          <a:xfrm rot="-781230" flipH="1">
            <a:off x="7493755" y="65224"/>
            <a:ext cx="1451411" cy="1303541"/>
            <a:chOff x="2390442" y="1688646"/>
            <a:chExt cx="902076" cy="810173"/>
          </a:xfrm>
        </p:grpSpPr>
        <p:sp>
          <p:nvSpPr>
            <p:cNvPr id="30" name="Google Shape;862;p37">
              <a:extLst>
                <a:ext uri="{FF2B5EF4-FFF2-40B4-BE49-F238E27FC236}">
                  <a16:creationId xmlns:a16="http://schemas.microsoft.com/office/drawing/2014/main" id="{257F49FF-5EFD-6C4F-DB49-18EF70ACAD0C}"/>
                </a:ext>
              </a:extLst>
            </p:cNvPr>
            <p:cNvSpPr/>
            <p:nvPr/>
          </p:nvSpPr>
          <p:spPr>
            <a:xfrm>
              <a:off x="2390442" y="1688646"/>
              <a:ext cx="902076" cy="810173"/>
            </a:xfrm>
            <a:custGeom>
              <a:avLst/>
              <a:gdLst/>
              <a:ahLst/>
              <a:cxnLst/>
              <a:rect l="l" t="t" r="r" b="b"/>
              <a:pathLst>
                <a:path w="46977" h="42191" extrusionOk="0">
                  <a:moveTo>
                    <a:pt x="22388" y="0"/>
                  </a:moveTo>
                  <a:cubicBezTo>
                    <a:pt x="21930" y="0"/>
                    <a:pt x="21490" y="164"/>
                    <a:pt x="21140" y="469"/>
                  </a:cubicBezTo>
                  <a:lnTo>
                    <a:pt x="4362" y="15293"/>
                  </a:lnTo>
                  <a:cubicBezTo>
                    <a:pt x="4018" y="15598"/>
                    <a:pt x="3799" y="16015"/>
                    <a:pt x="3742" y="16473"/>
                  </a:cubicBezTo>
                  <a:lnTo>
                    <a:pt x="3583" y="17732"/>
                  </a:lnTo>
                  <a:cubicBezTo>
                    <a:pt x="3528" y="18229"/>
                    <a:pt x="3663" y="18725"/>
                    <a:pt x="3974" y="19120"/>
                  </a:cubicBezTo>
                  <a:cubicBezTo>
                    <a:pt x="4104" y="19290"/>
                    <a:pt x="4261" y="19430"/>
                    <a:pt x="4442" y="19543"/>
                  </a:cubicBezTo>
                  <a:cubicBezTo>
                    <a:pt x="4482" y="19741"/>
                    <a:pt x="4510" y="19962"/>
                    <a:pt x="4487" y="20181"/>
                  </a:cubicBezTo>
                  <a:cubicBezTo>
                    <a:pt x="3765" y="20368"/>
                    <a:pt x="3189" y="20983"/>
                    <a:pt x="3093" y="21767"/>
                  </a:cubicBezTo>
                  <a:lnTo>
                    <a:pt x="2940" y="23026"/>
                  </a:lnTo>
                  <a:cubicBezTo>
                    <a:pt x="2879" y="23523"/>
                    <a:pt x="3014" y="24020"/>
                    <a:pt x="3325" y="24415"/>
                  </a:cubicBezTo>
                  <a:cubicBezTo>
                    <a:pt x="3630" y="24805"/>
                    <a:pt x="4081" y="25058"/>
                    <a:pt x="4572" y="25121"/>
                  </a:cubicBezTo>
                  <a:lnTo>
                    <a:pt x="6632" y="25375"/>
                  </a:lnTo>
                  <a:lnTo>
                    <a:pt x="1152" y="30630"/>
                  </a:lnTo>
                  <a:cubicBezTo>
                    <a:pt x="818" y="30946"/>
                    <a:pt x="615" y="31376"/>
                    <a:pt x="581" y="31832"/>
                  </a:cubicBezTo>
                  <a:lnTo>
                    <a:pt x="474" y="33097"/>
                  </a:lnTo>
                  <a:cubicBezTo>
                    <a:pt x="417" y="33843"/>
                    <a:pt x="795" y="34520"/>
                    <a:pt x="1400" y="34869"/>
                  </a:cubicBezTo>
                  <a:cubicBezTo>
                    <a:pt x="1450" y="35067"/>
                    <a:pt x="1490" y="35287"/>
                    <a:pt x="1473" y="35502"/>
                  </a:cubicBezTo>
                  <a:cubicBezTo>
                    <a:pt x="756" y="35722"/>
                    <a:pt x="209" y="36360"/>
                    <a:pt x="146" y="37150"/>
                  </a:cubicBezTo>
                  <a:lnTo>
                    <a:pt x="39" y="38415"/>
                  </a:lnTo>
                  <a:cubicBezTo>
                    <a:pt x="0" y="38911"/>
                    <a:pt x="157" y="39403"/>
                    <a:pt x="480" y="39781"/>
                  </a:cubicBezTo>
                  <a:cubicBezTo>
                    <a:pt x="801" y="40164"/>
                    <a:pt x="1264" y="40396"/>
                    <a:pt x="1761" y="40440"/>
                  </a:cubicBezTo>
                  <a:lnTo>
                    <a:pt x="23081" y="42180"/>
                  </a:lnTo>
                  <a:cubicBezTo>
                    <a:pt x="23126" y="42185"/>
                    <a:pt x="23178" y="42185"/>
                    <a:pt x="23228" y="42191"/>
                  </a:cubicBezTo>
                  <a:lnTo>
                    <a:pt x="23409" y="42191"/>
                  </a:lnTo>
                  <a:cubicBezTo>
                    <a:pt x="24261" y="42191"/>
                    <a:pt x="25012" y="41903"/>
                    <a:pt x="25599" y="41355"/>
                  </a:cubicBezTo>
                  <a:cubicBezTo>
                    <a:pt x="25655" y="41305"/>
                    <a:pt x="25712" y="41248"/>
                    <a:pt x="25762" y="41192"/>
                  </a:cubicBezTo>
                  <a:lnTo>
                    <a:pt x="25768" y="41185"/>
                  </a:lnTo>
                  <a:cubicBezTo>
                    <a:pt x="25819" y="41130"/>
                    <a:pt x="25864" y="41078"/>
                    <a:pt x="25910" y="41023"/>
                  </a:cubicBezTo>
                  <a:lnTo>
                    <a:pt x="31035" y="35117"/>
                  </a:lnTo>
                  <a:cubicBezTo>
                    <a:pt x="31481" y="34971"/>
                    <a:pt x="31882" y="34729"/>
                    <a:pt x="32226" y="34390"/>
                  </a:cubicBezTo>
                  <a:cubicBezTo>
                    <a:pt x="32237" y="34372"/>
                    <a:pt x="32260" y="34356"/>
                    <a:pt x="32278" y="34338"/>
                  </a:cubicBezTo>
                  <a:cubicBezTo>
                    <a:pt x="32317" y="34294"/>
                    <a:pt x="32356" y="34249"/>
                    <a:pt x="32401" y="34203"/>
                  </a:cubicBezTo>
                  <a:cubicBezTo>
                    <a:pt x="32406" y="34198"/>
                    <a:pt x="46480" y="17985"/>
                    <a:pt x="46480" y="17985"/>
                  </a:cubicBezTo>
                  <a:cubicBezTo>
                    <a:pt x="46813" y="17602"/>
                    <a:pt x="46977" y="17099"/>
                    <a:pt x="46931" y="16596"/>
                  </a:cubicBezTo>
                  <a:lnTo>
                    <a:pt x="46537" y="11883"/>
                  </a:lnTo>
                  <a:cubicBezTo>
                    <a:pt x="46462" y="10997"/>
                    <a:pt x="45779" y="10286"/>
                    <a:pt x="44899" y="10179"/>
                  </a:cubicBezTo>
                  <a:lnTo>
                    <a:pt x="43827" y="10043"/>
                  </a:lnTo>
                  <a:cubicBezTo>
                    <a:pt x="43838" y="9947"/>
                    <a:pt x="43838" y="9851"/>
                    <a:pt x="43832" y="9749"/>
                  </a:cubicBezTo>
                  <a:lnTo>
                    <a:pt x="43629" y="5036"/>
                  </a:lnTo>
                  <a:cubicBezTo>
                    <a:pt x="43595" y="4150"/>
                    <a:pt x="42940" y="3410"/>
                    <a:pt x="42066" y="3264"/>
                  </a:cubicBezTo>
                  <a:lnTo>
                    <a:pt x="22698" y="23"/>
                  </a:lnTo>
                  <a:cubicBezTo>
                    <a:pt x="22591" y="7"/>
                    <a:pt x="22489" y="0"/>
                    <a:pt x="22388" y="0"/>
                  </a:cubicBezTo>
                  <a:close/>
                </a:path>
              </a:pathLst>
            </a:cu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3;p37">
              <a:extLst>
                <a:ext uri="{FF2B5EF4-FFF2-40B4-BE49-F238E27FC236}">
                  <a16:creationId xmlns:a16="http://schemas.microsoft.com/office/drawing/2014/main" id="{287C0208-5847-B852-A5E2-C73DB2BD970E}"/>
                </a:ext>
              </a:extLst>
            </p:cNvPr>
            <p:cNvSpPr/>
            <p:nvPr/>
          </p:nvSpPr>
          <p:spPr>
            <a:xfrm>
              <a:off x="2434876" y="2328089"/>
              <a:ext cx="427620" cy="119363"/>
            </a:xfrm>
            <a:custGeom>
              <a:avLst/>
              <a:gdLst/>
              <a:ahLst/>
              <a:cxnLst/>
              <a:rect l="l" t="t" r="r" b="b"/>
              <a:pathLst>
                <a:path w="22269" h="6216" extrusionOk="0">
                  <a:moveTo>
                    <a:pt x="469" y="1"/>
                  </a:moveTo>
                  <a:lnTo>
                    <a:pt x="469" y="1"/>
                  </a:lnTo>
                  <a:cubicBezTo>
                    <a:pt x="469" y="1"/>
                    <a:pt x="2038" y="2642"/>
                    <a:pt x="0" y="4438"/>
                  </a:cubicBezTo>
                  <a:lnTo>
                    <a:pt x="21773" y="6215"/>
                  </a:lnTo>
                  <a:lnTo>
                    <a:pt x="22268" y="1468"/>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4;p37">
              <a:extLst>
                <a:ext uri="{FF2B5EF4-FFF2-40B4-BE49-F238E27FC236}">
                  <a16:creationId xmlns:a16="http://schemas.microsoft.com/office/drawing/2014/main" id="{4E104B2D-A3E7-BA2F-4C82-51FD7AF661FF}"/>
                </a:ext>
              </a:extLst>
            </p:cNvPr>
            <p:cNvSpPr/>
            <p:nvPr/>
          </p:nvSpPr>
          <p:spPr>
            <a:xfrm>
              <a:off x="2443326" y="2327763"/>
              <a:ext cx="414620" cy="85201"/>
            </a:xfrm>
            <a:custGeom>
              <a:avLst/>
              <a:gdLst/>
              <a:ahLst/>
              <a:cxnLst/>
              <a:rect l="l" t="t" r="r" b="b"/>
              <a:pathLst>
                <a:path w="21592" h="4437" extrusionOk="0">
                  <a:moveTo>
                    <a:pt x="0" y="0"/>
                  </a:moveTo>
                  <a:cubicBezTo>
                    <a:pt x="378" y="412"/>
                    <a:pt x="396" y="841"/>
                    <a:pt x="396" y="841"/>
                  </a:cubicBezTo>
                  <a:cubicBezTo>
                    <a:pt x="18154" y="1196"/>
                    <a:pt x="21315" y="4184"/>
                    <a:pt x="21591" y="4437"/>
                  </a:cubicBezTo>
                  <a:lnTo>
                    <a:pt x="21552" y="1237"/>
                  </a:lnTo>
                  <a:lnTo>
                    <a:pt x="0" y="0"/>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5;p37">
              <a:extLst>
                <a:ext uri="{FF2B5EF4-FFF2-40B4-BE49-F238E27FC236}">
                  <a16:creationId xmlns:a16="http://schemas.microsoft.com/office/drawing/2014/main" id="{371B1A84-D1F6-9D2E-FEDD-3F2BD7961F01}"/>
                </a:ext>
              </a:extLst>
            </p:cNvPr>
            <p:cNvSpPr/>
            <p:nvPr/>
          </p:nvSpPr>
          <p:spPr>
            <a:xfrm>
              <a:off x="2855450" y="2052533"/>
              <a:ext cx="274250" cy="403464"/>
            </a:xfrm>
            <a:custGeom>
              <a:avLst/>
              <a:gdLst/>
              <a:ahLst/>
              <a:cxnLst/>
              <a:rect l="l" t="t" r="r" b="b"/>
              <a:pathLst>
                <a:path w="14282" h="21011" extrusionOk="0">
                  <a:moveTo>
                    <a:pt x="13887" y="1"/>
                  </a:moveTo>
                  <a:lnTo>
                    <a:pt x="1" y="14864"/>
                  </a:lnTo>
                  <a:lnTo>
                    <a:pt x="129" y="21011"/>
                  </a:lnTo>
                  <a:lnTo>
                    <a:pt x="14281" y="4709"/>
                  </a:lnTo>
                  <a:lnTo>
                    <a:pt x="138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6;p37">
              <a:extLst>
                <a:ext uri="{FF2B5EF4-FFF2-40B4-BE49-F238E27FC236}">
                  <a16:creationId xmlns:a16="http://schemas.microsoft.com/office/drawing/2014/main" id="{F0CE5783-DA9B-E79D-07E6-8EA5C42B07C9}"/>
                </a:ext>
              </a:extLst>
            </p:cNvPr>
            <p:cNvSpPr/>
            <p:nvPr/>
          </p:nvSpPr>
          <p:spPr>
            <a:xfrm>
              <a:off x="2437469" y="2005372"/>
              <a:ext cx="684665" cy="332607"/>
            </a:xfrm>
            <a:custGeom>
              <a:avLst/>
              <a:gdLst/>
              <a:ahLst/>
              <a:cxnLst/>
              <a:rect l="l" t="t" r="r" b="b"/>
              <a:pathLst>
                <a:path w="35655" h="17321" extrusionOk="0">
                  <a:moveTo>
                    <a:pt x="16167" y="1"/>
                  </a:moveTo>
                  <a:lnTo>
                    <a:pt x="1" y="15491"/>
                  </a:lnTo>
                  <a:lnTo>
                    <a:pt x="21768" y="17320"/>
                  </a:lnTo>
                  <a:lnTo>
                    <a:pt x="35654" y="2457"/>
                  </a:lnTo>
                  <a:lnTo>
                    <a:pt x="16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7;p37">
              <a:extLst>
                <a:ext uri="{FF2B5EF4-FFF2-40B4-BE49-F238E27FC236}">
                  <a16:creationId xmlns:a16="http://schemas.microsoft.com/office/drawing/2014/main" id="{EE03B1E7-4392-2AD9-3F00-C1197198F782}"/>
                </a:ext>
              </a:extLst>
            </p:cNvPr>
            <p:cNvSpPr/>
            <p:nvPr/>
          </p:nvSpPr>
          <p:spPr>
            <a:xfrm>
              <a:off x="2427176" y="2302838"/>
              <a:ext cx="473687" cy="160014"/>
            </a:xfrm>
            <a:custGeom>
              <a:avLst/>
              <a:gdLst/>
              <a:ahLst/>
              <a:cxnLst/>
              <a:rect l="l" t="t" r="r" b="b"/>
              <a:pathLst>
                <a:path w="24668" h="8333" extrusionOk="0">
                  <a:moveTo>
                    <a:pt x="537" y="0"/>
                  </a:moveTo>
                  <a:lnTo>
                    <a:pt x="435" y="1264"/>
                  </a:lnTo>
                  <a:lnTo>
                    <a:pt x="21559" y="2986"/>
                  </a:lnTo>
                  <a:cubicBezTo>
                    <a:pt x="21559" y="2986"/>
                    <a:pt x="21560" y="2986"/>
                    <a:pt x="21562" y="2986"/>
                  </a:cubicBezTo>
                  <a:cubicBezTo>
                    <a:pt x="21622" y="2986"/>
                    <a:pt x="22361" y="3007"/>
                    <a:pt x="22275" y="4064"/>
                  </a:cubicBezTo>
                  <a:cubicBezTo>
                    <a:pt x="22258" y="4289"/>
                    <a:pt x="22241" y="4499"/>
                    <a:pt x="22224" y="4685"/>
                  </a:cubicBezTo>
                  <a:cubicBezTo>
                    <a:pt x="22184" y="5159"/>
                    <a:pt x="22156" y="5482"/>
                    <a:pt x="22156" y="5482"/>
                  </a:cubicBezTo>
                  <a:cubicBezTo>
                    <a:pt x="22145" y="5662"/>
                    <a:pt x="22128" y="5870"/>
                    <a:pt x="22111" y="6097"/>
                  </a:cubicBezTo>
                  <a:cubicBezTo>
                    <a:pt x="22040" y="6959"/>
                    <a:pt x="21536" y="7052"/>
                    <a:pt x="21322" y="7052"/>
                  </a:cubicBezTo>
                  <a:cubicBezTo>
                    <a:pt x="21262" y="7052"/>
                    <a:pt x="21225" y="7045"/>
                    <a:pt x="21225" y="7045"/>
                  </a:cubicBezTo>
                  <a:lnTo>
                    <a:pt x="107" y="5318"/>
                  </a:lnTo>
                  <a:lnTo>
                    <a:pt x="0" y="6582"/>
                  </a:lnTo>
                  <a:lnTo>
                    <a:pt x="21343" y="8327"/>
                  </a:lnTo>
                  <a:cubicBezTo>
                    <a:pt x="21394" y="8330"/>
                    <a:pt x="21444" y="8332"/>
                    <a:pt x="21491" y="8332"/>
                  </a:cubicBezTo>
                  <a:cubicBezTo>
                    <a:pt x="22068" y="8332"/>
                    <a:pt x="22416" y="8061"/>
                    <a:pt x="22630" y="7722"/>
                  </a:cubicBezTo>
                  <a:cubicBezTo>
                    <a:pt x="24668" y="4956"/>
                    <a:pt x="23274" y="2765"/>
                    <a:pt x="22907" y="2280"/>
                  </a:cubicBezTo>
                  <a:cubicBezTo>
                    <a:pt x="22901" y="2269"/>
                    <a:pt x="22890" y="2257"/>
                    <a:pt x="22879" y="2246"/>
                  </a:cubicBezTo>
                  <a:cubicBezTo>
                    <a:pt x="22879" y="2241"/>
                    <a:pt x="22879" y="2241"/>
                    <a:pt x="22873" y="2241"/>
                  </a:cubicBezTo>
                  <a:cubicBezTo>
                    <a:pt x="22862" y="2218"/>
                    <a:pt x="22846" y="2196"/>
                    <a:pt x="22828" y="2179"/>
                  </a:cubicBezTo>
                  <a:lnTo>
                    <a:pt x="22823" y="2179"/>
                  </a:lnTo>
                  <a:cubicBezTo>
                    <a:pt x="22625" y="1947"/>
                    <a:pt x="22325" y="1778"/>
                    <a:pt x="21880" y="1744"/>
                  </a:cubicBezTo>
                  <a:lnTo>
                    <a:pt x="5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8;p37">
              <a:extLst>
                <a:ext uri="{FF2B5EF4-FFF2-40B4-BE49-F238E27FC236}">
                  <a16:creationId xmlns:a16="http://schemas.microsoft.com/office/drawing/2014/main" id="{76D3E291-7DFF-0342-38E8-4549188C1EAB}"/>
                </a:ext>
              </a:extLst>
            </p:cNvPr>
            <p:cNvSpPr/>
            <p:nvPr/>
          </p:nvSpPr>
          <p:spPr>
            <a:xfrm>
              <a:off x="2560826" y="2195419"/>
              <a:ext cx="427736" cy="119459"/>
            </a:xfrm>
            <a:custGeom>
              <a:avLst/>
              <a:gdLst/>
              <a:ahLst/>
              <a:cxnLst/>
              <a:rect l="l" t="t" r="r" b="b"/>
              <a:pathLst>
                <a:path w="22275" h="6221" extrusionOk="0">
                  <a:moveTo>
                    <a:pt x="475" y="0"/>
                  </a:moveTo>
                  <a:cubicBezTo>
                    <a:pt x="475" y="0"/>
                    <a:pt x="2044" y="2648"/>
                    <a:pt x="1" y="4437"/>
                  </a:cubicBezTo>
                  <a:lnTo>
                    <a:pt x="21779" y="6220"/>
                  </a:lnTo>
                  <a:lnTo>
                    <a:pt x="22275" y="1468"/>
                  </a:lnTo>
                  <a:lnTo>
                    <a:pt x="4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9;p37">
              <a:extLst>
                <a:ext uri="{FF2B5EF4-FFF2-40B4-BE49-F238E27FC236}">
                  <a16:creationId xmlns:a16="http://schemas.microsoft.com/office/drawing/2014/main" id="{DAB66079-9439-2405-C3AA-3D6EA7FC27D3}"/>
                </a:ext>
              </a:extLst>
            </p:cNvPr>
            <p:cNvSpPr/>
            <p:nvPr/>
          </p:nvSpPr>
          <p:spPr>
            <a:xfrm>
              <a:off x="2569390" y="2195073"/>
              <a:ext cx="414524" cy="85221"/>
            </a:xfrm>
            <a:custGeom>
              <a:avLst/>
              <a:gdLst/>
              <a:ahLst/>
              <a:cxnLst/>
              <a:rect l="l" t="t" r="r" b="b"/>
              <a:pathLst>
                <a:path w="21587" h="4438" extrusionOk="0">
                  <a:moveTo>
                    <a:pt x="1" y="1"/>
                  </a:moveTo>
                  <a:cubicBezTo>
                    <a:pt x="379" y="418"/>
                    <a:pt x="389" y="847"/>
                    <a:pt x="389" y="847"/>
                  </a:cubicBezTo>
                  <a:cubicBezTo>
                    <a:pt x="18155" y="1197"/>
                    <a:pt x="21315" y="4184"/>
                    <a:pt x="21586" y="4438"/>
                  </a:cubicBezTo>
                  <a:lnTo>
                    <a:pt x="21552" y="1238"/>
                  </a:lnTo>
                  <a:lnTo>
                    <a:pt x="1" y="1"/>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70;p37">
              <a:extLst>
                <a:ext uri="{FF2B5EF4-FFF2-40B4-BE49-F238E27FC236}">
                  <a16:creationId xmlns:a16="http://schemas.microsoft.com/office/drawing/2014/main" id="{ACE2A302-E9EF-11DD-C1B2-1E852EBB3668}"/>
                </a:ext>
              </a:extLst>
            </p:cNvPr>
            <p:cNvSpPr/>
            <p:nvPr/>
          </p:nvSpPr>
          <p:spPr>
            <a:xfrm>
              <a:off x="2981495" y="1919863"/>
              <a:ext cx="274173" cy="403464"/>
            </a:xfrm>
            <a:custGeom>
              <a:avLst/>
              <a:gdLst/>
              <a:ahLst/>
              <a:cxnLst/>
              <a:rect l="l" t="t" r="r" b="b"/>
              <a:pathLst>
                <a:path w="14278" h="21011" extrusionOk="0">
                  <a:moveTo>
                    <a:pt x="13882" y="1"/>
                  </a:moveTo>
                  <a:lnTo>
                    <a:pt x="1" y="14869"/>
                  </a:lnTo>
                  <a:lnTo>
                    <a:pt x="125" y="21010"/>
                  </a:lnTo>
                  <a:lnTo>
                    <a:pt x="14277" y="4714"/>
                  </a:lnTo>
                  <a:lnTo>
                    <a:pt x="138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71;p37">
              <a:extLst>
                <a:ext uri="{FF2B5EF4-FFF2-40B4-BE49-F238E27FC236}">
                  <a16:creationId xmlns:a16="http://schemas.microsoft.com/office/drawing/2014/main" id="{0624A0A0-AC45-7174-5A92-64307198AE75}"/>
                </a:ext>
              </a:extLst>
            </p:cNvPr>
            <p:cNvSpPr/>
            <p:nvPr/>
          </p:nvSpPr>
          <p:spPr>
            <a:xfrm>
              <a:off x="2563533" y="1872702"/>
              <a:ext cx="684531" cy="332703"/>
            </a:xfrm>
            <a:custGeom>
              <a:avLst/>
              <a:gdLst/>
              <a:ahLst/>
              <a:cxnLst/>
              <a:rect l="l" t="t" r="r" b="b"/>
              <a:pathLst>
                <a:path w="35648" h="17326" extrusionOk="0">
                  <a:moveTo>
                    <a:pt x="16167" y="0"/>
                  </a:moveTo>
                  <a:lnTo>
                    <a:pt x="1" y="15491"/>
                  </a:lnTo>
                  <a:lnTo>
                    <a:pt x="21767" y="17325"/>
                  </a:lnTo>
                  <a:lnTo>
                    <a:pt x="35648" y="2457"/>
                  </a:lnTo>
                  <a:lnTo>
                    <a:pt x="161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72;p37">
              <a:extLst>
                <a:ext uri="{FF2B5EF4-FFF2-40B4-BE49-F238E27FC236}">
                  <a16:creationId xmlns:a16="http://schemas.microsoft.com/office/drawing/2014/main" id="{F9271DEA-096B-90F5-EC72-99D1EFE92492}"/>
                </a:ext>
              </a:extLst>
            </p:cNvPr>
            <p:cNvSpPr/>
            <p:nvPr/>
          </p:nvSpPr>
          <p:spPr>
            <a:xfrm>
              <a:off x="2553241" y="2170149"/>
              <a:ext cx="473591" cy="160053"/>
            </a:xfrm>
            <a:custGeom>
              <a:avLst/>
              <a:gdLst/>
              <a:ahLst/>
              <a:cxnLst/>
              <a:rect l="l" t="t" r="r" b="b"/>
              <a:pathLst>
                <a:path w="24663" h="8335" extrusionOk="0">
                  <a:moveTo>
                    <a:pt x="537" y="1"/>
                  </a:moveTo>
                  <a:lnTo>
                    <a:pt x="435" y="1265"/>
                  </a:lnTo>
                  <a:lnTo>
                    <a:pt x="21552" y="2992"/>
                  </a:lnTo>
                  <a:cubicBezTo>
                    <a:pt x="21552" y="2992"/>
                    <a:pt x="21553" y="2992"/>
                    <a:pt x="21556" y="2992"/>
                  </a:cubicBezTo>
                  <a:cubicBezTo>
                    <a:pt x="21615" y="2992"/>
                    <a:pt x="22356" y="3013"/>
                    <a:pt x="22269" y="4071"/>
                  </a:cubicBezTo>
                  <a:cubicBezTo>
                    <a:pt x="22252" y="4297"/>
                    <a:pt x="22235" y="4500"/>
                    <a:pt x="22224" y="4686"/>
                  </a:cubicBezTo>
                  <a:cubicBezTo>
                    <a:pt x="22185" y="5165"/>
                    <a:pt x="22156" y="5482"/>
                    <a:pt x="22156" y="5482"/>
                  </a:cubicBezTo>
                  <a:cubicBezTo>
                    <a:pt x="22140" y="5668"/>
                    <a:pt x="22122" y="5876"/>
                    <a:pt x="22106" y="6103"/>
                  </a:cubicBezTo>
                  <a:cubicBezTo>
                    <a:pt x="22035" y="6958"/>
                    <a:pt x="21542" y="7053"/>
                    <a:pt x="21326" y="7053"/>
                  </a:cubicBezTo>
                  <a:cubicBezTo>
                    <a:pt x="21264" y="7053"/>
                    <a:pt x="21225" y="7046"/>
                    <a:pt x="21225" y="7046"/>
                  </a:cubicBezTo>
                  <a:lnTo>
                    <a:pt x="102" y="5324"/>
                  </a:lnTo>
                  <a:lnTo>
                    <a:pt x="0" y="6582"/>
                  </a:lnTo>
                  <a:lnTo>
                    <a:pt x="21338" y="8327"/>
                  </a:lnTo>
                  <a:cubicBezTo>
                    <a:pt x="21393" y="8332"/>
                    <a:pt x="21447" y="8334"/>
                    <a:pt x="21499" y="8334"/>
                  </a:cubicBezTo>
                  <a:cubicBezTo>
                    <a:pt x="22073" y="8334"/>
                    <a:pt x="22418" y="8060"/>
                    <a:pt x="22630" y="7728"/>
                  </a:cubicBezTo>
                  <a:cubicBezTo>
                    <a:pt x="24663" y="4957"/>
                    <a:pt x="23268" y="2773"/>
                    <a:pt x="22901" y="2281"/>
                  </a:cubicBezTo>
                  <a:cubicBezTo>
                    <a:pt x="22896" y="2270"/>
                    <a:pt x="22885" y="2258"/>
                    <a:pt x="22878" y="2247"/>
                  </a:cubicBezTo>
                  <a:cubicBezTo>
                    <a:pt x="22873" y="2247"/>
                    <a:pt x="22873" y="2242"/>
                    <a:pt x="22873" y="2242"/>
                  </a:cubicBezTo>
                  <a:cubicBezTo>
                    <a:pt x="22857" y="2224"/>
                    <a:pt x="22839" y="2202"/>
                    <a:pt x="22823" y="2179"/>
                  </a:cubicBezTo>
                  <a:cubicBezTo>
                    <a:pt x="22625" y="1953"/>
                    <a:pt x="22326" y="1784"/>
                    <a:pt x="21874" y="1744"/>
                  </a:cubicBezTo>
                  <a:lnTo>
                    <a:pt x="5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73;p37">
              <a:extLst>
                <a:ext uri="{FF2B5EF4-FFF2-40B4-BE49-F238E27FC236}">
                  <a16:creationId xmlns:a16="http://schemas.microsoft.com/office/drawing/2014/main" id="{5A7DA40F-1758-22E7-98EE-F5F240D25614}"/>
                </a:ext>
              </a:extLst>
            </p:cNvPr>
            <p:cNvSpPr/>
            <p:nvPr/>
          </p:nvSpPr>
          <p:spPr>
            <a:xfrm>
              <a:off x="2490909" y="2034771"/>
              <a:ext cx="429694" cy="135954"/>
            </a:xfrm>
            <a:custGeom>
              <a:avLst/>
              <a:gdLst/>
              <a:ahLst/>
              <a:cxnLst/>
              <a:rect l="l" t="t" r="r" b="b"/>
              <a:pathLst>
                <a:path w="22377" h="7080" extrusionOk="0">
                  <a:moveTo>
                    <a:pt x="655" y="1"/>
                  </a:moveTo>
                  <a:cubicBezTo>
                    <a:pt x="655" y="1"/>
                    <a:pt x="2111" y="2710"/>
                    <a:pt x="0" y="4420"/>
                  </a:cubicBezTo>
                  <a:lnTo>
                    <a:pt x="21687" y="7079"/>
                  </a:lnTo>
                  <a:lnTo>
                    <a:pt x="22377" y="2354"/>
                  </a:lnTo>
                  <a:lnTo>
                    <a:pt x="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74;p37">
              <a:extLst>
                <a:ext uri="{FF2B5EF4-FFF2-40B4-BE49-F238E27FC236}">
                  <a16:creationId xmlns:a16="http://schemas.microsoft.com/office/drawing/2014/main" id="{15D0FB26-97C0-A9EE-0840-6BE22EA91751}"/>
                </a:ext>
              </a:extLst>
            </p:cNvPr>
            <p:cNvSpPr/>
            <p:nvPr/>
          </p:nvSpPr>
          <p:spPr>
            <a:xfrm>
              <a:off x="2502949" y="2034425"/>
              <a:ext cx="412566" cy="102042"/>
            </a:xfrm>
            <a:custGeom>
              <a:avLst/>
              <a:gdLst/>
              <a:ahLst/>
              <a:cxnLst/>
              <a:rect l="l" t="t" r="r" b="b"/>
              <a:pathLst>
                <a:path w="21485" h="5314" extrusionOk="0">
                  <a:moveTo>
                    <a:pt x="1" y="1"/>
                  </a:moveTo>
                  <a:lnTo>
                    <a:pt x="1" y="1"/>
                  </a:lnTo>
                  <a:cubicBezTo>
                    <a:pt x="361" y="430"/>
                    <a:pt x="355" y="865"/>
                    <a:pt x="355" y="865"/>
                  </a:cubicBezTo>
                  <a:cubicBezTo>
                    <a:pt x="18092" y="1931"/>
                    <a:pt x="21128" y="5047"/>
                    <a:pt x="21388" y="5313"/>
                  </a:cubicBezTo>
                  <a:lnTo>
                    <a:pt x="21484" y="2106"/>
                  </a:lnTo>
                  <a:lnTo>
                    <a:pt x="1" y="1"/>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75;p37">
              <a:extLst>
                <a:ext uri="{FF2B5EF4-FFF2-40B4-BE49-F238E27FC236}">
                  <a16:creationId xmlns:a16="http://schemas.microsoft.com/office/drawing/2014/main" id="{2A22F290-1DBD-2A29-8C6D-851E9E4D8D69}"/>
                </a:ext>
              </a:extLst>
            </p:cNvPr>
            <p:cNvSpPr/>
            <p:nvPr/>
          </p:nvSpPr>
          <p:spPr>
            <a:xfrm>
              <a:off x="2911905" y="1786847"/>
              <a:ext cx="284235" cy="392538"/>
            </a:xfrm>
            <a:custGeom>
              <a:avLst/>
              <a:gdLst/>
              <a:ahLst/>
              <a:cxnLst/>
              <a:rect l="l" t="t" r="r" b="b"/>
              <a:pathLst>
                <a:path w="14802" h="20442" extrusionOk="0">
                  <a:moveTo>
                    <a:pt x="14598" y="1"/>
                  </a:moveTo>
                  <a:lnTo>
                    <a:pt x="125" y="14300"/>
                  </a:lnTo>
                  <a:lnTo>
                    <a:pt x="1" y="20441"/>
                  </a:lnTo>
                  <a:lnTo>
                    <a:pt x="14801" y="4726"/>
                  </a:lnTo>
                  <a:lnTo>
                    <a:pt x="14598"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76;p37">
              <a:extLst>
                <a:ext uri="{FF2B5EF4-FFF2-40B4-BE49-F238E27FC236}">
                  <a16:creationId xmlns:a16="http://schemas.microsoft.com/office/drawing/2014/main" id="{4721DB1D-76A1-4060-FC01-966EF5DB83EF}"/>
                </a:ext>
              </a:extLst>
            </p:cNvPr>
            <p:cNvSpPr/>
            <p:nvPr/>
          </p:nvSpPr>
          <p:spPr>
            <a:xfrm>
              <a:off x="2498053" y="1724747"/>
              <a:ext cx="694190" cy="336716"/>
            </a:xfrm>
            <a:custGeom>
              <a:avLst/>
              <a:gdLst/>
              <a:ahLst/>
              <a:cxnLst/>
              <a:rect l="l" t="t" r="r" b="b"/>
              <a:pathLst>
                <a:path w="36151" h="17535" extrusionOk="0">
                  <a:moveTo>
                    <a:pt x="16784" y="1"/>
                  </a:moveTo>
                  <a:lnTo>
                    <a:pt x="1" y="14825"/>
                  </a:lnTo>
                  <a:lnTo>
                    <a:pt x="21677" y="17534"/>
                  </a:lnTo>
                  <a:lnTo>
                    <a:pt x="36150" y="3235"/>
                  </a:lnTo>
                  <a:lnTo>
                    <a:pt x="16784"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77;p37">
              <a:extLst>
                <a:ext uri="{FF2B5EF4-FFF2-40B4-BE49-F238E27FC236}">
                  <a16:creationId xmlns:a16="http://schemas.microsoft.com/office/drawing/2014/main" id="{F4CFB7F3-78FA-CF85-88B2-8D091DACCC12}"/>
                </a:ext>
              </a:extLst>
            </p:cNvPr>
            <p:cNvSpPr/>
            <p:nvPr/>
          </p:nvSpPr>
          <p:spPr>
            <a:xfrm>
              <a:off x="2482652" y="2009404"/>
              <a:ext cx="474590" cy="176125"/>
            </a:xfrm>
            <a:custGeom>
              <a:avLst/>
              <a:gdLst/>
              <a:ahLst/>
              <a:cxnLst/>
              <a:rect l="l" t="t" r="r" b="b"/>
              <a:pathLst>
                <a:path w="24715" h="9172" extrusionOk="0">
                  <a:moveTo>
                    <a:pt x="803" y="1"/>
                  </a:moveTo>
                  <a:lnTo>
                    <a:pt x="651" y="1259"/>
                  </a:lnTo>
                  <a:lnTo>
                    <a:pt x="21684" y="3833"/>
                  </a:lnTo>
                  <a:cubicBezTo>
                    <a:pt x="21684" y="3833"/>
                    <a:pt x="22490" y="3844"/>
                    <a:pt x="22361" y="4939"/>
                  </a:cubicBezTo>
                  <a:cubicBezTo>
                    <a:pt x="22333" y="5165"/>
                    <a:pt x="22304" y="5368"/>
                    <a:pt x="22281" y="5555"/>
                  </a:cubicBezTo>
                  <a:cubicBezTo>
                    <a:pt x="22226" y="6029"/>
                    <a:pt x="22185" y="6350"/>
                    <a:pt x="22185" y="6350"/>
                  </a:cubicBezTo>
                  <a:cubicBezTo>
                    <a:pt x="22163" y="6531"/>
                    <a:pt x="22135" y="6741"/>
                    <a:pt x="22112" y="6966"/>
                  </a:cubicBezTo>
                  <a:cubicBezTo>
                    <a:pt x="22011" y="7783"/>
                    <a:pt x="21549" y="7887"/>
                    <a:pt x="21321" y="7887"/>
                  </a:cubicBezTo>
                  <a:cubicBezTo>
                    <a:pt x="21243" y="7887"/>
                    <a:pt x="21192" y="7875"/>
                    <a:pt x="21192" y="7875"/>
                  </a:cubicBezTo>
                  <a:lnTo>
                    <a:pt x="154" y="5295"/>
                  </a:lnTo>
                  <a:lnTo>
                    <a:pt x="1" y="6554"/>
                  </a:lnTo>
                  <a:lnTo>
                    <a:pt x="21254" y="9156"/>
                  </a:lnTo>
                  <a:cubicBezTo>
                    <a:pt x="21336" y="9167"/>
                    <a:pt x="21414" y="9171"/>
                    <a:pt x="21487" y="9171"/>
                  </a:cubicBezTo>
                  <a:cubicBezTo>
                    <a:pt x="22016" y="9171"/>
                    <a:pt x="22350" y="8920"/>
                    <a:pt x="22564" y="8609"/>
                  </a:cubicBezTo>
                  <a:cubicBezTo>
                    <a:pt x="24715" y="5928"/>
                    <a:pt x="23411" y="3686"/>
                    <a:pt x="23060" y="3184"/>
                  </a:cubicBezTo>
                  <a:cubicBezTo>
                    <a:pt x="23055" y="3167"/>
                    <a:pt x="23044" y="3156"/>
                    <a:pt x="23039" y="3144"/>
                  </a:cubicBezTo>
                  <a:lnTo>
                    <a:pt x="23032" y="3138"/>
                  </a:lnTo>
                  <a:cubicBezTo>
                    <a:pt x="23016" y="3117"/>
                    <a:pt x="23005" y="3099"/>
                    <a:pt x="22987" y="3076"/>
                  </a:cubicBezTo>
                  <a:lnTo>
                    <a:pt x="22982" y="3076"/>
                  </a:lnTo>
                  <a:cubicBezTo>
                    <a:pt x="22795" y="2839"/>
                    <a:pt x="22502" y="2659"/>
                    <a:pt x="22056" y="2602"/>
                  </a:cubicBezTo>
                  <a:lnTo>
                    <a:pt x="803"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78;p37">
              <a:extLst>
                <a:ext uri="{FF2B5EF4-FFF2-40B4-BE49-F238E27FC236}">
                  <a16:creationId xmlns:a16="http://schemas.microsoft.com/office/drawing/2014/main" id="{15D128C1-D61E-8000-8FBF-BA9BF57A29F0}"/>
                </a:ext>
              </a:extLst>
            </p:cNvPr>
            <p:cNvSpPr/>
            <p:nvPr/>
          </p:nvSpPr>
          <p:spPr>
            <a:xfrm>
              <a:off x="2895775" y="2197358"/>
              <a:ext cx="131057" cy="132843"/>
            </a:xfrm>
            <a:custGeom>
              <a:avLst/>
              <a:gdLst/>
              <a:ahLst/>
              <a:cxnLst/>
              <a:rect l="l" t="t" r="r" b="b"/>
              <a:pathLst>
                <a:path w="6825" h="6918" extrusionOk="0">
                  <a:moveTo>
                    <a:pt x="1" y="1"/>
                  </a:moveTo>
                  <a:lnTo>
                    <a:pt x="1" y="1270"/>
                  </a:lnTo>
                  <a:lnTo>
                    <a:pt x="3714" y="1575"/>
                  </a:lnTo>
                  <a:cubicBezTo>
                    <a:pt x="3714" y="1575"/>
                    <a:pt x="3715" y="1575"/>
                    <a:pt x="3718" y="1575"/>
                  </a:cubicBezTo>
                  <a:cubicBezTo>
                    <a:pt x="3777" y="1575"/>
                    <a:pt x="4518" y="1596"/>
                    <a:pt x="4431" y="2654"/>
                  </a:cubicBezTo>
                  <a:cubicBezTo>
                    <a:pt x="4414" y="2880"/>
                    <a:pt x="4397" y="3083"/>
                    <a:pt x="4386" y="3269"/>
                  </a:cubicBezTo>
                  <a:cubicBezTo>
                    <a:pt x="4347" y="3748"/>
                    <a:pt x="4318" y="4065"/>
                    <a:pt x="4318" y="4065"/>
                  </a:cubicBezTo>
                  <a:cubicBezTo>
                    <a:pt x="4302" y="4251"/>
                    <a:pt x="4284" y="4459"/>
                    <a:pt x="4268" y="4686"/>
                  </a:cubicBezTo>
                  <a:cubicBezTo>
                    <a:pt x="4197" y="5541"/>
                    <a:pt x="3704" y="5636"/>
                    <a:pt x="3488" y="5636"/>
                  </a:cubicBezTo>
                  <a:cubicBezTo>
                    <a:pt x="3426" y="5636"/>
                    <a:pt x="3387" y="5629"/>
                    <a:pt x="3387" y="5629"/>
                  </a:cubicBezTo>
                  <a:lnTo>
                    <a:pt x="1" y="5352"/>
                  </a:lnTo>
                  <a:lnTo>
                    <a:pt x="1" y="6622"/>
                  </a:lnTo>
                  <a:lnTo>
                    <a:pt x="3500" y="6910"/>
                  </a:lnTo>
                  <a:cubicBezTo>
                    <a:pt x="3555" y="6915"/>
                    <a:pt x="3609" y="6917"/>
                    <a:pt x="3661" y="6917"/>
                  </a:cubicBezTo>
                  <a:cubicBezTo>
                    <a:pt x="4235" y="6917"/>
                    <a:pt x="4580" y="6643"/>
                    <a:pt x="4792" y="6311"/>
                  </a:cubicBezTo>
                  <a:cubicBezTo>
                    <a:pt x="6825" y="3540"/>
                    <a:pt x="5430" y="1356"/>
                    <a:pt x="5063" y="864"/>
                  </a:cubicBezTo>
                  <a:cubicBezTo>
                    <a:pt x="5058" y="853"/>
                    <a:pt x="5047" y="841"/>
                    <a:pt x="5040" y="830"/>
                  </a:cubicBezTo>
                  <a:cubicBezTo>
                    <a:pt x="5035" y="830"/>
                    <a:pt x="5035" y="825"/>
                    <a:pt x="5035" y="825"/>
                  </a:cubicBezTo>
                  <a:cubicBezTo>
                    <a:pt x="5019" y="807"/>
                    <a:pt x="5001" y="785"/>
                    <a:pt x="4985" y="762"/>
                  </a:cubicBezTo>
                  <a:cubicBezTo>
                    <a:pt x="4787" y="536"/>
                    <a:pt x="4488" y="367"/>
                    <a:pt x="4036" y="327"/>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79;p37">
              <a:extLst>
                <a:ext uri="{FF2B5EF4-FFF2-40B4-BE49-F238E27FC236}">
                  <a16:creationId xmlns:a16="http://schemas.microsoft.com/office/drawing/2014/main" id="{A34EC01E-477E-BFA0-B59C-BFE60B2FFED2}"/>
                </a:ext>
              </a:extLst>
            </p:cNvPr>
            <p:cNvSpPr/>
            <p:nvPr/>
          </p:nvSpPr>
          <p:spPr>
            <a:xfrm>
              <a:off x="2769710" y="2329913"/>
              <a:ext cx="131153" cy="132939"/>
            </a:xfrm>
            <a:custGeom>
              <a:avLst/>
              <a:gdLst/>
              <a:ahLst/>
              <a:cxnLst/>
              <a:rect l="l" t="t" r="r" b="b"/>
              <a:pathLst>
                <a:path w="6830" h="6923" extrusionOk="0">
                  <a:moveTo>
                    <a:pt x="0" y="0"/>
                  </a:moveTo>
                  <a:lnTo>
                    <a:pt x="0" y="1277"/>
                  </a:lnTo>
                  <a:lnTo>
                    <a:pt x="3721" y="1576"/>
                  </a:lnTo>
                  <a:cubicBezTo>
                    <a:pt x="3721" y="1576"/>
                    <a:pt x="3722" y="1576"/>
                    <a:pt x="3724" y="1576"/>
                  </a:cubicBezTo>
                  <a:cubicBezTo>
                    <a:pt x="3784" y="1576"/>
                    <a:pt x="4523" y="1597"/>
                    <a:pt x="4437" y="2654"/>
                  </a:cubicBezTo>
                  <a:cubicBezTo>
                    <a:pt x="4414" y="2879"/>
                    <a:pt x="4403" y="3089"/>
                    <a:pt x="4386" y="3275"/>
                  </a:cubicBezTo>
                  <a:cubicBezTo>
                    <a:pt x="4346" y="3749"/>
                    <a:pt x="4318" y="4072"/>
                    <a:pt x="4318" y="4072"/>
                  </a:cubicBezTo>
                  <a:cubicBezTo>
                    <a:pt x="4307" y="4252"/>
                    <a:pt x="4290" y="4460"/>
                    <a:pt x="4268" y="4687"/>
                  </a:cubicBezTo>
                  <a:cubicBezTo>
                    <a:pt x="4201" y="5549"/>
                    <a:pt x="3698" y="5642"/>
                    <a:pt x="3484" y="5642"/>
                  </a:cubicBezTo>
                  <a:cubicBezTo>
                    <a:pt x="3424" y="5642"/>
                    <a:pt x="3387" y="5635"/>
                    <a:pt x="3387" y="5635"/>
                  </a:cubicBezTo>
                  <a:lnTo>
                    <a:pt x="0" y="5359"/>
                  </a:lnTo>
                  <a:lnTo>
                    <a:pt x="0" y="6628"/>
                  </a:lnTo>
                  <a:lnTo>
                    <a:pt x="3500" y="6917"/>
                  </a:lnTo>
                  <a:cubicBezTo>
                    <a:pt x="3551" y="6920"/>
                    <a:pt x="3601" y="6922"/>
                    <a:pt x="3649" y="6922"/>
                  </a:cubicBezTo>
                  <a:cubicBezTo>
                    <a:pt x="4230" y="6922"/>
                    <a:pt x="4578" y="6651"/>
                    <a:pt x="4792" y="6312"/>
                  </a:cubicBezTo>
                  <a:cubicBezTo>
                    <a:pt x="6830" y="3546"/>
                    <a:pt x="5436" y="1355"/>
                    <a:pt x="5069" y="870"/>
                  </a:cubicBezTo>
                  <a:cubicBezTo>
                    <a:pt x="5058" y="859"/>
                    <a:pt x="5052" y="847"/>
                    <a:pt x="5041" y="836"/>
                  </a:cubicBezTo>
                  <a:cubicBezTo>
                    <a:pt x="5041" y="831"/>
                    <a:pt x="5041" y="831"/>
                    <a:pt x="5035" y="831"/>
                  </a:cubicBezTo>
                  <a:cubicBezTo>
                    <a:pt x="5024" y="808"/>
                    <a:pt x="5008" y="786"/>
                    <a:pt x="4990" y="769"/>
                  </a:cubicBezTo>
                  <a:lnTo>
                    <a:pt x="4985" y="769"/>
                  </a:lnTo>
                  <a:cubicBezTo>
                    <a:pt x="4787" y="537"/>
                    <a:pt x="4487" y="368"/>
                    <a:pt x="4042" y="334"/>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80;p37">
              <a:extLst>
                <a:ext uri="{FF2B5EF4-FFF2-40B4-BE49-F238E27FC236}">
                  <a16:creationId xmlns:a16="http://schemas.microsoft.com/office/drawing/2014/main" id="{7ADF0EEB-3B03-5AC3-D23B-FA716F6278AB}"/>
                </a:ext>
              </a:extLst>
            </p:cNvPr>
            <p:cNvSpPr/>
            <p:nvPr/>
          </p:nvSpPr>
          <p:spPr>
            <a:xfrm>
              <a:off x="2763105" y="2043105"/>
              <a:ext cx="196422" cy="142540"/>
            </a:xfrm>
            <a:custGeom>
              <a:avLst/>
              <a:gdLst/>
              <a:ahLst/>
              <a:cxnLst/>
              <a:rect l="l" t="t" r="r" b="b"/>
              <a:pathLst>
                <a:path w="10229" h="7423" extrusionOk="0">
                  <a:moveTo>
                    <a:pt x="535" y="0"/>
                  </a:moveTo>
                  <a:lnTo>
                    <a:pt x="384" y="1260"/>
                  </a:lnTo>
                  <a:lnTo>
                    <a:pt x="7090" y="2084"/>
                  </a:lnTo>
                  <a:cubicBezTo>
                    <a:pt x="7090" y="2084"/>
                    <a:pt x="7926" y="2095"/>
                    <a:pt x="7790" y="3191"/>
                  </a:cubicBezTo>
                  <a:cubicBezTo>
                    <a:pt x="7762" y="3415"/>
                    <a:pt x="7739" y="3619"/>
                    <a:pt x="7710" y="3806"/>
                  </a:cubicBezTo>
                  <a:cubicBezTo>
                    <a:pt x="7655" y="4280"/>
                    <a:pt x="7614" y="4595"/>
                    <a:pt x="7614" y="4595"/>
                  </a:cubicBezTo>
                  <a:cubicBezTo>
                    <a:pt x="7592" y="4782"/>
                    <a:pt x="7569" y="4991"/>
                    <a:pt x="7541" y="5216"/>
                  </a:cubicBezTo>
                  <a:cubicBezTo>
                    <a:pt x="7440" y="6033"/>
                    <a:pt x="6962" y="6137"/>
                    <a:pt x="6726" y="6137"/>
                  </a:cubicBezTo>
                  <a:cubicBezTo>
                    <a:pt x="6645" y="6137"/>
                    <a:pt x="6593" y="6125"/>
                    <a:pt x="6593" y="6125"/>
                  </a:cubicBezTo>
                  <a:lnTo>
                    <a:pt x="107" y="5324"/>
                  </a:lnTo>
                  <a:lnTo>
                    <a:pt x="0" y="6588"/>
                  </a:lnTo>
                  <a:lnTo>
                    <a:pt x="6660" y="7407"/>
                  </a:lnTo>
                  <a:cubicBezTo>
                    <a:pt x="6745" y="7417"/>
                    <a:pt x="6827" y="7422"/>
                    <a:pt x="6904" y="7422"/>
                  </a:cubicBezTo>
                  <a:cubicBezTo>
                    <a:pt x="7450" y="7422"/>
                    <a:pt x="7798" y="7170"/>
                    <a:pt x="8015" y="6859"/>
                  </a:cubicBezTo>
                  <a:cubicBezTo>
                    <a:pt x="10229" y="4173"/>
                    <a:pt x="8867" y="1931"/>
                    <a:pt x="8507" y="1429"/>
                  </a:cubicBezTo>
                  <a:cubicBezTo>
                    <a:pt x="8501" y="1417"/>
                    <a:pt x="8489" y="1406"/>
                    <a:pt x="8484" y="1396"/>
                  </a:cubicBezTo>
                  <a:cubicBezTo>
                    <a:pt x="8484" y="1389"/>
                    <a:pt x="8478" y="1389"/>
                    <a:pt x="8478" y="1389"/>
                  </a:cubicBezTo>
                  <a:cubicBezTo>
                    <a:pt x="8461" y="1367"/>
                    <a:pt x="8445" y="1344"/>
                    <a:pt x="8427" y="1328"/>
                  </a:cubicBezTo>
                  <a:lnTo>
                    <a:pt x="8427" y="1321"/>
                  </a:lnTo>
                  <a:cubicBezTo>
                    <a:pt x="8230" y="1091"/>
                    <a:pt x="7931" y="909"/>
                    <a:pt x="7468" y="854"/>
                  </a:cubicBezTo>
                  <a:lnTo>
                    <a:pt x="535"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81;p37">
              <a:extLst>
                <a:ext uri="{FF2B5EF4-FFF2-40B4-BE49-F238E27FC236}">
                  <a16:creationId xmlns:a16="http://schemas.microsoft.com/office/drawing/2014/main" id="{6289C371-F22F-B5B1-D99C-7E720A4A7265}"/>
                </a:ext>
              </a:extLst>
            </p:cNvPr>
            <p:cNvSpPr/>
            <p:nvPr/>
          </p:nvSpPr>
          <p:spPr>
            <a:xfrm>
              <a:off x="2985739" y="1978604"/>
              <a:ext cx="269930" cy="342765"/>
            </a:xfrm>
            <a:custGeom>
              <a:avLst/>
              <a:gdLst/>
              <a:ahLst/>
              <a:cxnLst/>
              <a:rect l="l" t="t" r="r" b="b"/>
              <a:pathLst>
                <a:path w="14057" h="17850" extrusionOk="0">
                  <a:moveTo>
                    <a:pt x="13921" y="1"/>
                  </a:moveTo>
                  <a:lnTo>
                    <a:pt x="147" y="15479"/>
                  </a:lnTo>
                  <a:lnTo>
                    <a:pt x="0" y="17850"/>
                  </a:lnTo>
                  <a:lnTo>
                    <a:pt x="14056" y="1655"/>
                  </a:lnTo>
                  <a:lnTo>
                    <a:pt x="139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82;p37">
              <a:extLst>
                <a:ext uri="{FF2B5EF4-FFF2-40B4-BE49-F238E27FC236}">
                  <a16:creationId xmlns:a16="http://schemas.microsoft.com/office/drawing/2014/main" id="{0E84B6CC-C642-BE24-46AB-9D4BFE2D574C}"/>
                </a:ext>
              </a:extLst>
            </p:cNvPr>
            <p:cNvSpPr/>
            <p:nvPr/>
          </p:nvSpPr>
          <p:spPr>
            <a:xfrm>
              <a:off x="2911905" y="1848968"/>
              <a:ext cx="284235" cy="330417"/>
            </a:xfrm>
            <a:custGeom>
              <a:avLst/>
              <a:gdLst/>
              <a:ahLst/>
              <a:cxnLst/>
              <a:rect l="l" t="t" r="r" b="b"/>
              <a:pathLst>
                <a:path w="14802" h="17207" extrusionOk="0">
                  <a:moveTo>
                    <a:pt x="14734" y="1"/>
                  </a:moveTo>
                  <a:lnTo>
                    <a:pt x="740" y="14570"/>
                  </a:lnTo>
                  <a:lnTo>
                    <a:pt x="1" y="17206"/>
                  </a:lnTo>
                  <a:lnTo>
                    <a:pt x="14801" y="1486"/>
                  </a:lnTo>
                  <a:lnTo>
                    <a:pt x="14734"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83;p37">
              <a:extLst>
                <a:ext uri="{FF2B5EF4-FFF2-40B4-BE49-F238E27FC236}">
                  <a16:creationId xmlns:a16="http://schemas.microsoft.com/office/drawing/2014/main" id="{7EE1AA26-5D8E-23E1-69C7-D6E9DB0ADEF0}"/>
                </a:ext>
              </a:extLst>
            </p:cNvPr>
            <p:cNvSpPr/>
            <p:nvPr/>
          </p:nvSpPr>
          <p:spPr>
            <a:xfrm>
              <a:off x="2857811" y="2328089"/>
              <a:ext cx="109281" cy="127159"/>
            </a:xfrm>
            <a:custGeom>
              <a:avLst/>
              <a:gdLst/>
              <a:ahLst/>
              <a:cxnLst/>
              <a:rect l="l" t="t" r="r" b="b"/>
              <a:pathLst>
                <a:path w="5691" h="6622" extrusionOk="0">
                  <a:moveTo>
                    <a:pt x="4195" y="1"/>
                  </a:moveTo>
                  <a:lnTo>
                    <a:pt x="182" y="4420"/>
                  </a:lnTo>
                  <a:lnTo>
                    <a:pt x="1" y="6621"/>
                  </a:lnTo>
                  <a:lnTo>
                    <a:pt x="5691" y="108"/>
                  </a:lnTo>
                  <a:lnTo>
                    <a:pt x="41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2DC05A9-5BA5-32A4-EB76-46B484BBE533}"/>
                  </a:ext>
                </a:extLst>
              </p:cNvPr>
              <p:cNvSpPr txBox="1"/>
              <p:nvPr/>
            </p:nvSpPr>
            <p:spPr>
              <a:xfrm>
                <a:off x="488575" y="473608"/>
                <a:ext cx="8166849" cy="3635226"/>
              </a:xfrm>
              <a:prstGeom prst="rect">
                <a:avLst/>
              </a:prstGeom>
              <a:noFill/>
            </p:spPr>
            <p:txBody>
              <a:bodyPr wrap="square" rtlCol="0">
                <a:spAutoFit/>
              </a:bodyPr>
              <a:lstStyle/>
              <a:p>
                <a:pPr algn="just">
                  <a:lnSpc>
                    <a:spcPct val="200000"/>
                  </a:lnSpc>
                </a:pPr>
                <a:r>
                  <a:rPr lang="en-VN" sz="2000" dirty="0">
                    <a:latin typeface="Arial" panose="020B0604020202020204" pitchFamily="34" charset="0"/>
                    <a:cs typeface="Arial" panose="020B0604020202020204" pitchFamily="34" charset="0"/>
                  </a:rPr>
                  <a:t>Phương trình trên có các hệ số a = 1, b = -5, c = 6,</a:t>
                </a:r>
              </a:p>
              <a:p>
                <a:pPr algn="ctr">
                  <a:lnSpc>
                    <a:spcPct val="200000"/>
                  </a:lnSpc>
                </a:pPr>
                <a:r>
                  <a:rPr lang="en-VN" sz="2000" dirty="0">
                    <a:latin typeface="Arial" panose="020B0604020202020204" pitchFamily="34" charset="0"/>
                    <a:cs typeface="Arial" panose="020B0604020202020204" pitchFamily="34" charset="0"/>
                  </a:rPr>
                  <a:t> </a:t>
                </a:r>
                <a14:m>
                  <m:oMath xmlns:m="http://schemas.openxmlformats.org/officeDocument/2006/math">
                    <m:r>
                      <a:rPr lang="en-VN" sz="2000" i="0"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 (-5)</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4 . 1 . 6 = 1 &gt; 0.</a:t>
                </a:r>
              </a:p>
              <a:p>
                <a:pPr algn="just">
                  <a:lnSpc>
                    <a:spcPct val="200000"/>
                  </a:lnSpc>
                </a:pPr>
                <a:r>
                  <a:rPr lang="en-VN" sz="2000" dirty="0">
                    <a:latin typeface="Arial" panose="020B0604020202020204" pitchFamily="34" charset="0"/>
                    <a:cs typeface="Arial" panose="020B0604020202020204" pitchFamily="34" charset="0"/>
                  </a:rPr>
                  <a:t>Do </a:t>
                </a:r>
                <a14:m>
                  <m:oMath xmlns:m="http://schemas.openxmlformats.org/officeDocument/2006/math">
                    <m:r>
                      <a:rPr lang="en-VN" sz="2000" i="0" smtClean="0">
                        <a:latin typeface="Cambria Math" panose="02040503050406030204" pitchFamily="18" charset="0"/>
                        <a:ea typeface="Cambria Math" panose="02040503050406030204" pitchFamily="18" charset="0"/>
                      </a:rPr>
                      <m:t>∆</m:t>
                    </m:r>
                  </m:oMath>
                </a14:m>
                <a:r>
                  <a:rPr lang="en-VN" sz="2000" dirty="0">
                    <a:latin typeface="Arial" panose="020B0604020202020204" pitchFamily="34" charset="0"/>
                    <a:cs typeface="Arial" panose="020B0604020202020204" pitchFamily="34" charset="0"/>
                  </a:rPr>
                  <a:t> &gt; 0 nên phương trình (1) có hai nghiệm phân biệt là:</a:t>
                </a:r>
              </a:p>
              <a:p>
                <a:pPr algn="ctr">
                  <a:lnSpc>
                    <a:spcPct val="200000"/>
                  </a:lnSpc>
                </a:pPr>
                <a:r>
                  <a:rPr lang="en-US" sz="2000" dirty="0">
                    <a:latin typeface="Arial" panose="020B0604020202020204" pitchFamily="34" charset="0"/>
                    <a:cs typeface="Arial" panose="020B0604020202020204" pitchFamily="34" charset="0"/>
                  </a:rPr>
                  <a:t>x</a:t>
                </a:r>
                <a:r>
                  <a:rPr lang="en-VN" sz="2000" baseline="-25000" dirty="0">
                    <a:latin typeface="Arial" panose="020B0604020202020204" pitchFamily="34" charset="0"/>
                    <a:cs typeface="Arial" panose="020B0604020202020204" pitchFamily="34" charset="0"/>
                  </a:rPr>
                  <a:t>1</a:t>
                </a:r>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smtClean="0">
                            <a:latin typeface="Cambria Math" panose="02040503050406030204" pitchFamily="18" charset="0"/>
                          </a:rPr>
                        </m:ctrlPr>
                      </m:fPr>
                      <m:num>
                        <m:r>
                          <a:rPr lang="en-US" sz="2400" b="0" i="0"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0" smtClean="0">
                                <a:latin typeface="Cambria Math" panose="02040503050406030204" pitchFamily="18" charset="0"/>
                              </a:rPr>
                              <m:t>−5</m:t>
                            </m:r>
                          </m:e>
                        </m:d>
                        <m:r>
                          <a:rPr lang="en-US" sz="2400" b="0" i="0" smtClean="0">
                            <a:latin typeface="Cambria Math" panose="02040503050406030204" pitchFamily="18" charset="0"/>
                          </a:rPr>
                          <m:t>+ </m:t>
                        </m:r>
                        <m:rad>
                          <m:radPr>
                            <m:degHide m:val="on"/>
                            <m:ctrlPr>
                              <a:rPr lang="en-US" sz="2400" b="0" i="1" smtClean="0">
                                <a:latin typeface="Cambria Math" panose="02040503050406030204" pitchFamily="18" charset="0"/>
                              </a:rPr>
                            </m:ctrlPr>
                          </m:radPr>
                          <m:deg/>
                          <m:e>
                            <m:r>
                              <a:rPr lang="en-US" sz="2400" b="0" i="0" smtClean="0">
                                <a:latin typeface="Cambria Math" panose="02040503050406030204" pitchFamily="18" charset="0"/>
                              </a:rPr>
                              <m:t>1</m:t>
                            </m:r>
                          </m:e>
                        </m:rad>
                      </m:num>
                      <m:den>
                        <m:r>
                          <a:rPr lang="en-US" sz="2400" b="0" i="0" smtClean="0">
                            <a:latin typeface="Cambria Math" panose="02040503050406030204" pitchFamily="18" charset="0"/>
                          </a:rPr>
                          <m:t>2 . 1</m:t>
                        </m:r>
                      </m:den>
                    </m:f>
                  </m:oMath>
                </a14:m>
                <a:r>
                  <a:rPr lang="en-VN" sz="2000" dirty="0">
                    <a:latin typeface="Arial" panose="020B0604020202020204" pitchFamily="34" charset="0"/>
                    <a:cs typeface="Arial" panose="020B0604020202020204" pitchFamily="34" charset="0"/>
                  </a:rPr>
                  <a:t> = 3 ; </a:t>
                </a:r>
                <a:r>
                  <a:rPr lang="en-US" sz="2000" dirty="0">
                    <a:latin typeface="Arial" panose="020B0604020202020204" pitchFamily="34" charset="0"/>
                    <a:cs typeface="Arial" panose="020B0604020202020204" pitchFamily="34" charset="0"/>
                  </a:rPr>
                  <a:t>x</a:t>
                </a:r>
                <a:r>
                  <a:rPr lang="en-VN" sz="2000" baseline="-25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rPr>
                        </m:ctrlPr>
                      </m:fPr>
                      <m:num>
                        <m:r>
                          <a:rPr lang="en-US" sz="2400" i="0" smtClean="0">
                            <a:latin typeface="Cambria Math" panose="02040503050406030204" pitchFamily="18" charset="0"/>
                          </a:rPr>
                          <m:t>−</m:t>
                        </m:r>
                        <m:d>
                          <m:dPr>
                            <m:ctrlPr>
                              <a:rPr lang="en-US" sz="2400" i="1">
                                <a:latin typeface="Cambria Math" panose="02040503050406030204" pitchFamily="18" charset="0"/>
                              </a:rPr>
                            </m:ctrlPr>
                          </m:dPr>
                          <m:e>
                            <m:r>
                              <a:rPr lang="en-US" sz="2400" i="0" smtClean="0">
                                <a:latin typeface="Cambria Math" panose="02040503050406030204" pitchFamily="18" charset="0"/>
                              </a:rPr>
                              <m:t>−</m:t>
                            </m:r>
                            <m:r>
                              <a:rPr lang="en-US" sz="2400" b="0" i="0" smtClean="0">
                                <a:latin typeface="Cambria Math" panose="02040503050406030204" pitchFamily="18" charset="0"/>
                              </a:rPr>
                              <m:t>5</m:t>
                            </m:r>
                          </m:e>
                        </m:d>
                        <m:r>
                          <a:rPr lang="en-US" sz="2400" b="0" i="0" smtClean="0">
                            <a:latin typeface="Cambria Math" panose="02040503050406030204" pitchFamily="18" charset="0"/>
                          </a:rPr>
                          <m:t>−</m:t>
                        </m:r>
                        <m:r>
                          <a:rPr lang="en-US" sz="2400" i="0" smtClean="0">
                            <a:latin typeface="Cambria Math" panose="02040503050406030204" pitchFamily="18" charset="0"/>
                          </a:rPr>
                          <m:t> </m:t>
                        </m:r>
                        <m:rad>
                          <m:radPr>
                            <m:degHide m:val="on"/>
                            <m:ctrlPr>
                              <a:rPr lang="en-US" sz="2400" i="1">
                                <a:latin typeface="Cambria Math" panose="02040503050406030204" pitchFamily="18" charset="0"/>
                              </a:rPr>
                            </m:ctrlPr>
                          </m:radPr>
                          <m:deg/>
                          <m:e>
                            <m:r>
                              <a:rPr lang="en-US" sz="2400" i="0" smtClean="0">
                                <a:latin typeface="Cambria Math" panose="02040503050406030204" pitchFamily="18" charset="0"/>
                              </a:rPr>
                              <m:t>1</m:t>
                            </m:r>
                          </m:e>
                        </m:rad>
                      </m:num>
                      <m:den>
                        <m:r>
                          <a:rPr lang="en-US" sz="2400" b="0" i="0" smtClean="0">
                            <a:latin typeface="Cambria Math" panose="02040503050406030204" pitchFamily="18" charset="0"/>
                          </a:rPr>
                          <m:t>2 . 1</m:t>
                        </m:r>
                      </m:den>
                    </m:f>
                  </m:oMath>
                </a14:m>
                <a:r>
                  <a:rPr lang="en-VN" sz="2000" dirty="0">
                    <a:latin typeface="Arial" panose="020B0604020202020204" pitchFamily="34" charset="0"/>
                    <a:cs typeface="Arial" panose="020B0604020202020204" pitchFamily="34" charset="0"/>
                  </a:rPr>
                  <a:t> = 2 .</a:t>
                </a:r>
              </a:p>
              <a:p>
                <a:pPr algn="just">
                  <a:lnSpc>
                    <a:spcPct val="200000"/>
                  </a:lnSpc>
                </a:pPr>
                <a:r>
                  <a:rPr lang="en-VN" sz="2000" dirty="0">
                    <a:latin typeface="Arial" panose="020B0604020202020204" pitchFamily="34" charset="0"/>
                    <a:cs typeface="Arial" panose="020B0604020202020204" pitchFamily="34" charset="0"/>
                  </a:rPr>
                  <a:t>Vậy phương trình đã cho có hai nghiệm là x</a:t>
                </a:r>
                <a:r>
                  <a:rPr lang="en-VN" sz="2000" baseline="-25000" dirty="0">
                    <a:latin typeface="Arial" panose="020B0604020202020204" pitchFamily="34" charset="0"/>
                    <a:cs typeface="Arial" panose="020B0604020202020204" pitchFamily="34" charset="0"/>
                  </a:rPr>
                  <a:t>1</a:t>
                </a:r>
                <a:r>
                  <a:rPr lang="en-VN" sz="2000" dirty="0">
                    <a:latin typeface="Arial" panose="020B0604020202020204" pitchFamily="34" charset="0"/>
                    <a:cs typeface="Arial" panose="020B0604020202020204" pitchFamily="34" charset="0"/>
                  </a:rPr>
                  <a:t> = 3; x</a:t>
                </a:r>
                <a:r>
                  <a:rPr lang="en-VN" sz="2000" baseline="-25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2.</a:t>
                </a:r>
              </a:p>
            </p:txBody>
          </p:sp>
        </mc:Choice>
        <mc:Fallback>
          <p:sp>
            <p:nvSpPr>
              <p:cNvPr id="3" name="TextBox 2">
                <a:extLst>
                  <a:ext uri="{FF2B5EF4-FFF2-40B4-BE49-F238E27FC236}">
                    <a16:creationId xmlns:a16="http://schemas.microsoft.com/office/drawing/2014/main" id="{D2DC05A9-5BA5-32A4-EB76-46B484BBE533}"/>
                  </a:ext>
                </a:extLst>
              </p:cNvPr>
              <p:cNvSpPr txBox="1">
                <a:spLocks noRot="1" noChangeAspect="1" noMove="1" noResize="1" noEditPoints="1" noAdjustHandles="1" noChangeArrowheads="1" noChangeShapeType="1" noTextEdit="1"/>
              </p:cNvSpPr>
              <p:nvPr/>
            </p:nvSpPr>
            <p:spPr>
              <a:xfrm>
                <a:off x="488575" y="473608"/>
                <a:ext cx="8166849" cy="3635226"/>
              </a:xfrm>
              <a:prstGeom prst="rect">
                <a:avLst/>
              </a:prstGeom>
              <a:blipFill>
                <a:blip r:embed="rId2"/>
                <a:stretch>
                  <a:fillRect l="-776" b="-2439"/>
                </a:stretch>
              </a:blipFill>
            </p:spPr>
            <p:txBody>
              <a:bodyPr/>
              <a:lstStyle/>
              <a:p>
                <a:r>
                  <a:rPr lang="en-VN">
                    <a:noFill/>
                  </a:rPr>
                  <a:t> </a:t>
                </a:r>
              </a:p>
            </p:txBody>
          </p:sp>
        </mc:Fallback>
      </mc:AlternateContent>
      <p:sp>
        <p:nvSpPr>
          <p:cNvPr id="2" name="Freeform 9">
            <a:extLst>
              <a:ext uri="{FF2B5EF4-FFF2-40B4-BE49-F238E27FC236}">
                <a16:creationId xmlns:a16="http://schemas.microsoft.com/office/drawing/2014/main" id="{768FE851-D5E6-601E-4B3B-AA84A269A8F7}"/>
              </a:ext>
            </a:extLst>
          </p:cNvPr>
          <p:cNvSpPr/>
          <p:nvPr/>
        </p:nvSpPr>
        <p:spPr>
          <a:xfrm>
            <a:off x="7579417" y="3647236"/>
            <a:ext cx="1285803" cy="1328995"/>
          </a:xfrm>
          <a:custGeom>
            <a:avLst/>
            <a:gdLst/>
            <a:ahLst/>
            <a:cxnLst/>
            <a:rect l="l" t="t" r="r" b="b"/>
            <a:pathLst>
              <a:path w="1285803" h="1328995">
                <a:moveTo>
                  <a:pt x="0" y="0"/>
                </a:moveTo>
                <a:lnTo>
                  <a:pt x="1285803" y="0"/>
                </a:lnTo>
                <a:lnTo>
                  <a:pt x="1285803" y="1328995"/>
                </a:lnTo>
                <a:lnTo>
                  <a:pt x="0" y="1328995"/>
                </a:lnTo>
                <a:lnTo>
                  <a:pt x="0" y="0"/>
                </a:lnTo>
                <a:close/>
              </a:path>
            </a:pathLst>
          </a:custGeom>
          <a:blipFill>
            <a:blip r:embed="rId3"/>
            <a:stretch>
              <a:fillRect/>
            </a:stretch>
          </a:blipFill>
        </p:spPr>
      </p:sp>
    </p:spTree>
    <p:extLst>
      <p:ext uri="{BB962C8B-B14F-4D97-AF65-F5344CB8AC3E}">
        <p14:creationId xmlns:p14="http://schemas.microsoft.com/office/powerpoint/2010/main" val="8877423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EAA397F-9F02-B68F-77C5-AA96D868A1D0}"/>
              </a:ext>
            </a:extLst>
          </p:cNvPr>
          <p:cNvSpPr/>
          <p:nvPr/>
        </p:nvSpPr>
        <p:spPr>
          <a:xfrm>
            <a:off x="457199" y="393699"/>
            <a:ext cx="2237875"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Luyện tập 4</a:t>
            </a:r>
          </a:p>
        </p:txBody>
      </p:sp>
      <p:sp>
        <p:nvSpPr>
          <p:cNvPr id="3" name="TextBox 2">
            <a:extLst>
              <a:ext uri="{FF2B5EF4-FFF2-40B4-BE49-F238E27FC236}">
                <a16:creationId xmlns:a16="http://schemas.microsoft.com/office/drawing/2014/main" id="{4B73EE8C-F987-671E-E859-D9FDD8D4B202}"/>
              </a:ext>
            </a:extLst>
          </p:cNvPr>
          <p:cNvSpPr txBox="1"/>
          <p:nvPr/>
        </p:nvSpPr>
        <p:spPr>
          <a:xfrm>
            <a:off x="2953777" y="513260"/>
            <a:ext cx="2744662" cy="400110"/>
          </a:xfrm>
          <a:prstGeom prst="rect">
            <a:avLst/>
          </a:prstGeom>
          <a:noFill/>
        </p:spPr>
        <p:txBody>
          <a:bodyPr wrap="none" rtlCol="0">
            <a:spAutoFit/>
          </a:bodyPr>
          <a:lstStyle/>
          <a:p>
            <a:r>
              <a:rPr lang="en-VN" sz="2000" dirty="0"/>
              <a:t>Giải các phương trình:</a:t>
            </a:r>
          </a:p>
        </p:txBody>
      </p:sp>
      <p:sp>
        <p:nvSpPr>
          <p:cNvPr id="4" name="TextBox 3">
            <a:extLst>
              <a:ext uri="{FF2B5EF4-FFF2-40B4-BE49-F238E27FC236}">
                <a16:creationId xmlns:a16="http://schemas.microsoft.com/office/drawing/2014/main" id="{2ACF7D6C-994E-BCC9-A95E-57F1E8D64B53}"/>
              </a:ext>
            </a:extLst>
          </p:cNvPr>
          <p:cNvSpPr txBox="1"/>
          <p:nvPr/>
        </p:nvSpPr>
        <p:spPr>
          <a:xfrm>
            <a:off x="806333" y="1032932"/>
            <a:ext cx="2765501" cy="2266646"/>
          </a:xfrm>
          <a:prstGeom prst="rect">
            <a:avLst/>
          </a:prstGeom>
          <a:noFill/>
        </p:spPr>
        <p:txBody>
          <a:bodyPr wrap="none" rtlCol="0">
            <a:spAutoFit/>
          </a:bodyPr>
          <a:lstStyle/>
          <a:p>
            <a:pPr>
              <a:lnSpc>
                <a:spcPct val="250000"/>
              </a:lnSpc>
            </a:pPr>
            <a:r>
              <a:rPr lang="en-VN" sz="2000" dirty="0"/>
              <a:t>a) x</a:t>
            </a:r>
            <a:r>
              <a:rPr lang="en-VN" sz="2000" baseline="30000" dirty="0"/>
              <a:t>2</a:t>
            </a:r>
            <a:r>
              <a:rPr lang="en-VN" sz="2000" dirty="0"/>
              <a:t> – 6x – 5 = 0;</a:t>
            </a:r>
          </a:p>
          <a:p>
            <a:pPr>
              <a:lnSpc>
                <a:spcPct val="250000"/>
              </a:lnSpc>
            </a:pPr>
            <a:r>
              <a:rPr lang="en-VN" sz="2000" dirty="0"/>
              <a:t>b) -3x</a:t>
            </a:r>
            <a:r>
              <a:rPr lang="en-VN" sz="2000" baseline="30000" dirty="0"/>
              <a:t>2</a:t>
            </a:r>
            <a:r>
              <a:rPr lang="en-VN" sz="2000" dirty="0"/>
              <a:t> + 12x – 35 = 0;</a:t>
            </a:r>
          </a:p>
          <a:p>
            <a:pPr>
              <a:lnSpc>
                <a:spcPct val="250000"/>
              </a:lnSpc>
            </a:pPr>
            <a:r>
              <a:rPr lang="en-VN" sz="2000" dirty="0"/>
              <a:t>c) -25x</a:t>
            </a:r>
            <a:r>
              <a:rPr lang="en-VN" sz="2000" baseline="30000" dirty="0"/>
              <a:t>2</a:t>
            </a:r>
            <a:r>
              <a:rPr lang="en-VN" sz="2000" dirty="0"/>
              <a:t> + 30x – 9 = 0. </a:t>
            </a:r>
          </a:p>
        </p:txBody>
      </p:sp>
      <p:pic>
        <p:nvPicPr>
          <p:cNvPr id="5" name="Picture 10">
            <a:extLst>
              <a:ext uri="{FF2B5EF4-FFF2-40B4-BE49-F238E27FC236}">
                <a16:creationId xmlns:a16="http://schemas.microsoft.com/office/drawing/2014/main" id="{58A5A12F-6400-BF23-28EE-F8225EBF8D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93066" y="581852"/>
            <a:ext cx="1336533" cy="902160"/>
          </a:xfrm>
          <a:prstGeom prst="rect">
            <a:avLst/>
          </a:prstGeom>
        </p:spPr>
      </p:pic>
      <p:pic>
        <p:nvPicPr>
          <p:cNvPr id="6" name="Picture 10">
            <a:extLst>
              <a:ext uri="{FF2B5EF4-FFF2-40B4-BE49-F238E27FC236}">
                <a16:creationId xmlns:a16="http://schemas.microsoft.com/office/drawing/2014/main" id="{C665BEA3-5225-807C-111D-EF8535FACC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35901" y="1951618"/>
            <a:ext cx="1336533" cy="902160"/>
          </a:xfrm>
          <a:prstGeom prst="rect">
            <a:avLst/>
          </a:prstGeom>
        </p:spPr>
      </p:pic>
      <p:pic>
        <p:nvPicPr>
          <p:cNvPr id="7" name="Picture 10">
            <a:extLst>
              <a:ext uri="{FF2B5EF4-FFF2-40B4-BE49-F238E27FC236}">
                <a16:creationId xmlns:a16="http://schemas.microsoft.com/office/drawing/2014/main" id="{E6FCAFAD-3F79-2651-F097-5C8051F409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93066" y="3321385"/>
            <a:ext cx="1336533" cy="902160"/>
          </a:xfrm>
          <a:prstGeom prst="rect">
            <a:avLst/>
          </a:prstGeom>
        </p:spPr>
      </p:pic>
    </p:spTree>
    <p:extLst>
      <p:ext uri="{BB962C8B-B14F-4D97-AF65-F5344CB8AC3E}">
        <p14:creationId xmlns:p14="http://schemas.microsoft.com/office/powerpoint/2010/main" val="416054214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dissolve">
                                      <p:cBhvr>
                                        <p:cTn id="21" dur="500"/>
                                        <p:tgtEl>
                                          <p:spTgt spid="4">
                                            <p:txEl>
                                              <p:pRg st="0" end="0"/>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dissolve">
                                      <p:cBhvr>
                                        <p:cTn id="25" dur="500"/>
                                        <p:tgtEl>
                                          <p:spTgt spid="4">
                                            <p:txEl>
                                              <p:pRg st="1" end="1"/>
                                            </p:txEl>
                                          </p:spTgt>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dissolve">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E3A75-3E99-F8DE-7A5D-34F06BDF893F}"/>
              </a:ext>
            </a:extLst>
          </p:cNvPr>
          <p:cNvSpPr txBox="1"/>
          <p:nvPr/>
        </p:nvSpPr>
        <p:spPr>
          <a:xfrm>
            <a:off x="4024414" y="491063"/>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19A0FAA-DEF8-2A84-47CF-23069003AF44}"/>
                  </a:ext>
                </a:extLst>
              </p:cNvPr>
              <p:cNvSpPr txBox="1"/>
              <p:nvPr/>
            </p:nvSpPr>
            <p:spPr>
              <a:xfrm>
                <a:off x="693821" y="998504"/>
                <a:ext cx="7756358" cy="3419141"/>
              </a:xfrm>
              <a:prstGeom prst="rect">
                <a:avLst/>
              </a:prstGeom>
              <a:noFill/>
            </p:spPr>
            <p:txBody>
              <a:bodyPr wrap="square">
                <a:spAutoFit/>
              </a:bodyPr>
              <a:lstStyle/>
              <a:p>
                <a:pPr algn="just">
                  <a:lnSpc>
                    <a:spcPct val="150000"/>
                  </a:lnSpc>
                  <a:spcAft>
                    <a:spcPts val="800"/>
                  </a:spcAft>
                  <a:tabLst>
                    <a:tab pos="105410" algn="l"/>
                  </a:tabLs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−6</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−5=0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centerGroup"/>
                    </m:oMathParaPr>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+5=14→</m:t>
                      </m:r>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up>
                          </m:sSup>
                        </m:e>
                      </m:rad>
                      <m:r>
                        <a:rPr lang="en-US" sz="2000" i="0">
                          <a:effectLst/>
                          <a:latin typeface="Cambria Math" panose="02040503050406030204" pitchFamily="18" charset="0"/>
                          <a:ea typeface="Calibri" panose="020F0502020204030204" pitchFamily="34" charset="0"/>
                          <a:cs typeface="Times New Roman" panose="02020603050405020304" pitchFamily="18" charset="0"/>
                        </a:rPr>
                        <m:t>=14</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phân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biệt</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000" i="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0">
                            <a:effectLst/>
                            <a:latin typeface="Cambria Math" panose="02040503050406030204" pitchFamily="18" charset="0"/>
                            <a:ea typeface="Calibri" panose="020F0502020204030204" pitchFamily="34" charset="0"/>
                            <a:cs typeface="Times New Roman" panose="02020603050405020304" pitchFamily="18" charset="0"/>
                          </a:rPr>
                          <m:t>14</m:t>
                        </m:r>
                      </m:e>
                    </m:rad>
                    <m:r>
                      <a:rPr lang="en-US" sz="2000" i="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0">
                            <a:effectLst/>
                            <a:latin typeface="Cambria Math" panose="02040503050406030204" pitchFamily="18" charset="0"/>
                            <a:ea typeface="Calibri" panose="020F0502020204030204" pitchFamily="34" charset="0"/>
                            <a:cs typeface="Times New Roman" panose="02020603050405020304" pitchFamily="18" charset="0"/>
                          </a:rPr>
                          <m:t>14</m:t>
                        </m:r>
                      </m:e>
                    </m:rad>
                    <m:r>
                      <a:rPr lang="en-US" sz="2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+12</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−35=0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14:m>
                  <m:oMathPara xmlns:m="http://schemas.openxmlformats.org/officeDocument/2006/math">
                    <m:oMathParaPr>
                      <m:jc m:val="centerGroup"/>
                    </m:oMathParaPr>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6</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−3 . 35&lt;0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tabLst>
                    <a:tab pos="105410" algn="l"/>
                  </a:tabLst>
                </a:pP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vô</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619A0FAA-DEF8-2A84-47CF-23069003AF44}"/>
                  </a:ext>
                </a:extLst>
              </p:cNvPr>
              <p:cNvSpPr txBox="1">
                <a:spLocks noRot="1" noChangeAspect="1" noMove="1" noResize="1" noEditPoints="1" noAdjustHandles="1" noChangeArrowheads="1" noChangeShapeType="1" noTextEdit="1"/>
              </p:cNvSpPr>
              <p:nvPr/>
            </p:nvSpPr>
            <p:spPr>
              <a:xfrm>
                <a:off x="693821" y="998504"/>
                <a:ext cx="7756358" cy="3419141"/>
              </a:xfrm>
              <a:prstGeom prst="rect">
                <a:avLst/>
              </a:prstGeom>
              <a:blipFill>
                <a:blip r:embed="rId2"/>
                <a:stretch>
                  <a:fillRect l="-817" b="-2593"/>
                </a:stretch>
              </a:blipFill>
            </p:spPr>
            <p:txBody>
              <a:bodyPr/>
              <a:lstStyle/>
              <a:p>
                <a:r>
                  <a:rPr lang="en-VN">
                    <a:noFill/>
                  </a:rPr>
                  <a:t> </a:t>
                </a:r>
              </a:p>
            </p:txBody>
          </p:sp>
        </mc:Fallback>
      </mc:AlternateContent>
      <p:sp>
        <p:nvSpPr>
          <p:cNvPr id="3" name="Freeform 3">
            <a:extLst>
              <a:ext uri="{FF2B5EF4-FFF2-40B4-BE49-F238E27FC236}">
                <a16:creationId xmlns:a16="http://schemas.microsoft.com/office/drawing/2014/main" id="{A56BE32F-57E8-BB9E-8058-564BB06704D4}"/>
              </a:ext>
            </a:extLst>
          </p:cNvPr>
          <p:cNvSpPr/>
          <p:nvPr/>
        </p:nvSpPr>
        <p:spPr>
          <a:xfrm>
            <a:off x="7831022" y="3086100"/>
            <a:ext cx="1483900" cy="2057400"/>
          </a:xfrm>
          <a:custGeom>
            <a:avLst/>
            <a:gdLst/>
            <a:ahLst/>
            <a:cxnLst/>
            <a:rect l="l" t="t" r="r" b="b"/>
            <a:pathLst>
              <a:path w="1483900" h="2057400">
                <a:moveTo>
                  <a:pt x="0" y="0"/>
                </a:moveTo>
                <a:lnTo>
                  <a:pt x="1483899" y="0"/>
                </a:lnTo>
                <a:lnTo>
                  <a:pt x="1483899" y="2057400"/>
                </a:lnTo>
                <a:lnTo>
                  <a:pt x="0" y="2057400"/>
                </a:lnTo>
                <a:lnTo>
                  <a:pt x="0" y="0"/>
                </a:lnTo>
                <a:close/>
              </a:path>
            </a:pathLst>
          </a:custGeom>
          <a:blipFill>
            <a:blip r:embed="rId3"/>
            <a:stretch>
              <a:fillRect/>
            </a:stretch>
          </a:blipFill>
        </p:spPr>
      </p:sp>
    </p:spTree>
    <p:extLst>
      <p:ext uri="{BB962C8B-B14F-4D97-AF65-F5344CB8AC3E}">
        <p14:creationId xmlns:p14="http://schemas.microsoft.com/office/powerpoint/2010/main" val="348761384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linds(horizontal)">
                                      <p:cBhvr>
                                        <p:cTn id="24" dur="500"/>
                                        <p:tgtEl>
                                          <p:spTgt spid="4">
                                            <p:txEl>
                                              <p:pRg st="4" end="4"/>
                                            </p:txEl>
                                          </p:spTgt>
                                        </p:tgtEl>
                                      </p:cBhvr>
                                    </p:animEffect>
                                  </p:childTnLst>
                                </p:cTn>
                              </p:par>
                            </p:childTnLst>
                          </p:cTn>
                        </p:par>
                        <p:par>
                          <p:cTn id="25" fill="hold">
                            <p:stCondLst>
                              <p:cond delay="1000"/>
                            </p:stCondLst>
                            <p:childTnLst>
                              <p:par>
                                <p:cTn id="26" presetID="3" presetClass="entr" presetSubtype="10"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linds(horizontal)">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951A312-5E71-8D17-6AD1-6ED5C156F101}"/>
                  </a:ext>
                </a:extLst>
              </p:cNvPr>
              <p:cNvSpPr txBox="1"/>
              <p:nvPr/>
            </p:nvSpPr>
            <p:spPr>
              <a:xfrm>
                <a:off x="571028" y="318131"/>
                <a:ext cx="8001944" cy="3174074"/>
              </a:xfrm>
              <a:prstGeom prst="rect">
                <a:avLst/>
              </a:prstGeom>
              <a:noFill/>
            </p:spPr>
            <p:txBody>
              <a:bodyPr wrap="square">
                <a:spAutoFit/>
              </a:bodyPr>
              <a:lstStyle/>
              <a:p>
                <a:pPr algn="just">
                  <a:lnSpc>
                    <a:spcPct val="200000"/>
                  </a:lnSpc>
                  <a:spcAft>
                    <a:spcPts val="800"/>
                  </a:spcAft>
                  <a:tabLst>
                    <a:tab pos="105410" algn="l"/>
                  </a:tabLst>
                </a:pP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−25</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+30</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−9=0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tabLst>
                    <a:tab pos="105410" algn="l"/>
                  </a:tabLst>
                </a:pPr>
                <a14:m>
                  <m:oMathPara xmlns:m="http://schemas.openxmlformats.org/officeDocument/2006/math">
                    <m:oMathParaPr>
                      <m:jc m:val="centerGroup"/>
                    </m:oMathParaPr>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15</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−25 . 9=0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tabLst>
                    <a:tab pos="105410" algn="l"/>
                  </a:tabLst>
                </a:pP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nghiệm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kép</a:t>
                </a: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200000"/>
                  </a:lnSpc>
                </a:pPr>
                <a14:m>
                  <m:oMath xmlns:m="http://schemas.openxmlformats.org/officeDocument/2006/math">
                    <m:sSub>
                      <m:sSub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400" i="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400" i="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0">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2400" i="0">
                            <a:effectLst/>
                            <a:latin typeface="Cambria Math" panose="02040503050406030204" pitchFamily="18" charset="0"/>
                            <a:ea typeface="Calibri" panose="020F0502020204030204" pitchFamily="34" charset="0"/>
                            <a:cs typeface="Times New Roman" panose="02020603050405020304" pitchFamily="18" charset="0"/>
                          </a:rPr>
                          <m:t>−25</m:t>
                        </m:r>
                      </m:den>
                    </m:f>
                    <m:r>
                      <a:rPr lang="en-US"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400" i="0">
                            <a:effectLst/>
                            <a:latin typeface="Cambria Math" panose="02040503050406030204" pitchFamily="18" charset="0"/>
                            <a:ea typeface="Calibri" panose="020F0502020204030204" pitchFamily="34" charset="0"/>
                            <a:cs typeface="Times New Roman" panose="02020603050405020304" pitchFamily="18" charset="0"/>
                          </a:rPr>
                          <m:t>5</m:t>
                        </m:r>
                      </m:den>
                    </m:f>
                    <m:r>
                      <a:rPr lang="en-US" sz="2400" i="0">
                        <a:effectLst/>
                        <a:latin typeface="Cambria Math" panose="02040503050406030204" pitchFamily="18" charset="0"/>
                        <a:ea typeface="Calibri" panose="020F0502020204030204" pitchFamily="34" charset="0"/>
                        <a:cs typeface="Times New Roman" panose="02020603050405020304" pitchFamily="18" charset="0"/>
                      </a:rPr>
                      <m:t> .</m:t>
                    </m:r>
                  </m:oMath>
                </a14:m>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A951A312-5E71-8D17-6AD1-6ED5C156F101}"/>
                  </a:ext>
                </a:extLst>
              </p:cNvPr>
              <p:cNvSpPr txBox="1">
                <a:spLocks noRot="1" noChangeAspect="1" noMove="1" noResize="1" noEditPoints="1" noAdjustHandles="1" noChangeArrowheads="1" noChangeShapeType="1" noTextEdit="1"/>
              </p:cNvSpPr>
              <p:nvPr/>
            </p:nvSpPr>
            <p:spPr>
              <a:xfrm>
                <a:off x="571028" y="318131"/>
                <a:ext cx="8001944" cy="3174074"/>
              </a:xfrm>
              <a:prstGeom prst="rect">
                <a:avLst/>
              </a:prstGeom>
              <a:blipFill>
                <a:blip r:embed="rId2"/>
                <a:stretch>
                  <a:fillRect l="-952"/>
                </a:stretch>
              </a:blipFill>
            </p:spPr>
            <p:txBody>
              <a:bodyPr/>
              <a:lstStyle/>
              <a:p>
                <a:r>
                  <a:rPr lang="en-VN">
                    <a:noFill/>
                  </a:rPr>
                  <a:t> </a:t>
                </a:r>
              </a:p>
            </p:txBody>
          </p:sp>
        </mc:Fallback>
      </mc:AlternateContent>
      <p:sp>
        <p:nvSpPr>
          <p:cNvPr id="3" name="Freeform 3">
            <a:extLst>
              <a:ext uri="{FF2B5EF4-FFF2-40B4-BE49-F238E27FC236}">
                <a16:creationId xmlns:a16="http://schemas.microsoft.com/office/drawing/2014/main" id="{78F3AB70-51BB-D7D7-D9A1-B1652C04EFFE}"/>
              </a:ext>
            </a:extLst>
          </p:cNvPr>
          <p:cNvSpPr/>
          <p:nvPr/>
        </p:nvSpPr>
        <p:spPr>
          <a:xfrm>
            <a:off x="7831022" y="3086100"/>
            <a:ext cx="1483900" cy="2057400"/>
          </a:xfrm>
          <a:custGeom>
            <a:avLst/>
            <a:gdLst/>
            <a:ahLst/>
            <a:cxnLst/>
            <a:rect l="l" t="t" r="r" b="b"/>
            <a:pathLst>
              <a:path w="1483900" h="2057400">
                <a:moveTo>
                  <a:pt x="0" y="0"/>
                </a:moveTo>
                <a:lnTo>
                  <a:pt x="1483899" y="0"/>
                </a:lnTo>
                <a:lnTo>
                  <a:pt x="1483899" y="2057400"/>
                </a:lnTo>
                <a:lnTo>
                  <a:pt x="0" y="2057400"/>
                </a:lnTo>
                <a:lnTo>
                  <a:pt x="0" y="0"/>
                </a:lnTo>
                <a:close/>
              </a:path>
            </a:pathLst>
          </a:custGeom>
          <a:blipFill>
            <a:blip r:embed="rId3"/>
            <a:stretch>
              <a:fillRect/>
            </a:stretch>
          </a:blipFill>
        </p:spPr>
      </p:sp>
    </p:spTree>
    <p:extLst>
      <p:ext uri="{BB962C8B-B14F-4D97-AF65-F5344CB8AC3E}">
        <p14:creationId xmlns:p14="http://schemas.microsoft.com/office/powerpoint/2010/main" val="153361284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linds(horizontal)">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grpSp>
        <p:nvGrpSpPr>
          <p:cNvPr id="987" name="Google Shape;987;p39"/>
          <p:cNvGrpSpPr/>
          <p:nvPr/>
        </p:nvGrpSpPr>
        <p:grpSpPr>
          <a:xfrm rot="6945188">
            <a:off x="3792833" y="3952628"/>
            <a:ext cx="730419" cy="741923"/>
            <a:chOff x="3474025" y="2296325"/>
            <a:chExt cx="238350" cy="242125"/>
          </a:xfrm>
        </p:grpSpPr>
        <p:sp>
          <p:nvSpPr>
            <p:cNvPr id="988" name="Google Shape;988;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rgbClr val="F9D455"/>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39"/>
          <p:cNvGrpSpPr/>
          <p:nvPr/>
        </p:nvGrpSpPr>
        <p:grpSpPr>
          <a:xfrm rot="-8375196" flipH="1">
            <a:off x="4101142" y="445337"/>
            <a:ext cx="649573" cy="659877"/>
            <a:chOff x="3474025" y="2296325"/>
            <a:chExt cx="238350" cy="242125"/>
          </a:xfrm>
        </p:grpSpPr>
        <p:sp>
          <p:nvSpPr>
            <p:cNvPr id="996" name="Google Shape;996;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997" name="Google Shape;997;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998" name="Google Shape;998;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999" name="Google Shape;999;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1000" name="Google Shape;1000;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1001" name="Google Shape;1001;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1002" name="Google Shape;1002;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grpSp>
      <p:grpSp>
        <p:nvGrpSpPr>
          <p:cNvPr id="1003" name="Google Shape;1003;p39"/>
          <p:cNvGrpSpPr/>
          <p:nvPr/>
        </p:nvGrpSpPr>
        <p:grpSpPr>
          <a:xfrm rot="-835689" flipH="1">
            <a:off x="7868235" y="3422900"/>
            <a:ext cx="649582" cy="659864"/>
            <a:chOff x="3474025" y="2296325"/>
            <a:chExt cx="238350" cy="242125"/>
          </a:xfrm>
        </p:grpSpPr>
        <p:sp>
          <p:nvSpPr>
            <p:cNvPr id="1004" name="Google Shape;1004;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1" name="Google Shape;1011;p39"/>
          <p:cNvSpPr/>
          <p:nvPr/>
        </p:nvSpPr>
        <p:spPr>
          <a:xfrm>
            <a:off x="948950" y="964950"/>
            <a:ext cx="7226100" cy="31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9"/>
          <p:cNvSpPr txBox="1">
            <a:spLocks noGrp="1"/>
          </p:cNvSpPr>
          <p:nvPr>
            <p:ph type="title"/>
          </p:nvPr>
        </p:nvSpPr>
        <p:spPr>
          <a:xfrm>
            <a:off x="2345698" y="2326610"/>
            <a:ext cx="5704651" cy="1441256"/>
          </a:xfrm>
          <a:prstGeom prst="rect">
            <a:avLst/>
          </a:prstGeom>
        </p:spPr>
        <p:txBody>
          <a:bodyPr spcFirstLastPara="1" wrap="square" lIns="91425" tIns="91425" rIns="91425" bIns="91425" anchor="ctr" anchorCtr="0">
            <a:noAutofit/>
          </a:bodyPr>
          <a:lstStyle/>
          <a:p>
            <a:pPr marL="0" lvl="0" indent="0" algn="r" rtl="0">
              <a:lnSpc>
                <a:spcPct val="150000"/>
              </a:lnSpc>
              <a:spcBef>
                <a:spcPts val="0"/>
              </a:spcBef>
              <a:spcAft>
                <a:spcPts val="0"/>
              </a:spcAft>
              <a:buNone/>
            </a:pPr>
            <a:r>
              <a:rPr lang="en" sz="3600" b="1" dirty="0">
                <a:solidFill>
                  <a:schemeClr val="accent3">
                    <a:lumMod val="75000"/>
                  </a:schemeClr>
                </a:solidFill>
                <a:latin typeface="Arial" panose="020B0604020202020204" pitchFamily="34" charset="0"/>
                <a:cs typeface="Arial" panose="020B0604020202020204" pitchFamily="34" charset="0"/>
              </a:rPr>
              <a:t>ỨNG DỤNG CỦA PHƯƠNG TRÌNH BẬC 2</a:t>
            </a:r>
            <a:endParaRPr sz="3600" b="1" dirty="0">
              <a:solidFill>
                <a:schemeClr val="accent3">
                  <a:lumMod val="75000"/>
                </a:schemeClr>
              </a:solidFill>
              <a:latin typeface="Arial" panose="020B0604020202020204" pitchFamily="34" charset="0"/>
              <a:cs typeface="Arial" panose="020B0604020202020204" pitchFamily="34" charset="0"/>
            </a:endParaRPr>
          </a:p>
        </p:txBody>
      </p:sp>
      <p:sp>
        <p:nvSpPr>
          <p:cNvPr id="1013" name="Google Shape;1013;p39"/>
          <p:cNvSpPr txBox="1">
            <a:spLocks noGrp="1"/>
          </p:cNvSpPr>
          <p:nvPr>
            <p:ph type="title" idx="2"/>
          </p:nvPr>
        </p:nvSpPr>
        <p:spPr>
          <a:xfrm>
            <a:off x="6029434" y="1273589"/>
            <a:ext cx="19479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6000" b="1" dirty="0">
                <a:solidFill>
                  <a:schemeClr val="accent3">
                    <a:lumMod val="75000"/>
                  </a:schemeClr>
                </a:solidFill>
                <a:latin typeface="Arial" panose="020B0604020202020204" pitchFamily="34" charset="0"/>
                <a:cs typeface="Arial" panose="020B0604020202020204" pitchFamily="34" charset="0"/>
              </a:rPr>
              <a:t>03</a:t>
            </a:r>
            <a:endParaRPr sz="6000" b="1" dirty="0">
              <a:solidFill>
                <a:schemeClr val="accent3">
                  <a:lumMod val="75000"/>
                </a:schemeClr>
              </a:solidFill>
              <a:latin typeface="Arial" panose="020B0604020202020204" pitchFamily="34" charset="0"/>
              <a:cs typeface="Arial" panose="020B0604020202020204" pitchFamily="34" charset="0"/>
            </a:endParaRPr>
          </a:p>
        </p:txBody>
      </p:sp>
      <p:grpSp>
        <p:nvGrpSpPr>
          <p:cNvPr id="1015" name="Google Shape;1015;p39"/>
          <p:cNvGrpSpPr/>
          <p:nvPr/>
        </p:nvGrpSpPr>
        <p:grpSpPr>
          <a:xfrm rot="525420" flipH="1">
            <a:off x="1488298" y="1268384"/>
            <a:ext cx="862320" cy="875978"/>
            <a:chOff x="3474025" y="2296325"/>
            <a:chExt cx="238350" cy="242125"/>
          </a:xfrm>
        </p:grpSpPr>
        <p:sp>
          <p:nvSpPr>
            <p:cNvPr id="1016" name="Google Shape;1016;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3" name="Google Shape;1023;p39"/>
          <p:cNvSpPr/>
          <p:nvPr/>
        </p:nvSpPr>
        <p:spPr>
          <a:xfrm flipH="1">
            <a:off x="8800789" y="476625"/>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4" name="Google Shape;1024;p39"/>
          <p:cNvGrpSpPr/>
          <p:nvPr/>
        </p:nvGrpSpPr>
        <p:grpSpPr>
          <a:xfrm>
            <a:off x="756404" y="3217010"/>
            <a:ext cx="1947899" cy="1249228"/>
            <a:chOff x="935104" y="1718141"/>
            <a:chExt cx="1175558" cy="753909"/>
          </a:xfrm>
        </p:grpSpPr>
        <p:sp>
          <p:nvSpPr>
            <p:cNvPr id="1025" name="Google Shape;1025;p39"/>
            <p:cNvSpPr/>
            <p:nvPr/>
          </p:nvSpPr>
          <p:spPr>
            <a:xfrm>
              <a:off x="935104" y="1718141"/>
              <a:ext cx="1175558" cy="753909"/>
            </a:xfrm>
            <a:custGeom>
              <a:avLst/>
              <a:gdLst/>
              <a:ahLst/>
              <a:cxnLst/>
              <a:rect l="l" t="t" r="r" b="b"/>
              <a:pathLst>
                <a:path w="61219" h="39261" extrusionOk="0">
                  <a:moveTo>
                    <a:pt x="27864" y="1"/>
                  </a:moveTo>
                  <a:cubicBezTo>
                    <a:pt x="27333" y="1"/>
                    <a:pt x="26509" y="34"/>
                    <a:pt x="25566" y="220"/>
                  </a:cubicBezTo>
                  <a:cubicBezTo>
                    <a:pt x="23839" y="491"/>
                    <a:pt x="21197" y="1525"/>
                    <a:pt x="19989" y="3765"/>
                  </a:cubicBezTo>
                  <a:cubicBezTo>
                    <a:pt x="19227" y="3579"/>
                    <a:pt x="18290" y="3438"/>
                    <a:pt x="17229" y="3438"/>
                  </a:cubicBezTo>
                  <a:cubicBezTo>
                    <a:pt x="14942" y="3438"/>
                    <a:pt x="11539" y="4138"/>
                    <a:pt x="8213" y="7452"/>
                  </a:cubicBezTo>
                  <a:cubicBezTo>
                    <a:pt x="6560" y="8406"/>
                    <a:pt x="4488" y="9484"/>
                    <a:pt x="3862" y="9659"/>
                  </a:cubicBezTo>
                  <a:lnTo>
                    <a:pt x="1485" y="10308"/>
                  </a:lnTo>
                  <a:cubicBezTo>
                    <a:pt x="582" y="10556"/>
                    <a:pt x="1" y="11425"/>
                    <a:pt x="113" y="12357"/>
                  </a:cubicBezTo>
                  <a:lnTo>
                    <a:pt x="2552" y="31849"/>
                  </a:lnTo>
                  <a:cubicBezTo>
                    <a:pt x="2625" y="32424"/>
                    <a:pt x="2958" y="32938"/>
                    <a:pt x="3461" y="33232"/>
                  </a:cubicBezTo>
                  <a:cubicBezTo>
                    <a:pt x="3755" y="33407"/>
                    <a:pt x="4081" y="33497"/>
                    <a:pt x="4414" y="33497"/>
                  </a:cubicBezTo>
                  <a:cubicBezTo>
                    <a:pt x="4651" y="33497"/>
                    <a:pt x="4883" y="33451"/>
                    <a:pt x="5109" y="33367"/>
                  </a:cubicBezTo>
                  <a:cubicBezTo>
                    <a:pt x="5154" y="33344"/>
                    <a:pt x="8411" y="32057"/>
                    <a:pt x="12493" y="30460"/>
                  </a:cubicBezTo>
                  <a:cubicBezTo>
                    <a:pt x="12538" y="31080"/>
                    <a:pt x="12894" y="31635"/>
                    <a:pt x="13418" y="31939"/>
                  </a:cubicBezTo>
                  <a:cubicBezTo>
                    <a:pt x="13470" y="32130"/>
                    <a:pt x="13504" y="32351"/>
                    <a:pt x="13491" y="32571"/>
                  </a:cubicBezTo>
                  <a:cubicBezTo>
                    <a:pt x="12775" y="32786"/>
                    <a:pt x="12227" y="33424"/>
                    <a:pt x="12165" y="34214"/>
                  </a:cubicBezTo>
                  <a:lnTo>
                    <a:pt x="12058" y="35478"/>
                  </a:lnTo>
                  <a:cubicBezTo>
                    <a:pt x="12019" y="35975"/>
                    <a:pt x="12176" y="36466"/>
                    <a:pt x="12498" y="36850"/>
                  </a:cubicBezTo>
                  <a:cubicBezTo>
                    <a:pt x="12819" y="37228"/>
                    <a:pt x="13283" y="37466"/>
                    <a:pt x="13780" y="37505"/>
                  </a:cubicBezTo>
                  <a:lnTo>
                    <a:pt x="35118" y="39250"/>
                  </a:lnTo>
                  <a:cubicBezTo>
                    <a:pt x="35225" y="39261"/>
                    <a:pt x="35326" y="39261"/>
                    <a:pt x="35428" y="39261"/>
                  </a:cubicBezTo>
                  <a:lnTo>
                    <a:pt x="35597" y="39261"/>
                  </a:lnTo>
                  <a:cubicBezTo>
                    <a:pt x="36405" y="39221"/>
                    <a:pt x="37127" y="38911"/>
                    <a:pt x="37679" y="38362"/>
                  </a:cubicBezTo>
                  <a:cubicBezTo>
                    <a:pt x="37697" y="38346"/>
                    <a:pt x="37713" y="38335"/>
                    <a:pt x="37731" y="38318"/>
                  </a:cubicBezTo>
                  <a:cubicBezTo>
                    <a:pt x="37799" y="38239"/>
                    <a:pt x="37866" y="38166"/>
                    <a:pt x="37934" y="38081"/>
                  </a:cubicBezTo>
                  <a:lnTo>
                    <a:pt x="51933" y="21959"/>
                  </a:lnTo>
                  <a:cubicBezTo>
                    <a:pt x="52091" y="21779"/>
                    <a:pt x="52209" y="21570"/>
                    <a:pt x="52289" y="21344"/>
                  </a:cubicBezTo>
                  <a:cubicBezTo>
                    <a:pt x="57364" y="20893"/>
                    <a:pt x="58657" y="20818"/>
                    <a:pt x="58978" y="20807"/>
                  </a:cubicBezTo>
                  <a:cubicBezTo>
                    <a:pt x="59035" y="20813"/>
                    <a:pt x="59092" y="20818"/>
                    <a:pt x="59142" y="20818"/>
                  </a:cubicBezTo>
                  <a:cubicBezTo>
                    <a:pt x="59780" y="20818"/>
                    <a:pt x="60389" y="20497"/>
                    <a:pt x="60739" y="19927"/>
                  </a:cubicBezTo>
                  <a:cubicBezTo>
                    <a:pt x="61219" y="19153"/>
                    <a:pt x="61078" y="18149"/>
                    <a:pt x="60400" y="17540"/>
                  </a:cubicBezTo>
                  <a:lnTo>
                    <a:pt x="42343" y="1309"/>
                  </a:lnTo>
                  <a:cubicBezTo>
                    <a:pt x="41993" y="999"/>
                    <a:pt x="41547" y="830"/>
                    <a:pt x="41084" y="830"/>
                  </a:cubicBezTo>
                  <a:cubicBezTo>
                    <a:pt x="41027" y="830"/>
                    <a:pt x="40972" y="830"/>
                    <a:pt x="40915" y="835"/>
                  </a:cubicBezTo>
                  <a:lnTo>
                    <a:pt x="40514" y="480"/>
                  </a:lnTo>
                  <a:cubicBezTo>
                    <a:pt x="40164" y="170"/>
                    <a:pt x="39718" y="6"/>
                    <a:pt x="39266" y="6"/>
                  </a:cubicBezTo>
                  <a:cubicBezTo>
                    <a:pt x="39097" y="6"/>
                    <a:pt x="38933" y="29"/>
                    <a:pt x="38770" y="74"/>
                  </a:cubicBezTo>
                  <a:cubicBezTo>
                    <a:pt x="38622" y="97"/>
                    <a:pt x="37877" y="186"/>
                    <a:pt x="35597" y="186"/>
                  </a:cubicBezTo>
                  <a:cubicBezTo>
                    <a:pt x="33723" y="186"/>
                    <a:pt x="31273" y="131"/>
                    <a:pt x="28310" y="11"/>
                  </a:cubicBezTo>
                  <a:cubicBezTo>
                    <a:pt x="28242" y="6"/>
                    <a:pt x="28089" y="1"/>
                    <a:pt x="27864" y="1"/>
                  </a:cubicBezTo>
                  <a:close/>
                </a:path>
              </a:pathLst>
            </a:cu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9"/>
            <p:cNvSpPr/>
            <p:nvPr/>
          </p:nvSpPr>
          <p:spPr>
            <a:xfrm>
              <a:off x="1210218" y="2301186"/>
              <a:ext cx="427755" cy="119478"/>
            </a:xfrm>
            <a:custGeom>
              <a:avLst/>
              <a:gdLst/>
              <a:ahLst/>
              <a:cxnLst/>
              <a:rect l="l" t="t" r="r" b="b"/>
              <a:pathLst>
                <a:path w="22276" h="6222" extrusionOk="0">
                  <a:moveTo>
                    <a:pt x="474" y="1"/>
                  </a:moveTo>
                  <a:cubicBezTo>
                    <a:pt x="474" y="1"/>
                    <a:pt x="2043" y="2648"/>
                    <a:pt x="0" y="4438"/>
                  </a:cubicBezTo>
                  <a:lnTo>
                    <a:pt x="21778" y="6222"/>
                  </a:lnTo>
                  <a:lnTo>
                    <a:pt x="22275" y="1469"/>
                  </a:lnTo>
                  <a:lnTo>
                    <a:pt x="4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9"/>
            <p:cNvSpPr/>
            <p:nvPr/>
          </p:nvSpPr>
          <p:spPr>
            <a:xfrm>
              <a:off x="1218763" y="2300879"/>
              <a:ext cx="414524" cy="85221"/>
            </a:xfrm>
            <a:custGeom>
              <a:avLst/>
              <a:gdLst/>
              <a:ahLst/>
              <a:cxnLst/>
              <a:rect l="l" t="t" r="r" b="b"/>
              <a:pathLst>
                <a:path w="21587" h="4438" extrusionOk="0">
                  <a:moveTo>
                    <a:pt x="1" y="1"/>
                  </a:moveTo>
                  <a:lnTo>
                    <a:pt x="1" y="1"/>
                  </a:lnTo>
                  <a:cubicBezTo>
                    <a:pt x="379" y="418"/>
                    <a:pt x="397" y="847"/>
                    <a:pt x="397" y="847"/>
                  </a:cubicBezTo>
                  <a:cubicBezTo>
                    <a:pt x="18155" y="1197"/>
                    <a:pt x="21316" y="4183"/>
                    <a:pt x="21587" y="4437"/>
                  </a:cubicBezTo>
                  <a:lnTo>
                    <a:pt x="21553" y="1236"/>
                  </a:lnTo>
                  <a:lnTo>
                    <a:pt x="1" y="1"/>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9"/>
            <p:cNvSpPr/>
            <p:nvPr/>
          </p:nvSpPr>
          <p:spPr>
            <a:xfrm>
              <a:off x="1630906" y="2025669"/>
              <a:ext cx="274231" cy="403464"/>
            </a:xfrm>
            <a:custGeom>
              <a:avLst/>
              <a:gdLst/>
              <a:ahLst/>
              <a:cxnLst/>
              <a:rect l="l" t="t" r="r" b="b"/>
              <a:pathLst>
                <a:path w="14281" h="21011" extrusionOk="0">
                  <a:moveTo>
                    <a:pt x="13887" y="0"/>
                  </a:moveTo>
                  <a:lnTo>
                    <a:pt x="0" y="14869"/>
                  </a:lnTo>
                  <a:lnTo>
                    <a:pt x="124" y="21010"/>
                  </a:lnTo>
                  <a:lnTo>
                    <a:pt x="14281" y="4714"/>
                  </a:lnTo>
                  <a:lnTo>
                    <a:pt x="13887"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9"/>
            <p:cNvSpPr/>
            <p:nvPr/>
          </p:nvSpPr>
          <p:spPr>
            <a:xfrm>
              <a:off x="1212925" y="1978508"/>
              <a:ext cx="684646" cy="332703"/>
            </a:xfrm>
            <a:custGeom>
              <a:avLst/>
              <a:gdLst/>
              <a:ahLst/>
              <a:cxnLst/>
              <a:rect l="l" t="t" r="r" b="b"/>
              <a:pathLst>
                <a:path w="35654" h="17326" extrusionOk="0">
                  <a:moveTo>
                    <a:pt x="16167" y="0"/>
                  </a:moveTo>
                  <a:lnTo>
                    <a:pt x="0" y="15489"/>
                  </a:lnTo>
                  <a:lnTo>
                    <a:pt x="21767" y="17325"/>
                  </a:lnTo>
                  <a:lnTo>
                    <a:pt x="35654" y="2456"/>
                  </a:lnTo>
                  <a:lnTo>
                    <a:pt x="16167"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9"/>
            <p:cNvSpPr/>
            <p:nvPr/>
          </p:nvSpPr>
          <p:spPr>
            <a:xfrm>
              <a:off x="1202614" y="2275935"/>
              <a:ext cx="473726" cy="160034"/>
            </a:xfrm>
            <a:custGeom>
              <a:avLst/>
              <a:gdLst/>
              <a:ahLst/>
              <a:cxnLst/>
              <a:rect l="l" t="t" r="r" b="b"/>
              <a:pathLst>
                <a:path w="24670" h="8334" extrusionOk="0">
                  <a:moveTo>
                    <a:pt x="537" y="0"/>
                  </a:moveTo>
                  <a:lnTo>
                    <a:pt x="436" y="1266"/>
                  </a:lnTo>
                  <a:lnTo>
                    <a:pt x="21559" y="2993"/>
                  </a:lnTo>
                  <a:cubicBezTo>
                    <a:pt x="21559" y="2993"/>
                    <a:pt x="21560" y="2993"/>
                    <a:pt x="21563" y="2993"/>
                  </a:cubicBezTo>
                  <a:cubicBezTo>
                    <a:pt x="21622" y="2993"/>
                    <a:pt x="22363" y="3014"/>
                    <a:pt x="22276" y="4071"/>
                  </a:cubicBezTo>
                  <a:cubicBezTo>
                    <a:pt x="22253" y="4296"/>
                    <a:pt x="22242" y="4500"/>
                    <a:pt x="22224" y="4686"/>
                  </a:cubicBezTo>
                  <a:cubicBezTo>
                    <a:pt x="22185" y="5166"/>
                    <a:pt x="22157" y="5482"/>
                    <a:pt x="22157" y="5482"/>
                  </a:cubicBezTo>
                  <a:cubicBezTo>
                    <a:pt x="22146" y="5669"/>
                    <a:pt x="22129" y="5877"/>
                    <a:pt x="22106" y="6104"/>
                  </a:cubicBezTo>
                  <a:cubicBezTo>
                    <a:pt x="22036" y="6958"/>
                    <a:pt x="21544" y="7053"/>
                    <a:pt x="21328" y="7053"/>
                  </a:cubicBezTo>
                  <a:cubicBezTo>
                    <a:pt x="21265" y="7053"/>
                    <a:pt x="21226" y="7045"/>
                    <a:pt x="21226" y="7045"/>
                  </a:cubicBezTo>
                  <a:lnTo>
                    <a:pt x="102" y="5325"/>
                  </a:lnTo>
                  <a:lnTo>
                    <a:pt x="1" y="6583"/>
                  </a:lnTo>
                  <a:lnTo>
                    <a:pt x="21338" y="8327"/>
                  </a:lnTo>
                  <a:cubicBezTo>
                    <a:pt x="21395" y="8332"/>
                    <a:pt x="21449" y="8334"/>
                    <a:pt x="21502" y="8334"/>
                  </a:cubicBezTo>
                  <a:cubicBezTo>
                    <a:pt x="22075" y="8334"/>
                    <a:pt x="22420" y="8059"/>
                    <a:pt x="22631" y="7729"/>
                  </a:cubicBezTo>
                  <a:cubicBezTo>
                    <a:pt x="24670" y="4957"/>
                    <a:pt x="23274" y="2772"/>
                    <a:pt x="22908" y="2282"/>
                  </a:cubicBezTo>
                  <a:cubicBezTo>
                    <a:pt x="22896" y="2270"/>
                    <a:pt x="22891" y="2259"/>
                    <a:pt x="22880" y="2248"/>
                  </a:cubicBezTo>
                  <a:cubicBezTo>
                    <a:pt x="22880" y="2248"/>
                    <a:pt x="22880" y="2242"/>
                    <a:pt x="22875" y="2242"/>
                  </a:cubicBezTo>
                  <a:cubicBezTo>
                    <a:pt x="22857" y="2225"/>
                    <a:pt x="22846" y="2202"/>
                    <a:pt x="22823" y="2180"/>
                  </a:cubicBezTo>
                  <a:cubicBezTo>
                    <a:pt x="22625" y="1954"/>
                    <a:pt x="22326" y="1785"/>
                    <a:pt x="21880" y="1745"/>
                  </a:cubicBezTo>
                  <a:lnTo>
                    <a:pt x="537"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9"/>
            <p:cNvSpPr/>
            <p:nvPr/>
          </p:nvSpPr>
          <p:spPr>
            <a:xfrm>
              <a:off x="1348303" y="2011574"/>
              <a:ext cx="351329" cy="285522"/>
            </a:xfrm>
            <a:custGeom>
              <a:avLst/>
              <a:gdLst/>
              <a:ahLst/>
              <a:cxnLst/>
              <a:rect l="l" t="t" r="r" b="b"/>
              <a:pathLst>
                <a:path w="18296" h="14869" extrusionOk="0">
                  <a:moveTo>
                    <a:pt x="14542" y="2658"/>
                  </a:moveTo>
                  <a:lnTo>
                    <a:pt x="11325" y="8795"/>
                  </a:lnTo>
                  <a:lnTo>
                    <a:pt x="8519" y="8220"/>
                  </a:lnTo>
                  <a:lnTo>
                    <a:pt x="14542" y="2658"/>
                  </a:lnTo>
                  <a:close/>
                  <a:moveTo>
                    <a:pt x="14475" y="0"/>
                  </a:moveTo>
                  <a:lnTo>
                    <a:pt x="0" y="12419"/>
                  </a:lnTo>
                  <a:lnTo>
                    <a:pt x="3264" y="13097"/>
                  </a:lnTo>
                  <a:lnTo>
                    <a:pt x="6182" y="10387"/>
                  </a:lnTo>
                  <a:lnTo>
                    <a:pt x="10083" y="11188"/>
                  </a:lnTo>
                  <a:lnTo>
                    <a:pt x="8502" y="14174"/>
                  </a:lnTo>
                  <a:lnTo>
                    <a:pt x="11849" y="14869"/>
                  </a:lnTo>
                  <a:lnTo>
                    <a:pt x="18295" y="785"/>
                  </a:lnTo>
                  <a:lnTo>
                    <a:pt x="144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9"/>
            <p:cNvSpPr/>
            <p:nvPr/>
          </p:nvSpPr>
          <p:spPr>
            <a:xfrm>
              <a:off x="973144" y="1770180"/>
              <a:ext cx="1097634" cy="555087"/>
            </a:xfrm>
            <a:custGeom>
              <a:avLst/>
              <a:gdLst/>
              <a:ahLst/>
              <a:cxnLst/>
              <a:rect l="l" t="t" r="r" b="b"/>
              <a:pathLst>
                <a:path w="57161" h="28907" extrusionOk="0">
                  <a:moveTo>
                    <a:pt x="39103" y="0"/>
                  </a:moveTo>
                  <a:lnTo>
                    <a:pt x="19577" y="4052"/>
                  </a:lnTo>
                  <a:lnTo>
                    <a:pt x="0" y="9410"/>
                  </a:lnTo>
                  <a:lnTo>
                    <a:pt x="2433" y="28907"/>
                  </a:lnTo>
                  <a:cubicBezTo>
                    <a:pt x="2433" y="28907"/>
                    <a:pt x="25504" y="19774"/>
                    <a:pt x="26481" y="19695"/>
                  </a:cubicBezTo>
                  <a:cubicBezTo>
                    <a:pt x="26481" y="19695"/>
                    <a:pt x="26870" y="19791"/>
                    <a:pt x="27469" y="19791"/>
                  </a:cubicBezTo>
                  <a:cubicBezTo>
                    <a:pt x="28345" y="19791"/>
                    <a:pt x="29671" y="19584"/>
                    <a:pt x="30878" y="18561"/>
                  </a:cubicBezTo>
                  <a:cubicBezTo>
                    <a:pt x="30878" y="18561"/>
                    <a:pt x="55135" y="16221"/>
                    <a:pt x="57046" y="16221"/>
                  </a:cubicBezTo>
                  <a:cubicBezTo>
                    <a:pt x="57109" y="16221"/>
                    <a:pt x="57148" y="16224"/>
                    <a:pt x="57161" y="16229"/>
                  </a:cubicBezTo>
                  <a:lnTo>
                    <a:pt x="39103"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991789" y="1938394"/>
              <a:ext cx="1039758" cy="354152"/>
            </a:xfrm>
            <a:custGeom>
              <a:avLst/>
              <a:gdLst/>
              <a:ahLst/>
              <a:cxnLst/>
              <a:rect l="l" t="t" r="r" b="b"/>
              <a:pathLst>
                <a:path w="54147" h="18443" extrusionOk="0">
                  <a:moveTo>
                    <a:pt x="1400" y="0"/>
                  </a:moveTo>
                  <a:lnTo>
                    <a:pt x="1" y="1057"/>
                  </a:lnTo>
                  <a:lnTo>
                    <a:pt x="2275" y="18443"/>
                  </a:lnTo>
                  <a:lnTo>
                    <a:pt x="24787" y="9795"/>
                  </a:lnTo>
                  <a:cubicBezTo>
                    <a:pt x="24787" y="9795"/>
                    <a:pt x="25210" y="8293"/>
                    <a:pt x="26593" y="8089"/>
                  </a:cubicBezTo>
                  <a:cubicBezTo>
                    <a:pt x="26593" y="8089"/>
                    <a:pt x="26720" y="8078"/>
                    <a:pt x="26921" y="8078"/>
                  </a:cubicBezTo>
                  <a:cubicBezTo>
                    <a:pt x="27567" y="8078"/>
                    <a:pt x="28976" y="8199"/>
                    <a:pt x="29410" y="9219"/>
                  </a:cubicBezTo>
                  <a:cubicBezTo>
                    <a:pt x="29410" y="9219"/>
                    <a:pt x="29947" y="8044"/>
                    <a:pt x="34192" y="8044"/>
                  </a:cubicBezTo>
                  <a:cubicBezTo>
                    <a:pt x="34261" y="8044"/>
                    <a:pt x="34330" y="8044"/>
                    <a:pt x="34401" y="8045"/>
                  </a:cubicBezTo>
                  <a:cubicBezTo>
                    <a:pt x="34401" y="8045"/>
                    <a:pt x="35716" y="8101"/>
                    <a:pt x="37785" y="8101"/>
                  </a:cubicBezTo>
                  <a:cubicBezTo>
                    <a:pt x="41771" y="8101"/>
                    <a:pt x="48558" y="7891"/>
                    <a:pt x="54147" y="6662"/>
                  </a:cubicBezTo>
                  <a:lnTo>
                    <a:pt x="50517" y="3021"/>
                  </a:lnTo>
                  <a:lnTo>
                    <a:pt x="1400"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1342792" y="1754165"/>
              <a:ext cx="619069" cy="339577"/>
            </a:xfrm>
            <a:custGeom>
              <a:avLst/>
              <a:gdLst/>
              <a:ahLst/>
              <a:cxnLst/>
              <a:rect l="l" t="t" r="r" b="b"/>
              <a:pathLst>
                <a:path w="32239" h="17684" extrusionOk="0">
                  <a:moveTo>
                    <a:pt x="6629" y="0"/>
                  </a:moveTo>
                  <a:cubicBezTo>
                    <a:pt x="5309" y="0"/>
                    <a:pt x="765" y="296"/>
                    <a:pt x="0" y="4317"/>
                  </a:cubicBezTo>
                  <a:lnTo>
                    <a:pt x="8314" y="17683"/>
                  </a:lnTo>
                  <a:cubicBezTo>
                    <a:pt x="8314" y="17683"/>
                    <a:pt x="7412" y="11574"/>
                    <a:pt x="14250" y="11574"/>
                  </a:cubicBezTo>
                  <a:cubicBezTo>
                    <a:pt x="15703" y="11574"/>
                    <a:pt x="17506" y="11850"/>
                    <a:pt x="19741" y="12519"/>
                  </a:cubicBezTo>
                  <a:cubicBezTo>
                    <a:pt x="19741" y="12519"/>
                    <a:pt x="22133" y="13211"/>
                    <a:pt x="25980" y="13211"/>
                  </a:cubicBezTo>
                  <a:cubicBezTo>
                    <a:pt x="27780" y="13211"/>
                    <a:pt x="29898" y="13060"/>
                    <a:pt x="32238" y="12615"/>
                  </a:cubicBezTo>
                  <a:lnTo>
                    <a:pt x="18035" y="9"/>
                  </a:lnTo>
                  <a:cubicBezTo>
                    <a:pt x="18035" y="9"/>
                    <a:pt x="17639" y="190"/>
                    <a:pt x="14366" y="190"/>
                  </a:cubicBezTo>
                  <a:cubicBezTo>
                    <a:pt x="12729" y="190"/>
                    <a:pt x="10373" y="145"/>
                    <a:pt x="6988" y="9"/>
                  </a:cubicBezTo>
                  <a:cubicBezTo>
                    <a:pt x="6988" y="9"/>
                    <a:pt x="6856" y="0"/>
                    <a:pt x="6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1018673" y="1820202"/>
              <a:ext cx="483788" cy="419325"/>
            </a:xfrm>
            <a:custGeom>
              <a:avLst/>
              <a:gdLst/>
              <a:ahLst/>
              <a:cxnLst/>
              <a:rect l="l" t="t" r="r" b="b"/>
              <a:pathLst>
                <a:path w="25194" h="21837" extrusionOk="0">
                  <a:moveTo>
                    <a:pt x="23971" y="12279"/>
                  </a:moveTo>
                  <a:lnTo>
                    <a:pt x="25193" y="14244"/>
                  </a:lnTo>
                  <a:cubicBezTo>
                    <a:pt x="24824" y="13428"/>
                    <a:pt x="24413" y="12781"/>
                    <a:pt x="23971" y="12279"/>
                  </a:cubicBezTo>
                  <a:close/>
                  <a:moveTo>
                    <a:pt x="12875" y="0"/>
                  </a:moveTo>
                  <a:cubicBezTo>
                    <a:pt x="10675" y="0"/>
                    <a:pt x="7828" y="750"/>
                    <a:pt x="5019" y="3638"/>
                  </a:cubicBezTo>
                  <a:cubicBezTo>
                    <a:pt x="5019" y="3638"/>
                    <a:pt x="1294" y="5800"/>
                    <a:pt x="0" y="6155"/>
                  </a:cubicBezTo>
                  <a:lnTo>
                    <a:pt x="2586" y="21837"/>
                  </a:lnTo>
                  <a:cubicBezTo>
                    <a:pt x="2586" y="21837"/>
                    <a:pt x="10710" y="17610"/>
                    <a:pt x="13063" y="15498"/>
                  </a:cubicBezTo>
                  <a:cubicBezTo>
                    <a:pt x="13063" y="15498"/>
                    <a:pt x="17096" y="10791"/>
                    <a:pt x="20834" y="10791"/>
                  </a:cubicBezTo>
                  <a:cubicBezTo>
                    <a:pt x="21943" y="10791"/>
                    <a:pt x="23026" y="11205"/>
                    <a:pt x="23971" y="12279"/>
                  </a:cubicBezTo>
                  <a:lnTo>
                    <a:pt x="23971" y="12279"/>
                  </a:lnTo>
                  <a:lnTo>
                    <a:pt x="16879" y="878"/>
                  </a:lnTo>
                  <a:cubicBezTo>
                    <a:pt x="16879" y="878"/>
                    <a:pt x="15256" y="0"/>
                    <a:pt x="12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9"/>
            <p:cNvSpPr/>
            <p:nvPr/>
          </p:nvSpPr>
          <p:spPr>
            <a:xfrm>
              <a:off x="1342792" y="1757928"/>
              <a:ext cx="266127" cy="335813"/>
            </a:xfrm>
            <a:custGeom>
              <a:avLst/>
              <a:gdLst/>
              <a:ahLst/>
              <a:cxnLst/>
              <a:rect l="l" t="t" r="r" b="b"/>
              <a:pathLst>
                <a:path w="13859" h="17488" extrusionOk="0">
                  <a:moveTo>
                    <a:pt x="4662" y="0"/>
                  </a:moveTo>
                  <a:cubicBezTo>
                    <a:pt x="4662" y="0"/>
                    <a:pt x="164" y="672"/>
                    <a:pt x="0" y="4121"/>
                  </a:cubicBezTo>
                  <a:lnTo>
                    <a:pt x="8314" y="17487"/>
                  </a:lnTo>
                  <a:cubicBezTo>
                    <a:pt x="8314" y="17487"/>
                    <a:pt x="8226" y="11384"/>
                    <a:pt x="13715" y="11384"/>
                  </a:cubicBezTo>
                  <a:cubicBezTo>
                    <a:pt x="13762" y="11384"/>
                    <a:pt x="13810" y="11385"/>
                    <a:pt x="13858" y="11386"/>
                  </a:cubicBezTo>
                  <a:lnTo>
                    <a:pt x="4662" y="0"/>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9"/>
            <p:cNvSpPr/>
            <p:nvPr/>
          </p:nvSpPr>
          <p:spPr>
            <a:xfrm>
              <a:off x="1497372" y="1975838"/>
              <a:ext cx="497767" cy="124855"/>
            </a:xfrm>
            <a:custGeom>
              <a:avLst/>
              <a:gdLst/>
              <a:ahLst/>
              <a:cxnLst/>
              <a:rect l="l" t="t" r="r" b="b"/>
              <a:pathLst>
                <a:path w="25922" h="6502" extrusionOk="0">
                  <a:moveTo>
                    <a:pt x="6643" y="0"/>
                  </a:moveTo>
                  <a:cubicBezTo>
                    <a:pt x="6253" y="0"/>
                    <a:pt x="6074" y="32"/>
                    <a:pt x="6074" y="32"/>
                  </a:cubicBezTo>
                  <a:cubicBezTo>
                    <a:pt x="5880" y="18"/>
                    <a:pt x="5693" y="12"/>
                    <a:pt x="5512" y="12"/>
                  </a:cubicBezTo>
                  <a:cubicBezTo>
                    <a:pt x="0" y="12"/>
                    <a:pt x="264" y="6139"/>
                    <a:pt x="264" y="6139"/>
                  </a:cubicBezTo>
                  <a:cubicBezTo>
                    <a:pt x="395" y="6092"/>
                    <a:pt x="544" y="6072"/>
                    <a:pt x="701" y="6072"/>
                  </a:cubicBezTo>
                  <a:cubicBezTo>
                    <a:pt x="1435" y="6072"/>
                    <a:pt x="2343" y="6501"/>
                    <a:pt x="2343" y="6501"/>
                  </a:cubicBezTo>
                  <a:cubicBezTo>
                    <a:pt x="3162" y="3443"/>
                    <a:pt x="5766" y="2882"/>
                    <a:pt x="7565" y="2882"/>
                  </a:cubicBezTo>
                  <a:cubicBezTo>
                    <a:pt x="8605" y="2882"/>
                    <a:pt x="9375" y="3070"/>
                    <a:pt x="9375" y="3070"/>
                  </a:cubicBezTo>
                  <a:cubicBezTo>
                    <a:pt x="13293" y="3466"/>
                    <a:pt x="16340" y="3606"/>
                    <a:pt x="18688" y="3606"/>
                  </a:cubicBezTo>
                  <a:cubicBezTo>
                    <a:pt x="24294" y="3606"/>
                    <a:pt x="25921" y="2809"/>
                    <a:pt x="25921" y="2809"/>
                  </a:cubicBezTo>
                  <a:lnTo>
                    <a:pt x="24188" y="1071"/>
                  </a:lnTo>
                  <a:cubicBezTo>
                    <a:pt x="22618" y="1448"/>
                    <a:pt x="20619" y="1564"/>
                    <a:pt x="18747" y="1564"/>
                  </a:cubicBezTo>
                  <a:cubicBezTo>
                    <a:pt x="15707" y="1564"/>
                    <a:pt x="12999" y="1257"/>
                    <a:pt x="12999" y="1257"/>
                  </a:cubicBezTo>
                  <a:cubicBezTo>
                    <a:pt x="9524" y="166"/>
                    <a:pt x="7534" y="0"/>
                    <a:pt x="6643" y="0"/>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1029407" y="2024632"/>
              <a:ext cx="473054" cy="252302"/>
            </a:xfrm>
            <a:custGeom>
              <a:avLst/>
              <a:gdLst/>
              <a:ahLst/>
              <a:cxnLst/>
              <a:rect l="l" t="t" r="r" b="b"/>
              <a:pathLst>
                <a:path w="24635" h="13139" extrusionOk="0">
                  <a:moveTo>
                    <a:pt x="20167" y="1"/>
                  </a:moveTo>
                  <a:cubicBezTo>
                    <a:pt x="19842" y="1"/>
                    <a:pt x="19499" y="42"/>
                    <a:pt x="19137" y="133"/>
                  </a:cubicBezTo>
                  <a:cubicBezTo>
                    <a:pt x="19137" y="133"/>
                    <a:pt x="15942" y="957"/>
                    <a:pt x="12040" y="5242"/>
                  </a:cubicBezTo>
                  <a:cubicBezTo>
                    <a:pt x="12040" y="5242"/>
                    <a:pt x="4922" y="10440"/>
                    <a:pt x="1" y="11518"/>
                  </a:cubicBezTo>
                  <a:lnTo>
                    <a:pt x="215" y="13139"/>
                  </a:lnTo>
                  <a:cubicBezTo>
                    <a:pt x="215" y="13139"/>
                    <a:pt x="7949" y="10948"/>
                    <a:pt x="14570" y="6003"/>
                  </a:cubicBezTo>
                  <a:cubicBezTo>
                    <a:pt x="14570" y="6003"/>
                    <a:pt x="17716" y="3122"/>
                    <a:pt x="20527" y="3122"/>
                  </a:cubicBezTo>
                  <a:cubicBezTo>
                    <a:pt x="21528" y="3122"/>
                    <a:pt x="22487" y="3487"/>
                    <a:pt x="23246" y="4479"/>
                  </a:cubicBezTo>
                  <a:cubicBezTo>
                    <a:pt x="23246" y="4479"/>
                    <a:pt x="23996" y="3655"/>
                    <a:pt x="24634" y="3598"/>
                  </a:cubicBezTo>
                  <a:cubicBezTo>
                    <a:pt x="24634" y="3598"/>
                    <a:pt x="23207" y="1"/>
                    <a:pt x="20167"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991789" y="1938394"/>
              <a:ext cx="75677" cy="307432"/>
            </a:xfrm>
            <a:custGeom>
              <a:avLst/>
              <a:gdLst/>
              <a:ahLst/>
              <a:cxnLst/>
              <a:rect l="l" t="t" r="r" b="b"/>
              <a:pathLst>
                <a:path w="3941" h="16010" extrusionOk="0">
                  <a:moveTo>
                    <a:pt x="1400" y="0"/>
                  </a:moveTo>
                  <a:lnTo>
                    <a:pt x="1" y="1057"/>
                  </a:lnTo>
                  <a:lnTo>
                    <a:pt x="1960" y="16009"/>
                  </a:lnTo>
                  <a:lnTo>
                    <a:pt x="3940" y="15411"/>
                  </a:lnTo>
                  <a:lnTo>
                    <a:pt x="1400" y="0"/>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1530304" y="2301839"/>
              <a:ext cx="145901" cy="134129"/>
            </a:xfrm>
            <a:custGeom>
              <a:avLst/>
              <a:gdLst/>
              <a:ahLst/>
              <a:cxnLst/>
              <a:rect l="l" t="t" r="r" b="b"/>
              <a:pathLst>
                <a:path w="7598" h="6985" extrusionOk="0">
                  <a:moveTo>
                    <a:pt x="503" y="1"/>
                  </a:moveTo>
                  <a:lnTo>
                    <a:pt x="407" y="1271"/>
                  </a:lnTo>
                  <a:lnTo>
                    <a:pt x="4494" y="1610"/>
                  </a:lnTo>
                  <a:cubicBezTo>
                    <a:pt x="4494" y="1610"/>
                    <a:pt x="4495" y="1610"/>
                    <a:pt x="4498" y="1610"/>
                  </a:cubicBezTo>
                  <a:cubicBezTo>
                    <a:pt x="4557" y="1610"/>
                    <a:pt x="5298" y="1631"/>
                    <a:pt x="5211" y="2694"/>
                  </a:cubicBezTo>
                  <a:cubicBezTo>
                    <a:pt x="5188" y="2919"/>
                    <a:pt x="5171" y="3129"/>
                    <a:pt x="5159" y="3314"/>
                  </a:cubicBezTo>
                  <a:cubicBezTo>
                    <a:pt x="5120" y="3794"/>
                    <a:pt x="5092" y="4116"/>
                    <a:pt x="5092" y="4116"/>
                  </a:cubicBezTo>
                  <a:cubicBezTo>
                    <a:pt x="5075" y="4302"/>
                    <a:pt x="5058" y="4511"/>
                    <a:pt x="5041" y="4737"/>
                  </a:cubicBezTo>
                  <a:cubicBezTo>
                    <a:pt x="4970" y="5604"/>
                    <a:pt x="4470" y="5698"/>
                    <a:pt x="4257" y="5698"/>
                  </a:cubicBezTo>
                  <a:cubicBezTo>
                    <a:pt x="4198" y="5698"/>
                    <a:pt x="4161" y="5691"/>
                    <a:pt x="4161" y="5691"/>
                  </a:cubicBezTo>
                  <a:lnTo>
                    <a:pt x="97" y="5357"/>
                  </a:lnTo>
                  <a:lnTo>
                    <a:pt x="0" y="6628"/>
                  </a:lnTo>
                  <a:lnTo>
                    <a:pt x="4273" y="6978"/>
                  </a:lnTo>
                  <a:cubicBezTo>
                    <a:pt x="4330" y="6983"/>
                    <a:pt x="4384" y="6985"/>
                    <a:pt x="4436" y="6985"/>
                  </a:cubicBezTo>
                  <a:cubicBezTo>
                    <a:pt x="5010" y="6985"/>
                    <a:pt x="5355" y="6710"/>
                    <a:pt x="5566" y="6374"/>
                  </a:cubicBezTo>
                  <a:cubicBezTo>
                    <a:pt x="7598" y="3591"/>
                    <a:pt x="6209" y="1389"/>
                    <a:pt x="5843" y="899"/>
                  </a:cubicBezTo>
                  <a:cubicBezTo>
                    <a:pt x="5831" y="887"/>
                    <a:pt x="5820" y="870"/>
                    <a:pt x="5815" y="860"/>
                  </a:cubicBezTo>
                  <a:cubicBezTo>
                    <a:pt x="5815" y="860"/>
                    <a:pt x="5810" y="860"/>
                    <a:pt x="5810" y="853"/>
                  </a:cubicBezTo>
                  <a:cubicBezTo>
                    <a:pt x="5792" y="837"/>
                    <a:pt x="5776" y="814"/>
                    <a:pt x="5758" y="792"/>
                  </a:cubicBezTo>
                  <a:cubicBezTo>
                    <a:pt x="5560" y="566"/>
                    <a:pt x="5261" y="391"/>
                    <a:pt x="4810" y="357"/>
                  </a:cubicBezTo>
                  <a:lnTo>
                    <a:pt x="5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99603399"/>
      </p:ext>
    </p:extLst>
  </p:cSld>
  <p:clrMapOvr>
    <a:masterClrMapping/>
  </p:clrMapOvr>
  <p:transition spd="med">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3C07979-220C-C84C-FE99-2C89CD2A95B4}"/>
              </a:ext>
            </a:extLst>
          </p:cNvPr>
          <p:cNvSpPr/>
          <p:nvPr/>
        </p:nvSpPr>
        <p:spPr>
          <a:xfrm>
            <a:off x="457199" y="393699"/>
            <a:ext cx="2815390"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Ví dụ 6 (SGK-tr.56)</a:t>
            </a:r>
          </a:p>
        </p:txBody>
      </p:sp>
      <p:sp>
        <p:nvSpPr>
          <p:cNvPr id="3" name="TextBox 2">
            <a:extLst>
              <a:ext uri="{FF2B5EF4-FFF2-40B4-BE49-F238E27FC236}">
                <a16:creationId xmlns:a16="http://schemas.microsoft.com/office/drawing/2014/main" id="{9EAA539C-DF27-FFEC-0BD6-AAEF8DD24D67}"/>
              </a:ext>
            </a:extLst>
          </p:cNvPr>
          <p:cNvSpPr txBox="1"/>
          <p:nvPr/>
        </p:nvSpPr>
        <p:spPr>
          <a:xfrm>
            <a:off x="502023" y="1021216"/>
            <a:ext cx="8139954" cy="3728585"/>
          </a:xfrm>
          <a:prstGeom prst="rect">
            <a:avLst/>
          </a:prstGeom>
          <a:noFill/>
        </p:spPr>
        <p:txBody>
          <a:bodyPr wrap="square" rtlCol="0">
            <a:spAutoFit/>
          </a:bodyPr>
          <a:lstStyle/>
          <a:p>
            <a:pPr algn="just">
              <a:lnSpc>
                <a:spcPct val="150000"/>
              </a:lnSpc>
            </a:pPr>
            <a:r>
              <a:rPr lang="en-VN" sz="2000" dirty="0"/>
              <a:t>Bác Nam muốn uốn một tấm tôn phẳng có dạng hình chữ nhật với bề ngang là 32 cm thành một máng dẫn nước bằng cách chia tấm tôn đó thành ba phần rồi gấp hai bên lại theo một góc vuông như Hình 7 với 0 &lt; x &lt; 16. Bác Nam muốn diện tích mặt cắt ngang của máng nước bằng 120 cm</a:t>
            </a:r>
            <a:r>
              <a:rPr lang="en-VN" sz="2000" baseline="30000" dirty="0"/>
              <a:t>2</a:t>
            </a:r>
            <a:r>
              <a:rPr lang="en-VN" sz="2000" dirty="0"/>
              <a:t>.</a:t>
            </a:r>
          </a:p>
          <a:p>
            <a:pPr algn="just">
              <a:lnSpc>
                <a:spcPct val="150000"/>
              </a:lnSpc>
            </a:pPr>
            <a:r>
              <a:rPr lang="en-VN" sz="2000" dirty="0"/>
              <a:t>a) Thiết lập phương trình bậc hai ẩn x biểu thị diện tích mặt cắt ngang của máng dẫn nước.</a:t>
            </a:r>
          </a:p>
          <a:p>
            <a:pPr algn="just">
              <a:lnSpc>
                <a:spcPct val="150000"/>
              </a:lnSpc>
            </a:pPr>
            <a:r>
              <a:rPr lang="en-VN" sz="2000" dirty="0"/>
              <a:t>b) Tìm chiều cao của máng dẫn nước.</a:t>
            </a:r>
          </a:p>
        </p:txBody>
      </p:sp>
      <p:pic>
        <p:nvPicPr>
          <p:cNvPr id="4" name="Picture 35">
            <a:extLst>
              <a:ext uri="{FF2B5EF4-FFF2-40B4-BE49-F238E27FC236}">
                <a16:creationId xmlns:a16="http://schemas.microsoft.com/office/drawing/2014/main" id="{A1C06847-6B4B-13DA-78BD-524F1314F3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05687" y="369354"/>
            <a:ext cx="1236290" cy="651862"/>
          </a:xfrm>
          <a:prstGeom prst="rect">
            <a:avLst/>
          </a:prstGeom>
        </p:spPr>
      </p:pic>
    </p:spTree>
    <p:extLst>
      <p:ext uri="{BB962C8B-B14F-4D97-AF65-F5344CB8AC3E}">
        <p14:creationId xmlns:p14="http://schemas.microsoft.com/office/powerpoint/2010/main" val="77386052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43BCFA-CE5F-DF3C-431C-75FD3D36E85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723071" y="808328"/>
            <a:ext cx="7697858" cy="3526843"/>
          </a:xfrm>
          <a:prstGeom prst="rect">
            <a:avLst/>
          </a:prstGeom>
        </p:spPr>
      </p:pic>
    </p:spTree>
    <p:extLst>
      <p:ext uri="{BB962C8B-B14F-4D97-AF65-F5344CB8AC3E}">
        <p14:creationId xmlns:p14="http://schemas.microsoft.com/office/powerpoint/2010/main" val="831169552"/>
      </p:ext>
    </p:extLst>
  </p:cSld>
  <p:clrMapOvr>
    <a:masterClrMapping/>
  </p:clrMapOvr>
  <p:transition spd="med">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174071-119D-6424-B6D7-D24F73B10234}"/>
              </a:ext>
            </a:extLst>
          </p:cNvPr>
          <p:cNvSpPr txBox="1"/>
          <p:nvPr/>
        </p:nvSpPr>
        <p:spPr>
          <a:xfrm>
            <a:off x="4024414" y="401959"/>
            <a:ext cx="1095172" cy="400110"/>
          </a:xfrm>
          <a:prstGeom prst="rect">
            <a:avLst/>
          </a:prstGeom>
          <a:noFill/>
        </p:spPr>
        <p:txBody>
          <a:bodyPr wrap="none" rtlCol="0">
            <a:spAutoFit/>
          </a:bodyPr>
          <a:lstStyle/>
          <a:p>
            <a:pPr algn="ctr"/>
            <a:r>
              <a:rPr lang="en-VN" sz="2000" b="1" dirty="0">
                <a:solidFill>
                  <a:srgbClr val="FF0000"/>
                </a:solidFill>
              </a:rPr>
              <a:t>Bài giải</a:t>
            </a:r>
          </a:p>
        </p:txBody>
      </p:sp>
      <p:sp>
        <p:nvSpPr>
          <p:cNvPr id="3" name="TextBox 2">
            <a:extLst>
              <a:ext uri="{FF2B5EF4-FFF2-40B4-BE49-F238E27FC236}">
                <a16:creationId xmlns:a16="http://schemas.microsoft.com/office/drawing/2014/main" id="{DAC89555-F9DF-F598-BE48-8AC484F881B6}"/>
              </a:ext>
            </a:extLst>
          </p:cNvPr>
          <p:cNvSpPr txBox="1"/>
          <p:nvPr/>
        </p:nvSpPr>
        <p:spPr>
          <a:xfrm>
            <a:off x="443988" y="802069"/>
            <a:ext cx="8233847" cy="3690113"/>
          </a:xfrm>
          <a:prstGeom prst="rect">
            <a:avLst/>
          </a:prstGeom>
          <a:noFill/>
        </p:spPr>
        <p:txBody>
          <a:bodyPr wrap="square" rtlCol="0">
            <a:spAutoFit/>
          </a:bodyPr>
          <a:lstStyle/>
          <a:p>
            <a:pPr algn="just">
              <a:lnSpc>
                <a:spcPct val="200000"/>
              </a:lnSpc>
            </a:pPr>
            <a:r>
              <a:rPr lang="en-VN" sz="2000" dirty="0">
                <a:solidFill>
                  <a:srgbClr val="FF0000"/>
                </a:solidFill>
              </a:rPr>
              <a:t>a) </a:t>
            </a:r>
            <a:r>
              <a:rPr lang="en-VN" sz="2000" dirty="0"/>
              <a:t>Mặt cắt ngang của máng dẫn nước có kích thước là x (cm) và 32 – 2x (cm). Do đó, diện tích mặt cắt ngang là: (32 – 2x) . </a:t>
            </a:r>
            <a:r>
              <a:rPr lang="en-US" sz="2000" dirty="0"/>
              <a:t>x</a:t>
            </a:r>
            <a:r>
              <a:rPr lang="en-VN" sz="2000" dirty="0"/>
              <a:t> (cm</a:t>
            </a:r>
            <a:r>
              <a:rPr lang="en-VN" sz="2000" baseline="30000" dirty="0"/>
              <a:t>2</a:t>
            </a:r>
            <a:r>
              <a:rPr lang="en-VN" sz="2000" dirty="0"/>
              <a:t>)</a:t>
            </a:r>
          </a:p>
          <a:p>
            <a:pPr algn="just">
              <a:lnSpc>
                <a:spcPct val="200000"/>
              </a:lnSpc>
            </a:pPr>
            <a:r>
              <a:rPr lang="en-VN" sz="2000" dirty="0"/>
              <a:t>Để diện tích mặt cắt ngang của máng dẫn nước bằng 120 cm</a:t>
            </a:r>
            <a:r>
              <a:rPr lang="en-VN" sz="2000" baseline="30000" dirty="0"/>
              <a:t>2</a:t>
            </a:r>
            <a:r>
              <a:rPr lang="en-VN" sz="2000" dirty="0"/>
              <a:t> thì (32 – 2x) . </a:t>
            </a:r>
            <a:r>
              <a:rPr lang="en-US" sz="2000" dirty="0"/>
              <a:t>x</a:t>
            </a:r>
            <a:r>
              <a:rPr lang="en-VN" sz="2000" dirty="0"/>
              <a:t> = 120 hay ta có phương trình ẩn x biểu thị diện tích mặt cắt ngang của máng dẫn nước là:</a:t>
            </a:r>
          </a:p>
          <a:p>
            <a:pPr algn="ctr">
              <a:lnSpc>
                <a:spcPct val="200000"/>
              </a:lnSpc>
            </a:pPr>
            <a:r>
              <a:rPr lang="en-VN" sz="2000" dirty="0"/>
              <a:t>-2x</a:t>
            </a:r>
            <a:r>
              <a:rPr lang="en-VN" sz="2000" baseline="30000" dirty="0"/>
              <a:t>2</a:t>
            </a:r>
            <a:r>
              <a:rPr lang="en-VN" sz="2000" dirty="0"/>
              <a:t> + 32x – 120 = 0 hay x</a:t>
            </a:r>
            <a:r>
              <a:rPr lang="en-VN" sz="2000" baseline="30000" dirty="0"/>
              <a:t>2</a:t>
            </a:r>
            <a:r>
              <a:rPr lang="en-VN" sz="2000" dirty="0"/>
              <a:t> – 16x + 60 = 0 (1) </a:t>
            </a:r>
          </a:p>
        </p:txBody>
      </p:sp>
    </p:spTree>
    <p:extLst>
      <p:ext uri="{BB962C8B-B14F-4D97-AF65-F5344CB8AC3E}">
        <p14:creationId xmlns:p14="http://schemas.microsoft.com/office/powerpoint/2010/main" val="148403215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30951A1-3A3D-3731-0BF3-F1BC46E1EB17}"/>
                  </a:ext>
                </a:extLst>
              </p:cNvPr>
              <p:cNvSpPr txBox="1"/>
              <p:nvPr/>
            </p:nvSpPr>
            <p:spPr>
              <a:xfrm>
                <a:off x="621631" y="359061"/>
                <a:ext cx="7900737" cy="4054315"/>
              </a:xfrm>
              <a:prstGeom prst="rect">
                <a:avLst/>
              </a:prstGeom>
              <a:noFill/>
            </p:spPr>
            <p:txBody>
              <a:bodyPr wrap="square" rtlCol="0">
                <a:spAutoFit/>
              </a:bodyPr>
              <a:lstStyle/>
              <a:p>
                <a:pPr algn="just">
                  <a:lnSpc>
                    <a:spcPct val="200000"/>
                  </a:lnSpc>
                </a:pPr>
                <a:r>
                  <a:rPr lang="en-VN" sz="2000" dirty="0">
                    <a:solidFill>
                      <a:srgbClr val="FF0000"/>
                    </a:solidFill>
                  </a:rPr>
                  <a:t>b) </a:t>
                </a:r>
                <a:r>
                  <a:rPr lang="en-VN" sz="2000" dirty="0"/>
                  <a:t>Phương trình (1) có các hệ số a = 1, b = -16, c = 60. Do b = -16 nên b’ = -8</a:t>
                </a:r>
              </a:p>
              <a:p>
                <a:pPr algn="just">
                  <a:lnSpc>
                    <a:spcPct val="200000"/>
                  </a:lnSpc>
                </a:pPr>
                <a:r>
                  <a:rPr lang="en-VN" sz="2000" dirty="0"/>
                  <a:t>Ta có: </a:t>
                </a:r>
                <a14:m>
                  <m:oMath xmlns:m="http://schemas.openxmlformats.org/officeDocument/2006/math">
                    <m:r>
                      <a:rPr lang="en-US" sz="200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VN" sz="2000" dirty="0"/>
                  <a:t> = (-8)</a:t>
                </a:r>
                <a:r>
                  <a:rPr lang="en-VN" sz="2000" baseline="30000" dirty="0"/>
                  <a:t>2</a:t>
                </a:r>
                <a:r>
                  <a:rPr lang="en-VN" sz="2000" dirty="0"/>
                  <a:t> – 1 . 60 = 4 &gt; 0.</a:t>
                </a:r>
              </a:p>
              <a:p>
                <a:pPr algn="just">
                  <a:lnSpc>
                    <a:spcPct val="200000"/>
                  </a:lnSpc>
                </a:pPr>
                <a:r>
                  <a:rPr lang="en-VN" sz="2000" dirty="0"/>
                  <a:t>Do đó, phương trình (1) có hai nghiệm phân biệt</a:t>
                </a:r>
              </a:p>
              <a:p>
                <a:pPr algn="just">
                  <a:lnSpc>
                    <a:spcPct val="200000"/>
                  </a:lnSpc>
                </a:pPr>
                <a:r>
                  <a:rPr lang="en-US" sz="2000" dirty="0"/>
                  <a:t>x</a:t>
                </a:r>
                <a:r>
                  <a:rPr lang="en-VN" sz="2000" baseline="-25000" dirty="0"/>
                  <a:t>1</a:t>
                </a:r>
                <a:r>
                  <a:rPr lang="en-VN" sz="2000" dirty="0"/>
                  <a:t> = </a:t>
                </a:r>
                <a14:m>
                  <m:oMath xmlns:m="http://schemas.openxmlformats.org/officeDocument/2006/math">
                    <m:f>
                      <m:fPr>
                        <m:ctrlPr>
                          <a:rPr lang="en-VN" sz="2000" i="1" smtClean="0">
                            <a:latin typeface="Cambria Math" panose="02040503050406030204" pitchFamily="18" charset="0"/>
                          </a:rPr>
                        </m:ctrlPr>
                      </m:fPr>
                      <m:num>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−8</m:t>
                            </m:r>
                          </m:e>
                        </m:d>
                        <m:r>
                          <a:rPr lang="en-US" sz="2000" b="0" i="1" smtClean="0">
                            <a:latin typeface="Cambria Math" panose="02040503050406030204" pitchFamily="18" charset="0"/>
                          </a:rPr>
                          <m:t>+ </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4</m:t>
                            </m:r>
                          </m:e>
                        </m:rad>
                      </m:num>
                      <m:den>
                        <m:r>
                          <a:rPr lang="en-US" sz="2000" b="0" i="1" smtClean="0">
                            <a:latin typeface="Cambria Math" panose="02040503050406030204" pitchFamily="18" charset="0"/>
                          </a:rPr>
                          <m:t>1</m:t>
                        </m:r>
                      </m:den>
                    </m:f>
                  </m:oMath>
                </a14:m>
                <a:r>
                  <a:rPr lang="en-VN" sz="2000" dirty="0"/>
                  <a:t> = 10 ; </a:t>
                </a:r>
                <a:r>
                  <a:rPr lang="en-US" sz="2000" dirty="0"/>
                  <a:t>x</a:t>
                </a:r>
                <a:r>
                  <a:rPr lang="en-VN" sz="2000" baseline="-25000" dirty="0"/>
                  <a:t>2</a:t>
                </a:r>
                <a:r>
                  <a:rPr lang="en-VN" sz="2000" dirty="0"/>
                  <a:t> = </a:t>
                </a:r>
                <a14:m>
                  <m:oMath xmlns:m="http://schemas.openxmlformats.org/officeDocument/2006/math">
                    <m:f>
                      <m:fPr>
                        <m:ctrlPr>
                          <a:rPr lang="en-VN" sz="2000" i="1">
                            <a:latin typeface="Cambria Math" panose="02040503050406030204" pitchFamily="18" charset="0"/>
                          </a:rPr>
                        </m:ctrlPr>
                      </m:fPr>
                      <m:num>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m:t>
                            </m:r>
                            <m:r>
                              <a:rPr lang="en-US" sz="2000" b="0" i="1" smtClean="0">
                                <a:latin typeface="Cambria Math" panose="02040503050406030204" pitchFamily="18" charset="0"/>
                              </a:rPr>
                              <m:t>8</m:t>
                            </m:r>
                          </m:e>
                        </m:d>
                        <m:r>
                          <a:rPr lang="en-US" sz="2000" b="0" i="1" smtClean="0">
                            <a:latin typeface="Cambria Math" panose="02040503050406030204" pitchFamily="18" charset="0"/>
                          </a:rPr>
                          <m:t>−</m:t>
                        </m:r>
                        <m:r>
                          <a:rPr lang="en-US" sz="2000" i="1">
                            <a:latin typeface="Cambria Math" panose="02040503050406030204" pitchFamily="18" charset="0"/>
                          </a:rPr>
                          <m:t> </m:t>
                        </m:r>
                        <m:rad>
                          <m:radPr>
                            <m:degHide m:val="on"/>
                            <m:ctrlPr>
                              <a:rPr lang="en-US" sz="2000" i="1">
                                <a:latin typeface="Cambria Math" panose="02040503050406030204" pitchFamily="18" charset="0"/>
                              </a:rPr>
                            </m:ctrlPr>
                          </m:radPr>
                          <m:deg/>
                          <m:e>
                            <m:r>
                              <a:rPr lang="en-US" sz="2000" b="0" i="1" smtClean="0">
                                <a:latin typeface="Cambria Math" panose="02040503050406030204" pitchFamily="18" charset="0"/>
                              </a:rPr>
                              <m:t>4</m:t>
                            </m:r>
                          </m:e>
                        </m:rad>
                      </m:num>
                      <m:den>
                        <m:r>
                          <a:rPr lang="en-US" sz="2000" b="0" i="1" smtClean="0">
                            <a:latin typeface="Cambria Math" panose="02040503050406030204" pitchFamily="18" charset="0"/>
                          </a:rPr>
                          <m:t>1</m:t>
                        </m:r>
                      </m:den>
                    </m:f>
                  </m:oMath>
                </a14:m>
                <a:r>
                  <a:rPr lang="en-VN" sz="2000" dirty="0"/>
                  <a:t> = 6 (thoả mãn điều kiện 0 &lt; x &lt; 16)</a:t>
                </a:r>
              </a:p>
              <a:p>
                <a:pPr algn="just">
                  <a:lnSpc>
                    <a:spcPct val="200000"/>
                  </a:lnSpc>
                </a:pPr>
                <a:r>
                  <a:rPr lang="en-VN" sz="2000" dirty="0"/>
                  <a:t>Vậy chiều cao của máng dẫn nước là 10 cm hoặc 6 cm.</a:t>
                </a:r>
              </a:p>
            </p:txBody>
          </p:sp>
        </mc:Choice>
        <mc:Fallback xmlns="">
          <p:sp>
            <p:nvSpPr>
              <p:cNvPr id="2" name="TextBox 1">
                <a:extLst>
                  <a:ext uri="{FF2B5EF4-FFF2-40B4-BE49-F238E27FC236}">
                    <a16:creationId xmlns:a16="http://schemas.microsoft.com/office/drawing/2014/main" id="{A30951A1-3A3D-3731-0BF3-F1BC46E1EB17}"/>
                  </a:ext>
                </a:extLst>
              </p:cNvPr>
              <p:cNvSpPr txBox="1">
                <a:spLocks noRot="1" noChangeAspect="1" noMove="1" noResize="1" noEditPoints="1" noAdjustHandles="1" noChangeArrowheads="1" noChangeShapeType="1" noTextEdit="1"/>
              </p:cNvSpPr>
              <p:nvPr/>
            </p:nvSpPr>
            <p:spPr>
              <a:xfrm>
                <a:off x="621631" y="359061"/>
                <a:ext cx="7900737" cy="4054315"/>
              </a:xfrm>
              <a:prstGeom prst="rect">
                <a:avLst/>
              </a:prstGeom>
              <a:blipFill>
                <a:blip r:embed="rId2"/>
                <a:stretch>
                  <a:fillRect l="-801" r="-641" b="-1875"/>
                </a:stretch>
              </a:blipFill>
            </p:spPr>
            <p:txBody>
              <a:bodyPr/>
              <a:lstStyle/>
              <a:p>
                <a:r>
                  <a:rPr lang="en-VN">
                    <a:noFill/>
                  </a:rPr>
                  <a:t> </a:t>
                </a:r>
              </a:p>
            </p:txBody>
          </p:sp>
        </mc:Fallback>
      </mc:AlternateContent>
    </p:spTree>
    <p:extLst>
      <p:ext uri="{BB962C8B-B14F-4D97-AF65-F5344CB8AC3E}">
        <p14:creationId xmlns:p14="http://schemas.microsoft.com/office/powerpoint/2010/main" val="72976424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linds(horizontal)">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linds(horizontal)">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41A936-9514-0C88-27C8-502FD768C625}"/>
              </a:ext>
            </a:extLst>
          </p:cNvPr>
          <p:cNvSpPr txBox="1"/>
          <p:nvPr/>
        </p:nvSpPr>
        <p:spPr>
          <a:xfrm>
            <a:off x="425824" y="2123321"/>
            <a:ext cx="8292352" cy="2189702"/>
          </a:xfrm>
          <a:prstGeom prst="rect">
            <a:avLst/>
          </a:prstGeom>
          <a:noFill/>
        </p:spPr>
        <p:txBody>
          <a:bodyPr wrap="square">
            <a:spAutoFit/>
          </a:bodyPr>
          <a:lstStyle/>
          <a:p>
            <a:pPr algn="just">
              <a:lnSpc>
                <a:spcPct val="150000"/>
              </a:lnSpc>
              <a:spcAft>
                <a:spcPts val="800"/>
              </a:spcAft>
            </a:pPr>
            <a:r>
              <a:rPr lang="vi-VN"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Bước 1</a:t>
            </a:r>
            <a:r>
              <a:rPr lang="vi-VN"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vi-VN" sz="2000" dirty="0">
                <a:effectLst/>
                <a:latin typeface="Arial" panose="020B0604020202020204" pitchFamily="34" charset="0"/>
                <a:ea typeface="Calibri" panose="020F0502020204030204" pitchFamily="34" charset="0"/>
                <a:cs typeface="Arial" panose="020B0604020202020204" pitchFamily="34" charset="0"/>
              </a:rPr>
              <a:t>Lập phương trình bậc hai</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Arial" panose="020B0604020202020204" pitchFamily="34" charset="0"/>
              <a:buChar char="•"/>
              <a:tabLst>
                <a:tab pos="105410" algn="l"/>
              </a:tabLst>
            </a:pPr>
            <a:r>
              <a:rPr lang="vi-VN" sz="2000" dirty="0">
                <a:effectLst/>
                <a:latin typeface="Arial" panose="020B0604020202020204" pitchFamily="34" charset="0"/>
                <a:ea typeface="Calibri" panose="020F0502020204030204" pitchFamily="34" charset="0"/>
                <a:cs typeface="Arial" panose="020B0604020202020204" pitchFamily="34" charset="0"/>
              </a:rPr>
              <a:t>Chọn ẩn số và đặt điều kiện ẩn số.</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Arial" panose="020B0604020202020204" pitchFamily="34" charset="0"/>
              <a:buChar char="•"/>
              <a:tabLst>
                <a:tab pos="105410" algn="l"/>
              </a:tabLst>
            </a:pPr>
            <a:r>
              <a:rPr lang="vi-VN" sz="2000" dirty="0">
                <a:effectLst/>
                <a:latin typeface="Arial" panose="020B0604020202020204" pitchFamily="34" charset="0"/>
                <a:ea typeface="Calibri" panose="020F0502020204030204" pitchFamily="34" charset="0"/>
                <a:cs typeface="Arial" panose="020B0604020202020204" pitchFamily="34" charset="0"/>
              </a:rPr>
              <a:t>Biểu diễn các đại lượng chưa biết theo ẩn và các đại lượng đã biết.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Arial" panose="020B0604020202020204" pitchFamily="34" charset="0"/>
              <a:buChar char="•"/>
              <a:tabLst>
                <a:tab pos="105410" algn="l"/>
              </a:tabLst>
            </a:pPr>
            <a:r>
              <a:rPr lang="vi-VN" sz="2000" dirty="0">
                <a:effectLst/>
                <a:latin typeface="Arial" panose="020B0604020202020204" pitchFamily="34" charset="0"/>
                <a:ea typeface="Calibri" panose="020F0502020204030204" pitchFamily="34" charset="0"/>
                <a:cs typeface="Arial" panose="020B0604020202020204" pitchFamily="34" charset="0"/>
              </a:rPr>
              <a:t>Lập phương trình bậc hai biểu thị mối quan hệ giữa các đại lượng</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338F06E0-230F-31B0-204C-5D53AB3DF006}"/>
              </a:ext>
            </a:extLst>
          </p:cNvPr>
          <p:cNvSpPr txBox="1"/>
          <p:nvPr/>
        </p:nvSpPr>
        <p:spPr>
          <a:xfrm flipH="1">
            <a:off x="3482788" y="478633"/>
            <a:ext cx="2178424" cy="461665"/>
          </a:xfrm>
          <a:prstGeom prst="rect">
            <a:avLst/>
          </a:prstGeom>
          <a:solidFill>
            <a:srgbClr val="FFFFE4"/>
          </a:solidFill>
        </p:spPr>
        <p:txBody>
          <a:bodyPr wrap="square" rtlCol="0">
            <a:spAutoFit/>
          </a:bodyPr>
          <a:lstStyle/>
          <a:p>
            <a:pPr algn="ctr"/>
            <a:r>
              <a:rPr lang="en-US" sz="2400" b="1" dirty="0">
                <a:solidFill>
                  <a:srgbClr val="C00000"/>
                </a:solidFill>
              </a:rPr>
              <a:t>NHẬN XÉT</a:t>
            </a:r>
            <a:endParaRPr lang="en-VN" sz="2400" b="1" dirty="0">
              <a:solidFill>
                <a:srgbClr val="C00000"/>
              </a:solidFill>
            </a:endParaRPr>
          </a:p>
        </p:txBody>
      </p:sp>
      <p:sp>
        <p:nvSpPr>
          <p:cNvPr id="5" name="TextBox 4">
            <a:extLst>
              <a:ext uri="{FF2B5EF4-FFF2-40B4-BE49-F238E27FC236}">
                <a16:creationId xmlns:a16="http://schemas.microsoft.com/office/drawing/2014/main" id="{33902EAF-E017-9374-73DF-FEC890EDC850}"/>
              </a:ext>
            </a:extLst>
          </p:cNvPr>
          <p:cNvSpPr txBox="1"/>
          <p:nvPr/>
        </p:nvSpPr>
        <p:spPr>
          <a:xfrm>
            <a:off x="394447" y="965001"/>
            <a:ext cx="8355106" cy="960328"/>
          </a:xfrm>
          <a:prstGeom prst="rect">
            <a:avLst/>
          </a:prstGeom>
          <a:noFill/>
        </p:spPr>
        <p:txBody>
          <a:bodyPr wrap="square">
            <a:spAutoFit/>
          </a:bodyPr>
          <a:lstStyle/>
          <a:p>
            <a:pPr algn="just">
              <a:lnSpc>
                <a:spcPct val="15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Để giải bài toán bằng cách lập phương trình bậc hai, ta có thể làm như sau:</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41305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dissolve">
                                      <p:cBhvr>
                                        <p:cTn id="16" dur="500"/>
                                        <p:tgtEl>
                                          <p:spTgt spid="3">
                                            <p:txEl>
                                              <p:pRg st="1" end="1"/>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grpSp>
        <p:nvGrpSpPr>
          <p:cNvPr id="987" name="Google Shape;987;p39"/>
          <p:cNvGrpSpPr/>
          <p:nvPr/>
        </p:nvGrpSpPr>
        <p:grpSpPr>
          <a:xfrm rot="6945188">
            <a:off x="3792833" y="3952628"/>
            <a:ext cx="730419" cy="741923"/>
            <a:chOff x="3474025" y="2296325"/>
            <a:chExt cx="238350" cy="242125"/>
          </a:xfrm>
        </p:grpSpPr>
        <p:sp>
          <p:nvSpPr>
            <p:cNvPr id="988" name="Google Shape;988;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rgbClr val="F9D455"/>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 name="Google Shape;995;p39"/>
          <p:cNvGrpSpPr/>
          <p:nvPr/>
        </p:nvGrpSpPr>
        <p:grpSpPr>
          <a:xfrm rot="-8375196" flipH="1">
            <a:off x="4101142" y="445337"/>
            <a:ext cx="649573" cy="659877"/>
            <a:chOff x="3474025" y="2296325"/>
            <a:chExt cx="238350" cy="242125"/>
          </a:xfrm>
        </p:grpSpPr>
        <p:sp>
          <p:nvSpPr>
            <p:cNvPr id="996" name="Google Shape;996;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997" name="Google Shape;997;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998" name="Google Shape;998;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999" name="Google Shape;999;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1000" name="Google Shape;1000;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1001" name="Google Shape;1001;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sp>
          <p:nvSpPr>
            <p:cNvPr id="1002" name="Google Shape;1002;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chemeClr val="accent3">
                    <a:lumMod val="75000"/>
                  </a:schemeClr>
                </a:solidFill>
                <a:latin typeface="Arial" panose="020B0604020202020204" pitchFamily="34" charset="0"/>
                <a:cs typeface="Arial" panose="020B0604020202020204" pitchFamily="34" charset="0"/>
              </a:endParaRPr>
            </a:p>
          </p:txBody>
        </p:sp>
      </p:grpSp>
      <p:grpSp>
        <p:nvGrpSpPr>
          <p:cNvPr id="1003" name="Google Shape;1003;p39"/>
          <p:cNvGrpSpPr/>
          <p:nvPr/>
        </p:nvGrpSpPr>
        <p:grpSpPr>
          <a:xfrm rot="-835689" flipH="1">
            <a:off x="7868235" y="3422900"/>
            <a:ext cx="649582" cy="659864"/>
            <a:chOff x="3474025" y="2296325"/>
            <a:chExt cx="238350" cy="242125"/>
          </a:xfrm>
        </p:grpSpPr>
        <p:sp>
          <p:nvSpPr>
            <p:cNvPr id="1004" name="Google Shape;1004;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1" name="Google Shape;1011;p39"/>
          <p:cNvSpPr/>
          <p:nvPr/>
        </p:nvSpPr>
        <p:spPr>
          <a:xfrm>
            <a:off x="948950" y="964950"/>
            <a:ext cx="7226100" cy="3199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9"/>
          <p:cNvSpPr txBox="1">
            <a:spLocks noGrp="1"/>
          </p:cNvSpPr>
          <p:nvPr>
            <p:ph type="title"/>
          </p:nvPr>
        </p:nvSpPr>
        <p:spPr>
          <a:xfrm>
            <a:off x="2344412" y="2470453"/>
            <a:ext cx="5704651"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600" b="1" dirty="0">
                <a:solidFill>
                  <a:schemeClr val="accent3">
                    <a:lumMod val="75000"/>
                  </a:schemeClr>
                </a:solidFill>
                <a:latin typeface="Arial" panose="020B0604020202020204" pitchFamily="34" charset="0"/>
                <a:cs typeface="Arial" panose="020B0604020202020204" pitchFamily="34" charset="0"/>
              </a:rPr>
              <a:t>ĐỊNH NGHĨA</a:t>
            </a:r>
            <a:endParaRPr sz="3600" b="1" dirty="0">
              <a:solidFill>
                <a:schemeClr val="accent3">
                  <a:lumMod val="75000"/>
                </a:schemeClr>
              </a:solidFill>
              <a:latin typeface="Arial" panose="020B0604020202020204" pitchFamily="34" charset="0"/>
              <a:cs typeface="Arial" panose="020B0604020202020204" pitchFamily="34" charset="0"/>
            </a:endParaRPr>
          </a:p>
        </p:txBody>
      </p:sp>
      <p:sp>
        <p:nvSpPr>
          <p:cNvPr id="1013" name="Google Shape;1013;p39"/>
          <p:cNvSpPr txBox="1">
            <a:spLocks noGrp="1"/>
          </p:cNvSpPr>
          <p:nvPr>
            <p:ph type="title" idx="2"/>
          </p:nvPr>
        </p:nvSpPr>
        <p:spPr>
          <a:xfrm>
            <a:off x="6000935" y="1495876"/>
            <a:ext cx="19479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6000" b="1" dirty="0">
                <a:solidFill>
                  <a:schemeClr val="accent3">
                    <a:lumMod val="75000"/>
                  </a:schemeClr>
                </a:solidFill>
                <a:latin typeface="Arial" panose="020B0604020202020204" pitchFamily="34" charset="0"/>
                <a:cs typeface="Arial" panose="020B0604020202020204" pitchFamily="34" charset="0"/>
              </a:rPr>
              <a:t>01</a:t>
            </a:r>
            <a:endParaRPr sz="6000" b="1" dirty="0">
              <a:solidFill>
                <a:schemeClr val="accent3">
                  <a:lumMod val="75000"/>
                </a:schemeClr>
              </a:solidFill>
              <a:latin typeface="Arial" panose="020B0604020202020204" pitchFamily="34" charset="0"/>
              <a:cs typeface="Arial" panose="020B0604020202020204" pitchFamily="34" charset="0"/>
            </a:endParaRPr>
          </a:p>
        </p:txBody>
      </p:sp>
      <p:grpSp>
        <p:nvGrpSpPr>
          <p:cNvPr id="1015" name="Google Shape;1015;p39"/>
          <p:cNvGrpSpPr/>
          <p:nvPr/>
        </p:nvGrpSpPr>
        <p:grpSpPr>
          <a:xfrm rot="525420" flipH="1">
            <a:off x="1488298" y="1268384"/>
            <a:ext cx="862320" cy="875978"/>
            <a:chOff x="3474025" y="2296325"/>
            <a:chExt cx="238350" cy="242125"/>
          </a:xfrm>
        </p:grpSpPr>
        <p:sp>
          <p:nvSpPr>
            <p:cNvPr id="1016" name="Google Shape;1016;p39"/>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9"/>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9"/>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9"/>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9"/>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9"/>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9"/>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3" name="Google Shape;1023;p39"/>
          <p:cNvSpPr/>
          <p:nvPr/>
        </p:nvSpPr>
        <p:spPr>
          <a:xfrm flipH="1">
            <a:off x="8800789" y="476625"/>
            <a:ext cx="53700" cy="53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4" name="Google Shape;1024;p39"/>
          <p:cNvGrpSpPr/>
          <p:nvPr/>
        </p:nvGrpSpPr>
        <p:grpSpPr>
          <a:xfrm>
            <a:off x="756404" y="3217010"/>
            <a:ext cx="1947899" cy="1249228"/>
            <a:chOff x="935104" y="1718141"/>
            <a:chExt cx="1175558" cy="753909"/>
          </a:xfrm>
        </p:grpSpPr>
        <p:sp>
          <p:nvSpPr>
            <p:cNvPr id="1025" name="Google Shape;1025;p39"/>
            <p:cNvSpPr/>
            <p:nvPr/>
          </p:nvSpPr>
          <p:spPr>
            <a:xfrm>
              <a:off x="935104" y="1718141"/>
              <a:ext cx="1175558" cy="753909"/>
            </a:xfrm>
            <a:custGeom>
              <a:avLst/>
              <a:gdLst/>
              <a:ahLst/>
              <a:cxnLst/>
              <a:rect l="l" t="t" r="r" b="b"/>
              <a:pathLst>
                <a:path w="61219" h="39261" extrusionOk="0">
                  <a:moveTo>
                    <a:pt x="27864" y="1"/>
                  </a:moveTo>
                  <a:cubicBezTo>
                    <a:pt x="27333" y="1"/>
                    <a:pt x="26509" y="34"/>
                    <a:pt x="25566" y="220"/>
                  </a:cubicBezTo>
                  <a:cubicBezTo>
                    <a:pt x="23839" y="491"/>
                    <a:pt x="21197" y="1525"/>
                    <a:pt x="19989" y="3765"/>
                  </a:cubicBezTo>
                  <a:cubicBezTo>
                    <a:pt x="19227" y="3579"/>
                    <a:pt x="18290" y="3438"/>
                    <a:pt x="17229" y="3438"/>
                  </a:cubicBezTo>
                  <a:cubicBezTo>
                    <a:pt x="14942" y="3438"/>
                    <a:pt x="11539" y="4138"/>
                    <a:pt x="8213" y="7452"/>
                  </a:cubicBezTo>
                  <a:cubicBezTo>
                    <a:pt x="6560" y="8406"/>
                    <a:pt x="4488" y="9484"/>
                    <a:pt x="3862" y="9659"/>
                  </a:cubicBezTo>
                  <a:lnTo>
                    <a:pt x="1485" y="10308"/>
                  </a:lnTo>
                  <a:cubicBezTo>
                    <a:pt x="582" y="10556"/>
                    <a:pt x="1" y="11425"/>
                    <a:pt x="113" y="12357"/>
                  </a:cubicBezTo>
                  <a:lnTo>
                    <a:pt x="2552" y="31849"/>
                  </a:lnTo>
                  <a:cubicBezTo>
                    <a:pt x="2625" y="32424"/>
                    <a:pt x="2958" y="32938"/>
                    <a:pt x="3461" y="33232"/>
                  </a:cubicBezTo>
                  <a:cubicBezTo>
                    <a:pt x="3755" y="33407"/>
                    <a:pt x="4081" y="33497"/>
                    <a:pt x="4414" y="33497"/>
                  </a:cubicBezTo>
                  <a:cubicBezTo>
                    <a:pt x="4651" y="33497"/>
                    <a:pt x="4883" y="33451"/>
                    <a:pt x="5109" y="33367"/>
                  </a:cubicBezTo>
                  <a:cubicBezTo>
                    <a:pt x="5154" y="33344"/>
                    <a:pt x="8411" y="32057"/>
                    <a:pt x="12493" y="30460"/>
                  </a:cubicBezTo>
                  <a:cubicBezTo>
                    <a:pt x="12538" y="31080"/>
                    <a:pt x="12894" y="31635"/>
                    <a:pt x="13418" y="31939"/>
                  </a:cubicBezTo>
                  <a:cubicBezTo>
                    <a:pt x="13470" y="32130"/>
                    <a:pt x="13504" y="32351"/>
                    <a:pt x="13491" y="32571"/>
                  </a:cubicBezTo>
                  <a:cubicBezTo>
                    <a:pt x="12775" y="32786"/>
                    <a:pt x="12227" y="33424"/>
                    <a:pt x="12165" y="34214"/>
                  </a:cubicBezTo>
                  <a:lnTo>
                    <a:pt x="12058" y="35478"/>
                  </a:lnTo>
                  <a:cubicBezTo>
                    <a:pt x="12019" y="35975"/>
                    <a:pt x="12176" y="36466"/>
                    <a:pt x="12498" y="36850"/>
                  </a:cubicBezTo>
                  <a:cubicBezTo>
                    <a:pt x="12819" y="37228"/>
                    <a:pt x="13283" y="37466"/>
                    <a:pt x="13780" y="37505"/>
                  </a:cubicBezTo>
                  <a:lnTo>
                    <a:pt x="35118" y="39250"/>
                  </a:lnTo>
                  <a:cubicBezTo>
                    <a:pt x="35225" y="39261"/>
                    <a:pt x="35326" y="39261"/>
                    <a:pt x="35428" y="39261"/>
                  </a:cubicBezTo>
                  <a:lnTo>
                    <a:pt x="35597" y="39261"/>
                  </a:lnTo>
                  <a:cubicBezTo>
                    <a:pt x="36405" y="39221"/>
                    <a:pt x="37127" y="38911"/>
                    <a:pt x="37679" y="38362"/>
                  </a:cubicBezTo>
                  <a:cubicBezTo>
                    <a:pt x="37697" y="38346"/>
                    <a:pt x="37713" y="38335"/>
                    <a:pt x="37731" y="38318"/>
                  </a:cubicBezTo>
                  <a:cubicBezTo>
                    <a:pt x="37799" y="38239"/>
                    <a:pt x="37866" y="38166"/>
                    <a:pt x="37934" y="38081"/>
                  </a:cubicBezTo>
                  <a:lnTo>
                    <a:pt x="51933" y="21959"/>
                  </a:lnTo>
                  <a:cubicBezTo>
                    <a:pt x="52091" y="21779"/>
                    <a:pt x="52209" y="21570"/>
                    <a:pt x="52289" y="21344"/>
                  </a:cubicBezTo>
                  <a:cubicBezTo>
                    <a:pt x="57364" y="20893"/>
                    <a:pt x="58657" y="20818"/>
                    <a:pt x="58978" y="20807"/>
                  </a:cubicBezTo>
                  <a:cubicBezTo>
                    <a:pt x="59035" y="20813"/>
                    <a:pt x="59092" y="20818"/>
                    <a:pt x="59142" y="20818"/>
                  </a:cubicBezTo>
                  <a:cubicBezTo>
                    <a:pt x="59780" y="20818"/>
                    <a:pt x="60389" y="20497"/>
                    <a:pt x="60739" y="19927"/>
                  </a:cubicBezTo>
                  <a:cubicBezTo>
                    <a:pt x="61219" y="19153"/>
                    <a:pt x="61078" y="18149"/>
                    <a:pt x="60400" y="17540"/>
                  </a:cubicBezTo>
                  <a:lnTo>
                    <a:pt x="42343" y="1309"/>
                  </a:lnTo>
                  <a:cubicBezTo>
                    <a:pt x="41993" y="999"/>
                    <a:pt x="41547" y="830"/>
                    <a:pt x="41084" y="830"/>
                  </a:cubicBezTo>
                  <a:cubicBezTo>
                    <a:pt x="41027" y="830"/>
                    <a:pt x="40972" y="830"/>
                    <a:pt x="40915" y="835"/>
                  </a:cubicBezTo>
                  <a:lnTo>
                    <a:pt x="40514" y="480"/>
                  </a:lnTo>
                  <a:cubicBezTo>
                    <a:pt x="40164" y="170"/>
                    <a:pt x="39718" y="6"/>
                    <a:pt x="39266" y="6"/>
                  </a:cubicBezTo>
                  <a:cubicBezTo>
                    <a:pt x="39097" y="6"/>
                    <a:pt x="38933" y="29"/>
                    <a:pt x="38770" y="74"/>
                  </a:cubicBezTo>
                  <a:cubicBezTo>
                    <a:pt x="38622" y="97"/>
                    <a:pt x="37877" y="186"/>
                    <a:pt x="35597" y="186"/>
                  </a:cubicBezTo>
                  <a:cubicBezTo>
                    <a:pt x="33723" y="186"/>
                    <a:pt x="31273" y="131"/>
                    <a:pt x="28310" y="11"/>
                  </a:cubicBezTo>
                  <a:cubicBezTo>
                    <a:pt x="28242" y="6"/>
                    <a:pt x="28089" y="1"/>
                    <a:pt x="27864" y="1"/>
                  </a:cubicBezTo>
                  <a:close/>
                </a:path>
              </a:pathLst>
            </a:cu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9"/>
            <p:cNvSpPr/>
            <p:nvPr/>
          </p:nvSpPr>
          <p:spPr>
            <a:xfrm>
              <a:off x="1210218" y="2301186"/>
              <a:ext cx="427755" cy="119478"/>
            </a:xfrm>
            <a:custGeom>
              <a:avLst/>
              <a:gdLst/>
              <a:ahLst/>
              <a:cxnLst/>
              <a:rect l="l" t="t" r="r" b="b"/>
              <a:pathLst>
                <a:path w="22276" h="6222" extrusionOk="0">
                  <a:moveTo>
                    <a:pt x="474" y="1"/>
                  </a:moveTo>
                  <a:cubicBezTo>
                    <a:pt x="474" y="1"/>
                    <a:pt x="2043" y="2648"/>
                    <a:pt x="0" y="4438"/>
                  </a:cubicBezTo>
                  <a:lnTo>
                    <a:pt x="21778" y="6222"/>
                  </a:lnTo>
                  <a:lnTo>
                    <a:pt x="22275" y="1469"/>
                  </a:lnTo>
                  <a:lnTo>
                    <a:pt x="4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9"/>
            <p:cNvSpPr/>
            <p:nvPr/>
          </p:nvSpPr>
          <p:spPr>
            <a:xfrm>
              <a:off x="1218763" y="2300879"/>
              <a:ext cx="414524" cy="85221"/>
            </a:xfrm>
            <a:custGeom>
              <a:avLst/>
              <a:gdLst/>
              <a:ahLst/>
              <a:cxnLst/>
              <a:rect l="l" t="t" r="r" b="b"/>
              <a:pathLst>
                <a:path w="21587" h="4438" extrusionOk="0">
                  <a:moveTo>
                    <a:pt x="1" y="1"/>
                  </a:moveTo>
                  <a:lnTo>
                    <a:pt x="1" y="1"/>
                  </a:lnTo>
                  <a:cubicBezTo>
                    <a:pt x="379" y="418"/>
                    <a:pt x="397" y="847"/>
                    <a:pt x="397" y="847"/>
                  </a:cubicBezTo>
                  <a:cubicBezTo>
                    <a:pt x="18155" y="1197"/>
                    <a:pt x="21316" y="4183"/>
                    <a:pt x="21587" y="4437"/>
                  </a:cubicBezTo>
                  <a:lnTo>
                    <a:pt x="21553" y="1236"/>
                  </a:lnTo>
                  <a:lnTo>
                    <a:pt x="1" y="1"/>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9"/>
            <p:cNvSpPr/>
            <p:nvPr/>
          </p:nvSpPr>
          <p:spPr>
            <a:xfrm>
              <a:off x="1630906" y="2025669"/>
              <a:ext cx="274231" cy="403464"/>
            </a:xfrm>
            <a:custGeom>
              <a:avLst/>
              <a:gdLst/>
              <a:ahLst/>
              <a:cxnLst/>
              <a:rect l="l" t="t" r="r" b="b"/>
              <a:pathLst>
                <a:path w="14281" h="21011" extrusionOk="0">
                  <a:moveTo>
                    <a:pt x="13887" y="0"/>
                  </a:moveTo>
                  <a:lnTo>
                    <a:pt x="0" y="14869"/>
                  </a:lnTo>
                  <a:lnTo>
                    <a:pt x="124" y="21010"/>
                  </a:lnTo>
                  <a:lnTo>
                    <a:pt x="14281" y="4714"/>
                  </a:lnTo>
                  <a:lnTo>
                    <a:pt x="13887"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9"/>
            <p:cNvSpPr/>
            <p:nvPr/>
          </p:nvSpPr>
          <p:spPr>
            <a:xfrm>
              <a:off x="1212925" y="1978508"/>
              <a:ext cx="684646" cy="332703"/>
            </a:xfrm>
            <a:custGeom>
              <a:avLst/>
              <a:gdLst/>
              <a:ahLst/>
              <a:cxnLst/>
              <a:rect l="l" t="t" r="r" b="b"/>
              <a:pathLst>
                <a:path w="35654" h="17326" extrusionOk="0">
                  <a:moveTo>
                    <a:pt x="16167" y="0"/>
                  </a:moveTo>
                  <a:lnTo>
                    <a:pt x="0" y="15489"/>
                  </a:lnTo>
                  <a:lnTo>
                    <a:pt x="21767" y="17325"/>
                  </a:lnTo>
                  <a:lnTo>
                    <a:pt x="35654" y="2456"/>
                  </a:lnTo>
                  <a:lnTo>
                    <a:pt x="16167"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9"/>
            <p:cNvSpPr/>
            <p:nvPr/>
          </p:nvSpPr>
          <p:spPr>
            <a:xfrm>
              <a:off x="1202614" y="2275935"/>
              <a:ext cx="473726" cy="160034"/>
            </a:xfrm>
            <a:custGeom>
              <a:avLst/>
              <a:gdLst/>
              <a:ahLst/>
              <a:cxnLst/>
              <a:rect l="l" t="t" r="r" b="b"/>
              <a:pathLst>
                <a:path w="24670" h="8334" extrusionOk="0">
                  <a:moveTo>
                    <a:pt x="537" y="0"/>
                  </a:moveTo>
                  <a:lnTo>
                    <a:pt x="436" y="1266"/>
                  </a:lnTo>
                  <a:lnTo>
                    <a:pt x="21559" y="2993"/>
                  </a:lnTo>
                  <a:cubicBezTo>
                    <a:pt x="21559" y="2993"/>
                    <a:pt x="21560" y="2993"/>
                    <a:pt x="21563" y="2993"/>
                  </a:cubicBezTo>
                  <a:cubicBezTo>
                    <a:pt x="21622" y="2993"/>
                    <a:pt x="22363" y="3014"/>
                    <a:pt x="22276" y="4071"/>
                  </a:cubicBezTo>
                  <a:cubicBezTo>
                    <a:pt x="22253" y="4296"/>
                    <a:pt x="22242" y="4500"/>
                    <a:pt x="22224" y="4686"/>
                  </a:cubicBezTo>
                  <a:cubicBezTo>
                    <a:pt x="22185" y="5166"/>
                    <a:pt x="22157" y="5482"/>
                    <a:pt x="22157" y="5482"/>
                  </a:cubicBezTo>
                  <a:cubicBezTo>
                    <a:pt x="22146" y="5669"/>
                    <a:pt x="22129" y="5877"/>
                    <a:pt x="22106" y="6104"/>
                  </a:cubicBezTo>
                  <a:cubicBezTo>
                    <a:pt x="22036" y="6958"/>
                    <a:pt x="21544" y="7053"/>
                    <a:pt x="21328" y="7053"/>
                  </a:cubicBezTo>
                  <a:cubicBezTo>
                    <a:pt x="21265" y="7053"/>
                    <a:pt x="21226" y="7045"/>
                    <a:pt x="21226" y="7045"/>
                  </a:cubicBezTo>
                  <a:lnTo>
                    <a:pt x="102" y="5325"/>
                  </a:lnTo>
                  <a:lnTo>
                    <a:pt x="1" y="6583"/>
                  </a:lnTo>
                  <a:lnTo>
                    <a:pt x="21338" y="8327"/>
                  </a:lnTo>
                  <a:cubicBezTo>
                    <a:pt x="21395" y="8332"/>
                    <a:pt x="21449" y="8334"/>
                    <a:pt x="21502" y="8334"/>
                  </a:cubicBezTo>
                  <a:cubicBezTo>
                    <a:pt x="22075" y="8334"/>
                    <a:pt x="22420" y="8059"/>
                    <a:pt x="22631" y="7729"/>
                  </a:cubicBezTo>
                  <a:cubicBezTo>
                    <a:pt x="24670" y="4957"/>
                    <a:pt x="23274" y="2772"/>
                    <a:pt x="22908" y="2282"/>
                  </a:cubicBezTo>
                  <a:cubicBezTo>
                    <a:pt x="22896" y="2270"/>
                    <a:pt x="22891" y="2259"/>
                    <a:pt x="22880" y="2248"/>
                  </a:cubicBezTo>
                  <a:cubicBezTo>
                    <a:pt x="22880" y="2248"/>
                    <a:pt x="22880" y="2242"/>
                    <a:pt x="22875" y="2242"/>
                  </a:cubicBezTo>
                  <a:cubicBezTo>
                    <a:pt x="22857" y="2225"/>
                    <a:pt x="22846" y="2202"/>
                    <a:pt x="22823" y="2180"/>
                  </a:cubicBezTo>
                  <a:cubicBezTo>
                    <a:pt x="22625" y="1954"/>
                    <a:pt x="22326" y="1785"/>
                    <a:pt x="21880" y="1745"/>
                  </a:cubicBezTo>
                  <a:lnTo>
                    <a:pt x="537"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9"/>
            <p:cNvSpPr/>
            <p:nvPr/>
          </p:nvSpPr>
          <p:spPr>
            <a:xfrm>
              <a:off x="1348303" y="2011574"/>
              <a:ext cx="351329" cy="285522"/>
            </a:xfrm>
            <a:custGeom>
              <a:avLst/>
              <a:gdLst/>
              <a:ahLst/>
              <a:cxnLst/>
              <a:rect l="l" t="t" r="r" b="b"/>
              <a:pathLst>
                <a:path w="18296" h="14869" extrusionOk="0">
                  <a:moveTo>
                    <a:pt x="14542" y="2658"/>
                  </a:moveTo>
                  <a:lnTo>
                    <a:pt x="11325" y="8795"/>
                  </a:lnTo>
                  <a:lnTo>
                    <a:pt x="8519" y="8220"/>
                  </a:lnTo>
                  <a:lnTo>
                    <a:pt x="14542" y="2658"/>
                  </a:lnTo>
                  <a:close/>
                  <a:moveTo>
                    <a:pt x="14475" y="0"/>
                  </a:moveTo>
                  <a:lnTo>
                    <a:pt x="0" y="12419"/>
                  </a:lnTo>
                  <a:lnTo>
                    <a:pt x="3264" y="13097"/>
                  </a:lnTo>
                  <a:lnTo>
                    <a:pt x="6182" y="10387"/>
                  </a:lnTo>
                  <a:lnTo>
                    <a:pt x="10083" y="11188"/>
                  </a:lnTo>
                  <a:lnTo>
                    <a:pt x="8502" y="14174"/>
                  </a:lnTo>
                  <a:lnTo>
                    <a:pt x="11849" y="14869"/>
                  </a:lnTo>
                  <a:lnTo>
                    <a:pt x="18295" y="785"/>
                  </a:lnTo>
                  <a:lnTo>
                    <a:pt x="144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9"/>
            <p:cNvSpPr/>
            <p:nvPr/>
          </p:nvSpPr>
          <p:spPr>
            <a:xfrm>
              <a:off x="973144" y="1770180"/>
              <a:ext cx="1097634" cy="555087"/>
            </a:xfrm>
            <a:custGeom>
              <a:avLst/>
              <a:gdLst/>
              <a:ahLst/>
              <a:cxnLst/>
              <a:rect l="l" t="t" r="r" b="b"/>
              <a:pathLst>
                <a:path w="57161" h="28907" extrusionOk="0">
                  <a:moveTo>
                    <a:pt x="39103" y="0"/>
                  </a:moveTo>
                  <a:lnTo>
                    <a:pt x="19577" y="4052"/>
                  </a:lnTo>
                  <a:lnTo>
                    <a:pt x="0" y="9410"/>
                  </a:lnTo>
                  <a:lnTo>
                    <a:pt x="2433" y="28907"/>
                  </a:lnTo>
                  <a:cubicBezTo>
                    <a:pt x="2433" y="28907"/>
                    <a:pt x="25504" y="19774"/>
                    <a:pt x="26481" y="19695"/>
                  </a:cubicBezTo>
                  <a:cubicBezTo>
                    <a:pt x="26481" y="19695"/>
                    <a:pt x="26870" y="19791"/>
                    <a:pt x="27469" y="19791"/>
                  </a:cubicBezTo>
                  <a:cubicBezTo>
                    <a:pt x="28345" y="19791"/>
                    <a:pt x="29671" y="19584"/>
                    <a:pt x="30878" y="18561"/>
                  </a:cubicBezTo>
                  <a:cubicBezTo>
                    <a:pt x="30878" y="18561"/>
                    <a:pt x="55135" y="16221"/>
                    <a:pt x="57046" y="16221"/>
                  </a:cubicBezTo>
                  <a:cubicBezTo>
                    <a:pt x="57109" y="16221"/>
                    <a:pt x="57148" y="16224"/>
                    <a:pt x="57161" y="16229"/>
                  </a:cubicBezTo>
                  <a:lnTo>
                    <a:pt x="39103"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991789" y="1938394"/>
              <a:ext cx="1039758" cy="354152"/>
            </a:xfrm>
            <a:custGeom>
              <a:avLst/>
              <a:gdLst/>
              <a:ahLst/>
              <a:cxnLst/>
              <a:rect l="l" t="t" r="r" b="b"/>
              <a:pathLst>
                <a:path w="54147" h="18443" extrusionOk="0">
                  <a:moveTo>
                    <a:pt x="1400" y="0"/>
                  </a:moveTo>
                  <a:lnTo>
                    <a:pt x="1" y="1057"/>
                  </a:lnTo>
                  <a:lnTo>
                    <a:pt x="2275" y="18443"/>
                  </a:lnTo>
                  <a:lnTo>
                    <a:pt x="24787" y="9795"/>
                  </a:lnTo>
                  <a:cubicBezTo>
                    <a:pt x="24787" y="9795"/>
                    <a:pt x="25210" y="8293"/>
                    <a:pt x="26593" y="8089"/>
                  </a:cubicBezTo>
                  <a:cubicBezTo>
                    <a:pt x="26593" y="8089"/>
                    <a:pt x="26720" y="8078"/>
                    <a:pt x="26921" y="8078"/>
                  </a:cubicBezTo>
                  <a:cubicBezTo>
                    <a:pt x="27567" y="8078"/>
                    <a:pt x="28976" y="8199"/>
                    <a:pt x="29410" y="9219"/>
                  </a:cubicBezTo>
                  <a:cubicBezTo>
                    <a:pt x="29410" y="9219"/>
                    <a:pt x="29947" y="8044"/>
                    <a:pt x="34192" y="8044"/>
                  </a:cubicBezTo>
                  <a:cubicBezTo>
                    <a:pt x="34261" y="8044"/>
                    <a:pt x="34330" y="8044"/>
                    <a:pt x="34401" y="8045"/>
                  </a:cubicBezTo>
                  <a:cubicBezTo>
                    <a:pt x="34401" y="8045"/>
                    <a:pt x="35716" y="8101"/>
                    <a:pt x="37785" y="8101"/>
                  </a:cubicBezTo>
                  <a:cubicBezTo>
                    <a:pt x="41771" y="8101"/>
                    <a:pt x="48558" y="7891"/>
                    <a:pt x="54147" y="6662"/>
                  </a:cubicBezTo>
                  <a:lnTo>
                    <a:pt x="50517" y="3021"/>
                  </a:lnTo>
                  <a:lnTo>
                    <a:pt x="1400" y="0"/>
                  </a:ln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1342792" y="1754165"/>
              <a:ext cx="619069" cy="339577"/>
            </a:xfrm>
            <a:custGeom>
              <a:avLst/>
              <a:gdLst/>
              <a:ahLst/>
              <a:cxnLst/>
              <a:rect l="l" t="t" r="r" b="b"/>
              <a:pathLst>
                <a:path w="32239" h="17684" extrusionOk="0">
                  <a:moveTo>
                    <a:pt x="6629" y="0"/>
                  </a:moveTo>
                  <a:cubicBezTo>
                    <a:pt x="5309" y="0"/>
                    <a:pt x="765" y="296"/>
                    <a:pt x="0" y="4317"/>
                  </a:cubicBezTo>
                  <a:lnTo>
                    <a:pt x="8314" y="17683"/>
                  </a:lnTo>
                  <a:cubicBezTo>
                    <a:pt x="8314" y="17683"/>
                    <a:pt x="7412" y="11574"/>
                    <a:pt x="14250" y="11574"/>
                  </a:cubicBezTo>
                  <a:cubicBezTo>
                    <a:pt x="15703" y="11574"/>
                    <a:pt x="17506" y="11850"/>
                    <a:pt x="19741" y="12519"/>
                  </a:cubicBezTo>
                  <a:cubicBezTo>
                    <a:pt x="19741" y="12519"/>
                    <a:pt x="22133" y="13211"/>
                    <a:pt x="25980" y="13211"/>
                  </a:cubicBezTo>
                  <a:cubicBezTo>
                    <a:pt x="27780" y="13211"/>
                    <a:pt x="29898" y="13060"/>
                    <a:pt x="32238" y="12615"/>
                  </a:cubicBezTo>
                  <a:lnTo>
                    <a:pt x="18035" y="9"/>
                  </a:lnTo>
                  <a:cubicBezTo>
                    <a:pt x="18035" y="9"/>
                    <a:pt x="17639" y="190"/>
                    <a:pt x="14366" y="190"/>
                  </a:cubicBezTo>
                  <a:cubicBezTo>
                    <a:pt x="12729" y="190"/>
                    <a:pt x="10373" y="145"/>
                    <a:pt x="6988" y="9"/>
                  </a:cubicBezTo>
                  <a:cubicBezTo>
                    <a:pt x="6988" y="9"/>
                    <a:pt x="6856" y="0"/>
                    <a:pt x="6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1018673" y="1820202"/>
              <a:ext cx="483788" cy="419325"/>
            </a:xfrm>
            <a:custGeom>
              <a:avLst/>
              <a:gdLst/>
              <a:ahLst/>
              <a:cxnLst/>
              <a:rect l="l" t="t" r="r" b="b"/>
              <a:pathLst>
                <a:path w="25194" h="21837" extrusionOk="0">
                  <a:moveTo>
                    <a:pt x="23971" y="12279"/>
                  </a:moveTo>
                  <a:lnTo>
                    <a:pt x="25193" y="14244"/>
                  </a:lnTo>
                  <a:cubicBezTo>
                    <a:pt x="24824" y="13428"/>
                    <a:pt x="24413" y="12781"/>
                    <a:pt x="23971" y="12279"/>
                  </a:cubicBezTo>
                  <a:close/>
                  <a:moveTo>
                    <a:pt x="12875" y="0"/>
                  </a:moveTo>
                  <a:cubicBezTo>
                    <a:pt x="10675" y="0"/>
                    <a:pt x="7828" y="750"/>
                    <a:pt x="5019" y="3638"/>
                  </a:cubicBezTo>
                  <a:cubicBezTo>
                    <a:pt x="5019" y="3638"/>
                    <a:pt x="1294" y="5800"/>
                    <a:pt x="0" y="6155"/>
                  </a:cubicBezTo>
                  <a:lnTo>
                    <a:pt x="2586" y="21837"/>
                  </a:lnTo>
                  <a:cubicBezTo>
                    <a:pt x="2586" y="21837"/>
                    <a:pt x="10710" y="17610"/>
                    <a:pt x="13063" y="15498"/>
                  </a:cubicBezTo>
                  <a:cubicBezTo>
                    <a:pt x="13063" y="15498"/>
                    <a:pt x="17096" y="10791"/>
                    <a:pt x="20834" y="10791"/>
                  </a:cubicBezTo>
                  <a:cubicBezTo>
                    <a:pt x="21943" y="10791"/>
                    <a:pt x="23026" y="11205"/>
                    <a:pt x="23971" y="12279"/>
                  </a:cubicBezTo>
                  <a:lnTo>
                    <a:pt x="23971" y="12279"/>
                  </a:lnTo>
                  <a:lnTo>
                    <a:pt x="16879" y="878"/>
                  </a:lnTo>
                  <a:cubicBezTo>
                    <a:pt x="16879" y="878"/>
                    <a:pt x="15256" y="0"/>
                    <a:pt x="12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9"/>
            <p:cNvSpPr/>
            <p:nvPr/>
          </p:nvSpPr>
          <p:spPr>
            <a:xfrm>
              <a:off x="1342792" y="1757928"/>
              <a:ext cx="266127" cy="335813"/>
            </a:xfrm>
            <a:custGeom>
              <a:avLst/>
              <a:gdLst/>
              <a:ahLst/>
              <a:cxnLst/>
              <a:rect l="l" t="t" r="r" b="b"/>
              <a:pathLst>
                <a:path w="13859" h="17488" extrusionOk="0">
                  <a:moveTo>
                    <a:pt x="4662" y="0"/>
                  </a:moveTo>
                  <a:cubicBezTo>
                    <a:pt x="4662" y="0"/>
                    <a:pt x="164" y="672"/>
                    <a:pt x="0" y="4121"/>
                  </a:cubicBezTo>
                  <a:lnTo>
                    <a:pt x="8314" y="17487"/>
                  </a:lnTo>
                  <a:cubicBezTo>
                    <a:pt x="8314" y="17487"/>
                    <a:pt x="8226" y="11384"/>
                    <a:pt x="13715" y="11384"/>
                  </a:cubicBezTo>
                  <a:cubicBezTo>
                    <a:pt x="13762" y="11384"/>
                    <a:pt x="13810" y="11385"/>
                    <a:pt x="13858" y="11386"/>
                  </a:cubicBezTo>
                  <a:lnTo>
                    <a:pt x="4662" y="0"/>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9"/>
            <p:cNvSpPr/>
            <p:nvPr/>
          </p:nvSpPr>
          <p:spPr>
            <a:xfrm>
              <a:off x="1497372" y="1975838"/>
              <a:ext cx="497767" cy="124855"/>
            </a:xfrm>
            <a:custGeom>
              <a:avLst/>
              <a:gdLst/>
              <a:ahLst/>
              <a:cxnLst/>
              <a:rect l="l" t="t" r="r" b="b"/>
              <a:pathLst>
                <a:path w="25922" h="6502" extrusionOk="0">
                  <a:moveTo>
                    <a:pt x="6643" y="0"/>
                  </a:moveTo>
                  <a:cubicBezTo>
                    <a:pt x="6253" y="0"/>
                    <a:pt x="6074" y="32"/>
                    <a:pt x="6074" y="32"/>
                  </a:cubicBezTo>
                  <a:cubicBezTo>
                    <a:pt x="5880" y="18"/>
                    <a:pt x="5693" y="12"/>
                    <a:pt x="5512" y="12"/>
                  </a:cubicBezTo>
                  <a:cubicBezTo>
                    <a:pt x="0" y="12"/>
                    <a:pt x="264" y="6139"/>
                    <a:pt x="264" y="6139"/>
                  </a:cubicBezTo>
                  <a:cubicBezTo>
                    <a:pt x="395" y="6092"/>
                    <a:pt x="544" y="6072"/>
                    <a:pt x="701" y="6072"/>
                  </a:cubicBezTo>
                  <a:cubicBezTo>
                    <a:pt x="1435" y="6072"/>
                    <a:pt x="2343" y="6501"/>
                    <a:pt x="2343" y="6501"/>
                  </a:cubicBezTo>
                  <a:cubicBezTo>
                    <a:pt x="3162" y="3443"/>
                    <a:pt x="5766" y="2882"/>
                    <a:pt x="7565" y="2882"/>
                  </a:cubicBezTo>
                  <a:cubicBezTo>
                    <a:pt x="8605" y="2882"/>
                    <a:pt x="9375" y="3070"/>
                    <a:pt x="9375" y="3070"/>
                  </a:cubicBezTo>
                  <a:cubicBezTo>
                    <a:pt x="13293" y="3466"/>
                    <a:pt x="16340" y="3606"/>
                    <a:pt x="18688" y="3606"/>
                  </a:cubicBezTo>
                  <a:cubicBezTo>
                    <a:pt x="24294" y="3606"/>
                    <a:pt x="25921" y="2809"/>
                    <a:pt x="25921" y="2809"/>
                  </a:cubicBezTo>
                  <a:lnTo>
                    <a:pt x="24188" y="1071"/>
                  </a:lnTo>
                  <a:cubicBezTo>
                    <a:pt x="22618" y="1448"/>
                    <a:pt x="20619" y="1564"/>
                    <a:pt x="18747" y="1564"/>
                  </a:cubicBezTo>
                  <a:cubicBezTo>
                    <a:pt x="15707" y="1564"/>
                    <a:pt x="12999" y="1257"/>
                    <a:pt x="12999" y="1257"/>
                  </a:cubicBezTo>
                  <a:cubicBezTo>
                    <a:pt x="9524" y="166"/>
                    <a:pt x="7534" y="0"/>
                    <a:pt x="6643" y="0"/>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1029407" y="2024632"/>
              <a:ext cx="473054" cy="252302"/>
            </a:xfrm>
            <a:custGeom>
              <a:avLst/>
              <a:gdLst/>
              <a:ahLst/>
              <a:cxnLst/>
              <a:rect l="l" t="t" r="r" b="b"/>
              <a:pathLst>
                <a:path w="24635" h="13139" extrusionOk="0">
                  <a:moveTo>
                    <a:pt x="20167" y="1"/>
                  </a:moveTo>
                  <a:cubicBezTo>
                    <a:pt x="19842" y="1"/>
                    <a:pt x="19499" y="42"/>
                    <a:pt x="19137" y="133"/>
                  </a:cubicBezTo>
                  <a:cubicBezTo>
                    <a:pt x="19137" y="133"/>
                    <a:pt x="15942" y="957"/>
                    <a:pt x="12040" y="5242"/>
                  </a:cubicBezTo>
                  <a:cubicBezTo>
                    <a:pt x="12040" y="5242"/>
                    <a:pt x="4922" y="10440"/>
                    <a:pt x="1" y="11518"/>
                  </a:cubicBezTo>
                  <a:lnTo>
                    <a:pt x="215" y="13139"/>
                  </a:lnTo>
                  <a:cubicBezTo>
                    <a:pt x="215" y="13139"/>
                    <a:pt x="7949" y="10948"/>
                    <a:pt x="14570" y="6003"/>
                  </a:cubicBezTo>
                  <a:cubicBezTo>
                    <a:pt x="14570" y="6003"/>
                    <a:pt x="17716" y="3122"/>
                    <a:pt x="20527" y="3122"/>
                  </a:cubicBezTo>
                  <a:cubicBezTo>
                    <a:pt x="21528" y="3122"/>
                    <a:pt x="22487" y="3487"/>
                    <a:pt x="23246" y="4479"/>
                  </a:cubicBezTo>
                  <a:cubicBezTo>
                    <a:pt x="23246" y="4479"/>
                    <a:pt x="23996" y="3655"/>
                    <a:pt x="24634" y="3598"/>
                  </a:cubicBezTo>
                  <a:cubicBezTo>
                    <a:pt x="24634" y="3598"/>
                    <a:pt x="23207" y="1"/>
                    <a:pt x="20167"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991789" y="1938394"/>
              <a:ext cx="75677" cy="307432"/>
            </a:xfrm>
            <a:custGeom>
              <a:avLst/>
              <a:gdLst/>
              <a:ahLst/>
              <a:cxnLst/>
              <a:rect l="l" t="t" r="r" b="b"/>
              <a:pathLst>
                <a:path w="3941" h="16010" extrusionOk="0">
                  <a:moveTo>
                    <a:pt x="1400" y="0"/>
                  </a:moveTo>
                  <a:lnTo>
                    <a:pt x="1" y="1057"/>
                  </a:lnTo>
                  <a:lnTo>
                    <a:pt x="1960" y="16009"/>
                  </a:lnTo>
                  <a:lnTo>
                    <a:pt x="3940" y="15411"/>
                  </a:lnTo>
                  <a:lnTo>
                    <a:pt x="1400" y="0"/>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1530304" y="2301839"/>
              <a:ext cx="145901" cy="134129"/>
            </a:xfrm>
            <a:custGeom>
              <a:avLst/>
              <a:gdLst/>
              <a:ahLst/>
              <a:cxnLst/>
              <a:rect l="l" t="t" r="r" b="b"/>
              <a:pathLst>
                <a:path w="7598" h="6985" extrusionOk="0">
                  <a:moveTo>
                    <a:pt x="503" y="1"/>
                  </a:moveTo>
                  <a:lnTo>
                    <a:pt x="407" y="1271"/>
                  </a:lnTo>
                  <a:lnTo>
                    <a:pt x="4494" y="1610"/>
                  </a:lnTo>
                  <a:cubicBezTo>
                    <a:pt x="4494" y="1610"/>
                    <a:pt x="4495" y="1610"/>
                    <a:pt x="4498" y="1610"/>
                  </a:cubicBezTo>
                  <a:cubicBezTo>
                    <a:pt x="4557" y="1610"/>
                    <a:pt x="5298" y="1631"/>
                    <a:pt x="5211" y="2694"/>
                  </a:cubicBezTo>
                  <a:cubicBezTo>
                    <a:pt x="5188" y="2919"/>
                    <a:pt x="5171" y="3129"/>
                    <a:pt x="5159" y="3314"/>
                  </a:cubicBezTo>
                  <a:cubicBezTo>
                    <a:pt x="5120" y="3794"/>
                    <a:pt x="5092" y="4116"/>
                    <a:pt x="5092" y="4116"/>
                  </a:cubicBezTo>
                  <a:cubicBezTo>
                    <a:pt x="5075" y="4302"/>
                    <a:pt x="5058" y="4511"/>
                    <a:pt x="5041" y="4737"/>
                  </a:cubicBezTo>
                  <a:cubicBezTo>
                    <a:pt x="4970" y="5604"/>
                    <a:pt x="4470" y="5698"/>
                    <a:pt x="4257" y="5698"/>
                  </a:cubicBezTo>
                  <a:cubicBezTo>
                    <a:pt x="4198" y="5698"/>
                    <a:pt x="4161" y="5691"/>
                    <a:pt x="4161" y="5691"/>
                  </a:cubicBezTo>
                  <a:lnTo>
                    <a:pt x="97" y="5357"/>
                  </a:lnTo>
                  <a:lnTo>
                    <a:pt x="0" y="6628"/>
                  </a:lnTo>
                  <a:lnTo>
                    <a:pt x="4273" y="6978"/>
                  </a:lnTo>
                  <a:cubicBezTo>
                    <a:pt x="4330" y="6983"/>
                    <a:pt x="4384" y="6985"/>
                    <a:pt x="4436" y="6985"/>
                  </a:cubicBezTo>
                  <a:cubicBezTo>
                    <a:pt x="5010" y="6985"/>
                    <a:pt x="5355" y="6710"/>
                    <a:pt x="5566" y="6374"/>
                  </a:cubicBezTo>
                  <a:cubicBezTo>
                    <a:pt x="7598" y="3591"/>
                    <a:pt x="6209" y="1389"/>
                    <a:pt x="5843" y="899"/>
                  </a:cubicBezTo>
                  <a:cubicBezTo>
                    <a:pt x="5831" y="887"/>
                    <a:pt x="5820" y="870"/>
                    <a:pt x="5815" y="860"/>
                  </a:cubicBezTo>
                  <a:cubicBezTo>
                    <a:pt x="5815" y="860"/>
                    <a:pt x="5810" y="860"/>
                    <a:pt x="5810" y="853"/>
                  </a:cubicBezTo>
                  <a:cubicBezTo>
                    <a:pt x="5792" y="837"/>
                    <a:pt x="5776" y="814"/>
                    <a:pt x="5758" y="792"/>
                  </a:cubicBezTo>
                  <a:cubicBezTo>
                    <a:pt x="5560" y="566"/>
                    <a:pt x="5261" y="391"/>
                    <a:pt x="4810" y="357"/>
                  </a:cubicBezTo>
                  <a:lnTo>
                    <a:pt x="5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41A936-9514-0C88-27C8-502FD768C625}"/>
              </a:ext>
            </a:extLst>
          </p:cNvPr>
          <p:cNvSpPr txBox="1"/>
          <p:nvPr/>
        </p:nvSpPr>
        <p:spPr>
          <a:xfrm>
            <a:off x="582707" y="338779"/>
            <a:ext cx="4572000" cy="1599862"/>
          </a:xfrm>
          <a:prstGeom prst="rect">
            <a:avLst/>
          </a:prstGeom>
          <a:noFill/>
        </p:spPr>
        <p:txBody>
          <a:bodyPr wrap="square">
            <a:spAutoFit/>
          </a:bodyPr>
          <a:lstStyle/>
          <a:p>
            <a:pPr marL="342900" indent="-342900" algn="just">
              <a:lnSpc>
                <a:spcPct val="250000"/>
              </a:lnSpc>
              <a:spcAft>
                <a:spcPts val="800"/>
              </a:spcAft>
              <a:buFont typeface="Arial" panose="020B0604020202020204" pitchFamily="34" charset="0"/>
              <a:buChar char="•"/>
            </a:pPr>
            <a:r>
              <a:rPr lang="vi-VN"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Bước 2</a:t>
            </a:r>
            <a:r>
              <a:rPr lang="vi-VN"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vi-VN" sz="2000" dirty="0">
                <a:effectLst/>
                <a:latin typeface="Arial" panose="020B0604020202020204" pitchFamily="34" charset="0"/>
                <a:ea typeface="Calibri" panose="020F0502020204030204" pitchFamily="34" charset="0"/>
                <a:cs typeface="Arial" panose="020B0604020202020204" pitchFamily="34" charset="0"/>
              </a:rPr>
              <a:t>Giải phương trình bậc hai</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50000"/>
              </a:lnSpc>
              <a:spcAft>
                <a:spcPts val="800"/>
              </a:spcAft>
              <a:buFont typeface="Arial" panose="020B0604020202020204" pitchFamily="34" charset="0"/>
              <a:buChar char="•"/>
            </a:pPr>
            <a:r>
              <a:rPr lang="en-US"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3</a:t>
            </a:r>
            <a:r>
              <a:rPr lang="en-US"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Kết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luận</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Freeform 28">
            <a:extLst>
              <a:ext uri="{FF2B5EF4-FFF2-40B4-BE49-F238E27FC236}">
                <a16:creationId xmlns:a16="http://schemas.microsoft.com/office/drawing/2014/main" id="{CF00C566-4DC2-15B6-5E90-6A2BDD141696}"/>
              </a:ext>
            </a:extLst>
          </p:cNvPr>
          <p:cNvSpPr/>
          <p:nvPr/>
        </p:nvSpPr>
        <p:spPr>
          <a:xfrm>
            <a:off x="6317673" y="2571750"/>
            <a:ext cx="2155769" cy="2571750"/>
          </a:xfrm>
          <a:custGeom>
            <a:avLst/>
            <a:gdLst/>
            <a:ahLst/>
            <a:cxnLst/>
            <a:rect l="l" t="t" r="r" b="b"/>
            <a:pathLst>
              <a:path w="1310169" h="1498114">
                <a:moveTo>
                  <a:pt x="0" y="0"/>
                </a:moveTo>
                <a:lnTo>
                  <a:pt x="1310169" y="0"/>
                </a:lnTo>
                <a:lnTo>
                  <a:pt x="1310169" y="1498114"/>
                </a:lnTo>
                <a:lnTo>
                  <a:pt x="0" y="1498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412880216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C962728-987E-EF7B-B397-E71016E1F517}"/>
              </a:ext>
            </a:extLst>
          </p:cNvPr>
          <p:cNvSpPr/>
          <p:nvPr/>
        </p:nvSpPr>
        <p:spPr>
          <a:xfrm>
            <a:off x="457199" y="393699"/>
            <a:ext cx="2815390"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Ví dụ 7 (SGK-tr.58)</a:t>
            </a:r>
          </a:p>
        </p:txBody>
      </p:sp>
      <p:sp>
        <p:nvSpPr>
          <p:cNvPr id="3" name="TextBox 2">
            <a:extLst>
              <a:ext uri="{FF2B5EF4-FFF2-40B4-BE49-F238E27FC236}">
                <a16:creationId xmlns:a16="http://schemas.microsoft.com/office/drawing/2014/main" id="{292CFD93-47E1-F77F-55D6-EFA08FD18ACB}"/>
              </a:ext>
            </a:extLst>
          </p:cNvPr>
          <p:cNvSpPr txBox="1"/>
          <p:nvPr/>
        </p:nvSpPr>
        <p:spPr>
          <a:xfrm>
            <a:off x="369916" y="1169122"/>
            <a:ext cx="8404168" cy="2805255"/>
          </a:xfrm>
          <a:prstGeom prst="rect">
            <a:avLst/>
          </a:prstGeom>
          <a:noFill/>
        </p:spPr>
        <p:txBody>
          <a:bodyPr wrap="square" rtlCol="0">
            <a:spAutoFit/>
          </a:bodyPr>
          <a:lstStyle/>
          <a:p>
            <a:pPr algn="just">
              <a:lnSpc>
                <a:spcPct val="150000"/>
              </a:lnSpc>
            </a:pPr>
            <a:r>
              <a:rPr lang="en-VN" sz="2000" dirty="0"/>
              <a:t>Bác Hoa gửi tiết kiệm 100 triệu đồng kì hạn 12 tháng ở một ngân hàng. Sau kì hạn 12 tháng, tiền lãi của kì hạn đó được cộng vào tiền vốn, rồi bác Hoa tiếp tục đem gửi cho kì hạn 12 tháng tiếp theo. Tổng số tiền mà bác Hoa nhận được sau khi gửi 24 tháng trên là 113 635 600 đồng. Tìm lãi suất tính theo năm của ngân hàng đó, biết trong 24 tháng đó, lãi suất ngân hàng không thay đổi và bác Hoa không rút tiền ra khỏi ngân hàng.</a:t>
            </a:r>
          </a:p>
        </p:txBody>
      </p:sp>
      <p:pic>
        <p:nvPicPr>
          <p:cNvPr id="4" name="Picture 27">
            <a:extLst>
              <a:ext uri="{FF2B5EF4-FFF2-40B4-BE49-F238E27FC236}">
                <a16:creationId xmlns:a16="http://schemas.microsoft.com/office/drawing/2014/main" id="{3A741435-3BC6-C9B4-9424-B6AB8AF600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05106" y="393699"/>
            <a:ext cx="907126" cy="799405"/>
          </a:xfrm>
          <a:prstGeom prst="rect">
            <a:avLst/>
          </a:prstGeom>
        </p:spPr>
      </p:pic>
      <p:pic>
        <p:nvPicPr>
          <p:cNvPr id="5" name="Picture 27">
            <a:extLst>
              <a:ext uri="{FF2B5EF4-FFF2-40B4-BE49-F238E27FC236}">
                <a16:creationId xmlns:a16="http://schemas.microsoft.com/office/drawing/2014/main" id="{214A5926-0498-BB67-80E0-FF58CC4A51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69916" y="4256347"/>
            <a:ext cx="907126" cy="799405"/>
          </a:xfrm>
          <a:prstGeom prst="rect">
            <a:avLst/>
          </a:prstGeom>
        </p:spPr>
      </p:pic>
    </p:spTree>
    <p:extLst>
      <p:ext uri="{BB962C8B-B14F-4D97-AF65-F5344CB8AC3E}">
        <p14:creationId xmlns:p14="http://schemas.microsoft.com/office/powerpoint/2010/main" val="33778158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5B02A4-10B6-7872-07EE-17AAA1A1CB3D}"/>
              </a:ext>
            </a:extLst>
          </p:cNvPr>
          <p:cNvSpPr txBox="1"/>
          <p:nvPr/>
        </p:nvSpPr>
        <p:spPr>
          <a:xfrm>
            <a:off x="4024413" y="306874"/>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30E598A-0275-D134-371A-E7D8C3326EA4}"/>
                  </a:ext>
                </a:extLst>
              </p:cNvPr>
              <p:cNvSpPr txBox="1"/>
              <p:nvPr/>
            </p:nvSpPr>
            <p:spPr>
              <a:xfrm>
                <a:off x="404119" y="538718"/>
                <a:ext cx="8335761" cy="4297908"/>
              </a:xfrm>
              <a:prstGeom prst="rect">
                <a:avLst/>
              </a:prstGeom>
              <a:noFill/>
            </p:spPr>
            <p:txBody>
              <a:bodyPr wrap="square" rtlCol="0">
                <a:spAutoFit/>
              </a:bodyPr>
              <a:lstStyle/>
              <a:p>
                <a:pPr algn="just">
                  <a:lnSpc>
                    <a:spcPct val="200000"/>
                  </a:lnSpc>
                </a:pPr>
                <a:r>
                  <a:rPr lang="en-VN" sz="2000" dirty="0">
                    <a:latin typeface="Arial" panose="020B0604020202020204" pitchFamily="34" charset="0"/>
                    <a:cs typeface="Arial" panose="020B0604020202020204" pitchFamily="34" charset="0"/>
                  </a:rPr>
                  <a:t>Gọi lãi suất tính theo năm của ngân hàng đó là x %/năm (x &gt; 0).</a:t>
                </a:r>
              </a:p>
              <a:p>
                <a:pPr algn="just">
                  <a:lnSpc>
                    <a:spcPct val="200000"/>
                  </a:lnSpc>
                </a:pPr>
                <a:r>
                  <a:rPr lang="en-VN" sz="2000" dirty="0">
                    <a:latin typeface="Arial" panose="020B0604020202020204" pitchFamily="34" charset="0"/>
                    <a:cs typeface="Arial" panose="020B0604020202020204" pitchFamily="34" charset="0"/>
                  </a:rPr>
                  <a:t>Số tiền bác Hoa có được sau khi gửi tiết kiệm 12 tháng đầu tiên là:</a:t>
                </a:r>
              </a:p>
              <a:p>
                <a:pPr algn="ctr">
                  <a:lnSpc>
                    <a:spcPct val="200000"/>
                  </a:lnSpc>
                </a:pPr>
                <a:r>
                  <a:rPr lang="en-VN" sz="2000" dirty="0">
                    <a:latin typeface="Arial" panose="020B0604020202020204" pitchFamily="34" charset="0"/>
                    <a:cs typeface="Arial" panose="020B0604020202020204" pitchFamily="34" charset="0"/>
                  </a:rPr>
                  <a:t>100 + 100 . </a:t>
                </a:r>
                <a14:m>
                  <m:oMath xmlns:m="http://schemas.openxmlformats.org/officeDocument/2006/math">
                    <m:f>
                      <m:fPr>
                        <m:ctrlPr>
                          <a:rPr lang="en-VN" sz="2000" i="1" smtClean="0">
                            <a:latin typeface="Cambria Math" panose="02040503050406030204" pitchFamily="18" charset="0"/>
                          </a:rPr>
                        </m:ctrlPr>
                      </m:fPr>
                      <m:num>
                        <m:r>
                          <m:rPr>
                            <m:sty m:val="p"/>
                          </m:rPr>
                          <a:rPr lang="en-US" sz="2000" b="0" i="0" smtClean="0">
                            <a:latin typeface="Cambria Math" panose="02040503050406030204" pitchFamily="18" charset="0"/>
                          </a:rPr>
                          <m:t>x</m:t>
                        </m:r>
                      </m:num>
                      <m:den>
                        <m:r>
                          <a:rPr lang="en-US" sz="2000" b="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 = 100(1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 (triệu đồng)</a:t>
                </a:r>
              </a:p>
              <a:p>
                <a:pPr algn="just">
                  <a:lnSpc>
                    <a:spcPct val="200000"/>
                  </a:lnSpc>
                </a:pPr>
                <a:r>
                  <a:rPr lang="en-VN" sz="2000" dirty="0">
                    <a:latin typeface="Arial" panose="020B0604020202020204" pitchFamily="34" charset="0"/>
                    <a:cs typeface="Arial" panose="020B0604020202020204" pitchFamily="34" charset="0"/>
                  </a:rPr>
                  <a:t>Số tiền bác Hoa có được sau khi gửi tiết kiệm 24 tháng là:</a:t>
                </a:r>
              </a:p>
              <a:p>
                <a:pPr algn="ctr">
                  <a:lnSpc>
                    <a:spcPct val="200000"/>
                  </a:lnSpc>
                </a:pPr>
                <a:r>
                  <a:rPr lang="en-VN" sz="2000" dirty="0">
                    <a:latin typeface="Arial" panose="020B0604020202020204" pitchFamily="34" charset="0"/>
                    <a:cs typeface="Arial" panose="020B0604020202020204" pitchFamily="34" charset="0"/>
                  </a:rPr>
                  <a:t>100(1 + </a:t>
                </a:r>
                <a14:m>
                  <m:oMath xmlns:m="http://schemas.openxmlformats.org/officeDocument/2006/math">
                    <m:f>
                      <m:fPr>
                        <m:ctrlPr>
                          <a:rPr lang="en-VN" sz="2000" i="1" smtClean="0">
                            <a:latin typeface="Cambria Math" panose="02040503050406030204" pitchFamily="18" charset="0"/>
                          </a:rPr>
                        </m:ctrlPr>
                      </m:fPr>
                      <m:num>
                        <m:r>
                          <m:rPr>
                            <m:sty m:val="p"/>
                          </m:rPr>
                          <a:rPr lang="en-US" sz="2000" b="0" i="0" smtClean="0">
                            <a:latin typeface="Cambria Math" panose="02040503050406030204" pitchFamily="18" charset="0"/>
                          </a:rPr>
                          <m:t>x</m:t>
                        </m:r>
                      </m:num>
                      <m:den>
                        <m:r>
                          <a:rPr lang="en-US" sz="2000" b="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 + 100(1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 = 100(1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)(1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a:t>
                </a:r>
              </a:p>
              <a:p>
                <a:pPr algn="just">
                  <a:lnSpc>
                    <a:spcPct val="200000"/>
                  </a:lnSpc>
                </a:pPr>
                <a:r>
                  <a:rPr lang="en-VN" sz="2000" dirty="0">
                    <a:latin typeface="Arial" panose="020B0604020202020204" pitchFamily="34" charset="0"/>
                    <a:cs typeface="Arial" panose="020B0604020202020204" pitchFamily="34" charset="0"/>
                  </a:rPr>
                  <a:t>		             			= 100(1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(triệu đồng).</a:t>
                </a:r>
              </a:p>
            </p:txBody>
          </p:sp>
        </mc:Choice>
        <mc:Fallback xmlns="">
          <p:sp>
            <p:nvSpPr>
              <p:cNvPr id="3" name="TextBox 2">
                <a:extLst>
                  <a:ext uri="{FF2B5EF4-FFF2-40B4-BE49-F238E27FC236}">
                    <a16:creationId xmlns:a16="http://schemas.microsoft.com/office/drawing/2014/main" id="{130E598A-0275-D134-371A-E7D8C3326EA4}"/>
                  </a:ext>
                </a:extLst>
              </p:cNvPr>
              <p:cNvSpPr txBox="1">
                <a:spLocks noRot="1" noChangeAspect="1" noMove="1" noResize="1" noEditPoints="1" noAdjustHandles="1" noChangeArrowheads="1" noChangeShapeType="1" noTextEdit="1"/>
              </p:cNvSpPr>
              <p:nvPr/>
            </p:nvSpPr>
            <p:spPr>
              <a:xfrm>
                <a:off x="404119" y="538718"/>
                <a:ext cx="8335761" cy="4297908"/>
              </a:xfrm>
              <a:prstGeom prst="rect">
                <a:avLst/>
              </a:prstGeom>
              <a:blipFill>
                <a:blip r:embed="rId2"/>
                <a:stretch>
                  <a:fillRect l="-760" b="-295"/>
                </a:stretch>
              </a:blipFill>
            </p:spPr>
            <p:txBody>
              <a:bodyPr/>
              <a:lstStyle/>
              <a:p>
                <a:r>
                  <a:rPr lang="en-VN">
                    <a:noFill/>
                  </a:rPr>
                  <a:t> </a:t>
                </a:r>
              </a:p>
            </p:txBody>
          </p:sp>
        </mc:Fallback>
      </mc:AlternateContent>
    </p:spTree>
    <p:extLst>
      <p:ext uri="{BB962C8B-B14F-4D97-AF65-F5344CB8AC3E}">
        <p14:creationId xmlns:p14="http://schemas.microsoft.com/office/powerpoint/2010/main" val="42560719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par>
                          <p:cTn id="26" fill="hold">
                            <p:stCondLst>
                              <p:cond delay="1000"/>
                            </p:stCondLst>
                            <p:childTnLst>
                              <p:par>
                                <p:cTn id="27" presetID="3" presetClass="entr" presetSubtype="1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linds(horizontal)">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30E598A-0275-D134-371A-E7D8C3326EA4}"/>
                  </a:ext>
                </a:extLst>
              </p:cNvPr>
              <p:cNvSpPr txBox="1"/>
              <p:nvPr/>
            </p:nvSpPr>
            <p:spPr>
              <a:xfrm>
                <a:off x="417567" y="351045"/>
                <a:ext cx="8308866" cy="4441409"/>
              </a:xfrm>
              <a:prstGeom prst="rect">
                <a:avLst/>
              </a:prstGeom>
              <a:noFill/>
            </p:spPr>
            <p:txBody>
              <a:bodyPr wrap="square" rtlCol="0">
                <a:spAutoFit/>
              </a:bodyPr>
              <a:lstStyle/>
              <a:p>
                <a:pPr algn="just">
                  <a:lnSpc>
                    <a:spcPct val="150000"/>
                  </a:lnSpc>
                </a:pPr>
                <a:r>
                  <a:rPr lang="en-VN" sz="2000" dirty="0">
                    <a:latin typeface="Arial" panose="020B0604020202020204" pitchFamily="34" charset="0"/>
                    <a:cs typeface="Arial" panose="020B0604020202020204" pitchFamily="34" charset="0"/>
                  </a:rPr>
                  <a:t>Vì sau 24 tháng gửi tiết kiệm bác Hoa có tổng số tiền là 113 635 600 đồng nên ta có phương trình:</a:t>
                </a:r>
              </a:p>
              <a:p>
                <a:pPr algn="just">
                  <a:lnSpc>
                    <a:spcPct val="150000"/>
                  </a:lnSpc>
                </a:pPr>
                <a:r>
                  <a:rPr lang="en-VN" sz="2000" dirty="0">
                    <a:latin typeface="Arial" panose="020B0604020202020204" pitchFamily="34" charset="0"/>
                    <a:cs typeface="Arial" panose="020B0604020202020204" pitchFamily="34" charset="0"/>
                  </a:rPr>
                  <a:t>100(1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a:t>
                </a:r>
                <a:r>
                  <a:rPr lang="en-VN" sz="2000" baseline="30000" dirty="0">
                    <a:latin typeface="Arial" panose="020B0604020202020204" pitchFamily="34" charset="0"/>
                    <a:cs typeface="Arial" panose="020B0604020202020204" pitchFamily="34" charset="0"/>
                  </a:rPr>
                  <a:t>2 </a:t>
                </a:r>
                <a:r>
                  <a:rPr lang="en-VN" sz="2000" dirty="0">
                    <a:latin typeface="Arial" panose="020B0604020202020204" pitchFamily="34" charset="0"/>
                    <a:cs typeface="Arial" panose="020B0604020202020204" pitchFamily="34" charset="0"/>
                  </a:rPr>
                  <a:t>= 113,6356 hay 100(1 + </a:t>
                </a:r>
                <a14:m>
                  <m:oMath xmlns:m="http://schemas.openxmlformats.org/officeDocument/2006/math">
                    <m:f>
                      <m:fPr>
                        <m:ctrlPr>
                          <a:rPr lang="en-VN" sz="2000" i="1">
                            <a:latin typeface="Cambria Math" panose="02040503050406030204" pitchFamily="18" charset="0"/>
                          </a:rPr>
                        </m:ctrlPr>
                      </m:fPr>
                      <m:num>
                        <m:r>
                          <m:rPr>
                            <m:sty m:val="p"/>
                          </m:rPr>
                          <a:rPr lang="en-US" sz="2000" i="0" smtClean="0">
                            <a:latin typeface="Cambria Math" panose="02040503050406030204" pitchFamily="18" charset="0"/>
                          </a:rPr>
                          <m:t>x</m:t>
                        </m:r>
                      </m:num>
                      <m:den>
                        <m:r>
                          <a:rPr lang="en-US" sz="2000" i="0" smtClean="0">
                            <a:latin typeface="Cambria Math" panose="02040503050406030204" pitchFamily="18" charset="0"/>
                          </a:rPr>
                          <m:t>100</m:t>
                        </m:r>
                      </m:den>
                    </m:f>
                  </m:oMath>
                </a14:m>
                <a:r>
                  <a:rPr lang="en-VN" sz="2000" dirty="0">
                    <a:latin typeface="Arial" panose="020B0604020202020204" pitchFamily="34" charset="0"/>
                    <a:cs typeface="Arial" panose="020B0604020202020204" pitchFamily="34" charset="0"/>
                  </a:rPr>
                  <a:t>)</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113,6356;</a:t>
                </a:r>
              </a:p>
              <a:p>
                <a:pPr algn="just">
                  <a:lnSpc>
                    <a:spcPct val="150000"/>
                  </a:lnSpc>
                </a:pPr>
                <a:r>
                  <a:rPr lang="en-VN" sz="2000" dirty="0">
                    <a:latin typeface="Arial" panose="020B0604020202020204" pitchFamily="34" charset="0"/>
                    <a:cs typeface="Arial" panose="020B0604020202020204" pitchFamily="34" charset="0"/>
                  </a:rPr>
                  <a:t> 			tức là (100 + x)</a:t>
                </a:r>
                <a:r>
                  <a:rPr lang="en-VN" sz="2000" baseline="30000" dirty="0">
                    <a:latin typeface="Arial" panose="020B0604020202020204" pitchFamily="34" charset="0"/>
                    <a:cs typeface="Arial" panose="020B0604020202020204" pitchFamily="34" charset="0"/>
                  </a:rPr>
                  <a:t>2</a:t>
                </a:r>
                <a:r>
                  <a:rPr lang="en-VN" sz="2000" dirty="0">
                    <a:latin typeface="Arial" panose="020B0604020202020204" pitchFamily="34" charset="0"/>
                    <a:cs typeface="Arial" panose="020B0604020202020204" pitchFamily="34" charset="0"/>
                  </a:rPr>
                  <a:t> = 11 363,56.</a:t>
                </a:r>
              </a:p>
              <a:p>
                <a:pPr algn="just">
                  <a:lnSpc>
                    <a:spcPct val="150000"/>
                  </a:lnSpc>
                </a:pPr>
                <a:r>
                  <a:rPr lang="en-VN" sz="2000" dirty="0">
                    <a:latin typeface="Arial" panose="020B0604020202020204" pitchFamily="34" charset="0"/>
                    <a:cs typeface="Arial" panose="020B0604020202020204" pitchFamily="34" charset="0"/>
                  </a:rPr>
                  <a:t>Giải phương trình trên với x &gt; 0, ta có:</a:t>
                </a:r>
              </a:p>
              <a:p>
                <a:pPr algn="ctr">
                  <a:lnSpc>
                    <a:spcPct val="150000"/>
                  </a:lnSpc>
                </a:pPr>
                <a:r>
                  <a:rPr lang="en-VN" sz="2000" dirty="0">
                    <a:latin typeface="Arial" panose="020B0604020202020204" pitchFamily="34" charset="0"/>
                    <a:cs typeface="Arial" panose="020B0604020202020204" pitchFamily="34" charset="0"/>
                  </a:rPr>
                  <a:t>         100 + x = </a:t>
                </a:r>
                <a14:m>
                  <m:oMath xmlns:m="http://schemas.openxmlformats.org/officeDocument/2006/math">
                    <m:rad>
                      <m:radPr>
                        <m:degHide m:val="on"/>
                        <m:ctrlPr>
                          <a:rPr lang="en-VN" sz="2000" i="1" smtClean="0">
                            <a:latin typeface="Cambria Math" panose="02040503050406030204" pitchFamily="18" charset="0"/>
                          </a:rPr>
                        </m:ctrlPr>
                      </m:radPr>
                      <m:deg/>
                      <m:e>
                        <m:r>
                          <a:rPr lang="en-US" sz="2000" b="0" i="0" smtClean="0">
                            <a:latin typeface="Cambria Math" panose="02040503050406030204" pitchFamily="18" charset="0"/>
                          </a:rPr>
                          <m:t>11 363,56</m:t>
                        </m:r>
                      </m:e>
                    </m:rad>
                  </m:oMath>
                </a14:m>
                <a:endParaRPr lang="en-VN" sz="2000" dirty="0">
                  <a:latin typeface="Arial" panose="020B0604020202020204" pitchFamily="34" charset="0"/>
                  <a:cs typeface="Arial" panose="020B0604020202020204" pitchFamily="34" charset="0"/>
                </a:endParaRPr>
              </a:p>
              <a:p>
                <a:pPr algn="ctr">
                  <a:lnSpc>
                    <a:spcPct val="150000"/>
                  </a:lnSpc>
                </a:pPr>
                <a:r>
                  <a:rPr lang="en-VN" sz="2000" dirty="0">
                    <a:latin typeface="Arial" panose="020B0604020202020204" pitchFamily="34" charset="0"/>
                    <a:cs typeface="Arial" panose="020B0604020202020204" pitchFamily="34" charset="0"/>
                  </a:rPr>
                  <a:t>100 + x = 106,6</a:t>
                </a:r>
              </a:p>
              <a:p>
                <a:pPr algn="ctr">
                  <a:lnSpc>
                    <a:spcPct val="150000"/>
                  </a:lnSpc>
                </a:pPr>
                <a:r>
                  <a:rPr lang="en-VN" sz="2000" dirty="0">
                    <a:latin typeface="Arial" panose="020B0604020202020204" pitchFamily="34" charset="0"/>
                    <a:cs typeface="Arial" panose="020B0604020202020204" pitchFamily="34" charset="0"/>
                  </a:rPr>
                  <a:t>                                                  x = 6,6 (thoả mãn điều kiện x &gt; 0).</a:t>
                </a:r>
              </a:p>
              <a:p>
                <a:pPr algn="just">
                  <a:lnSpc>
                    <a:spcPct val="150000"/>
                  </a:lnSpc>
                </a:pPr>
                <a:r>
                  <a:rPr lang="en-VN" sz="2000" dirty="0">
                    <a:latin typeface="Arial" panose="020B0604020202020204" pitchFamily="34" charset="0"/>
                    <a:cs typeface="Arial" panose="020B0604020202020204" pitchFamily="34" charset="0"/>
                  </a:rPr>
                  <a:t>Vậy lãi suất tính theo năm của ngân hàng đó là </a:t>
                </a:r>
                <a:r>
                  <a:rPr lang="en-VN" sz="2000" dirty="0">
                    <a:solidFill>
                      <a:srgbClr val="FF0000"/>
                    </a:solidFill>
                    <a:latin typeface="Arial" panose="020B0604020202020204" pitchFamily="34" charset="0"/>
                    <a:cs typeface="Arial" panose="020B0604020202020204" pitchFamily="34" charset="0"/>
                  </a:rPr>
                  <a:t>6,6 %/năm</a:t>
                </a:r>
                <a:r>
                  <a:rPr lang="en-VN" sz="2000" dirty="0">
                    <a:latin typeface="Arial" panose="020B0604020202020204" pitchFamily="34" charset="0"/>
                    <a:cs typeface="Arial" panose="020B0604020202020204" pitchFamily="34" charset="0"/>
                  </a:rPr>
                  <a:t>.</a:t>
                </a:r>
              </a:p>
            </p:txBody>
          </p:sp>
        </mc:Choice>
        <mc:Fallback xmlns="">
          <p:sp>
            <p:nvSpPr>
              <p:cNvPr id="3" name="TextBox 2">
                <a:extLst>
                  <a:ext uri="{FF2B5EF4-FFF2-40B4-BE49-F238E27FC236}">
                    <a16:creationId xmlns:a16="http://schemas.microsoft.com/office/drawing/2014/main" id="{130E598A-0275-D134-371A-E7D8C3326EA4}"/>
                  </a:ext>
                </a:extLst>
              </p:cNvPr>
              <p:cNvSpPr txBox="1">
                <a:spLocks noRot="1" noChangeAspect="1" noMove="1" noResize="1" noEditPoints="1" noAdjustHandles="1" noChangeArrowheads="1" noChangeShapeType="1" noTextEdit="1"/>
              </p:cNvSpPr>
              <p:nvPr/>
            </p:nvSpPr>
            <p:spPr>
              <a:xfrm>
                <a:off x="417567" y="351045"/>
                <a:ext cx="8308866" cy="4441409"/>
              </a:xfrm>
              <a:prstGeom prst="rect">
                <a:avLst/>
              </a:prstGeom>
              <a:blipFill>
                <a:blip r:embed="rId2"/>
                <a:stretch>
                  <a:fillRect l="-762" r="-762" b="-1709"/>
                </a:stretch>
              </a:blipFill>
            </p:spPr>
            <p:txBody>
              <a:bodyPr/>
              <a:lstStyle/>
              <a:p>
                <a:r>
                  <a:rPr lang="en-VN">
                    <a:noFill/>
                  </a:rPr>
                  <a:t> </a:t>
                </a:r>
              </a:p>
            </p:txBody>
          </p:sp>
        </mc:Fallback>
      </mc:AlternateContent>
    </p:spTree>
    <p:extLst>
      <p:ext uri="{BB962C8B-B14F-4D97-AF65-F5344CB8AC3E}">
        <p14:creationId xmlns:p14="http://schemas.microsoft.com/office/powerpoint/2010/main" val="25803950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par>
                          <p:cTn id="25" fill="hold">
                            <p:stCondLst>
                              <p:cond delay="1000"/>
                            </p:stCondLst>
                            <p:childTnLst>
                              <p:par>
                                <p:cTn id="26" presetID="3" presetClass="entr" presetSubtype="1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par>
                          <p:cTn id="29" fill="hold">
                            <p:stCondLst>
                              <p:cond delay="1500"/>
                            </p:stCondLst>
                            <p:childTnLst>
                              <p:par>
                                <p:cTn id="30" presetID="3" presetClass="entr" presetSubtype="1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5E516DE-8602-C7D9-A431-34BDAD4E4ADE}"/>
              </a:ext>
            </a:extLst>
          </p:cNvPr>
          <p:cNvSpPr/>
          <p:nvPr/>
        </p:nvSpPr>
        <p:spPr>
          <a:xfrm>
            <a:off x="457199" y="393699"/>
            <a:ext cx="2173706"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Luyện tập 5</a:t>
            </a:r>
          </a:p>
        </p:txBody>
      </p:sp>
      <p:sp>
        <p:nvSpPr>
          <p:cNvPr id="3" name="TextBox 2">
            <a:extLst>
              <a:ext uri="{FF2B5EF4-FFF2-40B4-BE49-F238E27FC236}">
                <a16:creationId xmlns:a16="http://schemas.microsoft.com/office/drawing/2014/main" id="{D078E160-8D35-27DF-4489-6FB2F26D2EC1}"/>
              </a:ext>
            </a:extLst>
          </p:cNvPr>
          <p:cNvSpPr txBox="1"/>
          <p:nvPr/>
        </p:nvSpPr>
        <p:spPr>
          <a:xfrm>
            <a:off x="2859578" y="234017"/>
            <a:ext cx="5903764" cy="958596"/>
          </a:xfrm>
          <a:prstGeom prst="rect">
            <a:avLst/>
          </a:prstGeom>
          <a:noFill/>
        </p:spPr>
        <p:txBody>
          <a:bodyPr wrap="square" rtlCol="0">
            <a:spAutoFit/>
          </a:bodyPr>
          <a:lstStyle/>
          <a:p>
            <a:pPr algn="just">
              <a:lnSpc>
                <a:spcPct val="150000"/>
              </a:lnSpc>
            </a:pPr>
            <a:r>
              <a:rPr lang="en-VN" sz="2000" dirty="0"/>
              <a:t>Trong bài toán ở phần mở đầu, sau bao lâu thì quả bóng chạm đất?</a:t>
            </a:r>
          </a:p>
        </p:txBody>
      </p:sp>
      <p:pic>
        <p:nvPicPr>
          <p:cNvPr id="4" name="Picture 3">
            <a:extLst>
              <a:ext uri="{FF2B5EF4-FFF2-40B4-BE49-F238E27FC236}">
                <a16:creationId xmlns:a16="http://schemas.microsoft.com/office/drawing/2014/main" id="{5F92F1DD-9A4F-89BF-4A8E-15EA7353A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084" y="1665619"/>
            <a:ext cx="3506258" cy="2951178"/>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4DDBC1B-375C-530F-0A21-32C7376AE403}"/>
                  </a:ext>
                </a:extLst>
              </p:cNvPr>
              <p:cNvSpPr txBox="1"/>
              <p:nvPr/>
            </p:nvSpPr>
            <p:spPr>
              <a:xfrm>
                <a:off x="457199" y="1311405"/>
                <a:ext cx="4799885" cy="3305392"/>
              </a:xfrm>
              <a:prstGeom prst="rect">
                <a:avLst/>
              </a:prstGeom>
              <a:noFill/>
            </p:spPr>
            <p:txBody>
              <a:bodyPr wrap="square">
                <a:spAutoFit/>
              </a:bodyPr>
              <a:lstStyle/>
              <a:p>
                <a:pPr algn="just">
                  <a:lnSpc>
                    <a:spcPct val="200000"/>
                  </a:lnSpc>
                  <a:spcBef>
                    <a:spcPts val="600"/>
                  </a:spcBef>
                  <a:spcAft>
                    <a:spcPts val="600"/>
                  </a:spcAft>
                </a:pP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sử</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khi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ném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một</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bóng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rổ</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độ</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cao</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y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feet</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bóng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thời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gian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giây</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liên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hệ</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nhau</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bởi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công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=−5,8</m:t>
                      </m:r>
                      <m:sSup>
                        <m:sSupPr>
                          <m:ctrlPr>
                            <a:rPr lang="en-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+11,8</m:t>
                      </m:r>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r">
                  <a:lnSpc>
                    <a:spcPct val="200000"/>
                  </a:lnSpc>
                  <a:spcBef>
                    <a:spcPts val="600"/>
                  </a:spcBef>
                  <a:spcAft>
                    <a:spcPts val="600"/>
                  </a:spcAft>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Nguồn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https</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askiitians.com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04DDBC1B-375C-530F-0A21-32C7376AE403}"/>
                  </a:ext>
                </a:extLst>
              </p:cNvPr>
              <p:cNvSpPr txBox="1">
                <a:spLocks noRot="1" noChangeAspect="1" noMove="1" noResize="1" noEditPoints="1" noAdjustHandles="1" noChangeArrowheads="1" noChangeShapeType="1" noTextEdit="1"/>
              </p:cNvSpPr>
              <p:nvPr/>
            </p:nvSpPr>
            <p:spPr>
              <a:xfrm>
                <a:off x="457199" y="1311405"/>
                <a:ext cx="4799885" cy="3305392"/>
              </a:xfrm>
              <a:prstGeom prst="rect">
                <a:avLst/>
              </a:prstGeom>
              <a:blipFill>
                <a:blip r:embed="rId3"/>
                <a:stretch>
                  <a:fillRect l="-1323" r="-1587" b="-2682"/>
                </a:stretch>
              </a:blipFill>
            </p:spPr>
            <p:txBody>
              <a:bodyPr/>
              <a:lstStyle/>
              <a:p>
                <a:r>
                  <a:rPr lang="en-VN">
                    <a:noFill/>
                  </a:rPr>
                  <a:t> </a:t>
                </a:r>
              </a:p>
            </p:txBody>
          </p:sp>
        </mc:Fallback>
      </mc:AlternateContent>
    </p:spTree>
    <p:extLst>
      <p:ext uri="{BB962C8B-B14F-4D97-AF65-F5344CB8AC3E}">
        <p14:creationId xmlns:p14="http://schemas.microsoft.com/office/powerpoint/2010/main" val="351492447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84307CF-2DF5-E243-587F-E632E32C4FFB}"/>
                  </a:ext>
                </a:extLst>
              </p:cNvPr>
              <p:cNvSpPr txBox="1"/>
              <p:nvPr/>
            </p:nvSpPr>
            <p:spPr>
              <a:xfrm>
                <a:off x="545928" y="420520"/>
                <a:ext cx="8052143" cy="2151230"/>
              </a:xfrm>
              <a:prstGeom prst="rect">
                <a:avLst/>
              </a:prstGeom>
              <a:noFill/>
            </p:spPr>
            <p:txBody>
              <a:bodyPr wrap="square">
                <a:spAutoFit/>
              </a:bodyPr>
              <a:lstStyle/>
              <a:p>
                <a:pPr algn="ctr">
                  <a:lnSpc>
                    <a:spcPct val="200000"/>
                  </a:lnSpc>
                  <a:spcBef>
                    <a:spcPts val="600"/>
                  </a:spcBef>
                  <a:spcAft>
                    <a:spcPts val="600"/>
                  </a:spcAft>
                </a:pP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Khi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quả</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bóng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chạm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đất</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ta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thời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gian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oMath>
                </a14:m>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thỏa</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mãn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−5,8</m:t>
                      </m:r>
                      <m:sSup>
                        <m:sSupPr>
                          <m:ctrlPr>
                            <a:rPr lang="en-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+11,8</m:t>
                      </m:r>
                      <m:r>
                        <m:rPr>
                          <m:sty m:val="p"/>
                        </m:rP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da-DK" sz="20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600"/>
                  </a:spcBef>
                  <a:spcAft>
                    <a:spcPts val="600"/>
                  </a:spcAft>
                </a:pP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Làm</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thế</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để</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giải</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phương</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trình</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da-DK"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84307CF-2DF5-E243-587F-E632E32C4FFB}"/>
                  </a:ext>
                </a:extLst>
              </p:cNvPr>
              <p:cNvSpPr txBox="1">
                <a:spLocks noRot="1" noChangeAspect="1" noMove="1" noResize="1" noEditPoints="1" noAdjustHandles="1" noChangeArrowheads="1" noChangeShapeType="1" noTextEdit="1"/>
              </p:cNvSpPr>
              <p:nvPr/>
            </p:nvSpPr>
            <p:spPr>
              <a:xfrm>
                <a:off x="545928" y="420520"/>
                <a:ext cx="8052143" cy="2151230"/>
              </a:xfrm>
              <a:prstGeom prst="rect">
                <a:avLst/>
              </a:prstGeom>
              <a:blipFill>
                <a:blip r:embed="rId2"/>
                <a:stretch>
                  <a:fillRect l="-946" b="-1176"/>
                </a:stretch>
              </a:blipFill>
            </p:spPr>
            <p:txBody>
              <a:bodyPr/>
              <a:lstStyle/>
              <a:p>
                <a:r>
                  <a:rPr lang="en-VN">
                    <a:noFill/>
                  </a:rPr>
                  <a:t> </a:t>
                </a:r>
              </a:p>
            </p:txBody>
          </p:sp>
        </mc:Fallback>
      </mc:AlternateContent>
      <p:pic>
        <p:nvPicPr>
          <p:cNvPr id="5" name="Picture 4">
            <a:extLst>
              <a:ext uri="{FF2B5EF4-FFF2-40B4-BE49-F238E27FC236}">
                <a16:creationId xmlns:a16="http://schemas.microsoft.com/office/drawing/2014/main" id="{EE5A7D35-5FEA-D17F-AE40-897A8EB19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751" y="2409750"/>
            <a:ext cx="2748320" cy="2313230"/>
          </a:xfrm>
          <a:prstGeom prst="rect">
            <a:avLst/>
          </a:prstGeom>
        </p:spPr>
      </p:pic>
      <p:pic>
        <p:nvPicPr>
          <p:cNvPr id="2" name="Picture 16">
            <a:extLst>
              <a:ext uri="{FF2B5EF4-FFF2-40B4-BE49-F238E27FC236}">
                <a16:creationId xmlns:a16="http://schemas.microsoft.com/office/drawing/2014/main" id="{659CFBFE-9FE4-7532-843B-F2360BE9D1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14885" y="3216314"/>
            <a:ext cx="1165909" cy="1162994"/>
          </a:xfrm>
          <a:prstGeom prst="rect">
            <a:avLst/>
          </a:prstGeom>
        </p:spPr>
      </p:pic>
    </p:spTree>
    <p:extLst>
      <p:ext uri="{BB962C8B-B14F-4D97-AF65-F5344CB8AC3E}">
        <p14:creationId xmlns:p14="http://schemas.microsoft.com/office/powerpoint/2010/main" val="1404394542"/>
      </p:ext>
    </p:extLst>
  </p:cSld>
  <p:clrMapOvr>
    <a:masterClrMapping/>
  </p:clrMapOvr>
  <p:transition spd="med">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7557CC-226B-01C8-D1ED-C804F8870BC7}"/>
              </a:ext>
            </a:extLst>
          </p:cNvPr>
          <p:cNvSpPr txBox="1"/>
          <p:nvPr/>
        </p:nvSpPr>
        <p:spPr>
          <a:xfrm>
            <a:off x="4024414" y="425661"/>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C0D6783-0809-55B0-DB7C-E9270E4F5ACD}"/>
                  </a:ext>
                </a:extLst>
              </p:cNvPr>
              <p:cNvSpPr txBox="1"/>
              <p:nvPr/>
            </p:nvSpPr>
            <p:spPr>
              <a:xfrm>
                <a:off x="685800" y="881963"/>
                <a:ext cx="7772400" cy="3755644"/>
              </a:xfrm>
              <a:prstGeom prst="rect">
                <a:avLst/>
              </a:prstGeom>
              <a:noFill/>
            </p:spPr>
            <p:txBody>
              <a:bodyPr wrap="square">
                <a:spAutoFit/>
              </a:bodyPr>
              <a:lstStyle/>
              <a:p>
                <a:pPr algn="just">
                  <a:lnSpc>
                    <a:spcPct val="200000"/>
                  </a:lnSpc>
                  <a:spcAft>
                    <a:spcPts val="800"/>
                  </a:spcAft>
                  <a:tabLst>
                    <a:tab pos="105410" algn="l"/>
                  </a:tabLst>
                </a:pPr>
                <a:r>
                  <a:rPr lang="vi-VN" sz="2000" dirty="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x</m:t>
                    </m:r>
                  </m:oMath>
                </a14:m>
                <a:r>
                  <a:rPr lang="vi-VN" sz="2000" dirty="0">
                    <a:effectLst/>
                    <a:latin typeface="Arial" panose="020B0604020202020204" pitchFamily="34" charset="0"/>
                    <a:ea typeface="Calibri" panose="020F0502020204030204" pitchFamily="34" charset="0"/>
                    <a:cs typeface="Arial" panose="020B0604020202020204" pitchFamily="34" charset="0"/>
                  </a:rPr>
                  <a:t> là thời gian bóng chạm đất (giây)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x</m:t>
                    </m:r>
                    <m:r>
                      <a:rPr lang="vi-VN" sz="2000" i="0">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tabLst>
                    <a:tab pos="105410" algn="l"/>
                  </a:tabLst>
                </a:pPr>
                <a:r>
                  <a:rPr lang="vi-VN" sz="2000" dirty="0">
                    <a:effectLst/>
                    <a:latin typeface="Arial" panose="020B0604020202020204" pitchFamily="34" charset="0"/>
                    <a:ea typeface="Calibri" panose="020F0502020204030204" pitchFamily="34" charset="0"/>
                    <a:cs typeface="Arial" panose="020B0604020202020204" pitchFamily="34" charset="0"/>
                  </a:rPr>
                  <a:t>Khi quả bóng chạm đất, ta có thời gian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x</m:t>
                    </m:r>
                  </m:oMath>
                </a14:m>
                <a:r>
                  <a:rPr lang="vi-VN" sz="2000" dirty="0">
                    <a:effectLst/>
                    <a:latin typeface="Arial" panose="020B0604020202020204" pitchFamily="34" charset="0"/>
                    <a:ea typeface="Calibri" panose="020F0502020204030204" pitchFamily="34" charset="0"/>
                    <a:cs typeface="Arial" panose="020B0604020202020204" pitchFamily="34" charset="0"/>
                  </a:rPr>
                  <a:t> thoả mãn phương trình:</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tabLst>
                    <a:tab pos="105410" algn="l"/>
                  </a:tabLst>
                </a:pPr>
                <a14:m>
                  <m:oMathPara xmlns:m="http://schemas.openxmlformats.org/officeDocument/2006/math">
                    <m:oMathParaPr>
                      <m:jc m:val="centerGroup"/>
                    </m:oMathParaPr>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−5,8</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+11,8</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+7=0</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tabLst>
                    <a:tab pos="105410" algn="l"/>
                  </a:tabLst>
                </a:pPr>
                <a14:m>
                  <m:oMathPara xmlns:m="http://schemas.openxmlformats.org/officeDocument/2006/math">
                    <m:oMathParaPr>
                      <m:jc m:val="centerGroup"/>
                    </m:oMathParaPr>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m:t>
                      </m:r>
                      <m: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0">
                              <a:effectLst/>
                              <a:latin typeface="Cambria Math" panose="02040503050406030204" pitchFamily="18" charset="0"/>
                              <a:ea typeface="Calibri" panose="020F0502020204030204" pitchFamily="34" charset="0"/>
                              <a:cs typeface="Times New Roman" panose="02020603050405020304" pitchFamily="18" charset="0"/>
                            </a:rPr>
                            <m:t>11,8</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−4 . </m:t>
                      </m:r>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0">
                              <a:effectLst/>
                              <a:latin typeface="Cambria Math" panose="02040503050406030204" pitchFamily="18" charset="0"/>
                              <a:ea typeface="Calibri" panose="020F0502020204030204" pitchFamily="34" charset="0"/>
                              <a:cs typeface="Times New Roman" panose="02020603050405020304" pitchFamily="18" charset="0"/>
                            </a:rPr>
                            <m:t>−5,8</m:t>
                          </m:r>
                        </m:e>
                      </m:d>
                      <m:r>
                        <a:rPr lang="en-US" sz="2000" i="0">
                          <a:effectLst/>
                          <a:latin typeface="Cambria Math" panose="02040503050406030204" pitchFamily="18" charset="0"/>
                          <a:ea typeface="Calibri" panose="020F0502020204030204" pitchFamily="34" charset="0"/>
                          <a:cs typeface="Times New Roman" panose="02020603050405020304" pitchFamily="18" charset="0"/>
                        </a:rPr>
                        <m:t>. 7=301,64</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tabLst>
                    <a:tab pos="105410" algn="l"/>
                  </a:tabLst>
                </a:pPr>
                <a14:m>
                  <m:oMathPara xmlns:m="http://schemas.openxmlformats.org/officeDocument/2006/math">
                    <m:oMathParaPr>
                      <m:jc m:val="centerGroup"/>
                    </m:oMathParaPr>
                    <m:oMath xmlns:m="http://schemas.openxmlformats.org/officeDocument/2006/math">
                      <m:rad>
                        <m:radPr>
                          <m:degHide m:val="on"/>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i="0">
                              <a:effectLst/>
                              <a:latin typeface="Cambria Math" panose="02040503050406030204" pitchFamily="18" charset="0"/>
                              <a:ea typeface="Calibri" panose="020F0502020204030204" pitchFamily="34" charset="0"/>
                              <a:cs typeface="Times New Roman" panose="02020603050405020304" pitchFamily="18" charset="0"/>
                            </a:rPr>
                            <m:t>∆</m:t>
                          </m:r>
                        </m:e>
                      </m:rad>
                      <m:r>
                        <a:rPr lang="en-US" sz="2000" i="0">
                          <a:effectLst/>
                          <a:latin typeface="Cambria Math" panose="02040503050406030204" pitchFamily="18" charset="0"/>
                          <a:ea typeface="Calibri" panose="020F0502020204030204" pitchFamily="34" charset="0"/>
                          <a:cs typeface="Times New Roman" panose="02020603050405020304" pitchFamily="18" charset="0"/>
                        </a:rPr>
                        <m:t>≈17,4 </m:t>
                      </m:r>
                    </m:oMath>
                  </m:oMathPara>
                </a14:m>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DC0D6783-0809-55B0-DB7C-E9270E4F5ACD}"/>
                  </a:ext>
                </a:extLst>
              </p:cNvPr>
              <p:cNvSpPr txBox="1">
                <a:spLocks noRot="1" noChangeAspect="1" noMove="1" noResize="1" noEditPoints="1" noAdjustHandles="1" noChangeArrowheads="1" noChangeShapeType="1" noTextEdit="1"/>
              </p:cNvSpPr>
              <p:nvPr/>
            </p:nvSpPr>
            <p:spPr>
              <a:xfrm>
                <a:off x="685800" y="881963"/>
                <a:ext cx="7772400" cy="3755644"/>
              </a:xfrm>
              <a:prstGeom prst="rect">
                <a:avLst/>
              </a:prstGeom>
              <a:blipFill>
                <a:blip r:embed="rId2"/>
                <a:stretch>
                  <a:fillRect l="-979"/>
                </a:stretch>
              </a:blipFill>
            </p:spPr>
            <p:txBody>
              <a:bodyPr/>
              <a:lstStyle/>
              <a:p>
                <a:r>
                  <a:rPr lang="en-VN">
                    <a:noFill/>
                  </a:rPr>
                  <a:t> </a:t>
                </a:r>
              </a:p>
            </p:txBody>
          </p:sp>
        </mc:Fallback>
      </mc:AlternateContent>
    </p:spTree>
    <p:extLst>
      <p:ext uri="{BB962C8B-B14F-4D97-AF65-F5344CB8AC3E}">
        <p14:creationId xmlns:p14="http://schemas.microsoft.com/office/powerpoint/2010/main" val="34726036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blinds(horizontal)">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C0D6783-0809-55B0-DB7C-E9270E4F5ACD}"/>
                  </a:ext>
                </a:extLst>
              </p:cNvPr>
              <p:cNvSpPr txBox="1"/>
              <p:nvPr/>
            </p:nvSpPr>
            <p:spPr>
              <a:xfrm>
                <a:off x="542365" y="268941"/>
                <a:ext cx="7772400" cy="3027880"/>
              </a:xfrm>
              <a:prstGeom prst="rect">
                <a:avLst/>
              </a:prstGeom>
              <a:noFill/>
            </p:spPr>
            <p:txBody>
              <a:bodyPr wrap="square">
                <a:spAutoFit/>
              </a:bodyPr>
              <a:lstStyle/>
              <a:p>
                <a:pPr algn="just">
                  <a:lnSpc>
                    <a:spcPct val="200000"/>
                  </a:lnSpc>
                  <a:spcAft>
                    <a:spcPts val="800"/>
                  </a:spcAft>
                  <a:tabLst>
                    <a:tab pos="105410" algn="l"/>
                  </a:tabLst>
                </a:pPr>
                <a14:m>
                  <m:oMath xmlns:m="http://schemas.openxmlformats.org/officeDocument/2006/math">
                    <m:sSub>
                      <m:sSub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400" i="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0">
                            <a:effectLst/>
                            <a:latin typeface="Cambria Math" panose="02040503050406030204" pitchFamily="18" charset="0"/>
                            <a:ea typeface="Calibri" panose="020F0502020204030204" pitchFamily="34" charset="0"/>
                            <a:cs typeface="Times New Roman" panose="02020603050405020304" pitchFamily="18" charset="0"/>
                          </a:rPr>
                          <m:t>−11,8+17,4</m:t>
                        </m:r>
                      </m:num>
                      <m:den>
                        <m:r>
                          <a:rPr lang="en-US" sz="2400" i="0">
                            <a:effectLst/>
                            <a:latin typeface="Cambria Math" panose="02040503050406030204" pitchFamily="18" charset="0"/>
                            <a:ea typeface="Calibri" panose="020F0502020204030204" pitchFamily="34" charset="0"/>
                            <a:cs typeface="Times New Roman" panose="02020603050405020304" pitchFamily="18" charset="0"/>
                          </a:rPr>
                          <m:t>−2 .  5,8</m:t>
                        </m:r>
                      </m:den>
                    </m:f>
                  </m:oMath>
                </a14:m>
                <a:r>
                  <a:rPr lang="en-US" sz="2000" dirty="0">
                    <a:effectLst/>
                    <a:latin typeface="Arial" panose="020B0604020202020204" pitchFamily="34" charset="0"/>
                    <a:ea typeface="Calibri" panose="020F0502020204030204" pitchFamily="34" charset="0"/>
                    <a:cs typeface="Arial" panose="020B0604020202020204" pitchFamily="34" charset="0"/>
                  </a:rPr>
                  <a:t> = -0,5 (</a:t>
                </a:r>
                <a:r>
                  <a:rPr lang="en-US" sz="2000" dirty="0" err="1">
                    <a:effectLst/>
                    <a:latin typeface="Arial" panose="020B0604020202020204" pitchFamily="34" charset="0"/>
                    <a:ea typeface="Calibri" panose="020F0502020204030204" pitchFamily="34" charset="0"/>
                    <a:cs typeface="Arial" panose="020B0604020202020204" pitchFamily="34" charset="0"/>
                  </a:rPr>
                  <a:t>loại</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tabLst>
                    <a:tab pos="105410" algn="l"/>
                  </a:tabLst>
                </a:pPr>
                <a14:m>
                  <m:oMath xmlns:m="http://schemas.openxmlformats.org/officeDocument/2006/math">
                    <m:sSub>
                      <m:sSub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i="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2400" i="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0">
                            <a:effectLst/>
                            <a:latin typeface="Cambria Math" panose="02040503050406030204" pitchFamily="18" charset="0"/>
                            <a:ea typeface="Calibri" panose="020F0502020204030204" pitchFamily="34" charset="0"/>
                            <a:cs typeface="Times New Roman" panose="02020603050405020304" pitchFamily="18" charset="0"/>
                          </a:rPr>
                          <m:t>−11,8−17,368</m:t>
                        </m:r>
                      </m:num>
                      <m:den>
                        <m:r>
                          <a:rPr lang="en-US" sz="2400" i="0">
                            <a:effectLst/>
                            <a:latin typeface="Cambria Math" panose="02040503050406030204" pitchFamily="18" charset="0"/>
                            <a:ea typeface="Calibri" panose="020F0502020204030204" pitchFamily="34" charset="0"/>
                            <a:cs typeface="Times New Roman" panose="02020603050405020304" pitchFamily="18" charset="0"/>
                          </a:rPr>
                          <m:t>−2 . 5,8</m:t>
                        </m:r>
                      </m:den>
                    </m:f>
                  </m:oMath>
                </a14:m>
                <a:r>
                  <a:rPr lang="en-US" sz="2000" dirty="0">
                    <a:effectLst/>
                    <a:latin typeface="Arial" panose="020B0604020202020204" pitchFamily="34" charset="0"/>
                    <a:ea typeface="Calibri" panose="020F0502020204030204" pitchFamily="34" charset="0"/>
                    <a:cs typeface="Arial" panose="020B0604020202020204" pitchFamily="34" charset="0"/>
                  </a:rPr>
                  <a:t> = 2,5 (</a:t>
                </a:r>
                <a:r>
                  <a:rPr lang="en-US" sz="2000" dirty="0" err="1">
                    <a:effectLst/>
                    <a:latin typeface="Arial" panose="020B0604020202020204" pitchFamily="34" charset="0"/>
                    <a:ea typeface="Calibri" panose="020F0502020204030204" pitchFamily="34" charset="0"/>
                    <a:cs typeface="Arial" panose="020B0604020202020204" pitchFamily="34" charset="0"/>
                  </a:rPr>
                  <a:t>thỏa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mãn</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a:lnSpc>
                    <a:spcPct val="200000"/>
                  </a:lnSpc>
                </a:pPr>
                <a:r>
                  <a:rPr lang="en-US" sz="2000" dirty="0" err="1">
                    <a:effectLst/>
                    <a:latin typeface="Arial" panose="020B0604020202020204" pitchFamily="34" charset="0"/>
                    <a:ea typeface="Calibri" panose="020F0502020204030204" pitchFamily="34" charset="0"/>
                    <a:cs typeface="Arial" panose="020B0604020202020204" pitchFamily="34" charset="0"/>
                  </a:rPr>
                  <a:t>Vậy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sau</a:t>
                </a:r>
                <a:r>
                  <a:rPr lang="en-US" sz="2000" dirty="0">
                    <a:effectLst/>
                    <a:latin typeface="Arial" panose="020B0604020202020204" pitchFamily="34" charset="0"/>
                    <a:ea typeface="Calibri" panose="020F0502020204030204" pitchFamily="34" charset="0"/>
                    <a:cs typeface="Arial" panose="020B0604020202020204" pitchFamily="34" charset="0"/>
                  </a:rPr>
                  <a:t> 2,5 </a:t>
                </a:r>
                <a:r>
                  <a:rPr lang="en-US" sz="2000" dirty="0" err="1">
                    <a:effectLst/>
                    <a:latin typeface="Arial" panose="020B0604020202020204" pitchFamily="34" charset="0"/>
                    <a:ea typeface="Calibri" panose="020F0502020204030204" pitchFamily="34" charset="0"/>
                    <a:cs typeface="Arial" panose="020B0604020202020204" pitchFamily="34" charset="0"/>
                  </a:rPr>
                  <a:t>giây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ném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bóng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thì</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quả</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bóng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chạm</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đất</a:t>
                </a:r>
                <a:r>
                  <a:rPr lang="en-US" sz="2000" dirty="0">
                    <a:effectLst/>
                    <a:latin typeface="Arial" panose="020B0604020202020204" pitchFamily="34" charset="0"/>
                    <a:ea typeface="Calibri" panose="020F0502020204030204" pitchFamily="34"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DC0D6783-0809-55B0-DB7C-E9270E4F5ACD}"/>
                  </a:ext>
                </a:extLst>
              </p:cNvPr>
              <p:cNvSpPr txBox="1">
                <a:spLocks noRot="1" noChangeAspect="1" noMove="1" noResize="1" noEditPoints="1" noAdjustHandles="1" noChangeArrowheads="1" noChangeShapeType="1" noTextEdit="1"/>
              </p:cNvSpPr>
              <p:nvPr/>
            </p:nvSpPr>
            <p:spPr>
              <a:xfrm>
                <a:off x="542365" y="268941"/>
                <a:ext cx="7772400" cy="3027880"/>
              </a:xfrm>
              <a:prstGeom prst="rect">
                <a:avLst/>
              </a:prstGeom>
              <a:blipFill>
                <a:blip r:embed="rId2"/>
                <a:stretch>
                  <a:fillRect l="-816" b="-2510"/>
                </a:stretch>
              </a:blipFill>
            </p:spPr>
            <p:txBody>
              <a:bodyPr/>
              <a:lstStyle/>
              <a:p>
                <a:r>
                  <a:rPr lang="en-VN">
                    <a:noFill/>
                  </a:rPr>
                  <a:t> </a:t>
                </a:r>
              </a:p>
            </p:txBody>
          </p:sp>
        </mc:Fallback>
      </mc:AlternateContent>
      <p:sp>
        <p:nvSpPr>
          <p:cNvPr id="2" name="Freeform 10">
            <a:extLst>
              <a:ext uri="{FF2B5EF4-FFF2-40B4-BE49-F238E27FC236}">
                <a16:creationId xmlns:a16="http://schemas.microsoft.com/office/drawing/2014/main" id="{3FAF7BEE-FBC3-1804-3271-EAE7A047D62E}"/>
              </a:ext>
            </a:extLst>
          </p:cNvPr>
          <p:cNvSpPr/>
          <p:nvPr/>
        </p:nvSpPr>
        <p:spPr>
          <a:xfrm>
            <a:off x="6911973" y="3296821"/>
            <a:ext cx="1849991" cy="1752600"/>
          </a:xfrm>
          <a:custGeom>
            <a:avLst/>
            <a:gdLst/>
            <a:ahLst/>
            <a:cxnLst/>
            <a:rect l="l" t="t" r="r" b="b"/>
            <a:pathLst>
              <a:path w="1849991" h="1752600">
                <a:moveTo>
                  <a:pt x="0" y="0"/>
                </a:moveTo>
                <a:lnTo>
                  <a:pt x="1849991" y="0"/>
                </a:lnTo>
                <a:lnTo>
                  <a:pt x="1849991" y="1752600"/>
                </a:lnTo>
                <a:lnTo>
                  <a:pt x="0" y="1752600"/>
                </a:lnTo>
                <a:lnTo>
                  <a:pt x="0" y="0"/>
                </a:lnTo>
                <a:close/>
              </a:path>
            </a:pathLst>
          </a:custGeom>
          <a:blipFill>
            <a:blip r:embed="rId3"/>
            <a:stretch>
              <a:fillRect b="-7711"/>
            </a:stretch>
          </a:blipFill>
        </p:spPr>
      </p:sp>
    </p:spTree>
    <p:extLst>
      <p:ext uri="{BB962C8B-B14F-4D97-AF65-F5344CB8AC3E}">
        <p14:creationId xmlns:p14="http://schemas.microsoft.com/office/powerpoint/2010/main" val="86190178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grpSp>
        <p:nvGrpSpPr>
          <p:cNvPr id="1780" name="Google Shape;1780;p51"/>
          <p:cNvGrpSpPr/>
          <p:nvPr/>
        </p:nvGrpSpPr>
        <p:grpSpPr>
          <a:xfrm rot="3094108" flipH="1">
            <a:off x="153047" y="1699618"/>
            <a:ext cx="733442" cy="745058"/>
            <a:chOff x="3474025" y="2296325"/>
            <a:chExt cx="238350" cy="242125"/>
          </a:xfrm>
        </p:grpSpPr>
        <p:sp>
          <p:nvSpPr>
            <p:cNvPr id="1781" name="Google Shape;1781;p51"/>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1"/>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1"/>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1"/>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1"/>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1"/>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1"/>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51"/>
          <p:cNvGrpSpPr/>
          <p:nvPr/>
        </p:nvGrpSpPr>
        <p:grpSpPr>
          <a:xfrm rot="6945188">
            <a:off x="3450506" y="4114904"/>
            <a:ext cx="730419" cy="741923"/>
            <a:chOff x="3474025" y="2296325"/>
            <a:chExt cx="238350" cy="242125"/>
          </a:xfrm>
        </p:grpSpPr>
        <p:sp>
          <p:nvSpPr>
            <p:cNvPr id="1797" name="Google Shape;1797;p51"/>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rgbClr val="F9D455"/>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1"/>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1"/>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1"/>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1"/>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1"/>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1"/>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2" name="Google Shape;1812;p51"/>
          <p:cNvSpPr/>
          <p:nvPr/>
        </p:nvSpPr>
        <p:spPr>
          <a:xfrm>
            <a:off x="634350" y="623400"/>
            <a:ext cx="7875300" cy="389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9" name="Google Shape;1819;p51"/>
          <p:cNvGrpSpPr/>
          <p:nvPr/>
        </p:nvGrpSpPr>
        <p:grpSpPr>
          <a:xfrm rot="-1495624" flipH="1">
            <a:off x="2838492" y="196809"/>
            <a:ext cx="817415" cy="830339"/>
            <a:chOff x="3474025" y="2296325"/>
            <a:chExt cx="238350" cy="242125"/>
          </a:xfrm>
        </p:grpSpPr>
        <p:sp>
          <p:nvSpPr>
            <p:cNvPr id="1820" name="Google Shape;1820;p51"/>
            <p:cNvSpPr/>
            <p:nvPr/>
          </p:nvSpPr>
          <p:spPr>
            <a:xfrm>
              <a:off x="3474025" y="2296325"/>
              <a:ext cx="238350" cy="242125"/>
            </a:xfrm>
            <a:custGeom>
              <a:avLst/>
              <a:gdLst/>
              <a:ahLst/>
              <a:cxnLst/>
              <a:rect l="l" t="t" r="r" b="b"/>
              <a:pathLst>
                <a:path w="9534" h="9685" extrusionOk="0">
                  <a:moveTo>
                    <a:pt x="9326" y="4474"/>
                  </a:moveTo>
                  <a:cubicBezTo>
                    <a:pt x="9534" y="7033"/>
                    <a:pt x="7658" y="9275"/>
                    <a:pt x="5143" y="9475"/>
                  </a:cubicBezTo>
                  <a:cubicBezTo>
                    <a:pt x="2628" y="9684"/>
                    <a:pt x="417" y="7771"/>
                    <a:pt x="209" y="5211"/>
                  </a:cubicBezTo>
                  <a:cubicBezTo>
                    <a:pt x="0" y="2650"/>
                    <a:pt x="1876" y="410"/>
                    <a:pt x="4391" y="201"/>
                  </a:cubicBezTo>
                  <a:cubicBezTo>
                    <a:pt x="6908" y="1"/>
                    <a:pt x="9117" y="1914"/>
                    <a:pt x="9326" y="4474"/>
                  </a:cubicBezTo>
                  <a:close/>
                </a:path>
              </a:pathLst>
            </a:custGeom>
            <a:solidFill>
              <a:schemeClr val="accent4"/>
            </a:solidFill>
            <a:ln w="28575" cap="flat" cmpd="sng">
              <a:solidFill>
                <a:schemeClr val="lt1"/>
              </a:solidFill>
              <a:prstDash val="solid"/>
              <a:round/>
              <a:headEnd type="none" w="sm" len="sm"/>
              <a:tailEnd type="none" w="sm" len="sm"/>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1"/>
            <p:cNvSpPr/>
            <p:nvPr/>
          </p:nvSpPr>
          <p:spPr>
            <a:xfrm>
              <a:off x="3510275" y="2400525"/>
              <a:ext cx="164550" cy="100900"/>
            </a:xfrm>
            <a:custGeom>
              <a:avLst/>
              <a:gdLst/>
              <a:ahLst/>
              <a:cxnLst/>
              <a:rect l="l" t="t" r="r" b="b"/>
              <a:pathLst>
                <a:path w="6582" h="4036" extrusionOk="0">
                  <a:moveTo>
                    <a:pt x="6565" y="618"/>
                  </a:moveTo>
                  <a:cubicBezTo>
                    <a:pt x="6574" y="508"/>
                    <a:pt x="6581" y="357"/>
                    <a:pt x="6551" y="216"/>
                  </a:cubicBezTo>
                  <a:cubicBezTo>
                    <a:pt x="6537" y="120"/>
                    <a:pt x="6455" y="45"/>
                    <a:pt x="6342" y="23"/>
                  </a:cubicBezTo>
                  <a:cubicBezTo>
                    <a:pt x="6201" y="0"/>
                    <a:pt x="6053" y="97"/>
                    <a:pt x="6022" y="240"/>
                  </a:cubicBezTo>
                  <a:lnTo>
                    <a:pt x="6022" y="254"/>
                  </a:lnTo>
                  <a:lnTo>
                    <a:pt x="6022" y="261"/>
                  </a:lnTo>
                  <a:cubicBezTo>
                    <a:pt x="6015" y="306"/>
                    <a:pt x="6015" y="357"/>
                    <a:pt x="6008" y="409"/>
                  </a:cubicBezTo>
                  <a:cubicBezTo>
                    <a:pt x="6001" y="484"/>
                    <a:pt x="6001" y="559"/>
                    <a:pt x="5985" y="633"/>
                  </a:cubicBezTo>
                  <a:lnTo>
                    <a:pt x="5978" y="700"/>
                  </a:lnTo>
                  <a:cubicBezTo>
                    <a:pt x="5963" y="842"/>
                    <a:pt x="5940" y="990"/>
                    <a:pt x="5904" y="1140"/>
                  </a:cubicBezTo>
                  <a:cubicBezTo>
                    <a:pt x="5651" y="2204"/>
                    <a:pt x="5018" y="2985"/>
                    <a:pt x="4163" y="3267"/>
                  </a:cubicBezTo>
                  <a:cubicBezTo>
                    <a:pt x="3886" y="3366"/>
                    <a:pt x="3611" y="3387"/>
                    <a:pt x="3373" y="3401"/>
                  </a:cubicBezTo>
                  <a:cubicBezTo>
                    <a:pt x="3209" y="3410"/>
                    <a:pt x="3046" y="3401"/>
                    <a:pt x="2882" y="3380"/>
                  </a:cubicBezTo>
                  <a:cubicBezTo>
                    <a:pt x="2003" y="3232"/>
                    <a:pt x="1223" y="2538"/>
                    <a:pt x="835" y="1570"/>
                  </a:cubicBezTo>
                  <a:cubicBezTo>
                    <a:pt x="746" y="1363"/>
                    <a:pt x="687" y="1140"/>
                    <a:pt x="619" y="909"/>
                  </a:cubicBezTo>
                  <a:cubicBezTo>
                    <a:pt x="605" y="865"/>
                    <a:pt x="597" y="811"/>
                    <a:pt x="581" y="767"/>
                  </a:cubicBezTo>
                  <a:cubicBezTo>
                    <a:pt x="530" y="597"/>
                    <a:pt x="344" y="463"/>
                    <a:pt x="179" y="543"/>
                  </a:cubicBezTo>
                  <a:cubicBezTo>
                    <a:pt x="1" y="625"/>
                    <a:pt x="24" y="820"/>
                    <a:pt x="69" y="976"/>
                  </a:cubicBezTo>
                  <a:cubicBezTo>
                    <a:pt x="165" y="1377"/>
                    <a:pt x="313" y="1749"/>
                    <a:pt x="492" y="2122"/>
                  </a:cubicBezTo>
                  <a:cubicBezTo>
                    <a:pt x="553" y="2249"/>
                    <a:pt x="605" y="2374"/>
                    <a:pt x="680" y="2494"/>
                  </a:cubicBezTo>
                  <a:cubicBezTo>
                    <a:pt x="858" y="2785"/>
                    <a:pt x="1148" y="3112"/>
                    <a:pt x="1467" y="3380"/>
                  </a:cubicBezTo>
                  <a:cubicBezTo>
                    <a:pt x="1841" y="3692"/>
                    <a:pt x="2309" y="3901"/>
                    <a:pt x="2814" y="3982"/>
                  </a:cubicBezTo>
                  <a:cubicBezTo>
                    <a:pt x="3068" y="4026"/>
                    <a:pt x="3329" y="4035"/>
                    <a:pt x="3582" y="4019"/>
                  </a:cubicBezTo>
                  <a:cubicBezTo>
                    <a:pt x="3968" y="3982"/>
                    <a:pt x="4407" y="3864"/>
                    <a:pt x="4750" y="3685"/>
                  </a:cubicBezTo>
                  <a:cubicBezTo>
                    <a:pt x="5740" y="3187"/>
                    <a:pt x="6469" y="1951"/>
                    <a:pt x="6565" y="6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1"/>
            <p:cNvSpPr/>
            <p:nvPr/>
          </p:nvSpPr>
          <p:spPr>
            <a:xfrm>
              <a:off x="3546000" y="2355875"/>
              <a:ext cx="27225" cy="53075"/>
            </a:xfrm>
            <a:custGeom>
              <a:avLst/>
              <a:gdLst/>
              <a:ahLst/>
              <a:cxnLst/>
              <a:rect l="l" t="t" r="r" b="b"/>
              <a:pathLst>
                <a:path w="1089" h="2123" extrusionOk="0">
                  <a:moveTo>
                    <a:pt x="612" y="2122"/>
                  </a:moveTo>
                  <a:cubicBezTo>
                    <a:pt x="522" y="2122"/>
                    <a:pt x="426" y="2077"/>
                    <a:pt x="351" y="1995"/>
                  </a:cubicBezTo>
                  <a:cubicBezTo>
                    <a:pt x="135" y="1758"/>
                    <a:pt x="76" y="1481"/>
                    <a:pt x="38" y="1213"/>
                  </a:cubicBezTo>
                  <a:cubicBezTo>
                    <a:pt x="1" y="961"/>
                    <a:pt x="10" y="731"/>
                    <a:pt x="54" y="522"/>
                  </a:cubicBezTo>
                  <a:cubicBezTo>
                    <a:pt x="99" y="343"/>
                    <a:pt x="158" y="216"/>
                    <a:pt x="254" y="113"/>
                  </a:cubicBezTo>
                  <a:cubicBezTo>
                    <a:pt x="313" y="38"/>
                    <a:pt x="396" y="0"/>
                    <a:pt x="485" y="0"/>
                  </a:cubicBezTo>
                  <a:cubicBezTo>
                    <a:pt x="581" y="0"/>
                    <a:pt x="671" y="52"/>
                    <a:pt x="739" y="134"/>
                  </a:cubicBezTo>
                  <a:cubicBezTo>
                    <a:pt x="955" y="439"/>
                    <a:pt x="1028" y="648"/>
                    <a:pt x="1058" y="1065"/>
                  </a:cubicBezTo>
                  <a:cubicBezTo>
                    <a:pt x="1089" y="1274"/>
                    <a:pt x="1058" y="1511"/>
                    <a:pt x="983" y="1727"/>
                  </a:cubicBezTo>
                  <a:cubicBezTo>
                    <a:pt x="955" y="1817"/>
                    <a:pt x="894" y="1913"/>
                    <a:pt x="814" y="2026"/>
                  </a:cubicBezTo>
                  <a:cubicBezTo>
                    <a:pt x="769" y="2092"/>
                    <a:pt x="694" y="2122"/>
                    <a:pt x="612" y="21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1"/>
            <p:cNvSpPr/>
            <p:nvPr/>
          </p:nvSpPr>
          <p:spPr>
            <a:xfrm>
              <a:off x="3607800" y="2351050"/>
              <a:ext cx="26825" cy="53025"/>
            </a:xfrm>
            <a:custGeom>
              <a:avLst/>
              <a:gdLst/>
              <a:ahLst/>
              <a:cxnLst/>
              <a:rect l="l" t="t" r="r" b="b"/>
              <a:pathLst>
                <a:path w="1073" h="2121" extrusionOk="0">
                  <a:moveTo>
                    <a:pt x="589" y="2120"/>
                  </a:moveTo>
                  <a:cubicBezTo>
                    <a:pt x="492" y="2120"/>
                    <a:pt x="396" y="2069"/>
                    <a:pt x="328" y="1979"/>
                  </a:cubicBezTo>
                  <a:cubicBezTo>
                    <a:pt x="246" y="1861"/>
                    <a:pt x="172" y="1718"/>
                    <a:pt x="97" y="1526"/>
                  </a:cubicBezTo>
                  <a:cubicBezTo>
                    <a:pt x="67" y="1429"/>
                    <a:pt x="46" y="1325"/>
                    <a:pt x="30" y="1236"/>
                  </a:cubicBezTo>
                  <a:cubicBezTo>
                    <a:pt x="22" y="1199"/>
                    <a:pt x="22" y="1168"/>
                    <a:pt x="15" y="1147"/>
                  </a:cubicBezTo>
                  <a:lnTo>
                    <a:pt x="8" y="1131"/>
                  </a:lnTo>
                  <a:lnTo>
                    <a:pt x="8" y="1116"/>
                  </a:lnTo>
                  <a:cubicBezTo>
                    <a:pt x="8" y="781"/>
                    <a:pt x="1" y="468"/>
                    <a:pt x="187" y="179"/>
                  </a:cubicBezTo>
                  <a:cubicBezTo>
                    <a:pt x="262" y="59"/>
                    <a:pt x="342" y="0"/>
                    <a:pt x="455" y="0"/>
                  </a:cubicBezTo>
                  <a:lnTo>
                    <a:pt x="455" y="0"/>
                  </a:lnTo>
                  <a:cubicBezTo>
                    <a:pt x="558" y="0"/>
                    <a:pt x="640" y="38"/>
                    <a:pt x="723" y="127"/>
                  </a:cubicBezTo>
                  <a:cubicBezTo>
                    <a:pt x="953" y="379"/>
                    <a:pt x="1012" y="684"/>
                    <a:pt x="1042" y="975"/>
                  </a:cubicBezTo>
                  <a:cubicBezTo>
                    <a:pt x="1066" y="1175"/>
                    <a:pt x="1073" y="1406"/>
                    <a:pt x="998" y="1645"/>
                  </a:cubicBezTo>
                  <a:cubicBezTo>
                    <a:pt x="953" y="1772"/>
                    <a:pt x="908" y="1906"/>
                    <a:pt x="812" y="2017"/>
                  </a:cubicBezTo>
                  <a:cubicBezTo>
                    <a:pt x="737" y="2106"/>
                    <a:pt x="648" y="2120"/>
                    <a:pt x="589" y="21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1"/>
            <p:cNvSpPr/>
            <p:nvPr/>
          </p:nvSpPr>
          <p:spPr>
            <a:xfrm>
              <a:off x="3578600" y="2308800"/>
              <a:ext cx="55625" cy="13250"/>
            </a:xfrm>
            <a:custGeom>
              <a:avLst/>
              <a:gdLst/>
              <a:ahLst/>
              <a:cxnLst/>
              <a:rect l="l" t="t" r="r" b="b"/>
              <a:pathLst>
                <a:path w="2225" h="530" extrusionOk="0">
                  <a:moveTo>
                    <a:pt x="724" y="0"/>
                  </a:moveTo>
                  <a:cubicBezTo>
                    <a:pt x="469" y="0"/>
                    <a:pt x="220" y="48"/>
                    <a:pt x="1" y="158"/>
                  </a:cubicBezTo>
                  <a:cubicBezTo>
                    <a:pt x="83" y="162"/>
                    <a:pt x="165" y="163"/>
                    <a:pt x="248" y="163"/>
                  </a:cubicBezTo>
                  <a:cubicBezTo>
                    <a:pt x="310" y="163"/>
                    <a:pt x="372" y="162"/>
                    <a:pt x="434" y="162"/>
                  </a:cubicBezTo>
                  <a:cubicBezTo>
                    <a:pt x="564" y="162"/>
                    <a:pt x="695" y="164"/>
                    <a:pt x="826" y="179"/>
                  </a:cubicBezTo>
                  <a:cubicBezTo>
                    <a:pt x="1094" y="209"/>
                    <a:pt x="1362" y="261"/>
                    <a:pt x="1630" y="336"/>
                  </a:cubicBezTo>
                  <a:cubicBezTo>
                    <a:pt x="1660" y="343"/>
                    <a:pt x="1689" y="350"/>
                    <a:pt x="1719" y="358"/>
                  </a:cubicBezTo>
                  <a:cubicBezTo>
                    <a:pt x="1750" y="365"/>
                    <a:pt x="1778" y="372"/>
                    <a:pt x="1808" y="381"/>
                  </a:cubicBezTo>
                  <a:cubicBezTo>
                    <a:pt x="1816" y="388"/>
                    <a:pt x="1832" y="395"/>
                    <a:pt x="1846" y="395"/>
                  </a:cubicBezTo>
                  <a:cubicBezTo>
                    <a:pt x="1860" y="402"/>
                    <a:pt x="1876" y="402"/>
                    <a:pt x="1883" y="409"/>
                  </a:cubicBezTo>
                  <a:cubicBezTo>
                    <a:pt x="1935" y="425"/>
                    <a:pt x="1987" y="440"/>
                    <a:pt x="2025" y="454"/>
                  </a:cubicBezTo>
                  <a:cubicBezTo>
                    <a:pt x="2069" y="470"/>
                    <a:pt x="2107" y="484"/>
                    <a:pt x="2135" y="492"/>
                  </a:cubicBezTo>
                  <a:cubicBezTo>
                    <a:pt x="2166" y="506"/>
                    <a:pt x="2189" y="515"/>
                    <a:pt x="2203" y="522"/>
                  </a:cubicBezTo>
                  <a:cubicBezTo>
                    <a:pt x="2218" y="529"/>
                    <a:pt x="2225" y="529"/>
                    <a:pt x="2225" y="529"/>
                  </a:cubicBezTo>
                  <a:lnTo>
                    <a:pt x="2210" y="515"/>
                  </a:lnTo>
                  <a:cubicBezTo>
                    <a:pt x="2196" y="499"/>
                    <a:pt x="2173" y="484"/>
                    <a:pt x="2151" y="461"/>
                  </a:cubicBezTo>
                  <a:cubicBezTo>
                    <a:pt x="2128" y="447"/>
                    <a:pt x="2091" y="425"/>
                    <a:pt x="2055" y="395"/>
                  </a:cubicBezTo>
                  <a:cubicBezTo>
                    <a:pt x="2017" y="372"/>
                    <a:pt x="1973" y="343"/>
                    <a:pt x="1928" y="320"/>
                  </a:cubicBezTo>
                  <a:cubicBezTo>
                    <a:pt x="1584" y="130"/>
                    <a:pt x="1146" y="0"/>
                    <a:pt x="72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1"/>
            <p:cNvSpPr/>
            <p:nvPr/>
          </p:nvSpPr>
          <p:spPr>
            <a:xfrm>
              <a:off x="3621200" y="2511800"/>
              <a:ext cx="16375" cy="8950"/>
            </a:xfrm>
            <a:custGeom>
              <a:avLst/>
              <a:gdLst/>
              <a:ahLst/>
              <a:cxnLst/>
              <a:rect l="l" t="t" r="r" b="b"/>
              <a:pathLst>
                <a:path w="655" h="358" extrusionOk="0">
                  <a:moveTo>
                    <a:pt x="640" y="1"/>
                  </a:moveTo>
                  <a:cubicBezTo>
                    <a:pt x="633" y="1"/>
                    <a:pt x="626" y="1"/>
                    <a:pt x="610" y="8"/>
                  </a:cubicBezTo>
                  <a:cubicBezTo>
                    <a:pt x="603" y="8"/>
                    <a:pt x="589" y="8"/>
                    <a:pt x="574" y="15"/>
                  </a:cubicBezTo>
                  <a:cubicBezTo>
                    <a:pt x="558" y="15"/>
                    <a:pt x="544" y="15"/>
                    <a:pt x="521" y="22"/>
                  </a:cubicBezTo>
                  <a:cubicBezTo>
                    <a:pt x="506" y="22"/>
                    <a:pt x="485" y="31"/>
                    <a:pt x="469" y="31"/>
                  </a:cubicBezTo>
                  <a:cubicBezTo>
                    <a:pt x="455" y="38"/>
                    <a:pt x="431" y="45"/>
                    <a:pt x="410" y="45"/>
                  </a:cubicBezTo>
                  <a:cubicBezTo>
                    <a:pt x="396" y="52"/>
                    <a:pt x="372" y="60"/>
                    <a:pt x="358" y="67"/>
                  </a:cubicBezTo>
                  <a:cubicBezTo>
                    <a:pt x="335" y="76"/>
                    <a:pt x="313" y="83"/>
                    <a:pt x="297" y="90"/>
                  </a:cubicBezTo>
                  <a:cubicBezTo>
                    <a:pt x="276" y="97"/>
                    <a:pt x="262" y="111"/>
                    <a:pt x="238" y="120"/>
                  </a:cubicBezTo>
                  <a:cubicBezTo>
                    <a:pt x="224" y="135"/>
                    <a:pt x="201" y="142"/>
                    <a:pt x="179" y="149"/>
                  </a:cubicBezTo>
                  <a:cubicBezTo>
                    <a:pt x="163" y="165"/>
                    <a:pt x="149" y="179"/>
                    <a:pt x="135" y="186"/>
                  </a:cubicBezTo>
                  <a:cubicBezTo>
                    <a:pt x="112" y="201"/>
                    <a:pt x="97" y="217"/>
                    <a:pt x="90" y="224"/>
                  </a:cubicBezTo>
                  <a:cubicBezTo>
                    <a:pt x="60" y="254"/>
                    <a:pt x="38" y="276"/>
                    <a:pt x="22" y="299"/>
                  </a:cubicBezTo>
                  <a:cubicBezTo>
                    <a:pt x="15" y="306"/>
                    <a:pt x="8" y="313"/>
                    <a:pt x="8" y="320"/>
                  </a:cubicBezTo>
                  <a:lnTo>
                    <a:pt x="1" y="327"/>
                  </a:lnTo>
                  <a:lnTo>
                    <a:pt x="8" y="335"/>
                  </a:lnTo>
                  <a:cubicBezTo>
                    <a:pt x="15" y="335"/>
                    <a:pt x="29" y="344"/>
                    <a:pt x="38" y="344"/>
                  </a:cubicBezTo>
                  <a:cubicBezTo>
                    <a:pt x="60" y="351"/>
                    <a:pt x="97" y="358"/>
                    <a:pt x="135" y="358"/>
                  </a:cubicBezTo>
                  <a:lnTo>
                    <a:pt x="194" y="358"/>
                  </a:lnTo>
                  <a:cubicBezTo>
                    <a:pt x="217" y="358"/>
                    <a:pt x="238" y="358"/>
                    <a:pt x="262" y="351"/>
                  </a:cubicBezTo>
                  <a:cubicBezTo>
                    <a:pt x="283" y="351"/>
                    <a:pt x="306" y="344"/>
                    <a:pt x="328" y="335"/>
                  </a:cubicBezTo>
                  <a:cubicBezTo>
                    <a:pt x="351" y="327"/>
                    <a:pt x="372" y="320"/>
                    <a:pt x="396" y="313"/>
                  </a:cubicBezTo>
                  <a:cubicBezTo>
                    <a:pt x="417" y="306"/>
                    <a:pt x="440" y="290"/>
                    <a:pt x="462" y="276"/>
                  </a:cubicBezTo>
                  <a:cubicBezTo>
                    <a:pt x="485" y="268"/>
                    <a:pt x="499" y="254"/>
                    <a:pt x="521" y="231"/>
                  </a:cubicBezTo>
                  <a:cubicBezTo>
                    <a:pt x="537" y="217"/>
                    <a:pt x="558" y="201"/>
                    <a:pt x="565" y="186"/>
                  </a:cubicBezTo>
                  <a:cubicBezTo>
                    <a:pt x="581" y="165"/>
                    <a:pt x="596" y="149"/>
                    <a:pt x="610" y="135"/>
                  </a:cubicBezTo>
                  <a:cubicBezTo>
                    <a:pt x="610" y="127"/>
                    <a:pt x="619" y="120"/>
                    <a:pt x="619" y="111"/>
                  </a:cubicBezTo>
                  <a:cubicBezTo>
                    <a:pt x="626" y="97"/>
                    <a:pt x="633" y="90"/>
                    <a:pt x="633" y="83"/>
                  </a:cubicBezTo>
                  <a:cubicBezTo>
                    <a:pt x="640" y="67"/>
                    <a:pt x="640" y="52"/>
                    <a:pt x="647" y="45"/>
                  </a:cubicBezTo>
                  <a:cubicBezTo>
                    <a:pt x="647" y="31"/>
                    <a:pt x="647" y="22"/>
                    <a:pt x="655" y="15"/>
                  </a:cubicBezTo>
                  <a:lnTo>
                    <a:pt x="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1"/>
            <p:cNvSpPr/>
            <p:nvPr/>
          </p:nvSpPr>
          <p:spPr>
            <a:xfrm>
              <a:off x="3670875" y="2441825"/>
              <a:ext cx="20700" cy="43575"/>
            </a:xfrm>
            <a:custGeom>
              <a:avLst/>
              <a:gdLst/>
              <a:ahLst/>
              <a:cxnLst/>
              <a:rect l="l" t="t" r="r" b="b"/>
              <a:pathLst>
                <a:path w="828" h="1743" extrusionOk="0">
                  <a:moveTo>
                    <a:pt x="820" y="1"/>
                  </a:moveTo>
                  <a:cubicBezTo>
                    <a:pt x="820" y="1"/>
                    <a:pt x="811" y="8"/>
                    <a:pt x="811" y="24"/>
                  </a:cubicBezTo>
                  <a:cubicBezTo>
                    <a:pt x="804" y="38"/>
                    <a:pt x="797" y="61"/>
                    <a:pt x="790" y="83"/>
                  </a:cubicBezTo>
                  <a:cubicBezTo>
                    <a:pt x="783" y="113"/>
                    <a:pt x="766" y="142"/>
                    <a:pt x="759" y="172"/>
                  </a:cubicBezTo>
                  <a:cubicBezTo>
                    <a:pt x="611" y="626"/>
                    <a:pt x="381" y="1058"/>
                    <a:pt x="150" y="1474"/>
                  </a:cubicBezTo>
                  <a:cubicBezTo>
                    <a:pt x="127" y="1512"/>
                    <a:pt x="106" y="1549"/>
                    <a:pt x="89" y="1580"/>
                  </a:cubicBezTo>
                  <a:cubicBezTo>
                    <a:pt x="68" y="1615"/>
                    <a:pt x="52" y="1646"/>
                    <a:pt x="45" y="1669"/>
                  </a:cubicBezTo>
                  <a:cubicBezTo>
                    <a:pt x="31" y="1690"/>
                    <a:pt x="16" y="1705"/>
                    <a:pt x="7" y="1721"/>
                  </a:cubicBezTo>
                  <a:cubicBezTo>
                    <a:pt x="0" y="1735"/>
                    <a:pt x="0" y="1742"/>
                    <a:pt x="0" y="1742"/>
                  </a:cubicBezTo>
                  <a:cubicBezTo>
                    <a:pt x="0" y="1742"/>
                    <a:pt x="7" y="1735"/>
                    <a:pt x="16" y="1728"/>
                  </a:cubicBezTo>
                  <a:cubicBezTo>
                    <a:pt x="31" y="1721"/>
                    <a:pt x="45" y="1705"/>
                    <a:pt x="68" y="1690"/>
                  </a:cubicBezTo>
                  <a:cubicBezTo>
                    <a:pt x="89" y="1669"/>
                    <a:pt x="113" y="1646"/>
                    <a:pt x="141" y="1624"/>
                  </a:cubicBezTo>
                  <a:cubicBezTo>
                    <a:pt x="491" y="1274"/>
                    <a:pt x="759" y="811"/>
                    <a:pt x="811" y="313"/>
                  </a:cubicBezTo>
                  <a:cubicBezTo>
                    <a:pt x="811" y="292"/>
                    <a:pt x="820" y="268"/>
                    <a:pt x="820" y="247"/>
                  </a:cubicBezTo>
                  <a:lnTo>
                    <a:pt x="820" y="186"/>
                  </a:lnTo>
                  <a:cubicBezTo>
                    <a:pt x="827" y="151"/>
                    <a:pt x="827" y="113"/>
                    <a:pt x="820" y="90"/>
                  </a:cubicBezTo>
                  <a:lnTo>
                    <a:pt x="820" y="24"/>
                  </a:lnTo>
                  <a:lnTo>
                    <a:pt x="820" y="1"/>
                  </a:ln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51"/>
          <p:cNvGrpSpPr/>
          <p:nvPr/>
        </p:nvGrpSpPr>
        <p:grpSpPr>
          <a:xfrm rot="489799">
            <a:off x="7565602" y="337832"/>
            <a:ext cx="1149151" cy="1156977"/>
            <a:chOff x="2174606" y="767713"/>
            <a:chExt cx="736013" cy="741024"/>
          </a:xfrm>
        </p:grpSpPr>
        <p:sp>
          <p:nvSpPr>
            <p:cNvPr id="1828" name="Google Shape;1828;p51"/>
            <p:cNvSpPr/>
            <p:nvPr/>
          </p:nvSpPr>
          <p:spPr>
            <a:xfrm>
              <a:off x="2174606" y="767713"/>
              <a:ext cx="736013" cy="741024"/>
            </a:xfrm>
            <a:custGeom>
              <a:avLst/>
              <a:gdLst/>
              <a:ahLst/>
              <a:cxnLst/>
              <a:rect l="l" t="t" r="r" b="b"/>
              <a:pathLst>
                <a:path w="38329" h="38590" extrusionOk="0">
                  <a:moveTo>
                    <a:pt x="2744" y="0"/>
                  </a:moveTo>
                  <a:cubicBezTo>
                    <a:pt x="1231" y="0"/>
                    <a:pt x="1" y="1243"/>
                    <a:pt x="1" y="2767"/>
                  </a:cubicBezTo>
                  <a:lnTo>
                    <a:pt x="1" y="35766"/>
                  </a:lnTo>
                  <a:cubicBezTo>
                    <a:pt x="1" y="37290"/>
                    <a:pt x="1231" y="38533"/>
                    <a:pt x="2744" y="38533"/>
                  </a:cubicBezTo>
                  <a:lnTo>
                    <a:pt x="10827" y="38533"/>
                  </a:lnTo>
                  <a:cubicBezTo>
                    <a:pt x="11105" y="38533"/>
                    <a:pt x="11369" y="38488"/>
                    <a:pt x="11618" y="38415"/>
                  </a:cubicBezTo>
                  <a:cubicBezTo>
                    <a:pt x="11850" y="38488"/>
                    <a:pt x="12098" y="38533"/>
                    <a:pt x="12351" y="38533"/>
                  </a:cubicBezTo>
                  <a:lnTo>
                    <a:pt x="18504" y="38533"/>
                  </a:lnTo>
                  <a:cubicBezTo>
                    <a:pt x="18702" y="38533"/>
                    <a:pt x="18888" y="38504"/>
                    <a:pt x="19075" y="38465"/>
                  </a:cubicBezTo>
                  <a:cubicBezTo>
                    <a:pt x="19250" y="38504"/>
                    <a:pt x="19430" y="38533"/>
                    <a:pt x="19617" y="38533"/>
                  </a:cubicBezTo>
                  <a:lnTo>
                    <a:pt x="25979" y="38533"/>
                  </a:lnTo>
                  <a:cubicBezTo>
                    <a:pt x="26198" y="38533"/>
                    <a:pt x="26419" y="38499"/>
                    <a:pt x="26628" y="38442"/>
                  </a:cubicBezTo>
                  <a:cubicBezTo>
                    <a:pt x="26899" y="38538"/>
                    <a:pt x="27193" y="38590"/>
                    <a:pt x="27503" y="38590"/>
                  </a:cubicBezTo>
                  <a:lnTo>
                    <a:pt x="29275" y="38590"/>
                  </a:lnTo>
                  <a:cubicBezTo>
                    <a:pt x="29433" y="38590"/>
                    <a:pt x="29590" y="38567"/>
                    <a:pt x="29738" y="38533"/>
                  </a:cubicBezTo>
                  <a:lnTo>
                    <a:pt x="35580" y="38533"/>
                  </a:lnTo>
                  <a:cubicBezTo>
                    <a:pt x="37093" y="38533"/>
                    <a:pt x="38329" y="37290"/>
                    <a:pt x="38329" y="35761"/>
                  </a:cubicBezTo>
                  <a:lnTo>
                    <a:pt x="38329" y="2767"/>
                  </a:lnTo>
                  <a:cubicBezTo>
                    <a:pt x="38329" y="1243"/>
                    <a:pt x="37093" y="0"/>
                    <a:pt x="35580" y="0"/>
                  </a:cubicBezTo>
                  <a:lnTo>
                    <a:pt x="27503" y="0"/>
                  </a:lnTo>
                  <a:cubicBezTo>
                    <a:pt x="25984" y="0"/>
                    <a:pt x="24754" y="1243"/>
                    <a:pt x="24754" y="2767"/>
                  </a:cubicBezTo>
                  <a:lnTo>
                    <a:pt x="24754" y="6583"/>
                  </a:lnTo>
                  <a:lnTo>
                    <a:pt x="21045" y="6583"/>
                  </a:lnTo>
                  <a:lnTo>
                    <a:pt x="21045" y="5364"/>
                  </a:lnTo>
                  <a:cubicBezTo>
                    <a:pt x="21045" y="3873"/>
                    <a:pt x="19904" y="2660"/>
                    <a:pt x="18504" y="2660"/>
                  </a:cubicBezTo>
                  <a:lnTo>
                    <a:pt x="14463" y="2660"/>
                  </a:lnTo>
                  <a:cubicBezTo>
                    <a:pt x="14328" y="2631"/>
                    <a:pt x="14180" y="2615"/>
                    <a:pt x="14034" y="2615"/>
                  </a:cubicBezTo>
                  <a:lnTo>
                    <a:pt x="13570" y="2615"/>
                  </a:lnTo>
                  <a:cubicBezTo>
                    <a:pt x="13492" y="1159"/>
                    <a:pt x="12290" y="0"/>
                    <a:pt x="10827" y="0"/>
                  </a:cubicBezTo>
                  <a:close/>
                </a:path>
              </a:pathLst>
            </a:cu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1"/>
            <p:cNvSpPr/>
            <p:nvPr/>
          </p:nvSpPr>
          <p:spPr>
            <a:xfrm>
              <a:off x="2210706" y="803814"/>
              <a:ext cx="188511" cy="667748"/>
            </a:xfrm>
            <a:custGeom>
              <a:avLst/>
              <a:gdLst/>
              <a:ahLst/>
              <a:cxnLst/>
              <a:rect l="l" t="t" r="r" b="b"/>
              <a:pathLst>
                <a:path w="9817" h="34774" extrusionOk="0">
                  <a:moveTo>
                    <a:pt x="864" y="1"/>
                  </a:moveTo>
                  <a:cubicBezTo>
                    <a:pt x="390" y="1"/>
                    <a:pt x="0" y="396"/>
                    <a:pt x="0" y="887"/>
                  </a:cubicBezTo>
                  <a:lnTo>
                    <a:pt x="0" y="33881"/>
                  </a:lnTo>
                  <a:cubicBezTo>
                    <a:pt x="0" y="34373"/>
                    <a:pt x="390" y="34774"/>
                    <a:pt x="864" y="34774"/>
                  </a:cubicBezTo>
                  <a:lnTo>
                    <a:pt x="8947" y="34774"/>
                  </a:lnTo>
                  <a:cubicBezTo>
                    <a:pt x="9428" y="34774"/>
                    <a:pt x="9817" y="34373"/>
                    <a:pt x="9817" y="33881"/>
                  </a:cubicBezTo>
                  <a:lnTo>
                    <a:pt x="9817" y="887"/>
                  </a:lnTo>
                  <a:cubicBezTo>
                    <a:pt x="9817" y="396"/>
                    <a:pt x="9428" y="1"/>
                    <a:pt x="8947"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1"/>
            <p:cNvSpPr/>
            <p:nvPr/>
          </p:nvSpPr>
          <p:spPr>
            <a:xfrm>
              <a:off x="2210706" y="803814"/>
              <a:ext cx="188511" cy="667748"/>
            </a:xfrm>
            <a:custGeom>
              <a:avLst/>
              <a:gdLst/>
              <a:ahLst/>
              <a:cxnLst/>
              <a:rect l="l" t="t" r="r" b="b"/>
              <a:pathLst>
                <a:path w="9817" h="34774" extrusionOk="0">
                  <a:moveTo>
                    <a:pt x="864" y="1"/>
                  </a:moveTo>
                  <a:cubicBezTo>
                    <a:pt x="390" y="1"/>
                    <a:pt x="0" y="396"/>
                    <a:pt x="0" y="887"/>
                  </a:cubicBezTo>
                  <a:lnTo>
                    <a:pt x="0" y="33881"/>
                  </a:lnTo>
                  <a:cubicBezTo>
                    <a:pt x="0" y="34373"/>
                    <a:pt x="390" y="34774"/>
                    <a:pt x="864" y="34774"/>
                  </a:cubicBezTo>
                  <a:lnTo>
                    <a:pt x="8947" y="34774"/>
                  </a:lnTo>
                  <a:cubicBezTo>
                    <a:pt x="9428" y="34774"/>
                    <a:pt x="9817" y="34373"/>
                    <a:pt x="9817" y="33881"/>
                  </a:cubicBezTo>
                  <a:lnTo>
                    <a:pt x="9817" y="887"/>
                  </a:lnTo>
                  <a:cubicBezTo>
                    <a:pt x="9817" y="396"/>
                    <a:pt x="9428" y="1"/>
                    <a:pt x="8947" y="1"/>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1"/>
            <p:cNvSpPr/>
            <p:nvPr/>
          </p:nvSpPr>
          <p:spPr>
            <a:xfrm>
              <a:off x="2399198" y="854854"/>
              <a:ext cx="143443" cy="616707"/>
            </a:xfrm>
            <a:custGeom>
              <a:avLst/>
              <a:gdLst/>
              <a:ahLst/>
              <a:cxnLst/>
              <a:rect l="l" t="t" r="r" b="b"/>
              <a:pathLst>
                <a:path w="7470" h="32116" extrusionOk="0">
                  <a:moveTo>
                    <a:pt x="655" y="1"/>
                  </a:moveTo>
                  <a:cubicBezTo>
                    <a:pt x="295" y="1"/>
                    <a:pt x="1" y="368"/>
                    <a:pt x="1" y="826"/>
                  </a:cubicBezTo>
                  <a:lnTo>
                    <a:pt x="1" y="31291"/>
                  </a:lnTo>
                  <a:cubicBezTo>
                    <a:pt x="1" y="31749"/>
                    <a:pt x="295" y="32116"/>
                    <a:pt x="655" y="32116"/>
                  </a:cubicBezTo>
                  <a:lnTo>
                    <a:pt x="6808" y="32116"/>
                  </a:lnTo>
                  <a:cubicBezTo>
                    <a:pt x="7176" y="32116"/>
                    <a:pt x="7470" y="31749"/>
                    <a:pt x="7470" y="31291"/>
                  </a:cubicBezTo>
                  <a:lnTo>
                    <a:pt x="7470" y="826"/>
                  </a:lnTo>
                  <a:cubicBezTo>
                    <a:pt x="7470" y="368"/>
                    <a:pt x="7176" y="1"/>
                    <a:pt x="6808" y="1"/>
                  </a:cubicBez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1"/>
            <p:cNvSpPr/>
            <p:nvPr/>
          </p:nvSpPr>
          <p:spPr>
            <a:xfrm>
              <a:off x="2542622" y="930205"/>
              <a:ext cx="143423" cy="541357"/>
            </a:xfrm>
            <a:custGeom>
              <a:avLst/>
              <a:gdLst/>
              <a:ahLst/>
              <a:cxnLst/>
              <a:rect l="l" t="t" r="r" b="b"/>
              <a:pathLst>
                <a:path w="7469" h="28192" extrusionOk="0">
                  <a:moveTo>
                    <a:pt x="660" y="0"/>
                  </a:moveTo>
                  <a:cubicBezTo>
                    <a:pt x="293" y="0"/>
                    <a:pt x="1" y="323"/>
                    <a:pt x="1" y="724"/>
                  </a:cubicBezTo>
                  <a:lnTo>
                    <a:pt x="1" y="27468"/>
                  </a:lnTo>
                  <a:cubicBezTo>
                    <a:pt x="1" y="27869"/>
                    <a:pt x="293" y="28192"/>
                    <a:pt x="660" y="28192"/>
                  </a:cubicBezTo>
                  <a:lnTo>
                    <a:pt x="6814" y="28192"/>
                  </a:lnTo>
                  <a:cubicBezTo>
                    <a:pt x="7174" y="28192"/>
                    <a:pt x="7468" y="27869"/>
                    <a:pt x="7468" y="27468"/>
                  </a:cubicBezTo>
                  <a:lnTo>
                    <a:pt x="7468" y="724"/>
                  </a:lnTo>
                  <a:cubicBezTo>
                    <a:pt x="7468" y="323"/>
                    <a:pt x="7174" y="0"/>
                    <a:pt x="6814" y="0"/>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1"/>
            <p:cNvSpPr/>
            <p:nvPr/>
          </p:nvSpPr>
          <p:spPr>
            <a:xfrm>
              <a:off x="2686026" y="803814"/>
              <a:ext cx="188511" cy="667748"/>
            </a:xfrm>
            <a:custGeom>
              <a:avLst/>
              <a:gdLst/>
              <a:ahLst/>
              <a:cxnLst/>
              <a:rect l="l" t="t" r="r" b="b"/>
              <a:pathLst>
                <a:path w="9817" h="34774" extrusionOk="0">
                  <a:moveTo>
                    <a:pt x="870" y="1"/>
                  </a:moveTo>
                  <a:cubicBezTo>
                    <a:pt x="390" y="1"/>
                    <a:pt x="0" y="396"/>
                    <a:pt x="0" y="887"/>
                  </a:cubicBezTo>
                  <a:lnTo>
                    <a:pt x="0" y="33881"/>
                  </a:lnTo>
                  <a:cubicBezTo>
                    <a:pt x="0" y="34373"/>
                    <a:pt x="390" y="34774"/>
                    <a:pt x="870" y="34774"/>
                  </a:cubicBezTo>
                  <a:lnTo>
                    <a:pt x="8947" y="34774"/>
                  </a:lnTo>
                  <a:cubicBezTo>
                    <a:pt x="9427" y="34774"/>
                    <a:pt x="9817" y="34373"/>
                    <a:pt x="9817" y="33881"/>
                  </a:cubicBezTo>
                  <a:lnTo>
                    <a:pt x="9817" y="887"/>
                  </a:lnTo>
                  <a:cubicBezTo>
                    <a:pt x="9817" y="396"/>
                    <a:pt x="9427" y="1"/>
                    <a:pt x="8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1"/>
            <p:cNvSpPr/>
            <p:nvPr/>
          </p:nvSpPr>
          <p:spPr>
            <a:xfrm>
              <a:off x="2686026" y="804908"/>
              <a:ext cx="50733" cy="667729"/>
            </a:xfrm>
            <a:custGeom>
              <a:avLst/>
              <a:gdLst/>
              <a:ahLst/>
              <a:cxnLst/>
              <a:rect l="l" t="t" r="r" b="b"/>
              <a:pathLst>
                <a:path w="2642" h="34773" extrusionOk="0">
                  <a:moveTo>
                    <a:pt x="870" y="1"/>
                  </a:moveTo>
                  <a:cubicBezTo>
                    <a:pt x="390" y="1"/>
                    <a:pt x="0" y="395"/>
                    <a:pt x="0" y="887"/>
                  </a:cubicBezTo>
                  <a:lnTo>
                    <a:pt x="0" y="33886"/>
                  </a:lnTo>
                  <a:cubicBezTo>
                    <a:pt x="0" y="34378"/>
                    <a:pt x="390" y="34772"/>
                    <a:pt x="870" y="34772"/>
                  </a:cubicBezTo>
                  <a:lnTo>
                    <a:pt x="2642" y="34772"/>
                  </a:lnTo>
                  <a:lnTo>
                    <a:pt x="2642" y="1"/>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1"/>
            <p:cNvSpPr/>
            <p:nvPr/>
          </p:nvSpPr>
          <p:spPr>
            <a:xfrm>
              <a:off x="2686026" y="1387109"/>
              <a:ext cx="188511" cy="23427"/>
            </a:xfrm>
            <a:custGeom>
              <a:avLst/>
              <a:gdLst/>
              <a:ahLst/>
              <a:cxnLst/>
              <a:rect l="l" t="t" r="r" b="b"/>
              <a:pathLst>
                <a:path w="9817" h="1220" extrusionOk="0">
                  <a:moveTo>
                    <a:pt x="0" y="0"/>
                  </a:moveTo>
                  <a:lnTo>
                    <a:pt x="0" y="1219"/>
                  </a:lnTo>
                  <a:lnTo>
                    <a:pt x="9817" y="1219"/>
                  </a:lnTo>
                  <a:lnTo>
                    <a:pt x="9817"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1"/>
            <p:cNvSpPr/>
            <p:nvPr/>
          </p:nvSpPr>
          <p:spPr>
            <a:xfrm>
              <a:off x="2686026" y="1348070"/>
              <a:ext cx="188511" cy="23331"/>
            </a:xfrm>
            <a:custGeom>
              <a:avLst/>
              <a:gdLst/>
              <a:ahLst/>
              <a:cxnLst/>
              <a:rect l="l" t="t" r="r" b="b"/>
              <a:pathLst>
                <a:path w="9817" h="1215" extrusionOk="0">
                  <a:moveTo>
                    <a:pt x="0" y="1"/>
                  </a:moveTo>
                  <a:lnTo>
                    <a:pt x="0" y="1215"/>
                  </a:lnTo>
                  <a:lnTo>
                    <a:pt x="9817" y="1215"/>
                  </a:lnTo>
                  <a:lnTo>
                    <a:pt x="9817"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1"/>
            <p:cNvSpPr/>
            <p:nvPr/>
          </p:nvSpPr>
          <p:spPr>
            <a:xfrm>
              <a:off x="2686026" y="1308955"/>
              <a:ext cx="188511" cy="23427"/>
            </a:xfrm>
            <a:custGeom>
              <a:avLst/>
              <a:gdLst/>
              <a:ahLst/>
              <a:cxnLst/>
              <a:rect l="l" t="t" r="r" b="b"/>
              <a:pathLst>
                <a:path w="9817" h="1220" extrusionOk="0">
                  <a:moveTo>
                    <a:pt x="0" y="0"/>
                  </a:moveTo>
                  <a:lnTo>
                    <a:pt x="0" y="1220"/>
                  </a:lnTo>
                  <a:lnTo>
                    <a:pt x="9817" y="1220"/>
                  </a:lnTo>
                  <a:lnTo>
                    <a:pt x="9817"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1"/>
            <p:cNvSpPr/>
            <p:nvPr/>
          </p:nvSpPr>
          <p:spPr>
            <a:xfrm>
              <a:off x="2738257" y="871906"/>
              <a:ext cx="84049" cy="84126"/>
            </a:xfrm>
            <a:custGeom>
              <a:avLst/>
              <a:gdLst/>
              <a:ahLst/>
              <a:cxnLst/>
              <a:rect l="l" t="t" r="r" b="b"/>
              <a:pathLst>
                <a:path w="4377" h="4381" extrusionOk="0">
                  <a:moveTo>
                    <a:pt x="2186" y="0"/>
                  </a:moveTo>
                  <a:cubicBezTo>
                    <a:pt x="977" y="0"/>
                    <a:pt x="0" y="982"/>
                    <a:pt x="0" y="2189"/>
                  </a:cubicBezTo>
                  <a:cubicBezTo>
                    <a:pt x="0" y="3398"/>
                    <a:pt x="977" y="4380"/>
                    <a:pt x="2186" y="4380"/>
                  </a:cubicBezTo>
                  <a:cubicBezTo>
                    <a:pt x="3394" y="4380"/>
                    <a:pt x="4376" y="3398"/>
                    <a:pt x="4376" y="2189"/>
                  </a:cubicBezTo>
                  <a:cubicBezTo>
                    <a:pt x="4376" y="982"/>
                    <a:pt x="3394" y="0"/>
                    <a:pt x="2186" y="0"/>
                  </a:cubicBez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1"/>
            <p:cNvSpPr/>
            <p:nvPr/>
          </p:nvSpPr>
          <p:spPr>
            <a:xfrm>
              <a:off x="2542622" y="930205"/>
              <a:ext cx="26442" cy="541357"/>
            </a:xfrm>
            <a:custGeom>
              <a:avLst/>
              <a:gdLst/>
              <a:ahLst/>
              <a:cxnLst/>
              <a:rect l="l" t="t" r="r" b="b"/>
              <a:pathLst>
                <a:path w="1377" h="28192" extrusionOk="0">
                  <a:moveTo>
                    <a:pt x="452" y="0"/>
                  </a:moveTo>
                  <a:cubicBezTo>
                    <a:pt x="204" y="0"/>
                    <a:pt x="1" y="323"/>
                    <a:pt x="1" y="724"/>
                  </a:cubicBezTo>
                  <a:lnTo>
                    <a:pt x="1" y="27468"/>
                  </a:lnTo>
                  <a:cubicBezTo>
                    <a:pt x="1" y="27869"/>
                    <a:pt x="204" y="28192"/>
                    <a:pt x="452" y="28192"/>
                  </a:cubicBezTo>
                  <a:lnTo>
                    <a:pt x="1377" y="28192"/>
                  </a:lnTo>
                  <a:lnTo>
                    <a:pt x="1377"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1"/>
            <p:cNvSpPr/>
            <p:nvPr/>
          </p:nvSpPr>
          <p:spPr>
            <a:xfrm>
              <a:off x="2542622" y="972162"/>
              <a:ext cx="143423" cy="263727"/>
            </a:xfrm>
            <a:custGeom>
              <a:avLst/>
              <a:gdLst/>
              <a:ahLst/>
              <a:cxnLst/>
              <a:rect l="l" t="t" r="r" b="b"/>
              <a:pathLst>
                <a:path w="7469" h="13734" extrusionOk="0">
                  <a:moveTo>
                    <a:pt x="1" y="0"/>
                  </a:moveTo>
                  <a:lnTo>
                    <a:pt x="1" y="13734"/>
                  </a:lnTo>
                  <a:lnTo>
                    <a:pt x="7468" y="13734"/>
                  </a:lnTo>
                  <a:lnTo>
                    <a:pt x="7468"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1"/>
            <p:cNvSpPr/>
            <p:nvPr/>
          </p:nvSpPr>
          <p:spPr>
            <a:xfrm>
              <a:off x="2542622" y="972162"/>
              <a:ext cx="26442" cy="262882"/>
            </a:xfrm>
            <a:custGeom>
              <a:avLst/>
              <a:gdLst/>
              <a:ahLst/>
              <a:cxnLst/>
              <a:rect l="l" t="t" r="r" b="b"/>
              <a:pathLst>
                <a:path w="1377" h="13690" extrusionOk="0">
                  <a:moveTo>
                    <a:pt x="1" y="0"/>
                  </a:moveTo>
                  <a:lnTo>
                    <a:pt x="1" y="13689"/>
                  </a:lnTo>
                  <a:lnTo>
                    <a:pt x="1377" y="13689"/>
                  </a:lnTo>
                  <a:lnTo>
                    <a:pt x="1377"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1"/>
            <p:cNvSpPr/>
            <p:nvPr/>
          </p:nvSpPr>
          <p:spPr>
            <a:xfrm>
              <a:off x="2399198" y="853894"/>
              <a:ext cx="44895" cy="617668"/>
            </a:xfrm>
            <a:custGeom>
              <a:avLst/>
              <a:gdLst/>
              <a:ahLst/>
              <a:cxnLst/>
              <a:rect l="l" t="t" r="r" b="b"/>
              <a:pathLst>
                <a:path w="2338" h="32166" extrusionOk="0">
                  <a:moveTo>
                    <a:pt x="763" y="1"/>
                  </a:moveTo>
                  <a:cubicBezTo>
                    <a:pt x="339" y="1"/>
                    <a:pt x="1" y="373"/>
                    <a:pt x="1" y="824"/>
                  </a:cubicBezTo>
                  <a:lnTo>
                    <a:pt x="1" y="31341"/>
                  </a:lnTo>
                  <a:cubicBezTo>
                    <a:pt x="1" y="31799"/>
                    <a:pt x="339" y="32166"/>
                    <a:pt x="763" y="32166"/>
                  </a:cubicBezTo>
                  <a:lnTo>
                    <a:pt x="2338" y="32166"/>
                  </a:lnTo>
                  <a:lnTo>
                    <a:pt x="2338" y="1"/>
                  </a:ln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1"/>
            <p:cNvSpPr/>
            <p:nvPr/>
          </p:nvSpPr>
          <p:spPr>
            <a:xfrm>
              <a:off x="2399198" y="992862"/>
              <a:ext cx="143443" cy="130750"/>
            </a:xfrm>
            <a:custGeom>
              <a:avLst/>
              <a:gdLst/>
              <a:ahLst/>
              <a:cxnLst/>
              <a:rect l="l" t="t" r="r" b="b"/>
              <a:pathLst>
                <a:path w="7470" h="6809" extrusionOk="0">
                  <a:moveTo>
                    <a:pt x="1" y="1"/>
                  </a:moveTo>
                  <a:lnTo>
                    <a:pt x="1" y="6809"/>
                  </a:lnTo>
                  <a:lnTo>
                    <a:pt x="7470" y="6809"/>
                  </a:lnTo>
                  <a:lnTo>
                    <a:pt x="7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1"/>
            <p:cNvSpPr/>
            <p:nvPr/>
          </p:nvSpPr>
          <p:spPr>
            <a:xfrm>
              <a:off x="2399198" y="1265135"/>
              <a:ext cx="143443" cy="18338"/>
            </a:xfrm>
            <a:custGeom>
              <a:avLst/>
              <a:gdLst/>
              <a:ahLst/>
              <a:cxnLst/>
              <a:rect l="l" t="t" r="r" b="b"/>
              <a:pathLst>
                <a:path w="7470" h="955" extrusionOk="0">
                  <a:moveTo>
                    <a:pt x="1" y="1"/>
                  </a:moveTo>
                  <a:lnTo>
                    <a:pt x="1" y="955"/>
                  </a:lnTo>
                  <a:lnTo>
                    <a:pt x="7470" y="955"/>
                  </a:lnTo>
                  <a:lnTo>
                    <a:pt x="74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1"/>
            <p:cNvSpPr/>
            <p:nvPr/>
          </p:nvSpPr>
          <p:spPr>
            <a:xfrm>
              <a:off x="2399198" y="992862"/>
              <a:ext cx="44895" cy="130750"/>
            </a:xfrm>
            <a:custGeom>
              <a:avLst/>
              <a:gdLst/>
              <a:ahLst/>
              <a:cxnLst/>
              <a:rect l="l" t="t" r="r" b="b"/>
              <a:pathLst>
                <a:path w="2338" h="6809" extrusionOk="0">
                  <a:moveTo>
                    <a:pt x="1" y="1"/>
                  </a:moveTo>
                  <a:lnTo>
                    <a:pt x="1" y="6809"/>
                  </a:lnTo>
                  <a:lnTo>
                    <a:pt x="2338" y="6809"/>
                  </a:lnTo>
                  <a:lnTo>
                    <a:pt x="2338" y="1"/>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1"/>
            <p:cNvSpPr/>
            <p:nvPr/>
          </p:nvSpPr>
          <p:spPr>
            <a:xfrm>
              <a:off x="2399198" y="1265135"/>
              <a:ext cx="44895" cy="18338"/>
            </a:xfrm>
            <a:custGeom>
              <a:avLst/>
              <a:gdLst/>
              <a:ahLst/>
              <a:cxnLst/>
              <a:rect l="l" t="t" r="r" b="b"/>
              <a:pathLst>
                <a:path w="2338" h="955" extrusionOk="0">
                  <a:moveTo>
                    <a:pt x="1" y="1"/>
                  </a:moveTo>
                  <a:lnTo>
                    <a:pt x="1" y="955"/>
                  </a:lnTo>
                  <a:lnTo>
                    <a:pt x="2338" y="955"/>
                  </a:lnTo>
                  <a:lnTo>
                    <a:pt x="2338" y="1"/>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1"/>
            <p:cNvSpPr/>
            <p:nvPr/>
          </p:nvSpPr>
          <p:spPr>
            <a:xfrm>
              <a:off x="2210706" y="804908"/>
              <a:ext cx="50733" cy="666653"/>
            </a:xfrm>
            <a:custGeom>
              <a:avLst/>
              <a:gdLst/>
              <a:ahLst/>
              <a:cxnLst/>
              <a:rect l="l" t="t" r="r" b="b"/>
              <a:pathLst>
                <a:path w="2642" h="34717" extrusionOk="0">
                  <a:moveTo>
                    <a:pt x="864" y="1"/>
                  </a:moveTo>
                  <a:cubicBezTo>
                    <a:pt x="390" y="1"/>
                    <a:pt x="0" y="395"/>
                    <a:pt x="0" y="887"/>
                  </a:cubicBezTo>
                  <a:lnTo>
                    <a:pt x="0" y="33829"/>
                  </a:lnTo>
                  <a:cubicBezTo>
                    <a:pt x="0" y="34316"/>
                    <a:pt x="390" y="34717"/>
                    <a:pt x="864" y="34717"/>
                  </a:cubicBezTo>
                  <a:lnTo>
                    <a:pt x="2642" y="34717"/>
                  </a:lnTo>
                  <a:lnTo>
                    <a:pt x="2642"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1"/>
            <p:cNvSpPr/>
            <p:nvPr/>
          </p:nvSpPr>
          <p:spPr>
            <a:xfrm>
              <a:off x="2210706" y="854854"/>
              <a:ext cx="188511" cy="182904"/>
            </a:xfrm>
            <a:custGeom>
              <a:avLst/>
              <a:gdLst/>
              <a:ahLst/>
              <a:cxnLst/>
              <a:rect l="l" t="t" r="r" b="b"/>
              <a:pathLst>
                <a:path w="9817" h="9525" extrusionOk="0">
                  <a:moveTo>
                    <a:pt x="0" y="1"/>
                  </a:moveTo>
                  <a:lnTo>
                    <a:pt x="0" y="9525"/>
                  </a:lnTo>
                  <a:lnTo>
                    <a:pt x="9817" y="9525"/>
                  </a:lnTo>
                  <a:lnTo>
                    <a:pt x="9817"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1"/>
            <p:cNvSpPr/>
            <p:nvPr/>
          </p:nvSpPr>
          <p:spPr>
            <a:xfrm>
              <a:off x="2210706" y="1335608"/>
              <a:ext cx="188511" cy="24944"/>
            </a:xfrm>
            <a:custGeom>
              <a:avLst/>
              <a:gdLst/>
              <a:ahLst/>
              <a:cxnLst/>
              <a:rect l="l" t="t" r="r" b="b"/>
              <a:pathLst>
                <a:path w="9817" h="1299" extrusionOk="0">
                  <a:moveTo>
                    <a:pt x="0" y="1"/>
                  </a:moveTo>
                  <a:lnTo>
                    <a:pt x="0" y="1299"/>
                  </a:lnTo>
                  <a:lnTo>
                    <a:pt x="9817" y="1299"/>
                  </a:lnTo>
                  <a:lnTo>
                    <a:pt x="9817"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1"/>
            <p:cNvSpPr/>
            <p:nvPr/>
          </p:nvSpPr>
          <p:spPr>
            <a:xfrm>
              <a:off x="2210706" y="1374647"/>
              <a:ext cx="188511" cy="24925"/>
            </a:xfrm>
            <a:custGeom>
              <a:avLst/>
              <a:gdLst/>
              <a:ahLst/>
              <a:cxnLst/>
              <a:rect l="l" t="t" r="r" b="b"/>
              <a:pathLst>
                <a:path w="9817" h="1298" extrusionOk="0">
                  <a:moveTo>
                    <a:pt x="0" y="0"/>
                  </a:moveTo>
                  <a:lnTo>
                    <a:pt x="0" y="1298"/>
                  </a:lnTo>
                  <a:lnTo>
                    <a:pt x="9817" y="1298"/>
                  </a:lnTo>
                  <a:lnTo>
                    <a:pt x="9817"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1"/>
            <p:cNvSpPr/>
            <p:nvPr/>
          </p:nvSpPr>
          <p:spPr>
            <a:xfrm>
              <a:off x="2210706" y="854854"/>
              <a:ext cx="50733" cy="182904"/>
            </a:xfrm>
            <a:custGeom>
              <a:avLst/>
              <a:gdLst/>
              <a:ahLst/>
              <a:cxnLst/>
              <a:rect l="l" t="t" r="r" b="b"/>
              <a:pathLst>
                <a:path w="2642" h="9525" extrusionOk="0">
                  <a:moveTo>
                    <a:pt x="0" y="1"/>
                  </a:moveTo>
                  <a:lnTo>
                    <a:pt x="0" y="9525"/>
                  </a:lnTo>
                  <a:lnTo>
                    <a:pt x="2642" y="9525"/>
                  </a:lnTo>
                  <a:lnTo>
                    <a:pt x="2642"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1"/>
            <p:cNvSpPr/>
            <p:nvPr/>
          </p:nvSpPr>
          <p:spPr>
            <a:xfrm>
              <a:off x="2210706" y="1335608"/>
              <a:ext cx="50733" cy="24195"/>
            </a:xfrm>
            <a:custGeom>
              <a:avLst/>
              <a:gdLst/>
              <a:ahLst/>
              <a:cxnLst/>
              <a:rect l="l" t="t" r="r" b="b"/>
              <a:pathLst>
                <a:path w="2642" h="1260" extrusionOk="0">
                  <a:moveTo>
                    <a:pt x="0" y="1"/>
                  </a:moveTo>
                  <a:lnTo>
                    <a:pt x="0" y="1260"/>
                  </a:lnTo>
                  <a:lnTo>
                    <a:pt x="2642" y="1260"/>
                  </a:lnTo>
                  <a:lnTo>
                    <a:pt x="2642"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1"/>
            <p:cNvSpPr/>
            <p:nvPr/>
          </p:nvSpPr>
          <p:spPr>
            <a:xfrm>
              <a:off x="2210706" y="1374647"/>
              <a:ext cx="50733" cy="24925"/>
            </a:xfrm>
            <a:custGeom>
              <a:avLst/>
              <a:gdLst/>
              <a:ahLst/>
              <a:cxnLst/>
              <a:rect l="l" t="t" r="r" b="b"/>
              <a:pathLst>
                <a:path w="2642" h="1298" extrusionOk="0">
                  <a:moveTo>
                    <a:pt x="0" y="0"/>
                  </a:moveTo>
                  <a:lnTo>
                    <a:pt x="0" y="1298"/>
                  </a:lnTo>
                  <a:lnTo>
                    <a:pt x="2642" y="1298"/>
                  </a:lnTo>
                  <a:lnTo>
                    <a:pt x="2642"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1"/>
            <p:cNvSpPr/>
            <p:nvPr/>
          </p:nvSpPr>
          <p:spPr>
            <a:xfrm>
              <a:off x="2210706" y="911886"/>
              <a:ext cx="188511" cy="80996"/>
            </a:xfrm>
            <a:custGeom>
              <a:avLst/>
              <a:gdLst/>
              <a:ahLst/>
              <a:cxnLst/>
              <a:rect l="l" t="t" r="r" b="b"/>
              <a:pathLst>
                <a:path w="9817" h="4218" extrusionOk="0">
                  <a:moveTo>
                    <a:pt x="0" y="0"/>
                  </a:moveTo>
                  <a:lnTo>
                    <a:pt x="0" y="4218"/>
                  </a:lnTo>
                  <a:lnTo>
                    <a:pt x="9817" y="4218"/>
                  </a:lnTo>
                  <a:lnTo>
                    <a:pt x="98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1"/>
            <p:cNvSpPr/>
            <p:nvPr/>
          </p:nvSpPr>
          <p:spPr>
            <a:xfrm>
              <a:off x="2210706" y="911886"/>
              <a:ext cx="50733" cy="81323"/>
            </a:xfrm>
            <a:custGeom>
              <a:avLst/>
              <a:gdLst/>
              <a:ahLst/>
              <a:cxnLst/>
              <a:rect l="l" t="t" r="r" b="b"/>
              <a:pathLst>
                <a:path w="2642" h="4235" extrusionOk="0">
                  <a:moveTo>
                    <a:pt x="0" y="0"/>
                  </a:moveTo>
                  <a:lnTo>
                    <a:pt x="0" y="4234"/>
                  </a:lnTo>
                  <a:lnTo>
                    <a:pt x="2642" y="4234"/>
                  </a:lnTo>
                  <a:lnTo>
                    <a:pt x="2642"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51"/>
          <p:cNvGrpSpPr/>
          <p:nvPr/>
        </p:nvGrpSpPr>
        <p:grpSpPr>
          <a:xfrm rot="1205245">
            <a:off x="7620619" y="3226229"/>
            <a:ext cx="1194513" cy="1530081"/>
            <a:chOff x="4567237" y="2483092"/>
            <a:chExt cx="818391" cy="1048322"/>
          </a:xfrm>
        </p:grpSpPr>
        <p:sp>
          <p:nvSpPr>
            <p:cNvPr id="1857" name="Google Shape;1857;p51"/>
            <p:cNvSpPr/>
            <p:nvPr/>
          </p:nvSpPr>
          <p:spPr>
            <a:xfrm>
              <a:off x="4567237" y="2483092"/>
              <a:ext cx="818391" cy="1048322"/>
            </a:xfrm>
            <a:custGeom>
              <a:avLst/>
              <a:gdLst/>
              <a:ahLst/>
              <a:cxnLst/>
              <a:rect l="l" t="t" r="r" b="b"/>
              <a:pathLst>
                <a:path w="42619" h="54593" extrusionOk="0">
                  <a:moveTo>
                    <a:pt x="30020" y="0"/>
                  </a:moveTo>
                  <a:cubicBezTo>
                    <a:pt x="28952" y="0"/>
                    <a:pt x="27970" y="626"/>
                    <a:pt x="27519" y="1592"/>
                  </a:cubicBezTo>
                  <a:lnTo>
                    <a:pt x="27034" y="2631"/>
                  </a:lnTo>
                  <a:cubicBezTo>
                    <a:pt x="26570" y="2541"/>
                    <a:pt x="26102" y="2473"/>
                    <a:pt x="25640" y="2434"/>
                  </a:cubicBezTo>
                  <a:cubicBezTo>
                    <a:pt x="25453" y="2416"/>
                    <a:pt x="25260" y="2405"/>
                    <a:pt x="25041" y="2400"/>
                  </a:cubicBezTo>
                  <a:cubicBezTo>
                    <a:pt x="24900" y="2394"/>
                    <a:pt x="24759" y="2388"/>
                    <a:pt x="24624" y="2388"/>
                  </a:cubicBezTo>
                  <a:cubicBezTo>
                    <a:pt x="24561" y="2388"/>
                    <a:pt x="24504" y="2388"/>
                    <a:pt x="24447" y="2394"/>
                  </a:cubicBezTo>
                  <a:cubicBezTo>
                    <a:pt x="24312" y="2394"/>
                    <a:pt x="24176" y="2400"/>
                    <a:pt x="24036" y="2405"/>
                  </a:cubicBezTo>
                  <a:cubicBezTo>
                    <a:pt x="23980" y="2405"/>
                    <a:pt x="23923" y="2411"/>
                    <a:pt x="23866" y="2416"/>
                  </a:cubicBezTo>
                  <a:cubicBezTo>
                    <a:pt x="23686" y="2421"/>
                    <a:pt x="23499" y="2439"/>
                    <a:pt x="23269" y="2467"/>
                  </a:cubicBezTo>
                  <a:cubicBezTo>
                    <a:pt x="22077" y="2603"/>
                    <a:pt x="20909" y="2913"/>
                    <a:pt x="19807" y="3387"/>
                  </a:cubicBezTo>
                  <a:cubicBezTo>
                    <a:pt x="19689" y="3437"/>
                    <a:pt x="19570" y="3494"/>
                    <a:pt x="19463" y="3546"/>
                  </a:cubicBezTo>
                  <a:cubicBezTo>
                    <a:pt x="19395" y="3573"/>
                    <a:pt x="19328" y="3607"/>
                    <a:pt x="19260" y="3641"/>
                  </a:cubicBezTo>
                  <a:cubicBezTo>
                    <a:pt x="18673" y="3929"/>
                    <a:pt x="18103" y="4268"/>
                    <a:pt x="17567" y="4651"/>
                  </a:cubicBezTo>
                  <a:cubicBezTo>
                    <a:pt x="17488" y="4703"/>
                    <a:pt x="17415" y="4758"/>
                    <a:pt x="17352" y="4804"/>
                  </a:cubicBezTo>
                  <a:cubicBezTo>
                    <a:pt x="17251" y="4883"/>
                    <a:pt x="17155" y="4956"/>
                    <a:pt x="17064" y="5024"/>
                  </a:cubicBezTo>
                  <a:cubicBezTo>
                    <a:pt x="16975" y="5097"/>
                    <a:pt x="16884" y="5172"/>
                    <a:pt x="16793" y="5245"/>
                  </a:cubicBezTo>
                  <a:cubicBezTo>
                    <a:pt x="16720" y="5307"/>
                    <a:pt x="16647" y="5368"/>
                    <a:pt x="16579" y="5436"/>
                  </a:cubicBezTo>
                  <a:cubicBezTo>
                    <a:pt x="16443" y="5555"/>
                    <a:pt x="16319" y="5662"/>
                    <a:pt x="16206" y="5774"/>
                  </a:cubicBezTo>
                  <a:cubicBezTo>
                    <a:pt x="16178" y="5803"/>
                    <a:pt x="16149" y="5831"/>
                    <a:pt x="16116" y="5860"/>
                  </a:cubicBezTo>
                  <a:cubicBezTo>
                    <a:pt x="16009" y="5967"/>
                    <a:pt x="15902" y="6074"/>
                    <a:pt x="15800" y="6181"/>
                  </a:cubicBezTo>
                  <a:cubicBezTo>
                    <a:pt x="15789" y="6193"/>
                    <a:pt x="15784" y="6199"/>
                    <a:pt x="15771" y="6209"/>
                  </a:cubicBezTo>
                  <a:cubicBezTo>
                    <a:pt x="15670" y="6316"/>
                    <a:pt x="15574" y="6430"/>
                    <a:pt x="15472" y="6543"/>
                  </a:cubicBezTo>
                  <a:cubicBezTo>
                    <a:pt x="15445" y="6576"/>
                    <a:pt x="15411" y="6610"/>
                    <a:pt x="15383" y="6644"/>
                  </a:cubicBezTo>
                  <a:cubicBezTo>
                    <a:pt x="15326" y="6712"/>
                    <a:pt x="15263" y="6785"/>
                    <a:pt x="15208" y="6853"/>
                  </a:cubicBezTo>
                  <a:lnTo>
                    <a:pt x="15185" y="6887"/>
                  </a:lnTo>
                  <a:cubicBezTo>
                    <a:pt x="15133" y="6944"/>
                    <a:pt x="15089" y="7006"/>
                    <a:pt x="15039" y="7062"/>
                  </a:cubicBezTo>
                  <a:cubicBezTo>
                    <a:pt x="15039" y="7062"/>
                    <a:pt x="15010" y="7102"/>
                    <a:pt x="15005" y="7113"/>
                  </a:cubicBezTo>
                  <a:cubicBezTo>
                    <a:pt x="14885" y="7265"/>
                    <a:pt x="14773" y="7418"/>
                    <a:pt x="14659" y="7582"/>
                  </a:cubicBezTo>
                  <a:cubicBezTo>
                    <a:pt x="14372" y="7988"/>
                    <a:pt x="14112" y="8416"/>
                    <a:pt x="13875" y="8857"/>
                  </a:cubicBezTo>
                  <a:cubicBezTo>
                    <a:pt x="13700" y="9190"/>
                    <a:pt x="13536" y="9534"/>
                    <a:pt x="13395" y="9879"/>
                  </a:cubicBezTo>
                  <a:cubicBezTo>
                    <a:pt x="13322" y="10054"/>
                    <a:pt x="13254" y="10234"/>
                    <a:pt x="13181" y="10427"/>
                  </a:cubicBezTo>
                  <a:cubicBezTo>
                    <a:pt x="13119" y="10607"/>
                    <a:pt x="13057" y="10787"/>
                    <a:pt x="12994" y="10985"/>
                  </a:cubicBezTo>
                  <a:cubicBezTo>
                    <a:pt x="12910" y="11261"/>
                    <a:pt x="12830" y="11550"/>
                    <a:pt x="12769" y="11826"/>
                  </a:cubicBezTo>
                  <a:cubicBezTo>
                    <a:pt x="12645" y="12374"/>
                    <a:pt x="12554" y="12933"/>
                    <a:pt x="12504" y="13497"/>
                  </a:cubicBezTo>
                  <a:cubicBezTo>
                    <a:pt x="12452" y="13700"/>
                    <a:pt x="12441" y="13915"/>
                    <a:pt x="12464" y="14124"/>
                  </a:cubicBezTo>
                  <a:cubicBezTo>
                    <a:pt x="12464" y="14135"/>
                    <a:pt x="12458" y="14203"/>
                    <a:pt x="12458" y="14203"/>
                  </a:cubicBezTo>
                  <a:lnTo>
                    <a:pt x="12458" y="14440"/>
                  </a:lnTo>
                  <a:cubicBezTo>
                    <a:pt x="12452" y="14728"/>
                    <a:pt x="12458" y="15021"/>
                    <a:pt x="12481" y="15320"/>
                  </a:cubicBezTo>
                  <a:cubicBezTo>
                    <a:pt x="12486" y="15422"/>
                    <a:pt x="12492" y="15523"/>
                    <a:pt x="12504" y="15630"/>
                  </a:cubicBezTo>
                  <a:cubicBezTo>
                    <a:pt x="12538" y="16037"/>
                    <a:pt x="12593" y="16432"/>
                    <a:pt x="12668" y="16810"/>
                  </a:cubicBezTo>
                  <a:cubicBezTo>
                    <a:pt x="12702" y="17014"/>
                    <a:pt x="12746" y="17217"/>
                    <a:pt x="12791" y="17409"/>
                  </a:cubicBezTo>
                  <a:cubicBezTo>
                    <a:pt x="12837" y="17595"/>
                    <a:pt x="12887" y="17782"/>
                    <a:pt x="12949" y="17996"/>
                  </a:cubicBezTo>
                  <a:cubicBezTo>
                    <a:pt x="13000" y="18177"/>
                    <a:pt x="13062" y="18363"/>
                    <a:pt x="13142" y="18589"/>
                  </a:cubicBezTo>
                  <a:cubicBezTo>
                    <a:pt x="13283" y="18978"/>
                    <a:pt x="13440" y="19368"/>
                    <a:pt x="13609" y="19735"/>
                  </a:cubicBezTo>
                  <a:cubicBezTo>
                    <a:pt x="13638" y="19791"/>
                    <a:pt x="13666" y="19848"/>
                    <a:pt x="13695" y="19905"/>
                  </a:cubicBezTo>
                  <a:cubicBezTo>
                    <a:pt x="13695" y="19905"/>
                    <a:pt x="13711" y="19939"/>
                    <a:pt x="13718" y="19949"/>
                  </a:cubicBezTo>
                  <a:cubicBezTo>
                    <a:pt x="13745" y="20012"/>
                    <a:pt x="13875" y="20265"/>
                    <a:pt x="13880" y="20277"/>
                  </a:cubicBezTo>
                  <a:cubicBezTo>
                    <a:pt x="13960" y="20429"/>
                    <a:pt x="14067" y="20632"/>
                    <a:pt x="14185" y="20825"/>
                  </a:cubicBezTo>
                  <a:cubicBezTo>
                    <a:pt x="14293" y="21005"/>
                    <a:pt x="14400" y="21180"/>
                    <a:pt x="14518" y="21349"/>
                  </a:cubicBezTo>
                  <a:cubicBezTo>
                    <a:pt x="14632" y="21524"/>
                    <a:pt x="14750" y="21688"/>
                    <a:pt x="14869" y="21846"/>
                  </a:cubicBezTo>
                  <a:cubicBezTo>
                    <a:pt x="14982" y="21998"/>
                    <a:pt x="15106" y="22156"/>
                    <a:pt x="15235" y="22315"/>
                  </a:cubicBezTo>
                  <a:cubicBezTo>
                    <a:pt x="15490" y="22625"/>
                    <a:pt x="15761" y="22925"/>
                    <a:pt x="16048" y="23206"/>
                  </a:cubicBezTo>
                  <a:cubicBezTo>
                    <a:pt x="16183" y="23342"/>
                    <a:pt x="16326" y="23472"/>
                    <a:pt x="16488" y="23618"/>
                  </a:cubicBezTo>
                  <a:cubicBezTo>
                    <a:pt x="16630" y="23748"/>
                    <a:pt x="16777" y="23878"/>
                    <a:pt x="16928" y="23996"/>
                  </a:cubicBezTo>
                  <a:cubicBezTo>
                    <a:pt x="16946" y="24014"/>
                    <a:pt x="16969" y="24030"/>
                    <a:pt x="16985" y="24042"/>
                  </a:cubicBezTo>
                  <a:lnTo>
                    <a:pt x="16449" y="25182"/>
                  </a:lnTo>
                  <a:cubicBezTo>
                    <a:pt x="16139" y="25848"/>
                    <a:pt x="16105" y="26599"/>
                    <a:pt x="16353" y="27294"/>
                  </a:cubicBezTo>
                  <a:cubicBezTo>
                    <a:pt x="16590" y="27937"/>
                    <a:pt x="17042" y="28462"/>
                    <a:pt x="17640" y="28784"/>
                  </a:cubicBezTo>
                  <a:lnTo>
                    <a:pt x="16540" y="28784"/>
                  </a:lnTo>
                  <a:cubicBezTo>
                    <a:pt x="15800" y="28784"/>
                    <a:pt x="15156" y="29212"/>
                    <a:pt x="14852" y="29839"/>
                  </a:cubicBezTo>
                  <a:lnTo>
                    <a:pt x="12074" y="29850"/>
                  </a:lnTo>
                  <a:cubicBezTo>
                    <a:pt x="10607" y="29856"/>
                    <a:pt x="9456" y="30929"/>
                    <a:pt x="9461" y="32294"/>
                  </a:cubicBezTo>
                  <a:lnTo>
                    <a:pt x="9477" y="36178"/>
                  </a:lnTo>
                  <a:lnTo>
                    <a:pt x="5475" y="36196"/>
                  </a:lnTo>
                  <a:cubicBezTo>
                    <a:pt x="4685" y="36201"/>
                    <a:pt x="3946" y="36494"/>
                    <a:pt x="3432" y="37002"/>
                  </a:cubicBezTo>
                  <a:cubicBezTo>
                    <a:pt x="2992" y="37449"/>
                    <a:pt x="2749" y="38030"/>
                    <a:pt x="2749" y="38645"/>
                  </a:cubicBezTo>
                  <a:lnTo>
                    <a:pt x="2760" y="41993"/>
                  </a:lnTo>
                  <a:cubicBezTo>
                    <a:pt x="2726" y="42134"/>
                    <a:pt x="2710" y="42280"/>
                    <a:pt x="2710" y="42428"/>
                  </a:cubicBezTo>
                  <a:lnTo>
                    <a:pt x="2716" y="42530"/>
                  </a:lnTo>
                  <a:cubicBezTo>
                    <a:pt x="2072" y="42551"/>
                    <a:pt x="1457" y="42772"/>
                    <a:pt x="976" y="43155"/>
                  </a:cubicBezTo>
                  <a:cubicBezTo>
                    <a:pt x="350" y="43653"/>
                    <a:pt x="1" y="44380"/>
                    <a:pt x="1" y="45154"/>
                  </a:cubicBezTo>
                  <a:lnTo>
                    <a:pt x="28" y="51990"/>
                  </a:lnTo>
                  <a:cubicBezTo>
                    <a:pt x="34" y="53423"/>
                    <a:pt x="1293" y="54592"/>
                    <a:pt x="2833" y="54592"/>
                  </a:cubicBezTo>
                  <a:lnTo>
                    <a:pt x="10274" y="54559"/>
                  </a:lnTo>
                  <a:lnTo>
                    <a:pt x="14604" y="54559"/>
                  </a:lnTo>
                  <a:cubicBezTo>
                    <a:pt x="14693" y="54559"/>
                    <a:pt x="14778" y="54553"/>
                    <a:pt x="14869" y="54541"/>
                  </a:cubicBezTo>
                  <a:lnTo>
                    <a:pt x="37291" y="54445"/>
                  </a:lnTo>
                  <a:cubicBezTo>
                    <a:pt x="37956" y="54445"/>
                    <a:pt x="38599" y="54225"/>
                    <a:pt x="39107" y="53819"/>
                  </a:cubicBezTo>
                  <a:cubicBezTo>
                    <a:pt x="39729" y="53322"/>
                    <a:pt x="40090" y="52594"/>
                    <a:pt x="40084" y="51826"/>
                  </a:cubicBezTo>
                  <a:lnTo>
                    <a:pt x="40079" y="50325"/>
                  </a:lnTo>
                  <a:cubicBezTo>
                    <a:pt x="40079" y="50161"/>
                    <a:pt x="40056" y="49997"/>
                    <a:pt x="40016" y="49851"/>
                  </a:cubicBezTo>
                  <a:lnTo>
                    <a:pt x="39993" y="44984"/>
                  </a:lnTo>
                  <a:cubicBezTo>
                    <a:pt x="39993" y="44758"/>
                    <a:pt x="39960" y="44539"/>
                    <a:pt x="39904" y="44330"/>
                  </a:cubicBezTo>
                  <a:cubicBezTo>
                    <a:pt x="39960" y="44127"/>
                    <a:pt x="39988" y="43918"/>
                    <a:pt x="39988" y="43697"/>
                  </a:cubicBezTo>
                  <a:lnTo>
                    <a:pt x="39972" y="39813"/>
                  </a:lnTo>
                  <a:lnTo>
                    <a:pt x="40034" y="39813"/>
                  </a:lnTo>
                  <a:cubicBezTo>
                    <a:pt x="41512" y="39786"/>
                    <a:pt x="42619" y="38815"/>
                    <a:pt x="42614" y="37539"/>
                  </a:cubicBezTo>
                  <a:lnTo>
                    <a:pt x="42591" y="32159"/>
                  </a:lnTo>
                  <a:cubicBezTo>
                    <a:pt x="42585" y="30799"/>
                    <a:pt x="41434" y="29732"/>
                    <a:pt x="39954" y="29732"/>
                  </a:cubicBezTo>
                  <a:lnTo>
                    <a:pt x="33829" y="29761"/>
                  </a:lnTo>
                  <a:cubicBezTo>
                    <a:pt x="33508" y="29178"/>
                    <a:pt x="32893" y="28784"/>
                    <a:pt x="32182" y="28784"/>
                  </a:cubicBezTo>
                  <a:lnTo>
                    <a:pt x="28519" y="28784"/>
                  </a:lnTo>
                  <a:lnTo>
                    <a:pt x="28519" y="28247"/>
                  </a:lnTo>
                  <a:cubicBezTo>
                    <a:pt x="28519" y="28135"/>
                    <a:pt x="28506" y="28027"/>
                    <a:pt x="28490" y="27920"/>
                  </a:cubicBezTo>
                  <a:cubicBezTo>
                    <a:pt x="28519" y="27909"/>
                    <a:pt x="28552" y="27898"/>
                    <a:pt x="28579" y="27891"/>
                  </a:cubicBezTo>
                  <a:cubicBezTo>
                    <a:pt x="28783" y="27830"/>
                    <a:pt x="28993" y="27756"/>
                    <a:pt x="29230" y="27672"/>
                  </a:cubicBezTo>
                  <a:cubicBezTo>
                    <a:pt x="29392" y="27609"/>
                    <a:pt x="29619" y="27531"/>
                    <a:pt x="29850" y="27435"/>
                  </a:cubicBezTo>
                  <a:cubicBezTo>
                    <a:pt x="30144" y="27310"/>
                    <a:pt x="30449" y="27169"/>
                    <a:pt x="30754" y="27017"/>
                  </a:cubicBezTo>
                  <a:cubicBezTo>
                    <a:pt x="31228" y="26780"/>
                    <a:pt x="31695" y="26509"/>
                    <a:pt x="32148" y="26210"/>
                  </a:cubicBezTo>
                  <a:lnTo>
                    <a:pt x="32193" y="26181"/>
                  </a:lnTo>
                  <a:cubicBezTo>
                    <a:pt x="32289" y="26119"/>
                    <a:pt x="32385" y="26057"/>
                    <a:pt x="32474" y="25989"/>
                  </a:cubicBezTo>
                  <a:cubicBezTo>
                    <a:pt x="32481" y="25989"/>
                    <a:pt x="32487" y="25984"/>
                    <a:pt x="32492" y="25978"/>
                  </a:cubicBezTo>
                  <a:cubicBezTo>
                    <a:pt x="32695" y="25837"/>
                    <a:pt x="32865" y="25713"/>
                    <a:pt x="33023" y="25588"/>
                  </a:cubicBezTo>
                  <a:cubicBezTo>
                    <a:pt x="33096" y="25533"/>
                    <a:pt x="33164" y="25476"/>
                    <a:pt x="33232" y="25419"/>
                  </a:cubicBezTo>
                  <a:cubicBezTo>
                    <a:pt x="33232" y="25419"/>
                    <a:pt x="33294" y="25374"/>
                    <a:pt x="33299" y="25369"/>
                  </a:cubicBezTo>
                  <a:cubicBezTo>
                    <a:pt x="33469" y="25228"/>
                    <a:pt x="33633" y="25087"/>
                    <a:pt x="33795" y="24945"/>
                  </a:cubicBezTo>
                  <a:cubicBezTo>
                    <a:pt x="33802" y="24939"/>
                    <a:pt x="33808" y="24934"/>
                    <a:pt x="33813" y="24928"/>
                  </a:cubicBezTo>
                  <a:cubicBezTo>
                    <a:pt x="33982" y="24775"/>
                    <a:pt x="34146" y="24618"/>
                    <a:pt x="34310" y="24460"/>
                  </a:cubicBezTo>
                  <a:cubicBezTo>
                    <a:pt x="34642" y="24126"/>
                    <a:pt x="34954" y="23788"/>
                    <a:pt x="35225" y="23454"/>
                  </a:cubicBezTo>
                  <a:cubicBezTo>
                    <a:pt x="35371" y="23280"/>
                    <a:pt x="35512" y="23094"/>
                    <a:pt x="35658" y="22902"/>
                  </a:cubicBezTo>
                  <a:cubicBezTo>
                    <a:pt x="35800" y="22716"/>
                    <a:pt x="35936" y="22524"/>
                    <a:pt x="36059" y="22331"/>
                  </a:cubicBezTo>
                  <a:cubicBezTo>
                    <a:pt x="36189" y="22140"/>
                    <a:pt x="36314" y="21942"/>
                    <a:pt x="36437" y="21745"/>
                  </a:cubicBezTo>
                  <a:cubicBezTo>
                    <a:pt x="36674" y="21344"/>
                    <a:pt x="36900" y="20921"/>
                    <a:pt x="37104" y="20486"/>
                  </a:cubicBezTo>
                  <a:cubicBezTo>
                    <a:pt x="37307" y="20051"/>
                    <a:pt x="37487" y="19611"/>
                    <a:pt x="37646" y="19165"/>
                  </a:cubicBezTo>
                  <a:cubicBezTo>
                    <a:pt x="37719" y="18944"/>
                    <a:pt x="37792" y="18725"/>
                    <a:pt x="37866" y="18488"/>
                  </a:cubicBezTo>
                  <a:cubicBezTo>
                    <a:pt x="37934" y="18251"/>
                    <a:pt x="37990" y="18030"/>
                    <a:pt x="38041" y="17827"/>
                  </a:cubicBezTo>
                  <a:cubicBezTo>
                    <a:pt x="38097" y="17602"/>
                    <a:pt x="38143" y="17370"/>
                    <a:pt x="38188" y="17149"/>
                  </a:cubicBezTo>
                  <a:cubicBezTo>
                    <a:pt x="38273" y="16703"/>
                    <a:pt x="38334" y="16247"/>
                    <a:pt x="38374" y="15784"/>
                  </a:cubicBezTo>
                  <a:cubicBezTo>
                    <a:pt x="38385" y="15664"/>
                    <a:pt x="38396" y="15552"/>
                    <a:pt x="38402" y="15445"/>
                  </a:cubicBezTo>
                  <a:cubicBezTo>
                    <a:pt x="38419" y="15095"/>
                    <a:pt x="38430" y="14757"/>
                    <a:pt x="38425" y="14429"/>
                  </a:cubicBezTo>
                  <a:cubicBezTo>
                    <a:pt x="38425" y="14316"/>
                    <a:pt x="38425" y="14203"/>
                    <a:pt x="38419" y="14090"/>
                  </a:cubicBezTo>
                  <a:cubicBezTo>
                    <a:pt x="38408" y="13853"/>
                    <a:pt x="38396" y="13632"/>
                    <a:pt x="38380" y="13418"/>
                  </a:cubicBezTo>
                  <a:cubicBezTo>
                    <a:pt x="38323" y="12752"/>
                    <a:pt x="38221" y="12081"/>
                    <a:pt x="38070" y="11431"/>
                  </a:cubicBezTo>
                  <a:cubicBezTo>
                    <a:pt x="37995" y="11110"/>
                    <a:pt x="37906" y="10782"/>
                    <a:pt x="37804" y="10455"/>
                  </a:cubicBezTo>
                  <a:cubicBezTo>
                    <a:pt x="37742" y="10240"/>
                    <a:pt x="37674" y="10037"/>
                    <a:pt x="37595" y="9823"/>
                  </a:cubicBezTo>
                  <a:cubicBezTo>
                    <a:pt x="37521" y="9625"/>
                    <a:pt x="37442" y="9416"/>
                    <a:pt x="37352" y="9202"/>
                  </a:cubicBezTo>
                  <a:cubicBezTo>
                    <a:pt x="37189" y="8806"/>
                    <a:pt x="37002" y="8411"/>
                    <a:pt x="36799" y="8033"/>
                  </a:cubicBezTo>
                  <a:cubicBezTo>
                    <a:pt x="36539" y="7536"/>
                    <a:pt x="36234" y="7040"/>
                    <a:pt x="35902" y="6560"/>
                  </a:cubicBezTo>
                  <a:cubicBezTo>
                    <a:pt x="35777" y="6379"/>
                    <a:pt x="35642" y="6199"/>
                    <a:pt x="35496" y="6006"/>
                  </a:cubicBezTo>
                  <a:cubicBezTo>
                    <a:pt x="35433" y="5933"/>
                    <a:pt x="35376" y="5854"/>
                    <a:pt x="35303" y="5769"/>
                  </a:cubicBezTo>
                  <a:lnTo>
                    <a:pt x="35269" y="5724"/>
                  </a:lnTo>
                  <a:cubicBezTo>
                    <a:pt x="35202" y="5646"/>
                    <a:pt x="35139" y="5566"/>
                    <a:pt x="35072" y="5493"/>
                  </a:cubicBezTo>
                  <a:cubicBezTo>
                    <a:pt x="35049" y="5464"/>
                    <a:pt x="34975" y="5380"/>
                    <a:pt x="34975" y="5380"/>
                  </a:cubicBezTo>
                  <a:cubicBezTo>
                    <a:pt x="34863" y="5245"/>
                    <a:pt x="34744" y="5115"/>
                    <a:pt x="34620" y="4985"/>
                  </a:cubicBezTo>
                  <a:cubicBezTo>
                    <a:pt x="34620" y="4985"/>
                    <a:pt x="34603" y="4968"/>
                    <a:pt x="34592" y="4962"/>
                  </a:cubicBezTo>
                  <a:cubicBezTo>
                    <a:pt x="34462" y="4821"/>
                    <a:pt x="34337" y="4697"/>
                    <a:pt x="34230" y="4589"/>
                  </a:cubicBezTo>
                  <a:cubicBezTo>
                    <a:pt x="34196" y="4555"/>
                    <a:pt x="34162" y="4521"/>
                    <a:pt x="34123" y="4487"/>
                  </a:cubicBezTo>
                  <a:cubicBezTo>
                    <a:pt x="33818" y="4200"/>
                    <a:pt x="33491" y="3912"/>
                    <a:pt x="33159" y="3647"/>
                  </a:cubicBezTo>
                  <a:cubicBezTo>
                    <a:pt x="33045" y="3557"/>
                    <a:pt x="32932" y="3471"/>
                    <a:pt x="32825" y="3393"/>
                  </a:cubicBezTo>
                  <a:cubicBezTo>
                    <a:pt x="32791" y="3364"/>
                    <a:pt x="32758" y="3343"/>
                    <a:pt x="32724" y="3314"/>
                  </a:cubicBezTo>
                  <a:cubicBezTo>
                    <a:pt x="32972" y="2095"/>
                    <a:pt x="32367" y="813"/>
                    <a:pt x="31194" y="261"/>
                  </a:cubicBezTo>
                  <a:cubicBezTo>
                    <a:pt x="30822" y="91"/>
                    <a:pt x="30431" y="0"/>
                    <a:pt x="30020" y="0"/>
                  </a:cubicBezTo>
                  <a:close/>
                </a:path>
              </a:pathLst>
            </a:custGeom>
            <a:solidFill>
              <a:srgbClr val="FFFFFF"/>
            </a:solidFill>
            <a:ln>
              <a:noFill/>
            </a:ln>
            <a:effectLst>
              <a:outerShdw blurRad="57150" dist="19050" dir="54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1"/>
            <p:cNvSpPr/>
            <p:nvPr/>
          </p:nvSpPr>
          <p:spPr>
            <a:xfrm>
              <a:off x="5016422" y="2984315"/>
              <a:ext cx="33931" cy="64290"/>
            </a:xfrm>
            <a:custGeom>
              <a:avLst/>
              <a:gdLst/>
              <a:ahLst/>
              <a:cxnLst/>
              <a:rect l="l" t="t" r="r" b="b"/>
              <a:pathLst>
                <a:path w="1767" h="3348" extrusionOk="0">
                  <a:moveTo>
                    <a:pt x="0" y="1"/>
                  </a:moveTo>
                  <a:lnTo>
                    <a:pt x="1767" y="1"/>
                  </a:lnTo>
                  <a:lnTo>
                    <a:pt x="1767" y="2467"/>
                  </a:lnTo>
                  <a:cubicBezTo>
                    <a:pt x="1767" y="2953"/>
                    <a:pt x="1372" y="3347"/>
                    <a:pt x="886" y="3347"/>
                  </a:cubicBezTo>
                  <a:lnTo>
                    <a:pt x="886" y="3347"/>
                  </a:lnTo>
                  <a:cubicBezTo>
                    <a:pt x="401" y="3347"/>
                    <a:pt x="0" y="2953"/>
                    <a:pt x="0" y="2467"/>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1"/>
            <p:cNvSpPr/>
            <p:nvPr/>
          </p:nvSpPr>
          <p:spPr>
            <a:xfrm>
              <a:off x="4936309" y="2551817"/>
              <a:ext cx="332799" cy="442618"/>
            </a:xfrm>
            <a:custGeom>
              <a:avLst/>
              <a:gdLst/>
              <a:ahLst/>
              <a:cxnLst/>
              <a:rect l="l" t="t" r="r" b="b"/>
              <a:pathLst>
                <a:path w="17331" h="23050" extrusionOk="0">
                  <a:moveTo>
                    <a:pt x="10247" y="1"/>
                  </a:moveTo>
                  <a:lnTo>
                    <a:pt x="9880" y="785"/>
                  </a:lnTo>
                  <a:cubicBezTo>
                    <a:pt x="9924" y="807"/>
                    <a:pt x="9969" y="830"/>
                    <a:pt x="10015" y="847"/>
                  </a:cubicBezTo>
                  <a:cubicBezTo>
                    <a:pt x="10083" y="881"/>
                    <a:pt x="10138" y="908"/>
                    <a:pt x="10201" y="937"/>
                  </a:cubicBezTo>
                  <a:cubicBezTo>
                    <a:pt x="10755" y="1208"/>
                    <a:pt x="11279" y="1525"/>
                    <a:pt x="11764" y="1869"/>
                  </a:cubicBezTo>
                  <a:cubicBezTo>
                    <a:pt x="11832" y="1914"/>
                    <a:pt x="11894" y="1965"/>
                    <a:pt x="11962" y="2010"/>
                  </a:cubicBezTo>
                  <a:cubicBezTo>
                    <a:pt x="12047" y="2078"/>
                    <a:pt x="12137" y="2145"/>
                    <a:pt x="12222" y="2213"/>
                  </a:cubicBezTo>
                  <a:cubicBezTo>
                    <a:pt x="12498" y="2433"/>
                    <a:pt x="12764" y="2664"/>
                    <a:pt x="13017" y="2907"/>
                  </a:cubicBezTo>
                  <a:cubicBezTo>
                    <a:pt x="13040" y="2930"/>
                    <a:pt x="13063" y="2947"/>
                    <a:pt x="13085" y="2969"/>
                  </a:cubicBezTo>
                  <a:cubicBezTo>
                    <a:pt x="13193" y="3076"/>
                    <a:pt x="13300" y="3184"/>
                    <a:pt x="13402" y="3291"/>
                  </a:cubicBezTo>
                  <a:lnTo>
                    <a:pt x="13408" y="3297"/>
                  </a:lnTo>
                  <a:cubicBezTo>
                    <a:pt x="13504" y="3399"/>
                    <a:pt x="13593" y="3500"/>
                    <a:pt x="13689" y="3607"/>
                  </a:cubicBezTo>
                  <a:cubicBezTo>
                    <a:pt x="13712" y="3641"/>
                    <a:pt x="13741" y="3669"/>
                    <a:pt x="13769" y="3703"/>
                  </a:cubicBezTo>
                  <a:cubicBezTo>
                    <a:pt x="13830" y="3776"/>
                    <a:pt x="13898" y="3850"/>
                    <a:pt x="13960" y="3930"/>
                  </a:cubicBezTo>
                  <a:cubicBezTo>
                    <a:pt x="14012" y="3991"/>
                    <a:pt x="14062" y="4058"/>
                    <a:pt x="14113" y="4121"/>
                  </a:cubicBezTo>
                  <a:cubicBezTo>
                    <a:pt x="14226" y="4268"/>
                    <a:pt x="14327" y="4409"/>
                    <a:pt x="14434" y="4555"/>
                  </a:cubicBezTo>
                  <a:cubicBezTo>
                    <a:pt x="14700" y="4939"/>
                    <a:pt x="14937" y="5329"/>
                    <a:pt x="15151" y="5735"/>
                  </a:cubicBezTo>
                  <a:cubicBezTo>
                    <a:pt x="15315" y="6046"/>
                    <a:pt x="15463" y="6356"/>
                    <a:pt x="15598" y="6678"/>
                  </a:cubicBezTo>
                  <a:cubicBezTo>
                    <a:pt x="15666" y="6842"/>
                    <a:pt x="15734" y="7012"/>
                    <a:pt x="15789" y="7181"/>
                  </a:cubicBezTo>
                  <a:cubicBezTo>
                    <a:pt x="15852" y="7350"/>
                    <a:pt x="15908" y="7520"/>
                    <a:pt x="15964" y="7689"/>
                  </a:cubicBezTo>
                  <a:cubicBezTo>
                    <a:pt x="16044" y="7948"/>
                    <a:pt x="16112" y="8208"/>
                    <a:pt x="16174" y="8468"/>
                  </a:cubicBezTo>
                  <a:cubicBezTo>
                    <a:pt x="16292" y="8992"/>
                    <a:pt x="16377" y="9523"/>
                    <a:pt x="16422" y="10065"/>
                  </a:cubicBezTo>
                  <a:cubicBezTo>
                    <a:pt x="16438" y="10246"/>
                    <a:pt x="16450" y="10420"/>
                    <a:pt x="16456" y="10607"/>
                  </a:cubicBezTo>
                  <a:cubicBezTo>
                    <a:pt x="16456" y="10697"/>
                    <a:pt x="16461" y="10787"/>
                    <a:pt x="16461" y="10878"/>
                  </a:cubicBezTo>
                  <a:cubicBezTo>
                    <a:pt x="16467" y="11149"/>
                    <a:pt x="16456" y="11420"/>
                    <a:pt x="16438" y="11691"/>
                  </a:cubicBezTo>
                  <a:cubicBezTo>
                    <a:pt x="16433" y="11787"/>
                    <a:pt x="16427" y="11877"/>
                    <a:pt x="16416" y="11967"/>
                  </a:cubicBezTo>
                  <a:cubicBezTo>
                    <a:pt x="16388" y="12329"/>
                    <a:pt x="16337" y="12695"/>
                    <a:pt x="16269" y="13057"/>
                  </a:cubicBezTo>
                  <a:cubicBezTo>
                    <a:pt x="16235" y="13237"/>
                    <a:pt x="16196" y="13418"/>
                    <a:pt x="16151" y="13599"/>
                  </a:cubicBezTo>
                  <a:cubicBezTo>
                    <a:pt x="16106" y="13779"/>
                    <a:pt x="16060" y="13960"/>
                    <a:pt x="16005" y="14141"/>
                  </a:cubicBezTo>
                  <a:cubicBezTo>
                    <a:pt x="15953" y="14321"/>
                    <a:pt x="15896" y="14502"/>
                    <a:pt x="15835" y="14677"/>
                  </a:cubicBezTo>
                  <a:cubicBezTo>
                    <a:pt x="15705" y="15039"/>
                    <a:pt x="15564" y="15388"/>
                    <a:pt x="15400" y="15738"/>
                  </a:cubicBezTo>
                  <a:cubicBezTo>
                    <a:pt x="15236" y="16089"/>
                    <a:pt x="15056" y="16427"/>
                    <a:pt x="14858" y="16754"/>
                  </a:cubicBezTo>
                  <a:cubicBezTo>
                    <a:pt x="14762" y="16912"/>
                    <a:pt x="14661" y="17071"/>
                    <a:pt x="14559" y="17228"/>
                  </a:cubicBezTo>
                  <a:cubicBezTo>
                    <a:pt x="14452" y="17381"/>
                    <a:pt x="14345" y="17538"/>
                    <a:pt x="14237" y="17686"/>
                  </a:cubicBezTo>
                  <a:cubicBezTo>
                    <a:pt x="14124" y="17832"/>
                    <a:pt x="14012" y="17979"/>
                    <a:pt x="13893" y="18121"/>
                  </a:cubicBezTo>
                  <a:cubicBezTo>
                    <a:pt x="13655" y="18408"/>
                    <a:pt x="13408" y="18679"/>
                    <a:pt x="13147" y="18934"/>
                  </a:cubicBezTo>
                  <a:cubicBezTo>
                    <a:pt x="13017" y="19062"/>
                    <a:pt x="12889" y="19187"/>
                    <a:pt x="12753" y="19312"/>
                  </a:cubicBezTo>
                  <a:cubicBezTo>
                    <a:pt x="12618" y="19430"/>
                    <a:pt x="12475" y="19549"/>
                    <a:pt x="12340" y="19667"/>
                  </a:cubicBezTo>
                  <a:cubicBezTo>
                    <a:pt x="12267" y="19724"/>
                    <a:pt x="12199" y="19780"/>
                    <a:pt x="12126" y="19831"/>
                  </a:cubicBezTo>
                  <a:cubicBezTo>
                    <a:pt x="11985" y="19943"/>
                    <a:pt x="11839" y="20051"/>
                    <a:pt x="11691" y="20153"/>
                  </a:cubicBezTo>
                  <a:cubicBezTo>
                    <a:pt x="11595" y="20221"/>
                    <a:pt x="11500" y="20282"/>
                    <a:pt x="11409" y="20344"/>
                  </a:cubicBezTo>
                  <a:cubicBezTo>
                    <a:pt x="11053" y="20576"/>
                    <a:pt x="10680" y="20790"/>
                    <a:pt x="10302" y="20982"/>
                  </a:cubicBezTo>
                  <a:cubicBezTo>
                    <a:pt x="10060" y="21101"/>
                    <a:pt x="9817" y="21214"/>
                    <a:pt x="9569" y="21321"/>
                  </a:cubicBezTo>
                  <a:cubicBezTo>
                    <a:pt x="9406" y="21389"/>
                    <a:pt x="9236" y="21451"/>
                    <a:pt x="9067" y="21513"/>
                  </a:cubicBezTo>
                  <a:cubicBezTo>
                    <a:pt x="8903" y="21576"/>
                    <a:pt x="8734" y="21631"/>
                    <a:pt x="8559" y="21683"/>
                  </a:cubicBezTo>
                  <a:cubicBezTo>
                    <a:pt x="7791" y="21920"/>
                    <a:pt x="6989" y="22077"/>
                    <a:pt x="6183" y="22145"/>
                  </a:cubicBezTo>
                  <a:cubicBezTo>
                    <a:pt x="6001" y="22157"/>
                    <a:pt x="5826" y="22168"/>
                    <a:pt x="5646" y="22173"/>
                  </a:cubicBezTo>
                  <a:cubicBezTo>
                    <a:pt x="5501" y="22180"/>
                    <a:pt x="5355" y="22183"/>
                    <a:pt x="5209" y="22183"/>
                  </a:cubicBezTo>
                  <a:cubicBezTo>
                    <a:pt x="4991" y="22183"/>
                    <a:pt x="4773" y="22176"/>
                    <a:pt x="4557" y="22162"/>
                  </a:cubicBezTo>
                  <a:cubicBezTo>
                    <a:pt x="4370" y="22151"/>
                    <a:pt x="4190" y="22134"/>
                    <a:pt x="4008" y="22111"/>
                  </a:cubicBezTo>
                  <a:cubicBezTo>
                    <a:pt x="3636" y="22071"/>
                    <a:pt x="3258" y="22009"/>
                    <a:pt x="2880" y="21925"/>
                  </a:cubicBezTo>
                  <a:cubicBezTo>
                    <a:pt x="2078" y="21750"/>
                    <a:pt x="1282" y="21485"/>
                    <a:pt x="509" y="21118"/>
                  </a:cubicBezTo>
                  <a:cubicBezTo>
                    <a:pt x="464" y="21101"/>
                    <a:pt x="418" y="21078"/>
                    <a:pt x="373" y="21055"/>
                  </a:cubicBezTo>
                  <a:lnTo>
                    <a:pt x="1" y="21840"/>
                  </a:lnTo>
                  <a:cubicBezTo>
                    <a:pt x="45" y="21863"/>
                    <a:pt x="97" y="21886"/>
                    <a:pt x="142" y="21902"/>
                  </a:cubicBezTo>
                  <a:cubicBezTo>
                    <a:pt x="978" y="22298"/>
                    <a:pt x="1835" y="22585"/>
                    <a:pt x="2699" y="22772"/>
                  </a:cubicBezTo>
                  <a:cubicBezTo>
                    <a:pt x="3100" y="22863"/>
                    <a:pt x="3507" y="22930"/>
                    <a:pt x="3913" y="22975"/>
                  </a:cubicBezTo>
                  <a:cubicBezTo>
                    <a:pt x="4110" y="22998"/>
                    <a:pt x="4302" y="23014"/>
                    <a:pt x="4500" y="23025"/>
                  </a:cubicBezTo>
                  <a:cubicBezTo>
                    <a:pt x="4740" y="23043"/>
                    <a:pt x="4983" y="23049"/>
                    <a:pt x="5226" y="23049"/>
                  </a:cubicBezTo>
                  <a:cubicBezTo>
                    <a:pt x="5376" y="23049"/>
                    <a:pt x="5526" y="23047"/>
                    <a:pt x="5674" y="23043"/>
                  </a:cubicBezTo>
                  <a:cubicBezTo>
                    <a:pt x="5866" y="23037"/>
                    <a:pt x="6063" y="23025"/>
                    <a:pt x="6256" y="23009"/>
                  </a:cubicBezTo>
                  <a:cubicBezTo>
                    <a:pt x="7124" y="22936"/>
                    <a:pt x="7983" y="22766"/>
                    <a:pt x="8812" y="22512"/>
                  </a:cubicBezTo>
                  <a:cubicBezTo>
                    <a:pt x="8999" y="22456"/>
                    <a:pt x="9179" y="22394"/>
                    <a:pt x="9366" y="22332"/>
                  </a:cubicBezTo>
                  <a:cubicBezTo>
                    <a:pt x="9546" y="22264"/>
                    <a:pt x="9727" y="22196"/>
                    <a:pt x="9901" y="22123"/>
                  </a:cubicBezTo>
                  <a:cubicBezTo>
                    <a:pt x="10167" y="22009"/>
                    <a:pt x="10432" y="21886"/>
                    <a:pt x="10693" y="21756"/>
                  </a:cubicBezTo>
                  <a:cubicBezTo>
                    <a:pt x="11104" y="21553"/>
                    <a:pt x="11500" y="21321"/>
                    <a:pt x="11883" y="21068"/>
                  </a:cubicBezTo>
                  <a:lnTo>
                    <a:pt x="12188" y="20864"/>
                  </a:lnTo>
                  <a:cubicBezTo>
                    <a:pt x="12347" y="20750"/>
                    <a:pt x="12504" y="20638"/>
                    <a:pt x="12657" y="20519"/>
                  </a:cubicBezTo>
                  <a:cubicBezTo>
                    <a:pt x="12736" y="20458"/>
                    <a:pt x="12809" y="20396"/>
                    <a:pt x="12889" y="20339"/>
                  </a:cubicBezTo>
                  <a:cubicBezTo>
                    <a:pt x="13035" y="20214"/>
                    <a:pt x="13187" y="20085"/>
                    <a:pt x="13334" y="19955"/>
                  </a:cubicBezTo>
                  <a:cubicBezTo>
                    <a:pt x="13475" y="19825"/>
                    <a:pt x="13622" y="19690"/>
                    <a:pt x="13762" y="19554"/>
                  </a:cubicBezTo>
                  <a:cubicBezTo>
                    <a:pt x="14040" y="19272"/>
                    <a:pt x="14304" y="18984"/>
                    <a:pt x="14559" y="18674"/>
                  </a:cubicBezTo>
                  <a:cubicBezTo>
                    <a:pt x="14689" y="18521"/>
                    <a:pt x="14807" y="18363"/>
                    <a:pt x="14932" y="18205"/>
                  </a:cubicBezTo>
                  <a:cubicBezTo>
                    <a:pt x="15050" y="18041"/>
                    <a:pt x="15163" y="17877"/>
                    <a:pt x="15276" y="17714"/>
                  </a:cubicBezTo>
                  <a:cubicBezTo>
                    <a:pt x="15388" y="17545"/>
                    <a:pt x="15497" y="17376"/>
                    <a:pt x="15604" y="17200"/>
                  </a:cubicBezTo>
                  <a:cubicBezTo>
                    <a:pt x="15812" y="16850"/>
                    <a:pt x="16005" y="16483"/>
                    <a:pt x="16185" y="16110"/>
                  </a:cubicBezTo>
                  <a:cubicBezTo>
                    <a:pt x="16360" y="15732"/>
                    <a:pt x="16518" y="15349"/>
                    <a:pt x="16654" y="14964"/>
                  </a:cubicBezTo>
                  <a:cubicBezTo>
                    <a:pt x="16721" y="14773"/>
                    <a:pt x="16784" y="14581"/>
                    <a:pt x="16839" y="14383"/>
                  </a:cubicBezTo>
                  <a:cubicBezTo>
                    <a:pt x="16896" y="14192"/>
                    <a:pt x="16946" y="14000"/>
                    <a:pt x="16992" y="13802"/>
                  </a:cubicBezTo>
                  <a:cubicBezTo>
                    <a:pt x="17042" y="13609"/>
                    <a:pt x="17082" y="13413"/>
                    <a:pt x="17122" y="13215"/>
                  </a:cubicBezTo>
                  <a:cubicBezTo>
                    <a:pt x="17195" y="12825"/>
                    <a:pt x="17246" y="12431"/>
                    <a:pt x="17285" y="12041"/>
                  </a:cubicBezTo>
                  <a:cubicBezTo>
                    <a:pt x="17292" y="11944"/>
                    <a:pt x="17297" y="11843"/>
                    <a:pt x="17302" y="11747"/>
                  </a:cubicBezTo>
                  <a:cubicBezTo>
                    <a:pt x="17326" y="11454"/>
                    <a:pt x="17331" y="11160"/>
                    <a:pt x="17326" y="10866"/>
                  </a:cubicBezTo>
                  <a:cubicBezTo>
                    <a:pt x="17326" y="10771"/>
                    <a:pt x="17326" y="10675"/>
                    <a:pt x="17319" y="10573"/>
                  </a:cubicBezTo>
                  <a:cubicBezTo>
                    <a:pt x="17313" y="10381"/>
                    <a:pt x="17302" y="10189"/>
                    <a:pt x="17285" y="9992"/>
                  </a:cubicBezTo>
                  <a:cubicBezTo>
                    <a:pt x="17240" y="9410"/>
                    <a:pt x="17149" y="8841"/>
                    <a:pt x="17014" y="8270"/>
                  </a:cubicBezTo>
                  <a:cubicBezTo>
                    <a:pt x="16953" y="7987"/>
                    <a:pt x="16878" y="7711"/>
                    <a:pt x="16794" y="7434"/>
                  </a:cubicBezTo>
                  <a:cubicBezTo>
                    <a:pt x="16732" y="7249"/>
                    <a:pt x="16675" y="7067"/>
                    <a:pt x="16607" y="6887"/>
                  </a:cubicBezTo>
                  <a:cubicBezTo>
                    <a:pt x="16540" y="6700"/>
                    <a:pt x="16472" y="6525"/>
                    <a:pt x="16399" y="6345"/>
                  </a:cubicBezTo>
                  <a:cubicBezTo>
                    <a:pt x="16253" y="6001"/>
                    <a:pt x="16094" y="5662"/>
                    <a:pt x="15919" y="5329"/>
                  </a:cubicBezTo>
                  <a:cubicBezTo>
                    <a:pt x="15688" y="4894"/>
                    <a:pt x="15429" y="4471"/>
                    <a:pt x="15146" y="4058"/>
                  </a:cubicBezTo>
                  <a:cubicBezTo>
                    <a:pt x="15033" y="3901"/>
                    <a:pt x="14914" y="3743"/>
                    <a:pt x="14796" y="3591"/>
                  </a:cubicBezTo>
                  <a:cubicBezTo>
                    <a:pt x="14745" y="3523"/>
                    <a:pt x="14689" y="3449"/>
                    <a:pt x="14632" y="3381"/>
                  </a:cubicBezTo>
                  <a:cubicBezTo>
                    <a:pt x="14564" y="3302"/>
                    <a:pt x="14497" y="3218"/>
                    <a:pt x="14429" y="3138"/>
                  </a:cubicBezTo>
                  <a:cubicBezTo>
                    <a:pt x="14401" y="3105"/>
                    <a:pt x="14367" y="3071"/>
                    <a:pt x="14338" y="3037"/>
                  </a:cubicBezTo>
                  <a:cubicBezTo>
                    <a:pt x="14243" y="2924"/>
                    <a:pt x="14142" y="2812"/>
                    <a:pt x="14033" y="2698"/>
                  </a:cubicBezTo>
                  <a:lnTo>
                    <a:pt x="14028" y="2698"/>
                  </a:lnTo>
                  <a:cubicBezTo>
                    <a:pt x="13921" y="2580"/>
                    <a:pt x="13803" y="2461"/>
                    <a:pt x="13689" y="2349"/>
                  </a:cubicBezTo>
                  <a:cubicBezTo>
                    <a:pt x="13668" y="2326"/>
                    <a:pt x="13645" y="2304"/>
                    <a:pt x="13616" y="2281"/>
                  </a:cubicBezTo>
                  <a:cubicBezTo>
                    <a:pt x="13345" y="2021"/>
                    <a:pt x="13063" y="1773"/>
                    <a:pt x="12764" y="1536"/>
                  </a:cubicBezTo>
                  <a:cubicBezTo>
                    <a:pt x="12668" y="1457"/>
                    <a:pt x="12577" y="1389"/>
                    <a:pt x="12475" y="1315"/>
                  </a:cubicBezTo>
                  <a:cubicBezTo>
                    <a:pt x="12408" y="1265"/>
                    <a:pt x="12340" y="1213"/>
                    <a:pt x="12267" y="1163"/>
                  </a:cubicBezTo>
                  <a:cubicBezTo>
                    <a:pt x="11743" y="791"/>
                    <a:pt x="11183" y="452"/>
                    <a:pt x="10586" y="158"/>
                  </a:cubicBezTo>
                  <a:cubicBezTo>
                    <a:pt x="10518" y="129"/>
                    <a:pt x="10455" y="96"/>
                    <a:pt x="10388" y="62"/>
                  </a:cubicBezTo>
                  <a:cubicBezTo>
                    <a:pt x="10342" y="40"/>
                    <a:pt x="10292" y="22"/>
                    <a:pt x="10247" y="1"/>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1"/>
            <p:cNvSpPr/>
            <p:nvPr/>
          </p:nvSpPr>
          <p:spPr>
            <a:xfrm>
              <a:off x="4911807" y="2516811"/>
              <a:ext cx="251188" cy="491699"/>
            </a:xfrm>
            <a:custGeom>
              <a:avLst/>
              <a:gdLst/>
              <a:ahLst/>
              <a:cxnLst/>
              <a:rect l="l" t="t" r="r" b="b"/>
              <a:pathLst>
                <a:path w="13081" h="25606" extrusionOk="0">
                  <a:moveTo>
                    <a:pt x="12448" y="209"/>
                  </a:moveTo>
                  <a:lnTo>
                    <a:pt x="12448" y="209"/>
                  </a:lnTo>
                  <a:cubicBezTo>
                    <a:pt x="12888" y="412"/>
                    <a:pt x="13081" y="943"/>
                    <a:pt x="12878" y="1383"/>
                  </a:cubicBezTo>
                  <a:lnTo>
                    <a:pt x="1808" y="24973"/>
                  </a:lnTo>
                  <a:cubicBezTo>
                    <a:pt x="1599" y="25413"/>
                    <a:pt x="1073" y="25605"/>
                    <a:pt x="633" y="25402"/>
                  </a:cubicBezTo>
                  <a:lnTo>
                    <a:pt x="633" y="25402"/>
                  </a:lnTo>
                  <a:cubicBezTo>
                    <a:pt x="193" y="25194"/>
                    <a:pt x="1" y="24663"/>
                    <a:pt x="211" y="24228"/>
                  </a:cubicBezTo>
                  <a:lnTo>
                    <a:pt x="11279" y="632"/>
                  </a:lnTo>
                  <a:cubicBezTo>
                    <a:pt x="11482" y="191"/>
                    <a:pt x="12008" y="0"/>
                    <a:pt x="12448" y="209"/>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1"/>
            <p:cNvSpPr/>
            <p:nvPr/>
          </p:nvSpPr>
          <p:spPr>
            <a:xfrm>
              <a:off x="4842447" y="2565029"/>
              <a:ext cx="395456" cy="395437"/>
            </a:xfrm>
            <a:custGeom>
              <a:avLst/>
              <a:gdLst/>
              <a:ahLst/>
              <a:cxnLst/>
              <a:rect l="l" t="t" r="r" b="b"/>
              <a:pathLst>
                <a:path w="20594" h="20593" extrusionOk="0">
                  <a:moveTo>
                    <a:pt x="10144" y="1"/>
                  </a:moveTo>
                  <a:cubicBezTo>
                    <a:pt x="10031" y="6"/>
                    <a:pt x="9919" y="6"/>
                    <a:pt x="9800" y="12"/>
                  </a:cubicBezTo>
                  <a:cubicBezTo>
                    <a:pt x="9750" y="17"/>
                    <a:pt x="9698" y="17"/>
                    <a:pt x="9648" y="24"/>
                  </a:cubicBezTo>
                  <a:cubicBezTo>
                    <a:pt x="9479" y="35"/>
                    <a:pt x="9309" y="46"/>
                    <a:pt x="9145" y="69"/>
                  </a:cubicBezTo>
                  <a:cubicBezTo>
                    <a:pt x="8158" y="176"/>
                    <a:pt x="7169" y="436"/>
                    <a:pt x="6215" y="848"/>
                  </a:cubicBezTo>
                  <a:cubicBezTo>
                    <a:pt x="6119" y="892"/>
                    <a:pt x="6024" y="932"/>
                    <a:pt x="5928" y="978"/>
                  </a:cubicBezTo>
                  <a:cubicBezTo>
                    <a:pt x="5871" y="1006"/>
                    <a:pt x="5814" y="1033"/>
                    <a:pt x="5758" y="1062"/>
                  </a:cubicBezTo>
                  <a:cubicBezTo>
                    <a:pt x="5245" y="1311"/>
                    <a:pt x="4764" y="1598"/>
                    <a:pt x="4318" y="1914"/>
                  </a:cubicBezTo>
                  <a:cubicBezTo>
                    <a:pt x="4263" y="1960"/>
                    <a:pt x="4200" y="1999"/>
                    <a:pt x="4138" y="2044"/>
                  </a:cubicBezTo>
                  <a:cubicBezTo>
                    <a:pt x="4060" y="2106"/>
                    <a:pt x="3980" y="2169"/>
                    <a:pt x="3901" y="2231"/>
                  </a:cubicBezTo>
                  <a:cubicBezTo>
                    <a:pt x="3641" y="2434"/>
                    <a:pt x="3398" y="2648"/>
                    <a:pt x="3167" y="2869"/>
                  </a:cubicBezTo>
                  <a:cubicBezTo>
                    <a:pt x="3145" y="2891"/>
                    <a:pt x="3128" y="2908"/>
                    <a:pt x="3104" y="2930"/>
                  </a:cubicBezTo>
                  <a:cubicBezTo>
                    <a:pt x="3010" y="3026"/>
                    <a:pt x="2913" y="3122"/>
                    <a:pt x="2817" y="3224"/>
                  </a:cubicBezTo>
                  <a:cubicBezTo>
                    <a:pt x="2817" y="3224"/>
                    <a:pt x="2812" y="3224"/>
                    <a:pt x="2812" y="3229"/>
                  </a:cubicBezTo>
                  <a:cubicBezTo>
                    <a:pt x="2721" y="3320"/>
                    <a:pt x="2637" y="3416"/>
                    <a:pt x="2552" y="3513"/>
                  </a:cubicBezTo>
                  <a:cubicBezTo>
                    <a:pt x="2529" y="3546"/>
                    <a:pt x="2502" y="3574"/>
                    <a:pt x="2479" y="3602"/>
                  </a:cubicBezTo>
                  <a:cubicBezTo>
                    <a:pt x="2416" y="3670"/>
                    <a:pt x="2359" y="3737"/>
                    <a:pt x="2304" y="3811"/>
                  </a:cubicBezTo>
                  <a:cubicBezTo>
                    <a:pt x="2252" y="3867"/>
                    <a:pt x="2208" y="3930"/>
                    <a:pt x="2163" y="3987"/>
                  </a:cubicBezTo>
                  <a:cubicBezTo>
                    <a:pt x="2061" y="4122"/>
                    <a:pt x="1965" y="4251"/>
                    <a:pt x="1869" y="4386"/>
                  </a:cubicBezTo>
                  <a:cubicBezTo>
                    <a:pt x="1626" y="4737"/>
                    <a:pt x="1400" y="5098"/>
                    <a:pt x="1202" y="5470"/>
                  </a:cubicBezTo>
                  <a:cubicBezTo>
                    <a:pt x="1056" y="5753"/>
                    <a:pt x="921" y="6046"/>
                    <a:pt x="796" y="6340"/>
                  </a:cubicBezTo>
                  <a:cubicBezTo>
                    <a:pt x="734" y="6493"/>
                    <a:pt x="673" y="6645"/>
                    <a:pt x="616" y="6798"/>
                  </a:cubicBezTo>
                  <a:cubicBezTo>
                    <a:pt x="559" y="6955"/>
                    <a:pt x="509" y="7108"/>
                    <a:pt x="463" y="7265"/>
                  </a:cubicBezTo>
                  <a:cubicBezTo>
                    <a:pt x="390" y="7502"/>
                    <a:pt x="322" y="7739"/>
                    <a:pt x="272" y="7983"/>
                  </a:cubicBezTo>
                  <a:cubicBezTo>
                    <a:pt x="158" y="8463"/>
                    <a:pt x="79" y="8953"/>
                    <a:pt x="40" y="9451"/>
                  </a:cubicBezTo>
                  <a:cubicBezTo>
                    <a:pt x="22" y="9614"/>
                    <a:pt x="17" y="9784"/>
                    <a:pt x="6" y="9948"/>
                  </a:cubicBezTo>
                  <a:cubicBezTo>
                    <a:pt x="6" y="10032"/>
                    <a:pt x="6" y="10110"/>
                    <a:pt x="1" y="10196"/>
                  </a:cubicBezTo>
                  <a:cubicBezTo>
                    <a:pt x="1" y="10449"/>
                    <a:pt x="6" y="10698"/>
                    <a:pt x="22" y="10946"/>
                  </a:cubicBezTo>
                  <a:cubicBezTo>
                    <a:pt x="29" y="11032"/>
                    <a:pt x="35" y="11116"/>
                    <a:pt x="40" y="11201"/>
                  </a:cubicBezTo>
                  <a:cubicBezTo>
                    <a:pt x="74" y="11533"/>
                    <a:pt x="119" y="11866"/>
                    <a:pt x="181" y="12199"/>
                  </a:cubicBezTo>
                  <a:cubicBezTo>
                    <a:pt x="209" y="12369"/>
                    <a:pt x="249" y="12538"/>
                    <a:pt x="288" y="12702"/>
                  </a:cubicBezTo>
                  <a:cubicBezTo>
                    <a:pt x="327" y="12866"/>
                    <a:pt x="373" y="13035"/>
                    <a:pt x="418" y="13199"/>
                  </a:cubicBezTo>
                  <a:cubicBezTo>
                    <a:pt x="469" y="13362"/>
                    <a:pt x="525" y="13526"/>
                    <a:pt x="582" y="13695"/>
                  </a:cubicBezTo>
                  <a:cubicBezTo>
                    <a:pt x="694" y="14017"/>
                    <a:pt x="830" y="14344"/>
                    <a:pt x="977" y="14666"/>
                  </a:cubicBezTo>
                  <a:cubicBezTo>
                    <a:pt x="1129" y="14987"/>
                    <a:pt x="1293" y="15299"/>
                    <a:pt x="1473" y="15597"/>
                  </a:cubicBezTo>
                  <a:cubicBezTo>
                    <a:pt x="1564" y="15745"/>
                    <a:pt x="1655" y="15891"/>
                    <a:pt x="1750" y="16037"/>
                  </a:cubicBezTo>
                  <a:cubicBezTo>
                    <a:pt x="1846" y="16180"/>
                    <a:pt x="1948" y="16321"/>
                    <a:pt x="2049" y="16456"/>
                  </a:cubicBezTo>
                  <a:cubicBezTo>
                    <a:pt x="2151" y="16592"/>
                    <a:pt x="2258" y="16727"/>
                    <a:pt x="2366" y="16857"/>
                  </a:cubicBezTo>
                  <a:cubicBezTo>
                    <a:pt x="2580" y="17121"/>
                    <a:pt x="2812" y="17371"/>
                    <a:pt x="3049" y="17608"/>
                  </a:cubicBezTo>
                  <a:cubicBezTo>
                    <a:pt x="3167" y="17725"/>
                    <a:pt x="3286" y="17839"/>
                    <a:pt x="3409" y="17952"/>
                  </a:cubicBezTo>
                  <a:cubicBezTo>
                    <a:pt x="3539" y="18064"/>
                    <a:pt x="3664" y="18171"/>
                    <a:pt x="3794" y="18280"/>
                  </a:cubicBezTo>
                  <a:cubicBezTo>
                    <a:pt x="3856" y="18330"/>
                    <a:pt x="3924" y="18381"/>
                    <a:pt x="3992" y="18431"/>
                  </a:cubicBezTo>
                  <a:cubicBezTo>
                    <a:pt x="4121" y="18533"/>
                    <a:pt x="4251" y="18629"/>
                    <a:pt x="4386" y="18725"/>
                  </a:cubicBezTo>
                  <a:cubicBezTo>
                    <a:pt x="4477" y="18788"/>
                    <a:pt x="4561" y="18843"/>
                    <a:pt x="4646" y="18900"/>
                  </a:cubicBezTo>
                  <a:cubicBezTo>
                    <a:pt x="4979" y="19114"/>
                    <a:pt x="5318" y="19312"/>
                    <a:pt x="5668" y="19487"/>
                  </a:cubicBezTo>
                  <a:cubicBezTo>
                    <a:pt x="5889" y="19601"/>
                    <a:pt x="6108" y="19702"/>
                    <a:pt x="6340" y="19797"/>
                  </a:cubicBezTo>
                  <a:cubicBezTo>
                    <a:pt x="6491" y="19859"/>
                    <a:pt x="6644" y="19922"/>
                    <a:pt x="6796" y="19978"/>
                  </a:cubicBezTo>
                  <a:cubicBezTo>
                    <a:pt x="6955" y="20034"/>
                    <a:pt x="7108" y="20086"/>
                    <a:pt x="7265" y="20130"/>
                  </a:cubicBezTo>
                  <a:cubicBezTo>
                    <a:pt x="7976" y="20351"/>
                    <a:pt x="8711" y="20492"/>
                    <a:pt x="9450" y="20554"/>
                  </a:cubicBezTo>
                  <a:cubicBezTo>
                    <a:pt x="9614" y="20571"/>
                    <a:pt x="9784" y="20576"/>
                    <a:pt x="9946" y="20583"/>
                  </a:cubicBezTo>
                  <a:cubicBezTo>
                    <a:pt x="10076" y="20589"/>
                    <a:pt x="10205" y="20592"/>
                    <a:pt x="10335" y="20592"/>
                  </a:cubicBezTo>
                  <a:cubicBezTo>
                    <a:pt x="10539" y="20592"/>
                    <a:pt x="10742" y="20585"/>
                    <a:pt x="10946" y="20571"/>
                  </a:cubicBezTo>
                  <a:cubicBezTo>
                    <a:pt x="11115" y="20560"/>
                    <a:pt x="11285" y="20542"/>
                    <a:pt x="11449" y="20526"/>
                  </a:cubicBezTo>
                  <a:cubicBezTo>
                    <a:pt x="11793" y="20487"/>
                    <a:pt x="12142" y="20430"/>
                    <a:pt x="12486" y="20356"/>
                  </a:cubicBezTo>
                  <a:cubicBezTo>
                    <a:pt x="13226" y="20193"/>
                    <a:pt x="13955" y="19950"/>
                    <a:pt x="14666" y="19611"/>
                  </a:cubicBezTo>
                  <a:cubicBezTo>
                    <a:pt x="15716" y="19126"/>
                    <a:pt x="16636" y="18483"/>
                    <a:pt x="17426" y="17720"/>
                  </a:cubicBezTo>
                  <a:cubicBezTo>
                    <a:pt x="17545" y="17608"/>
                    <a:pt x="17668" y="17488"/>
                    <a:pt x="17782" y="17365"/>
                  </a:cubicBezTo>
                  <a:cubicBezTo>
                    <a:pt x="18007" y="17121"/>
                    <a:pt x="18228" y="16868"/>
                    <a:pt x="18431" y="16602"/>
                  </a:cubicBezTo>
                  <a:cubicBezTo>
                    <a:pt x="18533" y="16472"/>
                    <a:pt x="18634" y="16337"/>
                    <a:pt x="18725" y="16201"/>
                  </a:cubicBezTo>
                  <a:cubicBezTo>
                    <a:pt x="19153" y="15592"/>
                    <a:pt x="19515" y="14937"/>
                    <a:pt x="19797" y="14255"/>
                  </a:cubicBezTo>
                  <a:cubicBezTo>
                    <a:pt x="19859" y="14101"/>
                    <a:pt x="19921" y="13950"/>
                    <a:pt x="19978" y="13797"/>
                  </a:cubicBezTo>
                  <a:cubicBezTo>
                    <a:pt x="20034" y="13639"/>
                    <a:pt x="20085" y="13481"/>
                    <a:pt x="20130" y="13328"/>
                  </a:cubicBezTo>
                  <a:cubicBezTo>
                    <a:pt x="20203" y="13091"/>
                    <a:pt x="20271" y="12848"/>
                    <a:pt x="20328" y="12611"/>
                  </a:cubicBezTo>
                  <a:cubicBezTo>
                    <a:pt x="20435" y="12126"/>
                    <a:pt x="20513" y="11634"/>
                    <a:pt x="20554" y="11144"/>
                  </a:cubicBezTo>
                  <a:cubicBezTo>
                    <a:pt x="20570" y="10975"/>
                    <a:pt x="20581" y="10811"/>
                    <a:pt x="20588" y="10647"/>
                  </a:cubicBezTo>
                  <a:cubicBezTo>
                    <a:pt x="20588" y="10563"/>
                    <a:pt x="20588" y="10477"/>
                    <a:pt x="20593" y="10399"/>
                  </a:cubicBezTo>
                  <a:cubicBezTo>
                    <a:pt x="20593" y="10230"/>
                    <a:pt x="20588" y="10066"/>
                    <a:pt x="20581" y="9896"/>
                  </a:cubicBezTo>
                  <a:cubicBezTo>
                    <a:pt x="20576" y="9727"/>
                    <a:pt x="20565" y="9563"/>
                    <a:pt x="20554" y="9394"/>
                  </a:cubicBezTo>
                  <a:cubicBezTo>
                    <a:pt x="20520" y="9060"/>
                    <a:pt x="20474" y="8728"/>
                    <a:pt x="20412" y="8395"/>
                  </a:cubicBezTo>
                  <a:cubicBezTo>
                    <a:pt x="20385" y="8226"/>
                    <a:pt x="20344" y="8056"/>
                    <a:pt x="20305" y="7893"/>
                  </a:cubicBezTo>
                  <a:cubicBezTo>
                    <a:pt x="20265" y="7723"/>
                    <a:pt x="20221" y="7559"/>
                    <a:pt x="20169" y="7395"/>
                  </a:cubicBezTo>
                  <a:cubicBezTo>
                    <a:pt x="20124" y="7231"/>
                    <a:pt x="20068" y="7062"/>
                    <a:pt x="20012" y="6899"/>
                  </a:cubicBezTo>
                  <a:cubicBezTo>
                    <a:pt x="19898" y="6572"/>
                    <a:pt x="19763" y="6249"/>
                    <a:pt x="19616" y="5928"/>
                  </a:cubicBezTo>
                  <a:cubicBezTo>
                    <a:pt x="19463" y="5606"/>
                    <a:pt x="19301" y="5295"/>
                    <a:pt x="19119" y="4996"/>
                  </a:cubicBezTo>
                  <a:cubicBezTo>
                    <a:pt x="19030" y="4844"/>
                    <a:pt x="18939" y="4698"/>
                    <a:pt x="18843" y="4556"/>
                  </a:cubicBezTo>
                  <a:cubicBezTo>
                    <a:pt x="18747" y="4415"/>
                    <a:pt x="18645" y="4274"/>
                    <a:pt x="18543" y="4138"/>
                  </a:cubicBezTo>
                  <a:cubicBezTo>
                    <a:pt x="18442" y="3998"/>
                    <a:pt x="18335" y="3867"/>
                    <a:pt x="18228" y="3737"/>
                  </a:cubicBezTo>
                  <a:cubicBezTo>
                    <a:pt x="18014" y="3472"/>
                    <a:pt x="17787" y="3224"/>
                    <a:pt x="17545" y="2987"/>
                  </a:cubicBezTo>
                  <a:cubicBezTo>
                    <a:pt x="17488" y="2930"/>
                    <a:pt x="17426" y="2869"/>
                    <a:pt x="17363" y="2812"/>
                  </a:cubicBezTo>
                  <a:cubicBezTo>
                    <a:pt x="17183" y="2643"/>
                    <a:pt x="16991" y="2473"/>
                    <a:pt x="16800" y="2315"/>
                  </a:cubicBezTo>
                  <a:cubicBezTo>
                    <a:pt x="16738" y="2265"/>
                    <a:pt x="16670" y="2213"/>
                    <a:pt x="16607" y="2163"/>
                  </a:cubicBezTo>
                  <a:cubicBezTo>
                    <a:pt x="16472" y="2062"/>
                    <a:pt x="16342" y="1960"/>
                    <a:pt x="16206" y="1869"/>
                  </a:cubicBezTo>
                  <a:cubicBezTo>
                    <a:pt x="15795" y="1582"/>
                    <a:pt x="15372" y="1327"/>
                    <a:pt x="14932" y="1108"/>
                  </a:cubicBezTo>
                  <a:cubicBezTo>
                    <a:pt x="14705" y="994"/>
                    <a:pt x="14485" y="892"/>
                    <a:pt x="14254" y="796"/>
                  </a:cubicBezTo>
                  <a:cubicBezTo>
                    <a:pt x="14101" y="735"/>
                    <a:pt x="13949" y="673"/>
                    <a:pt x="13796" y="616"/>
                  </a:cubicBezTo>
                  <a:cubicBezTo>
                    <a:pt x="13638" y="559"/>
                    <a:pt x="13486" y="509"/>
                    <a:pt x="13328" y="458"/>
                  </a:cubicBezTo>
                  <a:cubicBezTo>
                    <a:pt x="13249" y="436"/>
                    <a:pt x="13176" y="413"/>
                    <a:pt x="13103" y="397"/>
                  </a:cubicBezTo>
                  <a:cubicBezTo>
                    <a:pt x="12465" y="215"/>
                    <a:pt x="11809" y="92"/>
                    <a:pt x="11144" y="40"/>
                  </a:cubicBezTo>
                  <a:cubicBezTo>
                    <a:pt x="10980" y="24"/>
                    <a:pt x="10810" y="12"/>
                    <a:pt x="10646" y="6"/>
                  </a:cubicBezTo>
                  <a:cubicBezTo>
                    <a:pt x="10477" y="1"/>
                    <a:pt x="10313" y="1"/>
                    <a:pt x="10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1"/>
            <p:cNvSpPr/>
            <p:nvPr/>
          </p:nvSpPr>
          <p:spPr>
            <a:xfrm>
              <a:off x="4989980" y="3025505"/>
              <a:ext cx="88792" cy="46412"/>
            </a:xfrm>
            <a:custGeom>
              <a:avLst/>
              <a:gdLst/>
              <a:ahLst/>
              <a:cxnLst/>
              <a:rect l="l" t="t" r="r" b="b"/>
              <a:pathLst>
                <a:path w="4624" h="2417" extrusionOk="0">
                  <a:moveTo>
                    <a:pt x="4623" y="2416"/>
                  </a:moveTo>
                  <a:lnTo>
                    <a:pt x="1" y="2416"/>
                  </a:lnTo>
                  <a:lnTo>
                    <a:pt x="1" y="0"/>
                  </a:lnTo>
                  <a:lnTo>
                    <a:pt x="4623"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1"/>
            <p:cNvSpPr/>
            <p:nvPr/>
          </p:nvSpPr>
          <p:spPr>
            <a:xfrm>
              <a:off x="4884827" y="3071898"/>
              <a:ext cx="300385" cy="32875"/>
            </a:xfrm>
            <a:custGeom>
              <a:avLst/>
              <a:gdLst/>
              <a:ahLst/>
              <a:cxnLst/>
              <a:rect l="l" t="t" r="r" b="b"/>
              <a:pathLst>
                <a:path w="15643" h="1712" extrusionOk="0">
                  <a:moveTo>
                    <a:pt x="15643" y="1711"/>
                  </a:moveTo>
                  <a:lnTo>
                    <a:pt x="1" y="1711"/>
                  </a:lnTo>
                  <a:lnTo>
                    <a:pt x="1" y="0"/>
                  </a:lnTo>
                  <a:lnTo>
                    <a:pt x="15643"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p:cNvSpPr/>
            <p:nvPr/>
          </p:nvSpPr>
          <p:spPr>
            <a:xfrm>
              <a:off x="4603319" y="3333033"/>
              <a:ext cx="696475" cy="162280"/>
            </a:xfrm>
            <a:custGeom>
              <a:avLst/>
              <a:gdLst/>
              <a:ahLst/>
              <a:cxnLst/>
              <a:rect l="l" t="t" r="r" b="b"/>
              <a:pathLst>
                <a:path w="36270" h="8451" extrusionOk="0">
                  <a:moveTo>
                    <a:pt x="35310" y="0"/>
                  </a:moveTo>
                  <a:lnTo>
                    <a:pt x="921" y="147"/>
                  </a:lnTo>
                  <a:cubicBezTo>
                    <a:pt x="412" y="147"/>
                    <a:pt x="1" y="480"/>
                    <a:pt x="1" y="881"/>
                  </a:cubicBezTo>
                  <a:lnTo>
                    <a:pt x="29" y="7723"/>
                  </a:lnTo>
                  <a:cubicBezTo>
                    <a:pt x="29" y="8124"/>
                    <a:pt x="446" y="8450"/>
                    <a:pt x="954" y="8450"/>
                  </a:cubicBezTo>
                  <a:lnTo>
                    <a:pt x="35344" y="8304"/>
                  </a:lnTo>
                  <a:cubicBezTo>
                    <a:pt x="35852" y="8304"/>
                    <a:pt x="36269" y="7976"/>
                    <a:pt x="36264" y="7569"/>
                  </a:cubicBezTo>
                  <a:lnTo>
                    <a:pt x="36235" y="728"/>
                  </a:lnTo>
                  <a:cubicBezTo>
                    <a:pt x="36235" y="327"/>
                    <a:pt x="35818" y="0"/>
                    <a:pt x="35310"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1"/>
            <p:cNvSpPr/>
            <p:nvPr/>
          </p:nvSpPr>
          <p:spPr>
            <a:xfrm>
              <a:off x="4603319" y="3333033"/>
              <a:ext cx="696475" cy="162280"/>
            </a:xfrm>
            <a:custGeom>
              <a:avLst/>
              <a:gdLst/>
              <a:ahLst/>
              <a:cxnLst/>
              <a:rect l="l" t="t" r="r" b="b"/>
              <a:pathLst>
                <a:path w="36270" h="8451" extrusionOk="0">
                  <a:moveTo>
                    <a:pt x="35310" y="0"/>
                  </a:moveTo>
                  <a:lnTo>
                    <a:pt x="921" y="147"/>
                  </a:lnTo>
                  <a:cubicBezTo>
                    <a:pt x="412" y="147"/>
                    <a:pt x="1" y="480"/>
                    <a:pt x="1" y="881"/>
                  </a:cubicBezTo>
                  <a:lnTo>
                    <a:pt x="29" y="7723"/>
                  </a:lnTo>
                  <a:cubicBezTo>
                    <a:pt x="29" y="8124"/>
                    <a:pt x="446" y="8450"/>
                    <a:pt x="954" y="8450"/>
                  </a:cubicBezTo>
                  <a:lnTo>
                    <a:pt x="35344" y="8304"/>
                  </a:lnTo>
                  <a:cubicBezTo>
                    <a:pt x="35852" y="8304"/>
                    <a:pt x="36269" y="7976"/>
                    <a:pt x="36264" y="7569"/>
                  </a:cubicBezTo>
                  <a:lnTo>
                    <a:pt x="36235" y="728"/>
                  </a:lnTo>
                  <a:cubicBezTo>
                    <a:pt x="36235" y="327"/>
                    <a:pt x="35818" y="0"/>
                    <a:pt x="35310" y="0"/>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1"/>
            <p:cNvSpPr/>
            <p:nvPr/>
          </p:nvSpPr>
          <p:spPr>
            <a:xfrm>
              <a:off x="4656106" y="3211711"/>
              <a:ext cx="643034" cy="123933"/>
            </a:xfrm>
            <a:custGeom>
              <a:avLst/>
              <a:gdLst/>
              <a:ahLst/>
              <a:cxnLst/>
              <a:rect l="l" t="t" r="r" b="b"/>
              <a:pathLst>
                <a:path w="33487" h="6454" extrusionOk="0">
                  <a:moveTo>
                    <a:pt x="32621" y="1"/>
                  </a:moveTo>
                  <a:cubicBezTo>
                    <a:pt x="32616" y="1"/>
                    <a:pt x="32611" y="1"/>
                    <a:pt x="32606" y="1"/>
                  </a:cubicBezTo>
                  <a:lnTo>
                    <a:pt x="853" y="131"/>
                  </a:lnTo>
                  <a:cubicBezTo>
                    <a:pt x="378" y="131"/>
                    <a:pt x="0" y="386"/>
                    <a:pt x="0" y="696"/>
                  </a:cubicBezTo>
                  <a:lnTo>
                    <a:pt x="24" y="5900"/>
                  </a:lnTo>
                  <a:cubicBezTo>
                    <a:pt x="24" y="6205"/>
                    <a:pt x="407" y="6454"/>
                    <a:pt x="876" y="6454"/>
                  </a:cubicBezTo>
                  <a:lnTo>
                    <a:pt x="32629" y="6318"/>
                  </a:lnTo>
                  <a:cubicBezTo>
                    <a:pt x="33103" y="6318"/>
                    <a:pt x="33486" y="6069"/>
                    <a:pt x="33481" y="5759"/>
                  </a:cubicBezTo>
                  <a:lnTo>
                    <a:pt x="33463" y="555"/>
                  </a:lnTo>
                  <a:cubicBezTo>
                    <a:pt x="33458" y="247"/>
                    <a:pt x="33083" y="1"/>
                    <a:pt x="32621" y="1"/>
                  </a:cubicBez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1"/>
            <p:cNvSpPr/>
            <p:nvPr/>
          </p:nvSpPr>
          <p:spPr>
            <a:xfrm>
              <a:off x="4784994" y="3090102"/>
              <a:ext cx="564534" cy="123587"/>
            </a:xfrm>
            <a:custGeom>
              <a:avLst/>
              <a:gdLst/>
              <a:ahLst/>
              <a:cxnLst/>
              <a:rect l="l" t="t" r="r" b="b"/>
              <a:pathLst>
                <a:path w="29399" h="6436" extrusionOk="0">
                  <a:moveTo>
                    <a:pt x="28620" y="0"/>
                  </a:moveTo>
                  <a:lnTo>
                    <a:pt x="745" y="120"/>
                  </a:lnTo>
                  <a:cubicBezTo>
                    <a:pt x="333" y="120"/>
                    <a:pt x="0" y="368"/>
                    <a:pt x="0" y="678"/>
                  </a:cubicBezTo>
                  <a:lnTo>
                    <a:pt x="23" y="5883"/>
                  </a:lnTo>
                  <a:cubicBezTo>
                    <a:pt x="23" y="6193"/>
                    <a:pt x="362" y="6436"/>
                    <a:pt x="774" y="6436"/>
                  </a:cubicBezTo>
                  <a:lnTo>
                    <a:pt x="28648" y="6323"/>
                  </a:lnTo>
                  <a:cubicBezTo>
                    <a:pt x="29060" y="6318"/>
                    <a:pt x="29399" y="6068"/>
                    <a:pt x="29393" y="5758"/>
                  </a:cubicBezTo>
                  <a:lnTo>
                    <a:pt x="29371" y="555"/>
                  </a:lnTo>
                  <a:cubicBezTo>
                    <a:pt x="29371" y="243"/>
                    <a:pt x="29033" y="0"/>
                    <a:pt x="28620" y="0"/>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1"/>
            <p:cNvSpPr/>
            <p:nvPr/>
          </p:nvSpPr>
          <p:spPr>
            <a:xfrm>
              <a:off x="4785320" y="3188956"/>
              <a:ext cx="564208" cy="24733"/>
            </a:xfrm>
            <a:custGeom>
              <a:avLst/>
              <a:gdLst/>
              <a:ahLst/>
              <a:cxnLst/>
              <a:rect l="l" t="t" r="r" b="b"/>
              <a:pathLst>
                <a:path w="29382" h="1288" extrusionOk="0">
                  <a:moveTo>
                    <a:pt x="29376" y="1"/>
                  </a:moveTo>
                  <a:lnTo>
                    <a:pt x="1" y="125"/>
                  </a:lnTo>
                  <a:lnTo>
                    <a:pt x="6" y="910"/>
                  </a:lnTo>
                  <a:cubicBezTo>
                    <a:pt x="6" y="1118"/>
                    <a:pt x="345" y="1288"/>
                    <a:pt x="757" y="1288"/>
                  </a:cubicBezTo>
                  <a:lnTo>
                    <a:pt x="28631" y="1175"/>
                  </a:lnTo>
                  <a:cubicBezTo>
                    <a:pt x="29043" y="1170"/>
                    <a:pt x="29382" y="1000"/>
                    <a:pt x="29376" y="785"/>
                  </a:cubicBezTo>
                  <a:lnTo>
                    <a:pt x="29376"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p:cNvSpPr/>
            <p:nvPr/>
          </p:nvSpPr>
          <p:spPr>
            <a:xfrm>
              <a:off x="4859461" y="3108652"/>
              <a:ext cx="81764" cy="73930"/>
            </a:xfrm>
            <a:custGeom>
              <a:avLst/>
              <a:gdLst/>
              <a:ahLst/>
              <a:cxnLst/>
              <a:rect l="l" t="t" r="r" b="b"/>
              <a:pathLst>
                <a:path w="4258" h="3850" extrusionOk="0">
                  <a:moveTo>
                    <a:pt x="2135" y="0"/>
                  </a:moveTo>
                  <a:cubicBezTo>
                    <a:pt x="2131" y="0"/>
                    <a:pt x="2127" y="0"/>
                    <a:pt x="2124" y="0"/>
                  </a:cubicBezTo>
                  <a:cubicBezTo>
                    <a:pt x="949" y="6"/>
                    <a:pt x="1" y="869"/>
                    <a:pt x="6" y="1936"/>
                  </a:cubicBezTo>
                  <a:cubicBezTo>
                    <a:pt x="12" y="2993"/>
                    <a:pt x="958" y="3849"/>
                    <a:pt x="2126" y="3849"/>
                  </a:cubicBezTo>
                  <a:cubicBezTo>
                    <a:pt x="2131" y="3849"/>
                    <a:pt x="2135" y="3849"/>
                    <a:pt x="2140" y="3849"/>
                  </a:cubicBezTo>
                  <a:cubicBezTo>
                    <a:pt x="3314" y="3844"/>
                    <a:pt x="4257" y="2981"/>
                    <a:pt x="4257" y="1919"/>
                  </a:cubicBezTo>
                  <a:cubicBezTo>
                    <a:pt x="4251" y="856"/>
                    <a:pt x="3303" y="0"/>
                    <a:pt x="2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1"/>
            <p:cNvSpPr/>
            <p:nvPr/>
          </p:nvSpPr>
          <p:spPr>
            <a:xfrm>
              <a:off x="4829006" y="3190051"/>
              <a:ext cx="274039" cy="23542"/>
            </a:xfrm>
            <a:custGeom>
              <a:avLst/>
              <a:gdLst/>
              <a:ahLst/>
              <a:cxnLst/>
              <a:rect l="l" t="t" r="r" b="b"/>
              <a:pathLst>
                <a:path w="14271" h="1226" extrusionOk="0">
                  <a:moveTo>
                    <a:pt x="14265" y="0"/>
                  </a:moveTo>
                  <a:lnTo>
                    <a:pt x="0" y="57"/>
                  </a:lnTo>
                  <a:lnTo>
                    <a:pt x="6" y="1225"/>
                  </a:lnTo>
                  <a:lnTo>
                    <a:pt x="14270" y="1168"/>
                  </a:lnTo>
                  <a:lnTo>
                    <a:pt x="14265" y="0"/>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1"/>
            <p:cNvSpPr/>
            <p:nvPr/>
          </p:nvSpPr>
          <p:spPr>
            <a:xfrm>
              <a:off x="4655358" y="3295069"/>
              <a:ext cx="643668" cy="40575"/>
            </a:xfrm>
            <a:custGeom>
              <a:avLst/>
              <a:gdLst/>
              <a:ahLst/>
              <a:cxnLst/>
              <a:rect l="l" t="t" r="r" b="b"/>
              <a:pathLst>
                <a:path w="33520" h="2113" extrusionOk="0">
                  <a:moveTo>
                    <a:pt x="33515" y="1"/>
                  </a:moveTo>
                  <a:lnTo>
                    <a:pt x="0" y="136"/>
                  </a:lnTo>
                  <a:lnTo>
                    <a:pt x="6" y="1469"/>
                  </a:lnTo>
                  <a:cubicBezTo>
                    <a:pt x="11" y="1824"/>
                    <a:pt x="396" y="2113"/>
                    <a:pt x="865" y="2113"/>
                  </a:cubicBezTo>
                  <a:lnTo>
                    <a:pt x="32668" y="1977"/>
                  </a:lnTo>
                  <a:cubicBezTo>
                    <a:pt x="33142" y="1977"/>
                    <a:pt x="33520" y="1683"/>
                    <a:pt x="33520" y="1328"/>
                  </a:cubicBezTo>
                  <a:lnTo>
                    <a:pt x="33515" y="1"/>
                  </a:ln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1"/>
            <p:cNvSpPr/>
            <p:nvPr/>
          </p:nvSpPr>
          <p:spPr>
            <a:xfrm>
              <a:off x="4799837" y="3213132"/>
              <a:ext cx="136703" cy="121974"/>
            </a:xfrm>
            <a:custGeom>
              <a:avLst/>
              <a:gdLst/>
              <a:ahLst/>
              <a:cxnLst/>
              <a:rect l="l" t="t" r="r" b="b"/>
              <a:pathLst>
                <a:path w="7119" h="6352" extrusionOk="0">
                  <a:moveTo>
                    <a:pt x="7091" y="0"/>
                  </a:moveTo>
                  <a:lnTo>
                    <a:pt x="1" y="29"/>
                  </a:lnTo>
                  <a:lnTo>
                    <a:pt x="24" y="6351"/>
                  </a:lnTo>
                  <a:lnTo>
                    <a:pt x="7119" y="6323"/>
                  </a:lnTo>
                  <a:lnTo>
                    <a:pt x="70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1"/>
            <p:cNvSpPr/>
            <p:nvPr/>
          </p:nvSpPr>
          <p:spPr>
            <a:xfrm>
              <a:off x="5083631" y="3212479"/>
              <a:ext cx="19644" cy="121417"/>
            </a:xfrm>
            <a:custGeom>
              <a:avLst/>
              <a:gdLst/>
              <a:ahLst/>
              <a:cxnLst/>
              <a:rect l="l" t="t" r="r" b="b"/>
              <a:pathLst>
                <a:path w="1023" h="6323" extrusionOk="0">
                  <a:moveTo>
                    <a:pt x="1" y="0"/>
                  </a:moveTo>
                  <a:lnTo>
                    <a:pt x="22" y="6323"/>
                  </a:lnTo>
                  <a:lnTo>
                    <a:pt x="1022" y="6318"/>
                  </a:lnTo>
                  <a:lnTo>
                    <a:pt x="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1"/>
            <p:cNvSpPr/>
            <p:nvPr/>
          </p:nvSpPr>
          <p:spPr>
            <a:xfrm>
              <a:off x="4800183" y="3296510"/>
              <a:ext cx="136357" cy="38597"/>
            </a:xfrm>
            <a:custGeom>
              <a:avLst/>
              <a:gdLst/>
              <a:ahLst/>
              <a:cxnLst/>
              <a:rect l="l" t="t" r="r" b="b"/>
              <a:pathLst>
                <a:path w="7101" h="2010" extrusionOk="0">
                  <a:moveTo>
                    <a:pt x="7090" y="0"/>
                  </a:moveTo>
                  <a:lnTo>
                    <a:pt x="0" y="34"/>
                  </a:lnTo>
                  <a:lnTo>
                    <a:pt x="6" y="2009"/>
                  </a:lnTo>
                  <a:lnTo>
                    <a:pt x="7101" y="1981"/>
                  </a:lnTo>
                  <a:lnTo>
                    <a:pt x="7090"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p:cNvSpPr/>
            <p:nvPr/>
          </p:nvSpPr>
          <p:spPr>
            <a:xfrm>
              <a:off x="5083957" y="3295857"/>
              <a:ext cx="19318" cy="38040"/>
            </a:xfrm>
            <a:custGeom>
              <a:avLst/>
              <a:gdLst/>
              <a:ahLst/>
              <a:cxnLst/>
              <a:rect l="l" t="t" r="r" b="b"/>
              <a:pathLst>
                <a:path w="1006" h="1981" extrusionOk="0">
                  <a:moveTo>
                    <a:pt x="993" y="0"/>
                  </a:moveTo>
                  <a:lnTo>
                    <a:pt x="0" y="6"/>
                  </a:lnTo>
                  <a:lnTo>
                    <a:pt x="5" y="1981"/>
                  </a:lnTo>
                  <a:lnTo>
                    <a:pt x="1005" y="1976"/>
                  </a:lnTo>
                  <a:lnTo>
                    <a:pt x="993" y="0"/>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1"/>
            <p:cNvSpPr/>
            <p:nvPr/>
          </p:nvSpPr>
          <p:spPr>
            <a:xfrm>
              <a:off x="4604951" y="3449553"/>
              <a:ext cx="695937" cy="45760"/>
            </a:xfrm>
            <a:custGeom>
              <a:avLst/>
              <a:gdLst/>
              <a:ahLst/>
              <a:cxnLst/>
              <a:rect l="l" t="t" r="r" b="b"/>
              <a:pathLst>
                <a:path w="36242" h="2383" extrusionOk="0">
                  <a:moveTo>
                    <a:pt x="36234" y="0"/>
                  </a:moveTo>
                  <a:lnTo>
                    <a:pt x="1" y="152"/>
                  </a:lnTo>
                  <a:lnTo>
                    <a:pt x="6" y="1655"/>
                  </a:lnTo>
                  <a:cubicBezTo>
                    <a:pt x="6" y="2056"/>
                    <a:pt x="424" y="2382"/>
                    <a:pt x="932" y="2382"/>
                  </a:cubicBezTo>
                  <a:lnTo>
                    <a:pt x="35320" y="2236"/>
                  </a:lnTo>
                  <a:cubicBezTo>
                    <a:pt x="35828" y="2236"/>
                    <a:pt x="36241" y="1908"/>
                    <a:pt x="36241" y="1501"/>
                  </a:cubicBezTo>
                  <a:lnTo>
                    <a:pt x="36234"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1"/>
            <p:cNvSpPr/>
            <p:nvPr/>
          </p:nvSpPr>
          <p:spPr>
            <a:xfrm>
              <a:off x="5157445" y="3333436"/>
              <a:ext cx="26672" cy="159611"/>
            </a:xfrm>
            <a:custGeom>
              <a:avLst/>
              <a:gdLst/>
              <a:ahLst/>
              <a:cxnLst/>
              <a:rect l="l" t="t" r="r" b="b"/>
              <a:pathLst>
                <a:path w="1389" h="8312" extrusionOk="0">
                  <a:moveTo>
                    <a:pt x="1350" y="1"/>
                  </a:moveTo>
                  <a:lnTo>
                    <a:pt x="0" y="8"/>
                  </a:lnTo>
                  <a:lnTo>
                    <a:pt x="34" y="8311"/>
                  </a:lnTo>
                  <a:lnTo>
                    <a:pt x="1389" y="8306"/>
                  </a:lnTo>
                  <a:lnTo>
                    <a:pt x="135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1"/>
            <p:cNvSpPr/>
            <p:nvPr/>
          </p:nvSpPr>
          <p:spPr>
            <a:xfrm>
              <a:off x="5198212" y="3333340"/>
              <a:ext cx="26576" cy="159592"/>
            </a:xfrm>
            <a:custGeom>
              <a:avLst/>
              <a:gdLst/>
              <a:ahLst/>
              <a:cxnLst/>
              <a:rect l="l" t="t" r="r" b="b"/>
              <a:pathLst>
                <a:path w="1384" h="8311" extrusionOk="0">
                  <a:moveTo>
                    <a:pt x="1350" y="1"/>
                  </a:moveTo>
                  <a:lnTo>
                    <a:pt x="0" y="6"/>
                  </a:lnTo>
                  <a:lnTo>
                    <a:pt x="34" y="8311"/>
                  </a:lnTo>
                  <a:lnTo>
                    <a:pt x="1383" y="8304"/>
                  </a:lnTo>
                  <a:lnTo>
                    <a:pt x="135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1"/>
            <p:cNvSpPr/>
            <p:nvPr/>
          </p:nvSpPr>
          <p:spPr>
            <a:xfrm>
              <a:off x="5157983" y="3450091"/>
              <a:ext cx="25290" cy="42956"/>
            </a:xfrm>
            <a:custGeom>
              <a:avLst/>
              <a:gdLst/>
              <a:ahLst/>
              <a:cxnLst/>
              <a:rect l="l" t="t" r="r" b="b"/>
              <a:pathLst>
                <a:path w="1317" h="2237" extrusionOk="0">
                  <a:moveTo>
                    <a:pt x="1311" y="1"/>
                  </a:moveTo>
                  <a:lnTo>
                    <a:pt x="1" y="6"/>
                  </a:lnTo>
                  <a:lnTo>
                    <a:pt x="6" y="2236"/>
                  </a:lnTo>
                  <a:lnTo>
                    <a:pt x="1316" y="2231"/>
                  </a:lnTo>
                  <a:lnTo>
                    <a:pt x="1311"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1"/>
            <p:cNvSpPr/>
            <p:nvPr/>
          </p:nvSpPr>
          <p:spPr>
            <a:xfrm>
              <a:off x="5198615" y="3449861"/>
              <a:ext cx="26173" cy="43071"/>
            </a:xfrm>
            <a:custGeom>
              <a:avLst/>
              <a:gdLst/>
              <a:ahLst/>
              <a:cxnLst/>
              <a:rect l="l" t="t" r="r" b="b"/>
              <a:pathLst>
                <a:path w="1363" h="2243" extrusionOk="0">
                  <a:moveTo>
                    <a:pt x="1356" y="1"/>
                  </a:moveTo>
                  <a:lnTo>
                    <a:pt x="1" y="7"/>
                  </a:lnTo>
                  <a:lnTo>
                    <a:pt x="13" y="2243"/>
                  </a:lnTo>
                  <a:lnTo>
                    <a:pt x="1362" y="2236"/>
                  </a:lnTo>
                  <a:lnTo>
                    <a:pt x="1356"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1"/>
            <p:cNvSpPr/>
            <p:nvPr/>
          </p:nvSpPr>
          <p:spPr>
            <a:xfrm>
              <a:off x="4863033" y="2603415"/>
              <a:ext cx="374756" cy="357051"/>
            </a:xfrm>
            <a:custGeom>
              <a:avLst/>
              <a:gdLst/>
              <a:ahLst/>
              <a:cxnLst/>
              <a:rect l="l" t="t" r="r" b="b"/>
              <a:pathLst>
                <a:path w="19516" h="18594" extrusionOk="0">
                  <a:moveTo>
                    <a:pt x="15304" y="0"/>
                  </a:moveTo>
                  <a:cubicBezTo>
                    <a:pt x="15332" y="63"/>
                    <a:pt x="15372" y="118"/>
                    <a:pt x="15400" y="186"/>
                  </a:cubicBezTo>
                  <a:cubicBezTo>
                    <a:pt x="15553" y="508"/>
                    <a:pt x="15689" y="829"/>
                    <a:pt x="15801" y="1163"/>
                  </a:cubicBezTo>
                  <a:cubicBezTo>
                    <a:pt x="15858" y="1327"/>
                    <a:pt x="15913" y="1491"/>
                    <a:pt x="15960" y="1654"/>
                  </a:cubicBezTo>
                  <a:cubicBezTo>
                    <a:pt x="16010" y="1818"/>
                    <a:pt x="16054" y="1988"/>
                    <a:pt x="16095" y="2150"/>
                  </a:cubicBezTo>
                  <a:cubicBezTo>
                    <a:pt x="16134" y="2320"/>
                    <a:pt x="16168" y="2484"/>
                    <a:pt x="16202" y="2653"/>
                  </a:cubicBezTo>
                  <a:cubicBezTo>
                    <a:pt x="16264" y="2986"/>
                    <a:pt x="16309" y="3319"/>
                    <a:pt x="16338" y="3653"/>
                  </a:cubicBezTo>
                  <a:cubicBezTo>
                    <a:pt x="16354" y="3822"/>
                    <a:pt x="16366" y="3986"/>
                    <a:pt x="16371" y="4155"/>
                  </a:cubicBezTo>
                  <a:cubicBezTo>
                    <a:pt x="16377" y="4325"/>
                    <a:pt x="16382" y="4487"/>
                    <a:pt x="16377" y="4657"/>
                  </a:cubicBezTo>
                  <a:cubicBezTo>
                    <a:pt x="16377" y="4737"/>
                    <a:pt x="16377" y="4821"/>
                    <a:pt x="16371" y="4906"/>
                  </a:cubicBezTo>
                  <a:cubicBezTo>
                    <a:pt x="16366" y="5070"/>
                    <a:pt x="16359" y="5239"/>
                    <a:pt x="16343" y="5402"/>
                  </a:cubicBezTo>
                  <a:cubicBezTo>
                    <a:pt x="16304" y="5899"/>
                    <a:pt x="16224" y="6391"/>
                    <a:pt x="16111" y="6870"/>
                  </a:cubicBezTo>
                  <a:cubicBezTo>
                    <a:pt x="16061" y="7113"/>
                    <a:pt x="15993" y="7350"/>
                    <a:pt x="15919" y="7587"/>
                  </a:cubicBezTo>
                  <a:cubicBezTo>
                    <a:pt x="15874" y="7746"/>
                    <a:pt x="15817" y="7897"/>
                    <a:pt x="15767" y="8056"/>
                  </a:cubicBezTo>
                  <a:cubicBezTo>
                    <a:pt x="15705" y="8207"/>
                    <a:pt x="15648" y="8361"/>
                    <a:pt x="15587" y="8512"/>
                  </a:cubicBezTo>
                  <a:cubicBezTo>
                    <a:pt x="15298" y="9195"/>
                    <a:pt x="14943" y="9851"/>
                    <a:pt x="14514" y="10466"/>
                  </a:cubicBezTo>
                  <a:cubicBezTo>
                    <a:pt x="14418" y="10601"/>
                    <a:pt x="14322" y="10731"/>
                    <a:pt x="14220" y="10867"/>
                  </a:cubicBezTo>
                  <a:cubicBezTo>
                    <a:pt x="14017" y="11126"/>
                    <a:pt x="13797" y="11380"/>
                    <a:pt x="13571" y="11623"/>
                  </a:cubicBezTo>
                  <a:cubicBezTo>
                    <a:pt x="13453" y="11748"/>
                    <a:pt x="13334" y="11865"/>
                    <a:pt x="13216" y="11985"/>
                  </a:cubicBezTo>
                  <a:cubicBezTo>
                    <a:pt x="12425" y="12741"/>
                    <a:pt x="11500" y="13384"/>
                    <a:pt x="10455" y="13876"/>
                  </a:cubicBezTo>
                  <a:cubicBezTo>
                    <a:pt x="9744" y="14208"/>
                    <a:pt x="9010" y="14452"/>
                    <a:pt x="8277" y="14614"/>
                  </a:cubicBezTo>
                  <a:cubicBezTo>
                    <a:pt x="7933" y="14689"/>
                    <a:pt x="7582" y="14744"/>
                    <a:pt x="7238" y="14784"/>
                  </a:cubicBezTo>
                  <a:cubicBezTo>
                    <a:pt x="7068" y="14807"/>
                    <a:pt x="6904" y="14817"/>
                    <a:pt x="6735" y="14830"/>
                  </a:cubicBezTo>
                  <a:cubicBezTo>
                    <a:pt x="6513" y="14844"/>
                    <a:pt x="6291" y="14852"/>
                    <a:pt x="6069" y="14852"/>
                  </a:cubicBezTo>
                  <a:cubicBezTo>
                    <a:pt x="5958" y="14852"/>
                    <a:pt x="5848" y="14850"/>
                    <a:pt x="5736" y="14846"/>
                  </a:cubicBezTo>
                  <a:cubicBezTo>
                    <a:pt x="5572" y="14835"/>
                    <a:pt x="5403" y="14830"/>
                    <a:pt x="5239" y="14812"/>
                  </a:cubicBezTo>
                  <a:cubicBezTo>
                    <a:pt x="4494" y="14750"/>
                    <a:pt x="3767" y="14609"/>
                    <a:pt x="3055" y="14395"/>
                  </a:cubicBezTo>
                  <a:cubicBezTo>
                    <a:pt x="2897" y="14343"/>
                    <a:pt x="2738" y="14293"/>
                    <a:pt x="2587" y="14236"/>
                  </a:cubicBezTo>
                  <a:cubicBezTo>
                    <a:pt x="2433" y="14181"/>
                    <a:pt x="2282" y="14118"/>
                    <a:pt x="2129" y="14056"/>
                  </a:cubicBezTo>
                  <a:cubicBezTo>
                    <a:pt x="1897" y="13960"/>
                    <a:pt x="1672" y="13858"/>
                    <a:pt x="1451" y="13746"/>
                  </a:cubicBezTo>
                  <a:cubicBezTo>
                    <a:pt x="1102" y="13571"/>
                    <a:pt x="763" y="13373"/>
                    <a:pt x="435" y="13158"/>
                  </a:cubicBezTo>
                  <a:cubicBezTo>
                    <a:pt x="351" y="13102"/>
                    <a:pt x="260" y="13045"/>
                    <a:pt x="176" y="12983"/>
                  </a:cubicBezTo>
                  <a:cubicBezTo>
                    <a:pt x="120" y="12944"/>
                    <a:pt x="57" y="12899"/>
                    <a:pt x="0" y="12853"/>
                  </a:cubicBezTo>
                  <a:lnTo>
                    <a:pt x="0" y="12853"/>
                  </a:lnTo>
                  <a:cubicBezTo>
                    <a:pt x="125" y="13108"/>
                    <a:pt x="250" y="13361"/>
                    <a:pt x="396" y="13598"/>
                  </a:cubicBezTo>
                  <a:cubicBezTo>
                    <a:pt x="487" y="13746"/>
                    <a:pt x="576" y="13892"/>
                    <a:pt x="672" y="14038"/>
                  </a:cubicBezTo>
                  <a:cubicBezTo>
                    <a:pt x="768" y="14181"/>
                    <a:pt x="870" y="14322"/>
                    <a:pt x="972" y="14457"/>
                  </a:cubicBezTo>
                  <a:cubicBezTo>
                    <a:pt x="1073" y="14593"/>
                    <a:pt x="1175" y="14728"/>
                    <a:pt x="1287" y="14858"/>
                  </a:cubicBezTo>
                  <a:cubicBezTo>
                    <a:pt x="1503" y="15122"/>
                    <a:pt x="1728" y="15372"/>
                    <a:pt x="1965" y="15609"/>
                  </a:cubicBezTo>
                  <a:cubicBezTo>
                    <a:pt x="2089" y="15726"/>
                    <a:pt x="2209" y="15840"/>
                    <a:pt x="2332" y="15953"/>
                  </a:cubicBezTo>
                  <a:cubicBezTo>
                    <a:pt x="2457" y="16065"/>
                    <a:pt x="2587" y="16172"/>
                    <a:pt x="2717" y="16281"/>
                  </a:cubicBezTo>
                  <a:cubicBezTo>
                    <a:pt x="2778" y="16331"/>
                    <a:pt x="2845" y="16382"/>
                    <a:pt x="2908" y="16432"/>
                  </a:cubicBezTo>
                  <a:cubicBezTo>
                    <a:pt x="3038" y="16534"/>
                    <a:pt x="3173" y="16630"/>
                    <a:pt x="3309" y="16726"/>
                  </a:cubicBezTo>
                  <a:cubicBezTo>
                    <a:pt x="3394" y="16789"/>
                    <a:pt x="3483" y="16844"/>
                    <a:pt x="3569" y="16901"/>
                  </a:cubicBezTo>
                  <a:cubicBezTo>
                    <a:pt x="3895" y="17115"/>
                    <a:pt x="4234" y="17313"/>
                    <a:pt x="4585" y="17488"/>
                  </a:cubicBezTo>
                  <a:cubicBezTo>
                    <a:pt x="4804" y="17602"/>
                    <a:pt x="5031" y="17703"/>
                    <a:pt x="5262" y="17798"/>
                  </a:cubicBezTo>
                  <a:cubicBezTo>
                    <a:pt x="5409" y="17860"/>
                    <a:pt x="5567" y="17923"/>
                    <a:pt x="5719" y="17979"/>
                  </a:cubicBezTo>
                  <a:cubicBezTo>
                    <a:pt x="5872" y="18035"/>
                    <a:pt x="6029" y="18087"/>
                    <a:pt x="6188" y="18131"/>
                  </a:cubicBezTo>
                  <a:cubicBezTo>
                    <a:pt x="6899" y="18352"/>
                    <a:pt x="7628" y="18493"/>
                    <a:pt x="8373" y="18555"/>
                  </a:cubicBezTo>
                  <a:cubicBezTo>
                    <a:pt x="8535" y="18572"/>
                    <a:pt x="8699" y="18577"/>
                    <a:pt x="8869" y="18584"/>
                  </a:cubicBezTo>
                  <a:cubicBezTo>
                    <a:pt x="8998" y="18590"/>
                    <a:pt x="9128" y="18593"/>
                    <a:pt x="9258" y="18593"/>
                  </a:cubicBezTo>
                  <a:cubicBezTo>
                    <a:pt x="9461" y="18593"/>
                    <a:pt x="9665" y="18586"/>
                    <a:pt x="9868" y="18572"/>
                  </a:cubicBezTo>
                  <a:cubicBezTo>
                    <a:pt x="10038" y="18561"/>
                    <a:pt x="10202" y="18543"/>
                    <a:pt x="10371" y="18527"/>
                  </a:cubicBezTo>
                  <a:cubicBezTo>
                    <a:pt x="10715" y="18488"/>
                    <a:pt x="11059" y="18431"/>
                    <a:pt x="11409" y="18357"/>
                  </a:cubicBezTo>
                  <a:cubicBezTo>
                    <a:pt x="12143" y="18194"/>
                    <a:pt x="12877" y="17951"/>
                    <a:pt x="13589" y="17612"/>
                  </a:cubicBezTo>
                  <a:cubicBezTo>
                    <a:pt x="14632" y="17127"/>
                    <a:pt x="15559" y="16484"/>
                    <a:pt x="16348" y="15721"/>
                  </a:cubicBezTo>
                  <a:cubicBezTo>
                    <a:pt x="16468" y="15609"/>
                    <a:pt x="16585" y="15489"/>
                    <a:pt x="16705" y="15366"/>
                  </a:cubicBezTo>
                  <a:cubicBezTo>
                    <a:pt x="16930" y="15122"/>
                    <a:pt x="17150" y="14869"/>
                    <a:pt x="17354" y="14603"/>
                  </a:cubicBezTo>
                  <a:cubicBezTo>
                    <a:pt x="17455" y="14473"/>
                    <a:pt x="17551" y="14338"/>
                    <a:pt x="17646" y="14202"/>
                  </a:cubicBezTo>
                  <a:cubicBezTo>
                    <a:pt x="18076" y="13593"/>
                    <a:pt x="18432" y="12938"/>
                    <a:pt x="18719" y="12256"/>
                  </a:cubicBezTo>
                  <a:cubicBezTo>
                    <a:pt x="18782" y="12102"/>
                    <a:pt x="18838" y="11951"/>
                    <a:pt x="18894" y="11798"/>
                  </a:cubicBezTo>
                  <a:cubicBezTo>
                    <a:pt x="18951" y="11640"/>
                    <a:pt x="19008" y="11482"/>
                    <a:pt x="19052" y="11329"/>
                  </a:cubicBezTo>
                  <a:cubicBezTo>
                    <a:pt x="19126" y="11092"/>
                    <a:pt x="19188" y="10849"/>
                    <a:pt x="19245" y="10612"/>
                  </a:cubicBezTo>
                  <a:cubicBezTo>
                    <a:pt x="19357" y="10127"/>
                    <a:pt x="19436" y="9635"/>
                    <a:pt x="19475" y="9145"/>
                  </a:cubicBezTo>
                  <a:cubicBezTo>
                    <a:pt x="19493" y="8976"/>
                    <a:pt x="19498" y="8812"/>
                    <a:pt x="19504" y="8648"/>
                  </a:cubicBezTo>
                  <a:cubicBezTo>
                    <a:pt x="19509" y="8564"/>
                    <a:pt x="19509" y="8478"/>
                    <a:pt x="19509" y="8400"/>
                  </a:cubicBezTo>
                  <a:cubicBezTo>
                    <a:pt x="19516" y="8231"/>
                    <a:pt x="19509" y="8067"/>
                    <a:pt x="19504" y="7897"/>
                  </a:cubicBezTo>
                  <a:cubicBezTo>
                    <a:pt x="19498" y="7728"/>
                    <a:pt x="19487" y="7564"/>
                    <a:pt x="19470" y="7395"/>
                  </a:cubicBezTo>
                  <a:cubicBezTo>
                    <a:pt x="19441" y="7061"/>
                    <a:pt x="19397" y="6729"/>
                    <a:pt x="19334" y="6396"/>
                  </a:cubicBezTo>
                  <a:cubicBezTo>
                    <a:pt x="19300" y="6227"/>
                    <a:pt x="19267" y="6057"/>
                    <a:pt x="19227" y="5894"/>
                  </a:cubicBezTo>
                  <a:cubicBezTo>
                    <a:pt x="19188" y="5724"/>
                    <a:pt x="19143" y="5560"/>
                    <a:pt x="19092" y="5396"/>
                  </a:cubicBezTo>
                  <a:cubicBezTo>
                    <a:pt x="19047" y="5232"/>
                    <a:pt x="18990" y="5063"/>
                    <a:pt x="18933" y="4900"/>
                  </a:cubicBezTo>
                  <a:cubicBezTo>
                    <a:pt x="18821" y="4573"/>
                    <a:pt x="18685" y="4250"/>
                    <a:pt x="18534" y="3929"/>
                  </a:cubicBezTo>
                  <a:cubicBezTo>
                    <a:pt x="18386" y="3607"/>
                    <a:pt x="18217" y="3296"/>
                    <a:pt x="18042" y="2997"/>
                  </a:cubicBezTo>
                  <a:cubicBezTo>
                    <a:pt x="17951" y="2845"/>
                    <a:pt x="17856" y="2699"/>
                    <a:pt x="17760" y="2557"/>
                  </a:cubicBezTo>
                  <a:cubicBezTo>
                    <a:pt x="17664" y="2416"/>
                    <a:pt x="17568" y="2275"/>
                    <a:pt x="17466" y="2139"/>
                  </a:cubicBezTo>
                  <a:cubicBezTo>
                    <a:pt x="17364" y="1999"/>
                    <a:pt x="17257" y="1868"/>
                    <a:pt x="17150" y="1738"/>
                  </a:cubicBezTo>
                  <a:cubicBezTo>
                    <a:pt x="16935" y="1473"/>
                    <a:pt x="16705" y="1225"/>
                    <a:pt x="16468" y="988"/>
                  </a:cubicBezTo>
                  <a:cubicBezTo>
                    <a:pt x="16405" y="931"/>
                    <a:pt x="16348" y="870"/>
                    <a:pt x="16286" y="813"/>
                  </a:cubicBezTo>
                  <a:cubicBezTo>
                    <a:pt x="16106" y="644"/>
                    <a:pt x="15913" y="474"/>
                    <a:pt x="15722" y="316"/>
                  </a:cubicBezTo>
                  <a:cubicBezTo>
                    <a:pt x="15655" y="266"/>
                    <a:pt x="15592" y="214"/>
                    <a:pt x="15525" y="164"/>
                  </a:cubicBezTo>
                  <a:cubicBezTo>
                    <a:pt x="15451" y="107"/>
                    <a:pt x="15377" y="50"/>
                    <a:pt x="15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1"/>
            <p:cNvSpPr/>
            <p:nvPr/>
          </p:nvSpPr>
          <p:spPr>
            <a:xfrm>
              <a:off x="4989980" y="3025505"/>
              <a:ext cx="88792" cy="18338"/>
            </a:xfrm>
            <a:custGeom>
              <a:avLst/>
              <a:gdLst/>
              <a:ahLst/>
              <a:cxnLst/>
              <a:rect l="l" t="t" r="r" b="b"/>
              <a:pathLst>
                <a:path w="4624" h="955" extrusionOk="0">
                  <a:moveTo>
                    <a:pt x="4623" y="954"/>
                  </a:moveTo>
                  <a:lnTo>
                    <a:pt x="1" y="954"/>
                  </a:lnTo>
                  <a:lnTo>
                    <a:pt x="1" y="0"/>
                  </a:lnTo>
                  <a:lnTo>
                    <a:pt x="4623" y="0"/>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1"/>
            <p:cNvSpPr/>
            <p:nvPr/>
          </p:nvSpPr>
          <p:spPr>
            <a:xfrm>
              <a:off x="5118963" y="2710737"/>
              <a:ext cx="17244" cy="11944"/>
            </a:xfrm>
            <a:custGeom>
              <a:avLst/>
              <a:gdLst/>
              <a:ahLst/>
              <a:cxnLst/>
              <a:rect l="l" t="t" r="r" b="b"/>
              <a:pathLst>
                <a:path w="898" h="622" extrusionOk="0">
                  <a:moveTo>
                    <a:pt x="674" y="0"/>
                  </a:moveTo>
                  <a:cubicBezTo>
                    <a:pt x="646" y="0"/>
                    <a:pt x="621" y="52"/>
                    <a:pt x="621" y="96"/>
                  </a:cubicBezTo>
                  <a:cubicBezTo>
                    <a:pt x="621" y="111"/>
                    <a:pt x="617" y="116"/>
                    <a:pt x="610" y="116"/>
                  </a:cubicBezTo>
                  <a:cubicBezTo>
                    <a:pt x="595" y="116"/>
                    <a:pt x="569" y="94"/>
                    <a:pt x="542" y="78"/>
                  </a:cubicBezTo>
                  <a:cubicBezTo>
                    <a:pt x="528" y="68"/>
                    <a:pt x="514" y="62"/>
                    <a:pt x="501" y="62"/>
                  </a:cubicBezTo>
                  <a:cubicBezTo>
                    <a:pt x="478" y="62"/>
                    <a:pt x="455" y="79"/>
                    <a:pt x="430" y="118"/>
                  </a:cubicBezTo>
                  <a:cubicBezTo>
                    <a:pt x="413" y="143"/>
                    <a:pt x="407" y="154"/>
                    <a:pt x="405" y="154"/>
                  </a:cubicBezTo>
                  <a:cubicBezTo>
                    <a:pt x="402" y="154"/>
                    <a:pt x="406" y="133"/>
                    <a:pt x="396" y="107"/>
                  </a:cubicBezTo>
                  <a:cubicBezTo>
                    <a:pt x="390" y="97"/>
                    <a:pt x="384" y="92"/>
                    <a:pt x="379" y="92"/>
                  </a:cubicBezTo>
                  <a:cubicBezTo>
                    <a:pt x="363" y="92"/>
                    <a:pt x="349" y="131"/>
                    <a:pt x="345" y="185"/>
                  </a:cubicBezTo>
                  <a:cubicBezTo>
                    <a:pt x="342" y="203"/>
                    <a:pt x="337" y="210"/>
                    <a:pt x="330" y="210"/>
                  </a:cubicBezTo>
                  <a:cubicBezTo>
                    <a:pt x="307" y="210"/>
                    <a:pt x="269" y="134"/>
                    <a:pt x="261" y="96"/>
                  </a:cubicBezTo>
                  <a:cubicBezTo>
                    <a:pt x="251" y="54"/>
                    <a:pt x="205" y="36"/>
                    <a:pt x="176" y="36"/>
                  </a:cubicBezTo>
                  <a:cubicBezTo>
                    <a:pt x="169" y="36"/>
                    <a:pt x="163" y="37"/>
                    <a:pt x="159" y="39"/>
                  </a:cubicBezTo>
                  <a:cubicBezTo>
                    <a:pt x="136" y="44"/>
                    <a:pt x="97" y="101"/>
                    <a:pt x="57" y="180"/>
                  </a:cubicBezTo>
                  <a:cubicBezTo>
                    <a:pt x="29" y="235"/>
                    <a:pt x="48" y="244"/>
                    <a:pt x="70" y="244"/>
                  </a:cubicBezTo>
                  <a:cubicBezTo>
                    <a:pt x="79" y="244"/>
                    <a:pt x="90" y="242"/>
                    <a:pt x="97" y="242"/>
                  </a:cubicBezTo>
                  <a:cubicBezTo>
                    <a:pt x="112" y="242"/>
                    <a:pt x="139" y="237"/>
                    <a:pt x="165" y="237"/>
                  </a:cubicBezTo>
                  <a:cubicBezTo>
                    <a:pt x="185" y="237"/>
                    <a:pt x="205" y="241"/>
                    <a:pt x="215" y="253"/>
                  </a:cubicBezTo>
                  <a:cubicBezTo>
                    <a:pt x="232" y="276"/>
                    <a:pt x="164" y="305"/>
                    <a:pt x="79" y="315"/>
                  </a:cubicBezTo>
                  <a:cubicBezTo>
                    <a:pt x="1" y="321"/>
                    <a:pt x="118" y="361"/>
                    <a:pt x="181" y="361"/>
                  </a:cubicBezTo>
                  <a:cubicBezTo>
                    <a:pt x="238" y="361"/>
                    <a:pt x="232" y="422"/>
                    <a:pt x="232" y="451"/>
                  </a:cubicBezTo>
                  <a:cubicBezTo>
                    <a:pt x="232" y="479"/>
                    <a:pt x="170" y="508"/>
                    <a:pt x="164" y="531"/>
                  </a:cubicBezTo>
                  <a:cubicBezTo>
                    <a:pt x="162" y="543"/>
                    <a:pt x="184" y="545"/>
                    <a:pt x="214" y="545"/>
                  </a:cubicBezTo>
                  <a:cubicBezTo>
                    <a:pt x="237" y="545"/>
                    <a:pt x="264" y="544"/>
                    <a:pt x="288" y="544"/>
                  </a:cubicBezTo>
                  <a:cubicBezTo>
                    <a:pt x="305" y="544"/>
                    <a:pt x="322" y="544"/>
                    <a:pt x="334" y="547"/>
                  </a:cubicBezTo>
                  <a:cubicBezTo>
                    <a:pt x="379" y="558"/>
                    <a:pt x="435" y="599"/>
                    <a:pt x="491" y="620"/>
                  </a:cubicBezTo>
                  <a:cubicBezTo>
                    <a:pt x="494" y="621"/>
                    <a:pt x="497" y="622"/>
                    <a:pt x="501" y="622"/>
                  </a:cubicBezTo>
                  <a:cubicBezTo>
                    <a:pt x="563" y="622"/>
                    <a:pt x="699" y="477"/>
                    <a:pt x="790" y="435"/>
                  </a:cubicBezTo>
                  <a:cubicBezTo>
                    <a:pt x="887" y="389"/>
                    <a:pt x="887" y="321"/>
                    <a:pt x="897" y="260"/>
                  </a:cubicBezTo>
                  <a:cubicBezTo>
                    <a:pt x="897" y="260"/>
                    <a:pt x="842" y="130"/>
                    <a:pt x="808" y="90"/>
                  </a:cubicBezTo>
                  <a:cubicBezTo>
                    <a:pt x="769" y="44"/>
                    <a:pt x="723" y="34"/>
                    <a:pt x="689" y="5"/>
                  </a:cubicBezTo>
                  <a:cubicBezTo>
                    <a:pt x="684" y="2"/>
                    <a:pt x="679" y="0"/>
                    <a:pt x="67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1"/>
            <p:cNvSpPr/>
            <p:nvPr/>
          </p:nvSpPr>
          <p:spPr>
            <a:xfrm>
              <a:off x="5034204" y="2828756"/>
              <a:ext cx="73392" cy="118326"/>
            </a:xfrm>
            <a:custGeom>
              <a:avLst/>
              <a:gdLst/>
              <a:ahLst/>
              <a:cxnLst/>
              <a:rect l="l" t="t" r="r" b="b"/>
              <a:pathLst>
                <a:path w="3822" h="6162" extrusionOk="0">
                  <a:moveTo>
                    <a:pt x="728" y="0"/>
                  </a:moveTo>
                  <a:cubicBezTo>
                    <a:pt x="604" y="0"/>
                    <a:pt x="514" y="114"/>
                    <a:pt x="463" y="164"/>
                  </a:cubicBezTo>
                  <a:cubicBezTo>
                    <a:pt x="413" y="216"/>
                    <a:pt x="259" y="339"/>
                    <a:pt x="277" y="481"/>
                  </a:cubicBezTo>
                  <a:cubicBezTo>
                    <a:pt x="299" y="628"/>
                    <a:pt x="197" y="779"/>
                    <a:pt x="113" y="831"/>
                  </a:cubicBezTo>
                  <a:cubicBezTo>
                    <a:pt x="35" y="881"/>
                    <a:pt x="12" y="1073"/>
                    <a:pt x="12" y="1136"/>
                  </a:cubicBezTo>
                  <a:cubicBezTo>
                    <a:pt x="12" y="1198"/>
                    <a:pt x="1" y="1389"/>
                    <a:pt x="74" y="1451"/>
                  </a:cubicBezTo>
                  <a:cubicBezTo>
                    <a:pt x="147" y="1514"/>
                    <a:pt x="299" y="2022"/>
                    <a:pt x="678" y="2248"/>
                  </a:cubicBezTo>
                  <a:cubicBezTo>
                    <a:pt x="1056" y="2473"/>
                    <a:pt x="791" y="3496"/>
                    <a:pt x="666" y="3902"/>
                  </a:cubicBezTo>
                  <a:cubicBezTo>
                    <a:pt x="543" y="4314"/>
                    <a:pt x="452" y="5262"/>
                    <a:pt x="475" y="5651"/>
                  </a:cubicBezTo>
                  <a:cubicBezTo>
                    <a:pt x="490" y="6010"/>
                    <a:pt x="943" y="6161"/>
                    <a:pt x="1164" y="6161"/>
                  </a:cubicBezTo>
                  <a:cubicBezTo>
                    <a:pt x="1180" y="6161"/>
                    <a:pt x="1195" y="6161"/>
                    <a:pt x="1208" y="6159"/>
                  </a:cubicBezTo>
                  <a:cubicBezTo>
                    <a:pt x="1400" y="6137"/>
                    <a:pt x="1197" y="5984"/>
                    <a:pt x="1095" y="5906"/>
                  </a:cubicBezTo>
                  <a:cubicBezTo>
                    <a:pt x="994" y="5820"/>
                    <a:pt x="1033" y="5465"/>
                    <a:pt x="1135" y="5341"/>
                  </a:cubicBezTo>
                  <a:cubicBezTo>
                    <a:pt x="1236" y="5223"/>
                    <a:pt x="1220" y="5172"/>
                    <a:pt x="1169" y="5059"/>
                  </a:cubicBezTo>
                  <a:cubicBezTo>
                    <a:pt x="1118" y="4945"/>
                    <a:pt x="1208" y="4934"/>
                    <a:pt x="1259" y="4844"/>
                  </a:cubicBezTo>
                  <a:cubicBezTo>
                    <a:pt x="1309" y="4749"/>
                    <a:pt x="1416" y="4647"/>
                    <a:pt x="1552" y="4330"/>
                  </a:cubicBezTo>
                  <a:cubicBezTo>
                    <a:pt x="1626" y="4166"/>
                    <a:pt x="1750" y="4252"/>
                    <a:pt x="1864" y="4178"/>
                  </a:cubicBezTo>
                  <a:cubicBezTo>
                    <a:pt x="1976" y="4111"/>
                    <a:pt x="2004" y="3874"/>
                    <a:pt x="2128" y="3822"/>
                  </a:cubicBezTo>
                  <a:cubicBezTo>
                    <a:pt x="2247" y="3772"/>
                    <a:pt x="2372" y="3535"/>
                    <a:pt x="2495" y="3343"/>
                  </a:cubicBezTo>
                  <a:cubicBezTo>
                    <a:pt x="2619" y="3145"/>
                    <a:pt x="2534" y="3004"/>
                    <a:pt x="2890" y="2852"/>
                  </a:cubicBezTo>
                  <a:cubicBezTo>
                    <a:pt x="3252" y="2699"/>
                    <a:pt x="3240" y="2587"/>
                    <a:pt x="3302" y="2293"/>
                  </a:cubicBezTo>
                  <a:cubicBezTo>
                    <a:pt x="3365" y="1993"/>
                    <a:pt x="3415" y="1954"/>
                    <a:pt x="3618" y="1649"/>
                  </a:cubicBezTo>
                  <a:cubicBezTo>
                    <a:pt x="3821" y="1339"/>
                    <a:pt x="3443" y="1209"/>
                    <a:pt x="3342" y="1169"/>
                  </a:cubicBezTo>
                  <a:cubicBezTo>
                    <a:pt x="3240" y="1125"/>
                    <a:pt x="2823" y="1045"/>
                    <a:pt x="2648" y="983"/>
                  </a:cubicBezTo>
                  <a:cubicBezTo>
                    <a:pt x="2473" y="922"/>
                    <a:pt x="2456" y="797"/>
                    <a:pt x="2399" y="667"/>
                  </a:cubicBezTo>
                  <a:cubicBezTo>
                    <a:pt x="2349" y="531"/>
                    <a:pt x="1981" y="390"/>
                    <a:pt x="1864" y="367"/>
                  </a:cubicBezTo>
                  <a:cubicBezTo>
                    <a:pt x="1747" y="352"/>
                    <a:pt x="1528" y="110"/>
                    <a:pt x="1330" y="110"/>
                  </a:cubicBezTo>
                  <a:cubicBezTo>
                    <a:pt x="1316" y="110"/>
                    <a:pt x="1302" y="112"/>
                    <a:pt x="1288" y="114"/>
                  </a:cubicBezTo>
                  <a:cubicBezTo>
                    <a:pt x="1249" y="122"/>
                    <a:pt x="1215" y="125"/>
                    <a:pt x="1186" y="125"/>
                  </a:cubicBezTo>
                  <a:cubicBezTo>
                    <a:pt x="1060" y="125"/>
                    <a:pt x="1005" y="67"/>
                    <a:pt x="931" y="34"/>
                  </a:cubicBezTo>
                  <a:cubicBezTo>
                    <a:pt x="931" y="34"/>
                    <a:pt x="853" y="0"/>
                    <a:pt x="728"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1"/>
            <p:cNvSpPr/>
            <p:nvPr/>
          </p:nvSpPr>
          <p:spPr>
            <a:xfrm>
              <a:off x="5064332" y="2937039"/>
              <a:ext cx="6414" cy="3226"/>
            </a:xfrm>
            <a:custGeom>
              <a:avLst/>
              <a:gdLst/>
              <a:ahLst/>
              <a:cxnLst/>
              <a:rect l="l" t="t" r="r" b="b"/>
              <a:pathLst>
                <a:path w="334" h="168" extrusionOk="0">
                  <a:moveTo>
                    <a:pt x="260" y="0"/>
                  </a:moveTo>
                  <a:cubicBezTo>
                    <a:pt x="256" y="0"/>
                    <a:pt x="252" y="1"/>
                    <a:pt x="248" y="1"/>
                  </a:cubicBezTo>
                  <a:cubicBezTo>
                    <a:pt x="229" y="1"/>
                    <a:pt x="208" y="4"/>
                    <a:pt x="188" y="4"/>
                  </a:cubicBezTo>
                  <a:cubicBezTo>
                    <a:pt x="178" y="4"/>
                    <a:pt x="168" y="3"/>
                    <a:pt x="159" y="1"/>
                  </a:cubicBezTo>
                  <a:lnTo>
                    <a:pt x="152" y="18"/>
                  </a:lnTo>
                  <a:cubicBezTo>
                    <a:pt x="141" y="8"/>
                    <a:pt x="125" y="4"/>
                    <a:pt x="109" y="4"/>
                  </a:cubicBezTo>
                  <a:cubicBezTo>
                    <a:pt x="88" y="4"/>
                    <a:pt x="64" y="11"/>
                    <a:pt x="45" y="24"/>
                  </a:cubicBezTo>
                  <a:cubicBezTo>
                    <a:pt x="17" y="46"/>
                    <a:pt x="1" y="85"/>
                    <a:pt x="6" y="126"/>
                  </a:cubicBezTo>
                  <a:cubicBezTo>
                    <a:pt x="45" y="154"/>
                    <a:pt x="93" y="168"/>
                    <a:pt x="141" y="168"/>
                  </a:cubicBezTo>
                  <a:cubicBezTo>
                    <a:pt x="198" y="168"/>
                    <a:pt x="254" y="148"/>
                    <a:pt x="295" y="108"/>
                  </a:cubicBezTo>
                  <a:cubicBezTo>
                    <a:pt x="311" y="92"/>
                    <a:pt x="334" y="64"/>
                    <a:pt x="322" y="41"/>
                  </a:cubicBezTo>
                  <a:cubicBezTo>
                    <a:pt x="317" y="16"/>
                    <a:pt x="286" y="0"/>
                    <a:pt x="260"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1"/>
            <p:cNvSpPr/>
            <p:nvPr/>
          </p:nvSpPr>
          <p:spPr>
            <a:xfrm>
              <a:off x="5044727" y="2815660"/>
              <a:ext cx="9332" cy="3399"/>
            </a:xfrm>
            <a:custGeom>
              <a:avLst/>
              <a:gdLst/>
              <a:ahLst/>
              <a:cxnLst/>
              <a:rect l="l" t="t" r="r" b="b"/>
              <a:pathLst>
                <a:path w="486" h="177" extrusionOk="0">
                  <a:moveTo>
                    <a:pt x="92" y="1"/>
                  </a:moveTo>
                  <a:cubicBezTo>
                    <a:pt x="79" y="1"/>
                    <a:pt x="68" y="10"/>
                    <a:pt x="68" y="23"/>
                  </a:cubicBezTo>
                  <a:cubicBezTo>
                    <a:pt x="62" y="39"/>
                    <a:pt x="79" y="56"/>
                    <a:pt x="96" y="67"/>
                  </a:cubicBezTo>
                  <a:cubicBezTo>
                    <a:pt x="112" y="73"/>
                    <a:pt x="130" y="73"/>
                    <a:pt x="146" y="73"/>
                  </a:cubicBezTo>
                  <a:cubicBezTo>
                    <a:pt x="157" y="90"/>
                    <a:pt x="141" y="119"/>
                    <a:pt x="118" y="124"/>
                  </a:cubicBezTo>
                  <a:cubicBezTo>
                    <a:pt x="113" y="125"/>
                    <a:pt x="109" y="126"/>
                    <a:pt x="104" y="126"/>
                  </a:cubicBezTo>
                  <a:cubicBezTo>
                    <a:pt x="91" y="126"/>
                    <a:pt x="78" y="123"/>
                    <a:pt x="65" y="123"/>
                  </a:cubicBezTo>
                  <a:cubicBezTo>
                    <a:pt x="60" y="123"/>
                    <a:pt x="55" y="123"/>
                    <a:pt x="50" y="124"/>
                  </a:cubicBezTo>
                  <a:cubicBezTo>
                    <a:pt x="28" y="124"/>
                    <a:pt x="0" y="147"/>
                    <a:pt x="11" y="169"/>
                  </a:cubicBezTo>
                  <a:cubicBezTo>
                    <a:pt x="58" y="174"/>
                    <a:pt x="105" y="177"/>
                    <a:pt x="152" y="177"/>
                  </a:cubicBezTo>
                  <a:cubicBezTo>
                    <a:pt x="258" y="177"/>
                    <a:pt x="363" y="164"/>
                    <a:pt x="469" y="140"/>
                  </a:cubicBezTo>
                  <a:cubicBezTo>
                    <a:pt x="474" y="135"/>
                    <a:pt x="485" y="135"/>
                    <a:pt x="485" y="130"/>
                  </a:cubicBezTo>
                  <a:cubicBezTo>
                    <a:pt x="485" y="119"/>
                    <a:pt x="480" y="113"/>
                    <a:pt x="469" y="107"/>
                  </a:cubicBezTo>
                  <a:cubicBezTo>
                    <a:pt x="355" y="46"/>
                    <a:pt x="232" y="12"/>
                    <a:pt x="96" y="5"/>
                  </a:cubicBezTo>
                  <a:lnTo>
                    <a:pt x="107" y="5"/>
                  </a:lnTo>
                  <a:cubicBezTo>
                    <a:pt x="102" y="2"/>
                    <a:pt x="97" y="1"/>
                    <a:pt x="92"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1"/>
            <p:cNvSpPr/>
            <p:nvPr/>
          </p:nvSpPr>
          <p:spPr>
            <a:xfrm>
              <a:off x="5054366" y="2817484"/>
              <a:ext cx="3380" cy="1824"/>
            </a:xfrm>
            <a:custGeom>
              <a:avLst/>
              <a:gdLst/>
              <a:ahLst/>
              <a:cxnLst/>
              <a:rect l="l" t="t" r="r" b="b"/>
              <a:pathLst>
                <a:path w="176" h="95" extrusionOk="0">
                  <a:moveTo>
                    <a:pt x="147" y="1"/>
                  </a:moveTo>
                  <a:lnTo>
                    <a:pt x="147" y="24"/>
                  </a:lnTo>
                  <a:cubicBezTo>
                    <a:pt x="130" y="19"/>
                    <a:pt x="112" y="16"/>
                    <a:pt x="93" y="16"/>
                  </a:cubicBezTo>
                  <a:cubicBezTo>
                    <a:pt x="66" y="16"/>
                    <a:pt x="40" y="21"/>
                    <a:pt x="17" y="35"/>
                  </a:cubicBezTo>
                  <a:cubicBezTo>
                    <a:pt x="12" y="40"/>
                    <a:pt x="6" y="40"/>
                    <a:pt x="6" y="52"/>
                  </a:cubicBezTo>
                  <a:cubicBezTo>
                    <a:pt x="1" y="63"/>
                    <a:pt x="17" y="74"/>
                    <a:pt x="28" y="74"/>
                  </a:cubicBezTo>
                  <a:cubicBezTo>
                    <a:pt x="50" y="85"/>
                    <a:pt x="72" y="94"/>
                    <a:pt x="94" y="94"/>
                  </a:cubicBezTo>
                  <a:cubicBezTo>
                    <a:pt x="106" y="94"/>
                    <a:pt x="118" y="92"/>
                    <a:pt x="129" y="86"/>
                  </a:cubicBezTo>
                  <a:cubicBezTo>
                    <a:pt x="163" y="68"/>
                    <a:pt x="175" y="18"/>
                    <a:pt x="147"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1"/>
            <p:cNvSpPr/>
            <p:nvPr/>
          </p:nvSpPr>
          <p:spPr>
            <a:xfrm>
              <a:off x="5029422" y="2810129"/>
              <a:ext cx="15631" cy="6337"/>
            </a:xfrm>
            <a:custGeom>
              <a:avLst/>
              <a:gdLst/>
              <a:ahLst/>
              <a:cxnLst/>
              <a:rect l="l" t="t" r="r" b="b"/>
              <a:pathLst>
                <a:path w="814" h="330" extrusionOk="0">
                  <a:moveTo>
                    <a:pt x="221" y="0"/>
                  </a:moveTo>
                  <a:cubicBezTo>
                    <a:pt x="182" y="0"/>
                    <a:pt x="154" y="40"/>
                    <a:pt x="120" y="56"/>
                  </a:cubicBezTo>
                  <a:cubicBezTo>
                    <a:pt x="97" y="63"/>
                    <a:pt x="68" y="63"/>
                    <a:pt x="47" y="68"/>
                  </a:cubicBezTo>
                  <a:cubicBezTo>
                    <a:pt x="23" y="73"/>
                    <a:pt x="0" y="102"/>
                    <a:pt x="13" y="124"/>
                  </a:cubicBezTo>
                  <a:cubicBezTo>
                    <a:pt x="19" y="134"/>
                    <a:pt x="28" y="138"/>
                    <a:pt x="40" y="138"/>
                  </a:cubicBezTo>
                  <a:cubicBezTo>
                    <a:pt x="60" y="138"/>
                    <a:pt x="86" y="126"/>
                    <a:pt x="107" y="118"/>
                  </a:cubicBezTo>
                  <a:cubicBezTo>
                    <a:pt x="120" y="114"/>
                    <a:pt x="134" y="112"/>
                    <a:pt x="147" y="112"/>
                  </a:cubicBezTo>
                  <a:cubicBezTo>
                    <a:pt x="181" y="112"/>
                    <a:pt x="217" y="125"/>
                    <a:pt x="250" y="141"/>
                  </a:cubicBezTo>
                  <a:cubicBezTo>
                    <a:pt x="289" y="164"/>
                    <a:pt x="334" y="191"/>
                    <a:pt x="378" y="204"/>
                  </a:cubicBezTo>
                  <a:cubicBezTo>
                    <a:pt x="430" y="209"/>
                    <a:pt x="487" y="204"/>
                    <a:pt x="514" y="243"/>
                  </a:cubicBezTo>
                  <a:cubicBezTo>
                    <a:pt x="526" y="259"/>
                    <a:pt x="526" y="288"/>
                    <a:pt x="542" y="305"/>
                  </a:cubicBezTo>
                  <a:cubicBezTo>
                    <a:pt x="555" y="316"/>
                    <a:pt x="571" y="316"/>
                    <a:pt x="588" y="321"/>
                  </a:cubicBezTo>
                  <a:cubicBezTo>
                    <a:pt x="627" y="325"/>
                    <a:pt x="664" y="330"/>
                    <a:pt x="702" y="330"/>
                  </a:cubicBezTo>
                  <a:cubicBezTo>
                    <a:pt x="718" y="330"/>
                    <a:pt x="734" y="329"/>
                    <a:pt x="751" y="327"/>
                  </a:cubicBezTo>
                  <a:cubicBezTo>
                    <a:pt x="769" y="327"/>
                    <a:pt x="785" y="327"/>
                    <a:pt x="797" y="321"/>
                  </a:cubicBezTo>
                  <a:cubicBezTo>
                    <a:pt x="808" y="311"/>
                    <a:pt x="813" y="293"/>
                    <a:pt x="808" y="277"/>
                  </a:cubicBezTo>
                  <a:cubicBezTo>
                    <a:pt x="802" y="271"/>
                    <a:pt x="797" y="271"/>
                    <a:pt x="792" y="266"/>
                  </a:cubicBezTo>
                  <a:cubicBezTo>
                    <a:pt x="729" y="220"/>
                    <a:pt x="667" y="180"/>
                    <a:pt x="605" y="136"/>
                  </a:cubicBezTo>
                  <a:cubicBezTo>
                    <a:pt x="548" y="96"/>
                    <a:pt x="487" y="56"/>
                    <a:pt x="412" y="56"/>
                  </a:cubicBezTo>
                  <a:cubicBezTo>
                    <a:pt x="397" y="61"/>
                    <a:pt x="378" y="65"/>
                    <a:pt x="358" y="65"/>
                  </a:cubicBezTo>
                  <a:cubicBezTo>
                    <a:pt x="350" y="65"/>
                    <a:pt x="342" y="64"/>
                    <a:pt x="334" y="63"/>
                  </a:cubicBezTo>
                  <a:cubicBezTo>
                    <a:pt x="294" y="45"/>
                    <a:pt x="266" y="0"/>
                    <a:pt x="221"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1"/>
            <p:cNvSpPr/>
            <p:nvPr/>
          </p:nvSpPr>
          <p:spPr>
            <a:xfrm>
              <a:off x="5038639" y="2817945"/>
              <a:ext cx="2612" cy="1555"/>
            </a:xfrm>
            <a:custGeom>
              <a:avLst/>
              <a:gdLst/>
              <a:ahLst/>
              <a:cxnLst/>
              <a:rect l="l" t="t" r="r" b="b"/>
              <a:pathLst>
                <a:path w="136" h="81" extrusionOk="0">
                  <a:moveTo>
                    <a:pt x="62" y="1"/>
                  </a:moveTo>
                  <a:cubicBezTo>
                    <a:pt x="40" y="1"/>
                    <a:pt x="17" y="11"/>
                    <a:pt x="0" y="28"/>
                  </a:cubicBezTo>
                  <a:lnTo>
                    <a:pt x="0" y="39"/>
                  </a:lnTo>
                  <a:cubicBezTo>
                    <a:pt x="24" y="67"/>
                    <a:pt x="59" y="80"/>
                    <a:pt x="93" y="80"/>
                  </a:cubicBezTo>
                  <a:cubicBezTo>
                    <a:pt x="108" y="80"/>
                    <a:pt x="122" y="78"/>
                    <a:pt x="136" y="73"/>
                  </a:cubicBezTo>
                  <a:cubicBezTo>
                    <a:pt x="136" y="39"/>
                    <a:pt x="114" y="11"/>
                    <a:pt x="85" y="5"/>
                  </a:cubicBezTo>
                  <a:cubicBezTo>
                    <a:pt x="78" y="2"/>
                    <a:pt x="70" y="1"/>
                    <a:pt x="62"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1"/>
            <p:cNvSpPr/>
            <p:nvPr/>
          </p:nvSpPr>
          <p:spPr>
            <a:xfrm>
              <a:off x="4902052" y="2676768"/>
              <a:ext cx="172054" cy="159285"/>
            </a:xfrm>
            <a:custGeom>
              <a:avLst/>
              <a:gdLst/>
              <a:ahLst/>
              <a:cxnLst/>
              <a:rect l="l" t="t" r="r" b="b"/>
              <a:pathLst>
                <a:path w="8960" h="8295" extrusionOk="0">
                  <a:moveTo>
                    <a:pt x="5939" y="1"/>
                  </a:moveTo>
                  <a:cubicBezTo>
                    <a:pt x="5817" y="1"/>
                    <a:pt x="5778" y="105"/>
                    <a:pt x="5758" y="261"/>
                  </a:cubicBezTo>
                  <a:cubicBezTo>
                    <a:pt x="5742" y="442"/>
                    <a:pt x="5770" y="578"/>
                    <a:pt x="5719" y="719"/>
                  </a:cubicBezTo>
                  <a:cubicBezTo>
                    <a:pt x="5669" y="860"/>
                    <a:pt x="5844" y="1209"/>
                    <a:pt x="5781" y="1323"/>
                  </a:cubicBezTo>
                  <a:cubicBezTo>
                    <a:pt x="5728" y="1419"/>
                    <a:pt x="5708" y="1500"/>
                    <a:pt x="5555" y="1500"/>
                  </a:cubicBezTo>
                  <a:cubicBezTo>
                    <a:pt x="5530" y="1500"/>
                    <a:pt x="5500" y="1497"/>
                    <a:pt x="5466" y="1492"/>
                  </a:cubicBezTo>
                  <a:cubicBezTo>
                    <a:pt x="5272" y="1469"/>
                    <a:pt x="5058" y="1313"/>
                    <a:pt x="4916" y="1313"/>
                  </a:cubicBezTo>
                  <a:cubicBezTo>
                    <a:pt x="4885" y="1313"/>
                    <a:pt x="4857" y="1321"/>
                    <a:pt x="4833" y="1339"/>
                  </a:cubicBezTo>
                  <a:cubicBezTo>
                    <a:pt x="4731" y="1416"/>
                    <a:pt x="4470" y="1575"/>
                    <a:pt x="4320" y="1575"/>
                  </a:cubicBezTo>
                  <a:cubicBezTo>
                    <a:pt x="4271" y="1575"/>
                    <a:pt x="4233" y="1558"/>
                    <a:pt x="4218" y="1514"/>
                  </a:cubicBezTo>
                  <a:cubicBezTo>
                    <a:pt x="4156" y="1339"/>
                    <a:pt x="3952" y="1136"/>
                    <a:pt x="3760" y="1120"/>
                  </a:cubicBezTo>
                  <a:cubicBezTo>
                    <a:pt x="3720" y="1115"/>
                    <a:pt x="3680" y="1113"/>
                    <a:pt x="3641" y="1113"/>
                  </a:cubicBezTo>
                  <a:cubicBezTo>
                    <a:pt x="3573" y="1113"/>
                    <a:pt x="3509" y="1118"/>
                    <a:pt x="3455" y="1118"/>
                  </a:cubicBezTo>
                  <a:cubicBezTo>
                    <a:pt x="3394" y="1118"/>
                    <a:pt x="3346" y="1112"/>
                    <a:pt x="3320" y="1086"/>
                  </a:cubicBezTo>
                  <a:cubicBezTo>
                    <a:pt x="3270" y="1035"/>
                    <a:pt x="3253" y="925"/>
                    <a:pt x="3185" y="925"/>
                  </a:cubicBezTo>
                  <a:cubicBezTo>
                    <a:pt x="3169" y="925"/>
                    <a:pt x="3151" y="931"/>
                    <a:pt x="3129" y="945"/>
                  </a:cubicBezTo>
                  <a:cubicBezTo>
                    <a:pt x="3004" y="1013"/>
                    <a:pt x="2738" y="1277"/>
                    <a:pt x="2626" y="1277"/>
                  </a:cubicBezTo>
                  <a:cubicBezTo>
                    <a:pt x="2514" y="1277"/>
                    <a:pt x="2220" y="1097"/>
                    <a:pt x="1852" y="1013"/>
                  </a:cubicBezTo>
                  <a:cubicBezTo>
                    <a:pt x="1570" y="951"/>
                    <a:pt x="1335" y="760"/>
                    <a:pt x="1105" y="760"/>
                  </a:cubicBezTo>
                  <a:cubicBezTo>
                    <a:pt x="1036" y="760"/>
                    <a:pt x="968" y="777"/>
                    <a:pt x="899" y="820"/>
                  </a:cubicBezTo>
                  <a:cubicBezTo>
                    <a:pt x="605" y="1006"/>
                    <a:pt x="492" y="1136"/>
                    <a:pt x="300" y="1238"/>
                  </a:cubicBezTo>
                  <a:cubicBezTo>
                    <a:pt x="102" y="1339"/>
                    <a:pt x="300" y="1526"/>
                    <a:pt x="368" y="1628"/>
                  </a:cubicBezTo>
                  <a:cubicBezTo>
                    <a:pt x="441" y="1729"/>
                    <a:pt x="407" y="1780"/>
                    <a:pt x="266" y="1842"/>
                  </a:cubicBezTo>
                  <a:cubicBezTo>
                    <a:pt x="261" y="1844"/>
                    <a:pt x="257" y="1845"/>
                    <a:pt x="251" y="1845"/>
                  </a:cubicBezTo>
                  <a:cubicBezTo>
                    <a:pt x="219" y="1845"/>
                    <a:pt x="174" y="1809"/>
                    <a:pt x="127" y="1809"/>
                  </a:cubicBezTo>
                  <a:cubicBezTo>
                    <a:pt x="104" y="1809"/>
                    <a:pt x="80" y="1817"/>
                    <a:pt x="57" y="1842"/>
                  </a:cubicBezTo>
                  <a:cubicBezTo>
                    <a:pt x="0" y="1910"/>
                    <a:pt x="68" y="2068"/>
                    <a:pt x="177" y="2097"/>
                  </a:cubicBezTo>
                  <a:cubicBezTo>
                    <a:pt x="339" y="2136"/>
                    <a:pt x="820" y="2181"/>
                    <a:pt x="594" y="2293"/>
                  </a:cubicBezTo>
                  <a:cubicBezTo>
                    <a:pt x="368" y="2401"/>
                    <a:pt x="227" y="2564"/>
                    <a:pt x="250" y="2728"/>
                  </a:cubicBezTo>
                  <a:cubicBezTo>
                    <a:pt x="265" y="2885"/>
                    <a:pt x="313" y="2994"/>
                    <a:pt x="435" y="2994"/>
                  </a:cubicBezTo>
                  <a:cubicBezTo>
                    <a:pt x="441" y="2994"/>
                    <a:pt x="447" y="2994"/>
                    <a:pt x="453" y="2993"/>
                  </a:cubicBezTo>
                  <a:cubicBezTo>
                    <a:pt x="456" y="2993"/>
                    <a:pt x="459" y="2993"/>
                    <a:pt x="462" y="2993"/>
                  </a:cubicBezTo>
                  <a:cubicBezTo>
                    <a:pt x="583" y="2993"/>
                    <a:pt x="585" y="3107"/>
                    <a:pt x="678" y="3140"/>
                  </a:cubicBezTo>
                  <a:cubicBezTo>
                    <a:pt x="769" y="3168"/>
                    <a:pt x="1011" y="3168"/>
                    <a:pt x="870" y="3309"/>
                  </a:cubicBezTo>
                  <a:cubicBezTo>
                    <a:pt x="729" y="3457"/>
                    <a:pt x="97" y="3824"/>
                    <a:pt x="131" y="3869"/>
                  </a:cubicBezTo>
                  <a:cubicBezTo>
                    <a:pt x="134" y="3873"/>
                    <a:pt x="141" y="3875"/>
                    <a:pt x="151" y="3875"/>
                  </a:cubicBezTo>
                  <a:cubicBezTo>
                    <a:pt x="304" y="3875"/>
                    <a:pt x="1167" y="3316"/>
                    <a:pt x="1209" y="3231"/>
                  </a:cubicBezTo>
                  <a:cubicBezTo>
                    <a:pt x="1248" y="3140"/>
                    <a:pt x="1451" y="2954"/>
                    <a:pt x="1565" y="2926"/>
                  </a:cubicBezTo>
                  <a:cubicBezTo>
                    <a:pt x="1643" y="2902"/>
                    <a:pt x="1710" y="2858"/>
                    <a:pt x="1830" y="2858"/>
                  </a:cubicBezTo>
                  <a:cubicBezTo>
                    <a:pt x="1884" y="2858"/>
                    <a:pt x="1950" y="2867"/>
                    <a:pt x="2033" y="2892"/>
                  </a:cubicBezTo>
                  <a:cubicBezTo>
                    <a:pt x="2298" y="2977"/>
                    <a:pt x="2615" y="3361"/>
                    <a:pt x="2778" y="3473"/>
                  </a:cubicBezTo>
                  <a:cubicBezTo>
                    <a:pt x="2942" y="3587"/>
                    <a:pt x="3259" y="4004"/>
                    <a:pt x="3382" y="4325"/>
                  </a:cubicBezTo>
                  <a:cubicBezTo>
                    <a:pt x="3507" y="4642"/>
                    <a:pt x="3462" y="4935"/>
                    <a:pt x="3512" y="5234"/>
                  </a:cubicBezTo>
                  <a:cubicBezTo>
                    <a:pt x="3569" y="5528"/>
                    <a:pt x="3760" y="5958"/>
                    <a:pt x="3913" y="6070"/>
                  </a:cubicBezTo>
                  <a:cubicBezTo>
                    <a:pt x="4065" y="6183"/>
                    <a:pt x="4534" y="7029"/>
                    <a:pt x="4607" y="7029"/>
                  </a:cubicBezTo>
                  <a:cubicBezTo>
                    <a:pt x="4681" y="7029"/>
                    <a:pt x="4635" y="6865"/>
                    <a:pt x="4455" y="6601"/>
                  </a:cubicBezTo>
                  <a:cubicBezTo>
                    <a:pt x="4331" y="6426"/>
                    <a:pt x="4238" y="6238"/>
                    <a:pt x="4270" y="6238"/>
                  </a:cubicBezTo>
                  <a:cubicBezTo>
                    <a:pt x="4287" y="6238"/>
                    <a:pt x="4336" y="6288"/>
                    <a:pt x="4432" y="6414"/>
                  </a:cubicBezTo>
                  <a:cubicBezTo>
                    <a:pt x="4721" y="6792"/>
                    <a:pt x="4952" y="7018"/>
                    <a:pt x="4986" y="7131"/>
                  </a:cubicBezTo>
                  <a:cubicBezTo>
                    <a:pt x="5013" y="7245"/>
                    <a:pt x="5476" y="7639"/>
                    <a:pt x="5708" y="7662"/>
                  </a:cubicBezTo>
                  <a:cubicBezTo>
                    <a:pt x="5945" y="7685"/>
                    <a:pt x="6448" y="7803"/>
                    <a:pt x="6464" y="7888"/>
                  </a:cubicBezTo>
                  <a:cubicBezTo>
                    <a:pt x="6487" y="7967"/>
                    <a:pt x="6831" y="8266"/>
                    <a:pt x="6917" y="8277"/>
                  </a:cubicBezTo>
                  <a:cubicBezTo>
                    <a:pt x="6919" y="8277"/>
                    <a:pt x="6920" y="8277"/>
                    <a:pt x="6922" y="8277"/>
                  </a:cubicBezTo>
                  <a:cubicBezTo>
                    <a:pt x="6995" y="8277"/>
                    <a:pt x="7002" y="8175"/>
                    <a:pt x="7052" y="8170"/>
                  </a:cubicBezTo>
                  <a:cubicBezTo>
                    <a:pt x="7053" y="8170"/>
                    <a:pt x="7055" y="8170"/>
                    <a:pt x="7056" y="8170"/>
                  </a:cubicBezTo>
                  <a:cubicBezTo>
                    <a:pt x="7109" y="8170"/>
                    <a:pt x="7142" y="8267"/>
                    <a:pt x="7159" y="8295"/>
                  </a:cubicBezTo>
                  <a:cubicBezTo>
                    <a:pt x="7159" y="8295"/>
                    <a:pt x="7159" y="8295"/>
                    <a:pt x="7160" y="8295"/>
                  </a:cubicBezTo>
                  <a:cubicBezTo>
                    <a:pt x="7168" y="8295"/>
                    <a:pt x="7221" y="8204"/>
                    <a:pt x="7221" y="8204"/>
                  </a:cubicBezTo>
                  <a:cubicBezTo>
                    <a:pt x="7216" y="8135"/>
                    <a:pt x="7105" y="8087"/>
                    <a:pt x="7032" y="8087"/>
                  </a:cubicBezTo>
                  <a:cubicBezTo>
                    <a:pt x="7008" y="8087"/>
                    <a:pt x="6989" y="8091"/>
                    <a:pt x="6978" y="8102"/>
                  </a:cubicBezTo>
                  <a:cubicBezTo>
                    <a:pt x="6952" y="8126"/>
                    <a:pt x="6923" y="8136"/>
                    <a:pt x="6893" y="8136"/>
                  </a:cubicBezTo>
                  <a:cubicBezTo>
                    <a:pt x="6781" y="8136"/>
                    <a:pt x="6661" y="7990"/>
                    <a:pt x="6701" y="7888"/>
                  </a:cubicBezTo>
                  <a:cubicBezTo>
                    <a:pt x="6753" y="7753"/>
                    <a:pt x="6769" y="7589"/>
                    <a:pt x="6612" y="7589"/>
                  </a:cubicBezTo>
                  <a:cubicBezTo>
                    <a:pt x="6569" y="7589"/>
                    <a:pt x="6527" y="7590"/>
                    <a:pt x="6489" y="7590"/>
                  </a:cubicBezTo>
                  <a:cubicBezTo>
                    <a:pt x="6381" y="7590"/>
                    <a:pt x="6305" y="7578"/>
                    <a:pt x="6334" y="7487"/>
                  </a:cubicBezTo>
                  <a:cubicBezTo>
                    <a:pt x="6375" y="7368"/>
                    <a:pt x="6578" y="7131"/>
                    <a:pt x="6453" y="7131"/>
                  </a:cubicBezTo>
                  <a:cubicBezTo>
                    <a:pt x="6334" y="7131"/>
                    <a:pt x="6284" y="7143"/>
                    <a:pt x="6159" y="7256"/>
                  </a:cubicBezTo>
                  <a:cubicBezTo>
                    <a:pt x="6096" y="7313"/>
                    <a:pt x="5979" y="7367"/>
                    <a:pt x="5871" y="7367"/>
                  </a:cubicBezTo>
                  <a:cubicBezTo>
                    <a:pt x="5767" y="7367"/>
                    <a:pt x="5671" y="7317"/>
                    <a:pt x="5640" y="7170"/>
                  </a:cubicBezTo>
                  <a:cubicBezTo>
                    <a:pt x="5578" y="6878"/>
                    <a:pt x="5589" y="6527"/>
                    <a:pt x="5703" y="6510"/>
                  </a:cubicBezTo>
                  <a:cubicBezTo>
                    <a:pt x="5795" y="6491"/>
                    <a:pt x="5881" y="6427"/>
                    <a:pt x="6002" y="6427"/>
                  </a:cubicBezTo>
                  <a:cubicBezTo>
                    <a:pt x="6029" y="6427"/>
                    <a:pt x="6056" y="6430"/>
                    <a:pt x="6086" y="6437"/>
                  </a:cubicBezTo>
                  <a:cubicBezTo>
                    <a:pt x="6117" y="6444"/>
                    <a:pt x="6141" y="6447"/>
                    <a:pt x="6161" y="6447"/>
                  </a:cubicBezTo>
                  <a:cubicBezTo>
                    <a:pt x="6254" y="6447"/>
                    <a:pt x="6244" y="6382"/>
                    <a:pt x="6300" y="6364"/>
                  </a:cubicBezTo>
                  <a:cubicBezTo>
                    <a:pt x="6338" y="6355"/>
                    <a:pt x="6423" y="6335"/>
                    <a:pt x="6508" y="6335"/>
                  </a:cubicBezTo>
                  <a:cubicBezTo>
                    <a:pt x="6592" y="6335"/>
                    <a:pt x="6676" y="6355"/>
                    <a:pt x="6713" y="6425"/>
                  </a:cubicBezTo>
                  <a:cubicBezTo>
                    <a:pt x="6781" y="6573"/>
                    <a:pt x="6826" y="6826"/>
                    <a:pt x="6883" y="6826"/>
                  </a:cubicBezTo>
                  <a:cubicBezTo>
                    <a:pt x="6944" y="6826"/>
                    <a:pt x="7057" y="6640"/>
                    <a:pt x="6904" y="6409"/>
                  </a:cubicBezTo>
                  <a:cubicBezTo>
                    <a:pt x="6753" y="6172"/>
                    <a:pt x="7311" y="5945"/>
                    <a:pt x="7345" y="5844"/>
                  </a:cubicBezTo>
                  <a:cubicBezTo>
                    <a:pt x="7373" y="5742"/>
                    <a:pt x="7323" y="5630"/>
                    <a:pt x="7435" y="5489"/>
                  </a:cubicBezTo>
                  <a:cubicBezTo>
                    <a:pt x="7548" y="5341"/>
                    <a:pt x="7763" y="5291"/>
                    <a:pt x="7774" y="5234"/>
                  </a:cubicBezTo>
                  <a:cubicBezTo>
                    <a:pt x="7785" y="5172"/>
                    <a:pt x="7926" y="4924"/>
                    <a:pt x="8000" y="4924"/>
                  </a:cubicBezTo>
                  <a:cubicBezTo>
                    <a:pt x="8061" y="4924"/>
                    <a:pt x="8108" y="5084"/>
                    <a:pt x="8162" y="5084"/>
                  </a:cubicBezTo>
                  <a:cubicBezTo>
                    <a:pt x="8168" y="5084"/>
                    <a:pt x="8174" y="5082"/>
                    <a:pt x="8181" y="5077"/>
                  </a:cubicBezTo>
                  <a:cubicBezTo>
                    <a:pt x="8243" y="5036"/>
                    <a:pt x="8660" y="4794"/>
                    <a:pt x="8610" y="4744"/>
                  </a:cubicBezTo>
                  <a:cubicBezTo>
                    <a:pt x="8559" y="4692"/>
                    <a:pt x="8446" y="4721"/>
                    <a:pt x="8345" y="4705"/>
                  </a:cubicBezTo>
                  <a:cubicBezTo>
                    <a:pt x="8243" y="4681"/>
                    <a:pt x="8220" y="4557"/>
                    <a:pt x="8243" y="4484"/>
                  </a:cubicBezTo>
                  <a:cubicBezTo>
                    <a:pt x="8265" y="4416"/>
                    <a:pt x="8332" y="4303"/>
                    <a:pt x="8407" y="4303"/>
                  </a:cubicBezTo>
                  <a:cubicBezTo>
                    <a:pt x="8480" y="4303"/>
                    <a:pt x="8587" y="4280"/>
                    <a:pt x="8644" y="4241"/>
                  </a:cubicBezTo>
                  <a:cubicBezTo>
                    <a:pt x="8694" y="4202"/>
                    <a:pt x="8960" y="4088"/>
                    <a:pt x="8908" y="3965"/>
                  </a:cubicBezTo>
                  <a:cubicBezTo>
                    <a:pt x="8858" y="3846"/>
                    <a:pt x="8863" y="3801"/>
                    <a:pt x="8746" y="3722"/>
                  </a:cubicBezTo>
                  <a:cubicBezTo>
                    <a:pt x="8621" y="3637"/>
                    <a:pt x="8366" y="3304"/>
                    <a:pt x="8293" y="3100"/>
                  </a:cubicBezTo>
                  <a:cubicBezTo>
                    <a:pt x="8245" y="2964"/>
                    <a:pt x="8199" y="2873"/>
                    <a:pt x="8164" y="2873"/>
                  </a:cubicBezTo>
                  <a:cubicBezTo>
                    <a:pt x="8146" y="2873"/>
                    <a:pt x="8130" y="2898"/>
                    <a:pt x="8118" y="2954"/>
                  </a:cubicBezTo>
                  <a:cubicBezTo>
                    <a:pt x="8100" y="3060"/>
                    <a:pt x="8035" y="3154"/>
                    <a:pt x="7968" y="3154"/>
                  </a:cubicBezTo>
                  <a:cubicBezTo>
                    <a:pt x="7932" y="3154"/>
                    <a:pt x="7895" y="3126"/>
                    <a:pt x="7865" y="3056"/>
                  </a:cubicBezTo>
                  <a:cubicBezTo>
                    <a:pt x="7785" y="2863"/>
                    <a:pt x="7735" y="2722"/>
                    <a:pt x="7621" y="2660"/>
                  </a:cubicBezTo>
                  <a:cubicBezTo>
                    <a:pt x="7509" y="2598"/>
                    <a:pt x="7509" y="2559"/>
                    <a:pt x="7373" y="2537"/>
                  </a:cubicBezTo>
                  <a:cubicBezTo>
                    <a:pt x="7300" y="2524"/>
                    <a:pt x="7230" y="2487"/>
                    <a:pt x="7184" y="2487"/>
                  </a:cubicBezTo>
                  <a:cubicBezTo>
                    <a:pt x="7147" y="2487"/>
                    <a:pt x="7126" y="2510"/>
                    <a:pt x="7131" y="2587"/>
                  </a:cubicBezTo>
                  <a:cubicBezTo>
                    <a:pt x="7141" y="2762"/>
                    <a:pt x="7170" y="2988"/>
                    <a:pt x="7120" y="3056"/>
                  </a:cubicBezTo>
                  <a:cubicBezTo>
                    <a:pt x="7068" y="3129"/>
                    <a:pt x="7311" y="3332"/>
                    <a:pt x="7243" y="3457"/>
                  </a:cubicBezTo>
                  <a:cubicBezTo>
                    <a:pt x="7170" y="3575"/>
                    <a:pt x="6978" y="3648"/>
                    <a:pt x="6995" y="3739"/>
                  </a:cubicBezTo>
                  <a:cubicBezTo>
                    <a:pt x="7016" y="3825"/>
                    <a:pt x="7149" y="4088"/>
                    <a:pt x="7021" y="4088"/>
                  </a:cubicBezTo>
                  <a:cubicBezTo>
                    <a:pt x="7007" y="4088"/>
                    <a:pt x="6989" y="4085"/>
                    <a:pt x="6967" y="4077"/>
                  </a:cubicBezTo>
                  <a:cubicBezTo>
                    <a:pt x="6753" y="4004"/>
                    <a:pt x="6865" y="3739"/>
                    <a:pt x="6815" y="3682"/>
                  </a:cubicBezTo>
                  <a:cubicBezTo>
                    <a:pt x="6763" y="3621"/>
                    <a:pt x="6487" y="3637"/>
                    <a:pt x="6402" y="3546"/>
                  </a:cubicBezTo>
                  <a:cubicBezTo>
                    <a:pt x="6323" y="3457"/>
                    <a:pt x="6075" y="3304"/>
                    <a:pt x="5956" y="3202"/>
                  </a:cubicBezTo>
                  <a:cubicBezTo>
                    <a:pt x="5833" y="3100"/>
                    <a:pt x="5770" y="2903"/>
                    <a:pt x="5945" y="2626"/>
                  </a:cubicBezTo>
                  <a:cubicBezTo>
                    <a:pt x="6120" y="2350"/>
                    <a:pt x="6476" y="2097"/>
                    <a:pt x="6510" y="1954"/>
                  </a:cubicBezTo>
                  <a:cubicBezTo>
                    <a:pt x="6537" y="1813"/>
                    <a:pt x="6904" y="1780"/>
                    <a:pt x="6883" y="1667"/>
                  </a:cubicBezTo>
                  <a:cubicBezTo>
                    <a:pt x="6865" y="1555"/>
                    <a:pt x="6883" y="1261"/>
                    <a:pt x="6842" y="1227"/>
                  </a:cubicBezTo>
                  <a:cubicBezTo>
                    <a:pt x="6815" y="1207"/>
                    <a:pt x="6722" y="1087"/>
                    <a:pt x="6644" y="1087"/>
                  </a:cubicBezTo>
                  <a:cubicBezTo>
                    <a:pt x="6609" y="1087"/>
                    <a:pt x="6577" y="1110"/>
                    <a:pt x="6555" y="1175"/>
                  </a:cubicBezTo>
                  <a:cubicBezTo>
                    <a:pt x="6498" y="1355"/>
                    <a:pt x="6462" y="1577"/>
                    <a:pt x="6402" y="1577"/>
                  </a:cubicBezTo>
                  <a:cubicBezTo>
                    <a:pt x="6390" y="1577"/>
                    <a:pt x="6377" y="1568"/>
                    <a:pt x="6362" y="1548"/>
                  </a:cubicBezTo>
                  <a:cubicBezTo>
                    <a:pt x="6284" y="1425"/>
                    <a:pt x="6273" y="1125"/>
                    <a:pt x="6148" y="1074"/>
                  </a:cubicBezTo>
                  <a:cubicBezTo>
                    <a:pt x="6024" y="1024"/>
                    <a:pt x="5917" y="792"/>
                    <a:pt x="5917" y="646"/>
                  </a:cubicBezTo>
                  <a:cubicBezTo>
                    <a:pt x="5917" y="505"/>
                    <a:pt x="6047" y="414"/>
                    <a:pt x="6086" y="278"/>
                  </a:cubicBezTo>
                  <a:cubicBezTo>
                    <a:pt x="6131" y="148"/>
                    <a:pt x="6199" y="64"/>
                    <a:pt x="6018" y="13"/>
                  </a:cubicBezTo>
                  <a:cubicBezTo>
                    <a:pt x="5988" y="5"/>
                    <a:pt x="5962" y="1"/>
                    <a:pt x="5939"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1"/>
            <p:cNvSpPr/>
            <p:nvPr/>
          </p:nvSpPr>
          <p:spPr>
            <a:xfrm>
              <a:off x="5067040" y="2758167"/>
              <a:ext cx="10427" cy="9582"/>
            </a:xfrm>
            <a:custGeom>
              <a:avLst/>
              <a:gdLst/>
              <a:ahLst/>
              <a:cxnLst/>
              <a:rect l="l" t="t" r="r" b="b"/>
              <a:pathLst>
                <a:path w="543" h="499" extrusionOk="0">
                  <a:moveTo>
                    <a:pt x="215" y="1"/>
                  </a:moveTo>
                  <a:cubicBezTo>
                    <a:pt x="155" y="1"/>
                    <a:pt x="97" y="31"/>
                    <a:pt x="86" y="86"/>
                  </a:cubicBezTo>
                  <a:cubicBezTo>
                    <a:pt x="40" y="148"/>
                    <a:pt x="11" y="216"/>
                    <a:pt x="6" y="289"/>
                  </a:cubicBezTo>
                  <a:cubicBezTo>
                    <a:pt x="0" y="312"/>
                    <a:pt x="6" y="330"/>
                    <a:pt x="11" y="346"/>
                  </a:cubicBezTo>
                  <a:cubicBezTo>
                    <a:pt x="27" y="376"/>
                    <a:pt x="65" y="381"/>
                    <a:pt x="106" y="381"/>
                  </a:cubicBezTo>
                  <a:cubicBezTo>
                    <a:pt x="125" y="381"/>
                    <a:pt x="146" y="380"/>
                    <a:pt x="164" y="380"/>
                  </a:cubicBezTo>
                  <a:cubicBezTo>
                    <a:pt x="232" y="386"/>
                    <a:pt x="294" y="432"/>
                    <a:pt x="350" y="459"/>
                  </a:cubicBezTo>
                  <a:cubicBezTo>
                    <a:pt x="391" y="481"/>
                    <a:pt x="436" y="498"/>
                    <a:pt x="479" y="498"/>
                  </a:cubicBezTo>
                  <a:cubicBezTo>
                    <a:pt x="501" y="498"/>
                    <a:pt x="523" y="493"/>
                    <a:pt x="542" y="482"/>
                  </a:cubicBezTo>
                  <a:cubicBezTo>
                    <a:pt x="542" y="419"/>
                    <a:pt x="514" y="364"/>
                    <a:pt x="485" y="312"/>
                  </a:cubicBezTo>
                  <a:lnTo>
                    <a:pt x="435" y="211"/>
                  </a:lnTo>
                  <a:cubicBezTo>
                    <a:pt x="401" y="138"/>
                    <a:pt x="362" y="59"/>
                    <a:pt x="289" y="18"/>
                  </a:cubicBezTo>
                  <a:cubicBezTo>
                    <a:pt x="267" y="7"/>
                    <a:pt x="241" y="1"/>
                    <a:pt x="215"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1"/>
            <p:cNvSpPr/>
            <p:nvPr/>
          </p:nvSpPr>
          <p:spPr>
            <a:xfrm>
              <a:off x="5043632" y="2598115"/>
              <a:ext cx="96512" cy="135397"/>
            </a:xfrm>
            <a:custGeom>
              <a:avLst/>
              <a:gdLst/>
              <a:ahLst/>
              <a:cxnLst/>
              <a:rect l="l" t="t" r="r" b="b"/>
              <a:pathLst>
                <a:path w="5026" h="7051" extrusionOk="0">
                  <a:moveTo>
                    <a:pt x="3413" y="0"/>
                  </a:moveTo>
                  <a:cubicBezTo>
                    <a:pt x="3369" y="0"/>
                    <a:pt x="3319" y="5"/>
                    <a:pt x="3262" y="16"/>
                  </a:cubicBezTo>
                  <a:cubicBezTo>
                    <a:pt x="2715" y="123"/>
                    <a:pt x="2422" y="519"/>
                    <a:pt x="2038" y="706"/>
                  </a:cubicBezTo>
                  <a:cubicBezTo>
                    <a:pt x="1654" y="886"/>
                    <a:pt x="1287" y="1011"/>
                    <a:pt x="1089" y="1207"/>
                  </a:cubicBezTo>
                  <a:cubicBezTo>
                    <a:pt x="892" y="1410"/>
                    <a:pt x="678" y="1636"/>
                    <a:pt x="706" y="1851"/>
                  </a:cubicBezTo>
                  <a:cubicBezTo>
                    <a:pt x="734" y="2066"/>
                    <a:pt x="954" y="2189"/>
                    <a:pt x="627" y="2376"/>
                  </a:cubicBezTo>
                  <a:cubicBezTo>
                    <a:pt x="305" y="2556"/>
                    <a:pt x="0" y="2709"/>
                    <a:pt x="248" y="2850"/>
                  </a:cubicBezTo>
                  <a:cubicBezTo>
                    <a:pt x="492" y="2986"/>
                    <a:pt x="474" y="3093"/>
                    <a:pt x="446" y="3184"/>
                  </a:cubicBezTo>
                  <a:cubicBezTo>
                    <a:pt x="412" y="3280"/>
                    <a:pt x="446" y="3460"/>
                    <a:pt x="571" y="3505"/>
                  </a:cubicBezTo>
                  <a:cubicBezTo>
                    <a:pt x="640" y="3535"/>
                    <a:pt x="685" y="3541"/>
                    <a:pt x="710" y="3541"/>
                  </a:cubicBezTo>
                  <a:cubicBezTo>
                    <a:pt x="727" y="3541"/>
                    <a:pt x="734" y="3539"/>
                    <a:pt x="734" y="3539"/>
                  </a:cubicBezTo>
                  <a:cubicBezTo>
                    <a:pt x="871" y="3524"/>
                    <a:pt x="962" y="3472"/>
                    <a:pt x="1040" y="3472"/>
                  </a:cubicBezTo>
                  <a:cubicBezTo>
                    <a:pt x="1140" y="3472"/>
                    <a:pt x="1220" y="3556"/>
                    <a:pt x="1349" y="3906"/>
                  </a:cubicBezTo>
                  <a:cubicBezTo>
                    <a:pt x="1581" y="4533"/>
                    <a:pt x="1761" y="4674"/>
                    <a:pt x="1761" y="4961"/>
                  </a:cubicBezTo>
                  <a:cubicBezTo>
                    <a:pt x="1761" y="5255"/>
                    <a:pt x="1564" y="5685"/>
                    <a:pt x="1654" y="5961"/>
                  </a:cubicBezTo>
                  <a:cubicBezTo>
                    <a:pt x="1746" y="6219"/>
                    <a:pt x="2181" y="7051"/>
                    <a:pt x="2364" y="7051"/>
                  </a:cubicBezTo>
                  <a:cubicBezTo>
                    <a:pt x="2373" y="7051"/>
                    <a:pt x="2381" y="7049"/>
                    <a:pt x="2389" y="7045"/>
                  </a:cubicBezTo>
                  <a:cubicBezTo>
                    <a:pt x="2558" y="6954"/>
                    <a:pt x="2653" y="6328"/>
                    <a:pt x="2817" y="6175"/>
                  </a:cubicBezTo>
                  <a:cubicBezTo>
                    <a:pt x="2986" y="6016"/>
                    <a:pt x="3139" y="5667"/>
                    <a:pt x="3449" y="5588"/>
                  </a:cubicBezTo>
                  <a:cubicBezTo>
                    <a:pt x="3754" y="5515"/>
                    <a:pt x="4155" y="5407"/>
                    <a:pt x="4184" y="4933"/>
                  </a:cubicBezTo>
                  <a:cubicBezTo>
                    <a:pt x="4211" y="4458"/>
                    <a:pt x="4369" y="3460"/>
                    <a:pt x="4262" y="2754"/>
                  </a:cubicBezTo>
                  <a:cubicBezTo>
                    <a:pt x="4184" y="2257"/>
                    <a:pt x="4765" y="1761"/>
                    <a:pt x="4906" y="1546"/>
                  </a:cubicBezTo>
                  <a:cubicBezTo>
                    <a:pt x="5025" y="1357"/>
                    <a:pt x="4978" y="1085"/>
                    <a:pt x="4810" y="1085"/>
                  </a:cubicBezTo>
                  <a:cubicBezTo>
                    <a:pt x="4788" y="1085"/>
                    <a:pt x="4763" y="1089"/>
                    <a:pt x="4736" y="1100"/>
                  </a:cubicBezTo>
                  <a:cubicBezTo>
                    <a:pt x="4542" y="1181"/>
                    <a:pt x="4416" y="1353"/>
                    <a:pt x="4343" y="1353"/>
                  </a:cubicBezTo>
                  <a:cubicBezTo>
                    <a:pt x="4329" y="1353"/>
                    <a:pt x="4317" y="1346"/>
                    <a:pt x="4307" y="1332"/>
                  </a:cubicBezTo>
                  <a:cubicBezTo>
                    <a:pt x="4247" y="1245"/>
                    <a:pt x="4245" y="946"/>
                    <a:pt x="4136" y="946"/>
                  </a:cubicBezTo>
                  <a:cubicBezTo>
                    <a:pt x="4132" y="946"/>
                    <a:pt x="4127" y="947"/>
                    <a:pt x="4121" y="948"/>
                  </a:cubicBezTo>
                  <a:cubicBezTo>
                    <a:pt x="4029" y="973"/>
                    <a:pt x="3659" y="1098"/>
                    <a:pt x="3526" y="1098"/>
                  </a:cubicBezTo>
                  <a:cubicBezTo>
                    <a:pt x="3480" y="1098"/>
                    <a:pt x="3462" y="1083"/>
                    <a:pt x="3494" y="1044"/>
                  </a:cubicBezTo>
                  <a:cubicBezTo>
                    <a:pt x="3619" y="886"/>
                    <a:pt x="4307" y="857"/>
                    <a:pt x="4014" y="615"/>
                  </a:cubicBezTo>
                  <a:cubicBezTo>
                    <a:pt x="3755" y="392"/>
                    <a:pt x="3802" y="0"/>
                    <a:pt x="3413"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1"/>
            <p:cNvSpPr/>
            <p:nvPr/>
          </p:nvSpPr>
          <p:spPr>
            <a:xfrm>
              <a:off x="5020109" y="2678381"/>
              <a:ext cx="44761" cy="49216"/>
            </a:xfrm>
            <a:custGeom>
              <a:avLst/>
              <a:gdLst/>
              <a:ahLst/>
              <a:cxnLst/>
              <a:rect l="l" t="t" r="r" b="b"/>
              <a:pathLst>
                <a:path w="2331" h="2563" extrusionOk="0">
                  <a:moveTo>
                    <a:pt x="558" y="0"/>
                  </a:moveTo>
                  <a:cubicBezTo>
                    <a:pt x="494" y="0"/>
                    <a:pt x="455" y="27"/>
                    <a:pt x="446" y="64"/>
                  </a:cubicBezTo>
                  <a:cubicBezTo>
                    <a:pt x="442" y="85"/>
                    <a:pt x="432" y="93"/>
                    <a:pt x="420" y="93"/>
                  </a:cubicBezTo>
                  <a:cubicBezTo>
                    <a:pt x="390" y="93"/>
                    <a:pt x="341" y="43"/>
                    <a:pt x="305" y="31"/>
                  </a:cubicBezTo>
                  <a:cubicBezTo>
                    <a:pt x="261" y="20"/>
                    <a:pt x="214" y="20"/>
                    <a:pt x="214" y="20"/>
                  </a:cubicBezTo>
                  <a:cubicBezTo>
                    <a:pt x="141" y="155"/>
                    <a:pt x="0" y="583"/>
                    <a:pt x="91" y="692"/>
                  </a:cubicBezTo>
                  <a:cubicBezTo>
                    <a:pt x="186" y="799"/>
                    <a:pt x="261" y="950"/>
                    <a:pt x="519" y="968"/>
                  </a:cubicBezTo>
                  <a:cubicBezTo>
                    <a:pt x="544" y="969"/>
                    <a:pt x="568" y="969"/>
                    <a:pt x="591" y="969"/>
                  </a:cubicBezTo>
                  <a:cubicBezTo>
                    <a:pt x="698" y="969"/>
                    <a:pt x="781" y="960"/>
                    <a:pt x="849" y="960"/>
                  </a:cubicBezTo>
                  <a:cubicBezTo>
                    <a:pt x="922" y="960"/>
                    <a:pt x="978" y="971"/>
                    <a:pt x="1027" y="1013"/>
                  </a:cubicBezTo>
                  <a:cubicBezTo>
                    <a:pt x="1134" y="1104"/>
                    <a:pt x="1609" y="1442"/>
                    <a:pt x="1394" y="1674"/>
                  </a:cubicBezTo>
                  <a:cubicBezTo>
                    <a:pt x="1200" y="1878"/>
                    <a:pt x="820" y="2185"/>
                    <a:pt x="1012" y="2185"/>
                  </a:cubicBezTo>
                  <a:cubicBezTo>
                    <a:pt x="1031" y="2185"/>
                    <a:pt x="1057" y="2182"/>
                    <a:pt x="1090" y="2175"/>
                  </a:cubicBezTo>
                  <a:cubicBezTo>
                    <a:pt x="1125" y="2168"/>
                    <a:pt x="1158" y="2165"/>
                    <a:pt x="1191" y="2165"/>
                  </a:cubicBezTo>
                  <a:cubicBezTo>
                    <a:pt x="1547" y="2165"/>
                    <a:pt x="1738" y="2563"/>
                    <a:pt x="1868" y="2563"/>
                  </a:cubicBezTo>
                  <a:cubicBezTo>
                    <a:pt x="1874" y="2563"/>
                    <a:pt x="1880" y="2562"/>
                    <a:pt x="1886" y="2560"/>
                  </a:cubicBezTo>
                  <a:cubicBezTo>
                    <a:pt x="2022" y="2514"/>
                    <a:pt x="2072" y="2300"/>
                    <a:pt x="1947" y="2086"/>
                  </a:cubicBezTo>
                  <a:cubicBezTo>
                    <a:pt x="1849" y="1914"/>
                    <a:pt x="1839" y="1722"/>
                    <a:pt x="1900" y="1722"/>
                  </a:cubicBezTo>
                  <a:cubicBezTo>
                    <a:pt x="1915" y="1722"/>
                    <a:pt x="1935" y="1735"/>
                    <a:pt x="1959" y="1763"/>
                  </a:cubicBezTo>
                  <a:cubicBezTo>
                    <a:pt x="2008" y="1816"/>
                    <a:pt x="2096" y="1851"/>
                    <a:pt x="2164" y="1851"/>
                  </a:cubicBezTo>
                  <a:cubicBezTo>
                    <a:pt x="2271" y="1851"/>
                    <a:pt x="2330" y="1766"/>
                    <a:pt x="2117" y="1532"/>
                  </a:cubicBezTo>
                  <a:cubicBezTo>
                    <a:pt x="1762" y="1148"/>
                    <a:pt x="1840" y="968"/>
                    <a:pt x="1688" y="843"/>
                  </a:cubicBezTo>
                  <a:cubicBezTo>
                    <a:pt x="1530" y="719"/>
                    <a:pt x="1259" y="460"/>
                    <a:pt x="1134" y="335"/>
                  </a:cubicBezTo>
                  <a:cubicBezTo>
                    <a:pt x="1011" y="217"/>
                    <a:pt x="1073" y="262"/>
                    <a:pt x="842" y="109"/>
                  </a:cubicBezTo>
                  <a:cubicBezTo>
                    <a:pt x="725" y="31"/>
                    <a:pt x="627" y="0"/>
                    <a:pt x="558"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1"/>
            <p:cNvSpPr/>
            <p:nvPr/>
          </p:nvSpPr>
          <p:spPr>
            <a:xfrm>
              <a:off x="5010661" y="2606141"/>
              <a:ext cx="54228" cy="69494"/>
            </a:xfrm>
            <a:custGeom>
              <a:avLst/>
              <a:gdLst/>
              <a:ahLst/>
              <a:cxnLst/>
              <a:rect l="l" t="t" r="r" b="b"/>
              <a:pathLst>
                <a:path w="2824" h="3619" extrusionOk="0">
                  <a:moveTo>
                    <a:pt x="1752" y="1"/>
                  </a:moveTo>
                  <a:cubicBezTo>
                    <a:pt x="1651" y="1"/>
                    <a:pt x="1564" y="12"/>
                    <a:pt x="1503" y="38"/>
                  </a:cubicBezTo>
                  <a:cubicBezTo>
                    <a:pt x="1277" y="145"/>
                    <a:pt x="464" y="564"/>
                    <a:pt x="464" y="671"/>
                  </a:cubicBezTo>
                  <a:cubicBezTo>
                    <a:pt x="464" y="778"/>
                    <a:pt x="464" y="947"/>
                    <a:pt x="537" y="1067"/>
                  </a:cubicBezTo>
                  <a:cubicBezTo>
                    <a:pt x="607" y="1174"/>
                    <a:pt x="662" y="1325"/>
                    <a:pt x="858" y="1325"/>
                  </a:cubicBezTo>
                  <a:cubicBezTo>
                    <a:pt x="887" y="1325"/>
                    <a:pt x="920" y="1322"/>
                    <a:pt x="956" y="1315"/>
                  </a:cubicBezTo>
                  <a:cubicBezTo>
                    <a:pt x="1004" y="1303"/>
                    <a:pt x="1051" y="1299"/>
                    <a:pt x="1093" y="1299"/>
                  </a:cubicBezTo>
                  <a:cubicBezTo>
                    <a:pt x="1286" y="1299"/>
                    <a:pt x="1383" y="1399"/>
                    <a:pt x="1118" y="1450"/>
                  </a:cubicBezTo>
                  <a:cubicBezTo>
                    <a:pt x="1066" y="1460"/>
                    <a:pt x="1011" y="1465"/>
                    <a:pt x="957" y="1465"/>
                  </a:cubicBezTo>
                  <a:cubicBezTo>
                    <a:pt x="682" y="1465"/>
                    <a:pt x="411" y="1342"/>
                    <a:pt x="368" y="1190"/>
                  </a:cubicBezTo>
                  <a:cubicBezTo>
                    <a:pt x="343" y="1089"/>
                    <a:pt x="269" y="1026"/>
                    <a:pt x="202" y="1026"/>
                  </a:cubicBezTo>
                  <a:cubicBezTo>
                    <a:pt x="145" y="1026"/>
                    <a:pt x="94" y="1070"/>
                    <a:pt x="81" y="1174"/>
                  </a:cubicBezTo>
                  <a:cubicBezTo>
                    <a:pt x="47" y="1405"/>
                    <a:pt x="1" y="1682"/>
                    <a:pt x="97" y="1851"/>
                  </a:cubicBezTo>
                  <a:cubicBezTo>
                    <a:pt x="188" y="2015"/>
                    <a:pt x="170" y="2218"/>
                    <a:pt x="402" y="2279"/>
                  </a:cubicBezTo>
                  <a:cubicBezTo>
                    <a:pt x="633" y="2336"/>
                    <a:pt x="797" y="2443"/>
                    <a:pt x="724" y="2568"/>
                  </a:cubicBezTo>
                  <a:cubicBezTo>
                    <a:pt x="650" y="2684"/>
                    <a:pt x="551" y="2892"/>
                    <a:pt x="415" y="2892"/>
                  </a:cubicBezTo>
                  <a:cubicBezTo>
                    <a:pt x="406" y="2892"/>
                    <a:pt x="396" y="2891"/>
                    <a:pt x="385" y="2889"/>
                  </a:cubicBezTo>
                  <a:cubicBezTo>
                    <a:pt x="264" y="2867"/>
                    <a:pt x="104" y="2735"/>
                    <a:pt x="43" y="2735"/>
                  </a:cubicBezTo>
                  <a:cubicBezTo>
                    <a:pt x="27" y="2735"/>
                    <a:pt x="18" y="2744"/>
                    <a:pt x="18" y="2766"/>
                  </a:cubicBezTo>
                  <a:cubicBezTo>
                    <a:pt x="18" y="2873"/>
                    <a:pt x="81" y="2906"/>
                    <a:pt x="232" y="3058"/>
                  </a:cubicBezTo>
                  <a:cubicBezTo>
                    <a:pt x="385" y="3211"/>
                    <a:pt x="204" y="3425"/>
                    <a:pt x="339" y="3488"/>
                  </a:cubicBezTo>
                  <a:cubicBezTo>
                    <a:pt x="439" y="3533"/>
                    <a:pt x="902" y="3618"/>
                    <a:pt x="1149" y="3618"/>
                  </a:cubicBezTo>
                  <a:cubicBezTo>
                    <a:pt x="1239" y="3618"/>
                    <a:pt x="1301" y="3607"/>
                    <a:pt x="1305" y="3578"/>
                  </a:cubicBezTo>
                  <a:cubicBezTo>
                    <a:pt x="1321" y="3474"/>
                    <a:pt x="1450" y="3182"/>
                    <a:pt x="1191" y="3182"/>
                  </a:cubicBezTo>
                  <a:cubicBezTo>
                    <a:pt x="1184" y="3182"/>
                    <a:pt x="1177" y="3182"/>
                    <a:pt x="1170" y="3183"/>
                  </a:cubicBezTo>
                  <a:cubicBezTo>
                    <a:pt x="978" y="3190"/>
                    <a:pt x="793" y="3246"/>
                    <a:pt x="684" y="3246"/>
                  </a:cubicBezTo>
                  <a:cubicBezTo>
                    <a:pt x="626" y="3246"/>
                    <a:pt x="589" y="3230"/>
                    <a:pt x="583" y="3183"/>
                  </a:cubicBezTo>
                  <a:cubicBezTo>
                    <a:pt x="573" y="3063"/>
                    <a:pt x="625" y="2922"/>
                    <a:pt x="774" y="2922"/>
                  </a:cubicBezTo>
                  <a:cubicBezTo>
                    <a:pt x="799" y="2922"/>
                    <a:pt x="828" y="2926"/>
                    <a:pt x="860" y="2935"/>
                  </a:cubicBezTo>
                  <a:cubicBezTo>
                    <a:pt x="952" y="2962"/>
                    <a:pt x="1064" y="2977"/>
                    <a:pt x="1164" y="2977"/>
                  </a:cubicBezTo>
                  <a:cubicBezTo>
                    <a:pt x="1295" y="2977"/>
                    <a:pt x="1403" y="2951"/>
                    <a:pt x="1412" y="2889"/>
                  </a:cubicBezTo>
                  <a:cubicBezTo>
                    <a:pt x="1430" y="2782"/>
                    <a:pt x="1368" y="2539"/>
                    <a:pt x="1485" y="2443"/>
                  </a:cubicBezTo>
                  <a:cubicBezTo>
                    <a:pt x="1610" y="2354"/>
                    <a:pt x="1858" y="2015"/>
                    <a:pt x="1796" y="1880"/>
                  </a:cubicBezTo>
                  <a:cubicBezTo>
                    <a:pt x="1735" y="1744"/>
                    <a:pt x="2225" y="1218"/>
                    <a:pt x="2225" y="1218"/>
                  </a:cubicBezTo>
                  <a:cubicBezTo>
                    <a:pt x="2298" y="1111"/>
                    <a:pt x="2609" y="778"/>
                    <a:pt x="2699" y="593"/>
                  </a:cubicBezTo>
                  <a:cubicBezTo>
                    <a:pt x="2790" y="411"/>
                    <a:pt x="2824" y="179"/>
                    <a:pt x="2485" y="101"/>
                  </a:cubicBezTo>
                  <a:cubicBezTo>
                    <a:pt x="2254" y="51"/>
                    <a:pt x="1970" y="1"/>
                    <a:pt x="1752"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1"/>
            <p:cNvSpPr/>
            <p:nvPr/>
          </p:nvSpPr>
          <p:spPr>
            <a:xfrm>
              <a:off x="4967225" y="2675578"/>
              <a:ext cx="20278" cy="16745"/>
            </a:xfrm>
            <a:custGeom>
              <a:avLst/>
              <a:gdLst/>
              <a:ahLst/>
              <a:cxnLst/>
              <a:rect l="l" t="t" r="r" b="b"/>
              <a:pathLst>
                <a:path w="1056" h="872" extrusionOk="0">
                  <a:moveTo>
                    <a:pt x="263" y="1"/>
                  </a:moveTo>
                  <a:cubicBezTo>
                    <a:pt x="244" y="1"/>
                    <a:pt x="226" y="1"/>
                    <a:pt x="209" y="2"/>
                  </a:cubicBezTo>
                  <a:cubicBezTo>
                    <a:pt x="146" y="2"/>
                    <a:pt x="90" y="52"/>
                    <a:pt x="79" y="114"/>
                  </a:cubicBezTo>
                  <a:cubicBezTo>
                    <a:pt x="56" y="267"/>
                    <a:pt x="0" y="533"/>
                    <a:pt x="61" y="622"/>
                  </a:cubicBezTo>
                  <a:cubicBezTo>
                    <a:pt x="118" y="717"/>
                    <a:pt x="177" y="871"/>
                    <a:pt x="254" y="871"/>
                  </a:cubicBezTo>
                  <a:cubicBezTo>
                    <a:pt x="278" y="871"/>
                    <a:pt x="304" y="856"/>
                    <a:pt x="332" y="820"/>
                  </a:cubicBezTo>
                  <a:cubicBezTo>
                    <a:pt x="457" y="668"/>
                    <a:pt x="440" y="471"/>
                    <a:pt x="548" y="424"/>
                  </a:cubicBezTo>
                  <a:cubicBezTo>
                    <a:pt x="655" y="374"/>
                    <a:pt x="1056" y="210"/>
                    <a:pt x="733" y="86"/>
                  </a:cubicBezTo>
                  <a:cubicBezTo>
                    <a:pt x="558" y="18"/>
                    <a:pt x="386" y="1"/>
                    <a:pt x="263"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1"/>
            <p:cNvSpPr/>
            <p:nvPr/>
          </p:nvSpPr>
          <p:spPr>
            <a:xfrm>
              <a:off x="4977499" y="2678784"/>
              <a:ext cx="27536" cy="25808"/>
            </a:xfrm>
            <a:custGeom>
              <a:avLst/>
              <a:gdLst/>
              <a:ahLst/>
              <a:cxnLst/>
              <a:rect l="l" t="t" r="r" b="b"/>
              <a:pathLst>
                <a:path w="1434" h="1344" extrusionOk="0">
                  <a:moveTo>
                    <a:pt x="1046" y="0"/>
                  </a:moveTo>
                  <a:cubicBezTo>
                    <a:pt x="1032" y="0"/>
                    <a:pt x="1015" y="9"/>
                    <a:pt x="995" y="27"/>
                  </a:cubicBezTo>
                  <a:cubicBezTo>
                    <a:pt x="853" y="154"/>
                    <a:pt x="810" y="325"/>
                    <a:pt x="727" y="325"/>
                  </a:cubicBezTo>
                  <a:cubicBezTo>
                    <a:pt x="710" y="325"/>
                    <a:pt x="693" y="318"/>
                    <a:pt x="672" y="304"/>
                  </a:cubicBezTo>
                  <a:cubicBezTo>
                    <a:pt x="571" y="224"/>
                    <a:pt x="442" y="118"/>
                    <a:pt x="339" y="118"/>
                  </a:cubicBezTo>
                  <a:cubicBezTo>
                    <a:pt x="318" y="118"/>
                    <a:pt x="297" y="123"/>
                    <a:pt x="278" y="134"/>
                  </a:cubicBezTo>
                  <a:cubicBezTo>
                    <a:pt x="170" y="196"/>
                    <a:pt x="75" y="286"/>
                    <a:pt x="75" y="286"/>
                  </a:cubicBezTo>
                  <a:cubicBezTo>
                    <a:pt x="13" y="393"/>
                    <a:pt x="0" y="546"/>
                    <a:pt x="63" y="562"/>
                  </a:cubicBezTo>
                  <a:cubicBezTo>
                    <a:pt x="120" y="580"/>
                    <a:pt x="75" y="671"/>
                    <a:pt x="91" y="732"/>
                  </a:cubicBezTo>
                  <a:cubicBezTo>
                    <a:pt x="103" y="773"/>
                    <a:pt x="158" y="780"/>
                    <a:pt x="229" y="780"/>
                  </a:cubicBezTo>
                  <a:cubicBezTo>
                    <a:pt x="267" y="780"/>
                    <a:pt x="308" y="778"/>
                    <a:pt x="351" y="778"/>
                  </a:cubicBezTo>
                  <a:cubicBezTo>
                    <a:pt x="474" y="778"/>
                    <a:pt x="644" y="840"/>
                    <a:pt x="441" y="885"/>
                  </a:cubicBezTo>
                  <a:cubicBezTo>
                    <a:pt x="244" y="929"/>
                    <a:pt x="109" y="947"/>
                    <a:pt x="227" y="1054"/>
                  </a:cubicBezTo>
                  <a:cubicBezTo>
                    <a:pt x="335" y="1147"/>
                    <a:pt x="383" y="1344"/>
                    <a:pt x="525" y="1344"/>
                  </a:cubicBezTo>
                  <a:cubicBezTo>
                    <a:pt x="546" y="1344"/>
                    <a:pt x="568" y="1340"/>
                    <a:pt x="594" y="1330"/>
                  </a:cubicBezTo>
                  <a:cubicBezTo>
                    <a:pt x="797" y="1252"/>
                    <a:pt x="1011" y="1145"/>
                    <a:pt x="1102" y="1145"/>
                  </a:cubicBezTo>
                  <a:cubicBezTo>
                    <a:pt x="1145" y="1145"/>
                    <a:pt x="1235" y="1170"/>
                    <a:pt x="1306" y="1170"/>
                  </a:cubicBezTo>
                  <a:cubicBezTo>
                    <a:pt x="1381" y="1170"/>
                    <a:pt x="1434" y="1141"/>
                    <a:pt x="1378" y="1020"/>
                  </a:cubicBezTo>
                  <a:cubicBezTo>
                    <a:pt x="1271" y="794"/>
                    <a:pt x="1164" y="760"/>
                    <a:pt x="1130" y="591"/>
                  </a:cubicBezTo>
                  <a:cubicBezTo>
                    <a:pt x="1105" y="442"/>
                    <a:pt x="1150" y="0"/>
                    <a:pt x="1046"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1"/>
            <p:cNvSpPr/>
            <p:nvPr/>
          </p:nvSpPr>
          <p:spPr>
            <a:xfrm>
              <a:off x="4970682" y="2655588"/>
              <a:ext cx="14459" cy="9544"/>
            </a:xfrm>
            <a:custGeom>
              <a:avLst/>
              <a:gdLst/>
              <a:ahLst/>
              <a:cxnLst/>
              <a:rect l="l" t="t" r="r" b="b"/>
              <a:pathLst>
                <a:path w="753" h="497" extrusionOk="0">
                  <a:moveTo>
                    <a:pt x="601" y="0"/>
                  </a:moveTo>
                  <a:cubicBezTo>
                    <a:pt x="522" y="0"/>
                    <a:pt x="418" y="38"/>
                    <a:pt x="418" y="38"/>
                  </a:cubicBezTo>
                  <a:cubicBezTo>
                    <a:pt x="232" y="145"/>
                    <a:pt x="0" y="422"/>
                    <a:pt x="125" y="483"/>
                  </a:cubicBezTo>
                  <a:cubicBezTo>
                    <a:pt x="143" y="492"/>
                    <a:pt x="163" y="496"/>
                    <a:pt x="185" y="496"/>
                  </a:cubicBezTo>
                  <a:cubicBezTo>
                    <a:pt x="311" y="496"/>
                    <a:pt x="486" y="359"/>
                    <a:pt x="553" y="287"/>
                  </a:cubicBezTo>
                  <a:cubicBezTo>
                    <a:pt x="753" y="53"/>
                    <a:pt x="695" y="0"/>
                    <a:pt x="601"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1"/>
            <p:cNvSpPr/>
            <p:nvPr/>
          </p:nvSpPr>
          <p:spPr>
            <a:xfrm>
              <a:off x="4976846" y="2661425"/>
              <a:ext cx="22121" cy="13000"/>
            </a:xfrm>
            <a:custGeom>
              <a:avLst/>
              <a:gdLst/>
              <a:ahLst/>
              <a:cxnLst/>
              <a:rect l="l" t="t" r="r" b="b"/>
              <a:pathLst>
                <a:path w="1152" h="677" extrusionOk="0">
                  <a:moveTo>
                    <a:pt x="877" y="0"/>
                  </a:moveTo>
                  <a:cubicBezTo>
                    <a:pt x="807" y="0"/>
                    <a:pt x="739" y="69"/>
                    <a:pt x="678" y="152"/>
                  </a:cubicBezTo>
                  <a:cubicBezTo>
                    <a:pt x="644" y="194"/>
                    <a:pt x="603" y="209"/>
                    <a:pt x="563" y="209"/>
                  </a:cubicBezTo>
                  <a:cubicBezTo>
                    <a:pt x="490" y="209"/>
                    <a:pt x="420" y="158"/>
                    <a:pt x="401" y="118"/>
                  </a:cubicBezTo>
                  <a:cubicBezTo>
                    <a:pt x="388" y="93"/>
                    <a:pt x="361" y="85"/>
                    <a:pt x="335" y="85"/>
                  </a:cubicBezTo>
                  <a:cubicBezTo>
                    <a:pt x="298" y="85"/>
                    <a:pt x="261" y="101"/>
                    <a:pt x="261" y="101"/>
                  </a:cubicBezTo>
                  <a:cubicBezTo>
                    <a:pt x="170" y="304"/>
                    <a:pt x="0" y="502"/>
                    <a:pt x="204" y="518"/>
                  </a:cubicBezTo>
                  <a:cubicBezTo>
                    <a:pt x="401" y="530"/>
                    <a:pt x="430" y="592"/>
                    <a:pt x="448" y="653"/>
                  </a:cubicBezTo>
                  <a:cubicBezTo>
                    <a:pt x="452" y="670"/>
                    <a:pt x="466" y="677"/>
                    <a:pt x="489" y="677"/>
                  </a:cubicBezTo>
                  <a:cubicBezTo>
                    <a:pt x="550" y="677"/>
                    <a:pt x="670" y="625"/>
                    <a:pt x="786" y="592"/>
                  </a:cubicBezTo>
                  <a:cubicBezTo>
                    <a:pt x="938" y="546"/>
                    <a:pt x="1091" y="564"/>
                    <a:pt x="1118" y="411"/>
                  </a:cubicBezTo>
                  <a:cubicBezTo>
                    <a:pt x="1152" y="259"/>
                    <a:pt x="1091" y="179"/>
                    <a:pt x="983" y="56"/>
                  </a:cubicBezTo>
                  <a:cubicBezTo>
                    <a:pt x="947" y="17"/>
                    <a:pt x="912" y="0"/>
                    <a:pt x="877"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1"/>
            <p:cNvSpPr/>
            <p:nvPr/>
          </p:nvSpPr>
          <p:spPr>
            <a:xfrm>
              <a:off x="4985948" y="2646236"/>
              <a:ext cx="6759" cy="3821"/>
            </a:xfrm>
            <a:custGeom>
              <a:avLst/>
              <a:gdLst/>
              <a:ahLst/>
              <a:cxnLst/>
              <a:rect l="l" t="t" r="r" b="b"/>
              <a:pathLst>
                <a:path w="352" h="199" extrusionOk="0">
                  <a:moveTo>
                    <a:pt x="189" y="0"/>
                  </a:moveTo>
                  <a:cubicBezTo>
                    <a:pt x="150" y="0"/>
                    <a:pt x="109" y="11"/>
                    <a:pt x="68" y="22"/>
                  </a:cubicBezTo>
                  <a:lnTo>
                    <a:pt x="18" y="73"/>
                  </a:lnTo>
                  <a:cubicBezTo>
                    <a:pt x="7" y="90"/>
                    <a:pt x="1" y="113"/>
                    <a:pt x="13" y="130"/>
                  </a:cubicBezTo>
                  <a:cubicBezTo>
                    <a:pt x="41" y="175"/>
                    <a:pt x="114" y="191"/>
                    <a:pt x="177" y="198"/>
                  </a:cubicBezTo>
                  <a:cubicBezTo>
                    <a:pt x="227" y="198"/>
                    <a:pt x="284" y="198"/>
                    <a:pt x="312" y="157"/>
                  </a:cubicBezTo>
                  <a:cubicBezTo>
                    <a:pt x="352" y="113"/>
                    <a:pt x="312" y="34"/>
                    <a:pt x="250" y="11"/>
                  </a:cubicBezTo>
                  <a:cubicBezTo>
                    <a:pt x="230" y="3"/>
                    <a:pt x="210" y="0"/>
                    <a:pt x="189"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1"/>
            <p:cNvSpPr/>
            <p:nvPr/>
          </p:nvSpPr>
          <p:spPr>
            <a:xfrm>
              <a:off x="5039926" y="2703882"/>
              <a:ext cx="4167" cy="5396"/>
            </a:xfrm>
            <a:custGeom>
              <a:avLst/>
              <a:gdLst/>
              <a:ahLst/>
              <a:cxnLst/>
              <a:rect l="l" t="t" r="r" b="b"/>
              <a:pathLst>
                <a:path w="217" h="281" extrusionOk="0">
                  <a:moveTo>
                    <a:pt x="130" y="1"/>
                  </a:moveTo>
                  <a:cubicBezTo>
                    <a:pt x="88" y="1"/>
                    <a:pt x="45" y="28"/>
                    <a:pt x="29" y="63"/>
                  </a:cubicBezTo>
                  <a:cubicBezTo>
                    <a:pt x="1" y="109"/>
                    <a:pt x="18" y="170"/>
                    <a:pt x="29" y="221"/>
                  </a:cubicBezTo>
                  <a:lnTo>
                    <a:pt x="81" y="266"/>
                  </a:lnTo>
                  <a:cubicBezTo>
                    <a:pt x="93" y="275"/>
                    <a:pt x="108" y="280"/>
                    <a:pt x="122" y="280"/>
                  </a:cubicBezTo>
                  <a:cubicBezTo>
                    <a:pt x="127" y="280"/>
                    <a:pt x="132" y="280"/>
                    <a:pt x="136" y="278"/>
                  </a:cubicBezTo>
                  <a:cubicBezTo>
                    <a:pt x="182" y="255"/>
                    <a:pt x="204" y="187"/>
                    <a:pt x="211" y="136"/>
                  </a:cubicBezTo>
                  <a:cubicBezTo>
                    <a:pt x="216" y="91"/>
                    <a:pt x="216" y="41"/>
                    <a:pt x="182" y="18"/>
                  </a:cubicBezTo>
                  <a:cubicBezTo>
                    <a:pt x="167" y="6"/>
                    <a:pt x="148" y="1"/>
                    <a:pt x="130"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1"/>
            <p:cNvSpPr/>
            <p:nvPr/>
          </p:nvSpPr>
          <p:spPr>
            <a:xfrm>
              <a:off x="5024660" y="2713887"/>
              <a:ext cx="11925" cy="9832"/>
            </a:xfrm>
            <a:custGeom>
              <a:avLst/>
              <a:gdLst/>
              <a:ahLst/>
              <a:cxnLst/>
              <a:rect l="l" t="t" r="r" b="b"/>
              <a:pathLst>
                <a:path w="621" h="512" extrusionOk="0">
                  <a:moveTo>
                    <a:pt x="199" y="1"/>
                  </a:moveTo>
                  <a:cubicBezTo>
                    <a:pt x="191" y="1"/>
                    <a:pt x="183" y="2"/>
                    <a:pt x="175" y="5"/>
                  </a:cubicBezTo>
                  <a:lnTo>
                    <a:pt x="159" y="10"/>
                  </a:lnTo>
                  <a:cubicBezTo>
                    <a:pt x="136" y="16"/>
                    <a:pt x="125" y="33"/>
                    <a:pt x="118" y="55"/>
                  </a:cubicBezTo>
                  <a:cubicBezTo>
                    <a:pt x="97" y="174"/>
                    <a:pt x="1" y="276"/>
                    <a:pt x="57" y="372"/>
                  </a:cubicBezTo>
                  <a:cubicBezTo>
                    <a:pt x="101" y="449"/>
                    <a:pt x="198" y="511"/>
                    <a:pt x="262" y="511"/>
                  </a:cubicBezTo>
                  <a:cubicBezTo>
                    <a:pt x="287" y="511"/>
                    <a:pt x="307" y="501"/>
                    <a:pt x="316" y="479"/>
                  </a:cubicBezTo>
                  <a:cubicBezTo>
                    <a:pt x="332" y="438"/>
                    <a:pt x="370" y="429"/>
                    <a:pt x="407" y="429"/>
                  </a:cubicBezTo>
                  <a:cubicBezTo>
                    <a:pt x="437" y="429"/>
                    <a:pt x="466" y="435"/>
                    <a:pt x="486" y="435"/>
                  </a:cubicBezTo>
                  <a:cubicBezTo>
                    <a:pt x="532" y="435"/>
                    <a:pt x="621" y="417"/>
                    <a:pt x="514" y="265"/>
                  </a:cubicBezTo>
                  <a:cubicBezTo>
                    <a:pt x="441" y="157"/>
                    <a:pt x="368" y="231"/>
                    <a:pt x="254" y="28"/>
                  </a:cubicBezTo>
                  <a:cubicBezTo>
                    <a:pt x="242" y="11"/>
                    <a:pt x="220" y="1"/>
                    <a:pt x="199"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1"/>
            <p:cNvSpPr/>
            <p:nvPr/>
          </p:nvSpPr>
          <p:spPr>
            <a:xfrm>
              <a:off x="5001694" y="2676672"/>
              <a:ext cx="11176" cy="14421"/>
            </a:xfrm>
            <a:custGeom>
              <a:avLst/>
              <a:gdLst/>
              <a:ahLst/>
              <a:cxnLst/>
              <a:rect l="l" t="t" r="r" b="b"/>
              <a:pathLst>
                <a:path w="582" h="751" extrusionOk="0">
                  <a:moveTo>
                    <a:pt x="375" y="1"/>
                  </a:moveTo>
                  <a:cubicBezTo>
                    <a:pt x="286" y="1"/>
                    <a:pt x="217" y="104"/>
                    <a:pt x="170" y="125"/>
                  </a:cubicBezTo>
                  <a:cubicBezTo>
                    <a:pt x="141" y="143"/>
                    <a:pt x="129" y="171"/>
                    <a:pt x="141" y="198"/>
                  </a:cubicBezTo>
                  <a:cubicBezTo>
                    <a:pt x="163" y="260"/>
                    <a:pt x="186" y="294"/>
                    <a:pt x="102" y="334"/>
                  </a:cubicBezTo>
                  <a:cubicBezTo>
                    <a:pt x="0" y="385"/>
                    <a:pt x="40" y="385"/>
                    <a:pt x="141" y="537"/>
                  </a:cubicBezTo>
                  <a:cubicBezTo>
                    <a:pt x="221" y="655"/>
                    <a:pt x="269" y="751"/>
                    <a:pt x="321" y="751"/>
                  </a:cubicBezTo>
                  <a:cubicBezTo>
                    <a:pt x="339" y="751"/>
                    <a:pt x="358" y="739"/>
                    <a:pt x="378" y="713"/>
                  </a:cubicBezTo>
                  <a:cubicBezTo>
                    <a:pt x="462" y="611"/>
                    <a:pt x="581" y="435"/>
                    <a:pt x="491" y="357"/>
                  </a:cubicBezTo>
                  <a:cubicBezTo>
                    <a:pt x="400" y="273"/>
                    <a:pt x="530" y="7"/>
                    <a:pt x="389" y="2"/>
                  </a:cubicBezTo>
                  <a:cubicBezTo>
                    <a:pt x="384" y="1"/>
                    <a:pt x="379" y="1"/>
                    <a:pt x="375"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1"/>
            <p:cNvSpPr/>
            <p:nvPr/>
          </p:nvSpPr>
          <p:spPr>
            <a:xfrm>
              <a:off x="4996797" y="2641032"/>
              <a:ext cx="10773" cy="13173"/>
            </a:xfrm>
            <a:custGeom>
              <a:avLst/>
              <a:gdLst/>
              <a:ahLst/>
              <a:cxnLst/>
              <a:rect l="l" t="t" r="r" b="b"/>
              <a:pathLst>
                <a:path w="561" h="686" extrusionOk="0">
                  <a:moveTo>
                    <a:pt x="84" y="0"/>
                  </a:moveTo>
                  <a:cubicBezTo>
                    <a:pt x="1" y="0"/>
                    <a:pt x="11" y="68"/>
                    <a:pt x="11" y="68"/>
                  </a:cubicBezTo>
                  <a:cubicBezTo>
                    <a:pt x="52" y="170"/>
                    <a:pt x="141" y="191"/>
                    <a:pt x="141" y="271"/>
                  </a:cubicBezTo>
                  <a:cubicBezTo>
                    <a:pt x="141" y="355"/>
                    <a:pt x="1" y="418"/>
                    <a:pt x="193" y="496"/>
                  </a:cubicBezTo>
                  <a:cubicBezTo>
                    <a:pt x="352" y="560"/>
                    <a:pt x="459" y="686"/>
                    <a:pt x="507" y="686"/>
                  </a:cubicBezTo>
                  <a:cubicBezTo>
                    <a:pt x="519" y="686"/>
                    <a:pt x="527" y="678"/>
                    <a:pt x="532" y="660"/>
                  </a:cubicBezTo>
                  <a:cubicBezTo>
                    <a:pt x="553" y="571"/>
                    <a:pt x="560" y="394"/>
                    <a:pt x="503" y="311"/>
                  </a:cubicBezTo>
                  <a:cubicBezTo>
                    <a:pt x="441" y="232"/>
                    <a:pt x="345" y="90"/>
                    <a:pt x="243" y="45"/>
                  </a:cubicBezTo>
                  <a:cubicBezTo>
                    <a:pt x="169" y="12"/>
                    <a:pt x="118" y="0"/>
                    <a:pt x="84"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1"/>
            <p:cNvSpPr/>
            <p:nvPr/>
          </p:nvSpPr>
          <p:spPr>
            <a:xfrm>
              <a:off x="4985429" y="2651766"/>
              <a:ext cx="8142" cy="5089"/>
            </a:xfrm>
            <a:custGeom>
              <a:avLst/>
              <a:gdLst/>
              <a:ahLst/>
              <a:cxnLst/>
              <a:rect l="l" t="t" r="r" b="b"/>
              <a:pathLst>
                <a:path w="424" h="265" extrusionOk="0">
                  <a:moveTo>
                    <a:pt x="217" y="1"/>
                  </a:moveTo>
                  <a:cubicBezTo>
                    <a:pt x="117" y="1"/>
                    <a:pt x="51" y="51"/>
                    <a:pt x="51" y="51"/>
                  </a:cubicBezTo>
                  <a:cubicBezTo>
                    <a:pt x="1" y="67"/>
                    <a:pt x="22" y="265"/>
                    <a:pt x="124" y="265"/>
                  </a:cubicBezTo>
                  <a:cubicBezTo>
                    <a:pt x="225" y="265"/>
                    <a:pt x="423" y="56"/>
                    <a:pt x="316" y="17"/>
                  </a:cubicBezTo>
                  <a:cubicBezTo>
                    <a:pt x="281" y="5"/>
                    <a:pt x="247" y="1"/>
                    <a:pt x="217"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1"/>
            <p:cNvSpPr/>
            <p:nvPr/>
          </p:nvSpPr>
          <p:spPr>
            <a:xfrm>
              <a:off x="5000158" y="2661656"/>
              <a:ext cx="9563" cy="9832"/>
            </a:xfrm>
            <a:custGeom>
              <a:avLst/>
              <a:gdLst/>
              <a:ahLst/>
              <a:cxnLst/>
              <a:rect l="l" t="t" r="r" b="b"/>
              <a:pathLst>
                <a:path w="498" h="512" extrusionOk="0">
                  <a:moveTo>
                    <a:pt x="382" y="0"/>
                  </a:moveTo>
                  <a:cubicBezTo>
                    <a:pt x="374" y="0"/>
                    <a:pt x="365" y="2"/>
                    <a:pt x="357" y="5"/>
                  </a:cubicBezTo>
                  <a:cubicBezTo>
                    <a:pt x="281" y="33"/>
                    <a:pt x="158" y="85"/>
                    <a:pt x="110" y="85"/>
                  </a:cubicBezTo>
                  <a:cubicBezTo>
                    <a:pt x="100" y="85"/>
                    <a:pt x="94" y="83"/>
                    <a:pt x="91" y="78"/>
                  </a:cubicBezTo>
                  <a:cubicBezTo>
                    <a:pt x="68" y="44"/>
                    <a:pt x="0" y="39"/>
                    <a:pt x="0" y="39"/>
                  </a:cubicBezTo>
                  <a:lnTo>
                    <a:pt x="0" y="39"/>
                  </a:lnTo>
                  <a:cubicBezTo>
                    <a:pt x="52" y="140"/>
                    <a:pt x="29" y="370"/>
                    <a:pt x="120" y="370"/>
                  </a:cubicBezTo>
                  <a:cubicBezTo>
                    <a:pt x="216" y="370"/>
                    <a:pt x="221" y="404"/>
                    <a:pt x="277" y="467"/>
                  </a:cubicBezTo>
                  <a:cubicBezTo>
                    <a:pt x="298" y="490"/>
                    <a:pt x="340" y="512"/>
                    <a:pt x="382" y="512"/>
                  </a:cubicBezTo>
                  <a:cubicBezTo>
                    <a:pt x="440" y="512"/>
                    <a:pt x="498" y="470"/>
                    <a:pt x="498" y="331"/>
                  </a:cubicBezTo>
                  <a:cubicBezTo>
                    <a:pt x="498" y="117"/>
                    <a:pt x="456" y="0"/>
                    <a:pt x="382"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1"/>
            <p:cNvSpPr/>
            <p:nvPr/>
          </p:nvSpPr>
          <p:spPr>
            <a:xfrm>
              <a:off x="5008395" y="2646601"/>
              <a:ext cx="6318" cy="6356"/>
            </a:xfrm>
            <a:custGeom>
              <a:avLst/>
              <a:gdLst/>
              <a:ahLst/>
              <a:cxnLst/>
              <a:rect l="l" t="t" r="r" b="b"/>
              <a:pathLst>
                <a:path w="329" h="331" extrusionOk="0">
                  <a:moveTo>
                    <a:pt x="43" y="1"/>
                  </a:moveTo>
                  <a:cubicBezTo>
                    <a:pt x="12" y="1"/>
                    <a:pt x="1" y="15"/>
                    <a:pt x="1" y="15"/>
                  </a:cubicBezTo>
                  <a:cubicBezTo>
                    <a:pt x="29" y="83"/>
                    <a:pt x="17" y="331"/>
                    <a:pt x="142" y="331"/>
                  </a:cubicBezTo>
                  <a:cubicBezTo>
                    <a:pt x="266" y="331"/>
                    <a:pt x="329" y="145"/>
                    <a:pt x="181" y="54"/>
                  </a:cubicBezTo>
                  <a:cubicBezTo>
                    <a:pt x="115" y="12"/>
                    <a:pt x="71" y="1"/>
                    <a:pt x="43" y="1"/>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1"/>
            <p:cNvSpPr/>
            <p:nvPr/>
          </p:nvSpPr>
          <p:spPr>
            <a:xfrm>
              <a:off x="5010892" y="2668165"/>
              <a:ext cx="5031" cy="5934"/>
            </a:xfrm>
            <a:custGeom>
              <a:avLst/>
              <a:gdLst/>
              <a:ahLst/>
              <a:cxnLst/>
              <a:rect l="l" t="t" r="r" b="b"/>
              <a:pathLst>
                <a:path w="262" h="309" extrusionOk="0">
                  <a:moveTo>
                    <a:pt x="145" y="0"/>
                  </a:moveTo>
                  <a:cubicBezTo>
                    <a:pt x="126" y="0"/>
                    <a:pt x="113" y="15"/>
                    <a:pt x="113" y="15"/>
                  </a:cubicBezTo>
                  <a:cubicBezTo>
                    <a:pt x="23" y="106"/>
                    <a:pt x="1" y="208"/>
                    <a:pt x="74" y="247"/>
                  </a:cubicBezTo>
                  <a:cubicBezTo>
                    <a:pt x="113" y="268"/>
                    <a:pt x="170" y="309"/>
                    <a:pt x="209" y="309"/>
                  </a:cubicBezTo>
                  <a:cubicBezTo>
                    <a:pt x="243" y="309"/>
                    <a:pt x="262" y="276"/>
                    <a:pt x="238" y="167"/>
                  </a:cubicBezTo>
                  <a:cubicBezTo>
                    <a:pt x="208" y="29"/>
                    <a:pt x="171" y="0"/>
                    <a:pt x="145" y="0"/>
                  </a:cubicBezTo>
                  <a:close/>
                </a:path>
              </a:pathLst>
            </a:custGeom>
            <a:solidFill>
              <a:srgbClr val="074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1"/>
            <p:cNvSpPr/>
            <p:nvPr/>
          </p:nvSpPr>
          <p:spPr>
            <a:xfrm>
              <a:off x="4842447" y="2749738"/>
              <a:ext cx="331378" cy="159477"/>
            </a:xfrm>
            <a:custGeom>
              <a:avLst/>
              <a:gdLst/>
              <a:ahLst/>
              <a:cxnLst/>
              <a:rect l="l" t="t" r="r" b="b"/>
              <a:pathLst>
                <a:path w="17257" h="8305" extrusionOk="0">
                  <a:moveTo>
                    <a:pt x="102" y="1"/>
                  </a:moveTo>
                  <a:lnTo>
                    <a:pt x="1" y="40"/>
                  </a:lnTo>
                  <a:cubicBezTo>
                    <a:pt x="6" y="58"/>
                    <a:pt x="746" y="1858"/>
                    <a:pt x="3235" y="3766"/>
                  </a:cubicBezTo>
                  <a:cubicBezTo>
                    <a:pt x="5527" y="5522"/>
                    <a:pt x="9817" y="7734"/>
                    <a:pt x="17246" y="8304"/>
                  </a:cubicBezTo>
                  <a:lnTo>
                    <a:pt x="17256" y="8197"/>
                  </a:lnTo>
                  <a:cubicBezTo>
                    <a:pt x="9862" y="7627"/>
                    <a:pt x="5589" y="5431"/>
                    <a:pt x="3308" y="3687"/>
                  </a:cubicBezTo>
                  <a:cubicBezTo>
                    <a:pt x="842" y="1796"/>
                    <a:pt x="113" y="17"/>
                    <a:pt x="102" y="1"/>
                  </a:cubicBez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1"/>
            <p:cNvSpPr/>
            <p:nvPr/>
          </p:nvSpPr>
          <p:spPr>
            <a:xfrm>
              <a:off x="4909752" y="2575878"/>
              <a:ext cx="197843" cy="361506"/>
            </a:xfrm>
            <a:custGeom>
              <a:avLst/>
              <a:gdLst/>
              <a:ahLst/>
              <a:cxnLst/>
              <a:rect l="l" t="t" r="r" b="b"/>
              <a:pathLst>
                <a:path w="10303" h="18826" extrusionOk="0">
                  <a:moveTo>
                    <a:pt x="10275" y="1"/>
                  </a:moveTo>
                  <a:cubicBezTo>
                    <a:pt x="10218" y="17"/>
                    <a:pt x="4619" y="1688"/>
                    <a:pt x="1920" y="6763"/>
                  </a:cubicBezTo>
                  <a:cubicBezTo>
                    <a:pt x="141" y="10110"/>
                    <a:pt x="0" y="14169"/>
                    <a:pt x="1508" y="18826"/>
                  </a:cubicBezTo>
                  <a:lnTo>
                    <a:pt x="1610" y="18792"/>
                  </a:lnTo>
                  <a:cubicBezTo>
                    <a:pt x="120" y="14169"/>
                    <a:pt x="255" y="10139"/>
                    <a:pt x="2022" y="6814"/>
                  </a:cubicBezTo>
                  <a:cubicBezTo>
                    <a:pt x="4692" y="1778"/>
                    <a:pt x="10252" y="119"/>
                    <a:pt x="10302" y="108"/>
                  </a:cubicBezTo>
                  <a:lnTo>
                    <a:pt x="10275" y="1"/>
                  </a:ln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1"/>
            <p:cNvSpPr/>
            <p:nvPr/>
          </p:nvSpPr>
          <p:spPr>
            <a:xfrm>
              <a:off x="4964287" y="2592143"/>
              <a:ext cx="221789" cy="359336"/>
            </a:xfrm>
            <a:custGeom>
              <a:avLst/>
              <a:gdLst/>
              <a:ahLst/>
              <a:cxnLst/>
              <a:rect l="l" t="t" r="r" b="b"/>
              <a:pathLst>
                <a:path w="11550" h="18713" extrusionOk="0">
                  <a:moveTo>
                    <a:pt x="9257" y="1"/>
                  </a:moveTo>
                  <a:lnTo>
                    <a:pt x="9156" y="45"/>
                  </a:lnTo>
                  <a:cubicBezTo>
                    <a:pt x="9179" y="95"/>
                    <a:pt x="11425" y="5657"/>
                    <a:pt x="9100" y="10957"/>
                  </a:cubicBezTo>
                  <a:cubicBezTo>
                    <a:pt x="7592" y="14383"/>
                    <a:pt x="4533" y="16957"/>
                    <a:pt x="0" y="18611"/>
                  </a:cubicBezTo>
                  <a:lnTo>
                    <a:pt x="39" y="18713"/>
                  </a:lnTo>
                  <a:cubicBezTo>
                    <a:pt x="4601" y="17053"/>
                    <a:pt x="7683" y="14456"/>
                    <a:pt x="9202" y="11001"/>
                  </a:cubicBezTo>
                  <a:cubicBezTo>
                    <a:pt x="11550" y="5657"/>
                    <a:pt x="9280" y="56"/>
                    <a:pt x="9257" y="1"/>
                  </a:cubicBez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1"/>
            <p:cNvSpPr/>
            <p:nvPr/>
          </p:nvSpPr>
          <p:spPr>
            <a:xfrm>
              <a:off x="4911058" y="2612171"/>
              <a:ext cx="326731" cy="158517"/>
            </a:xfrm>
            <a:custGeom>
              <a:avLst/>
              <a:gdLst/>
              <a:ahLst/>
              <a:cxnLst/>
              <a:rect l="l" t="t" r="r" b="b"/>
              <a:pathLst>
                <a:path w="17015" h="8255" extrusionOk="0">
                  <a:moveTo>
                    <a:pt x="102" y="1"/>
                  </a:moveTo>
                  <a:lnTo>
                    <a:pt x="0" y="41"/>
                  </a:lnTo>
                  <a:cubicBezTo>
                    <a:pt x="6" y="58"/>
                    <a:pt x="735" y="1853"/>
                    <a:pt x="3189" y="3749"/>
                  </a:cubicBezTo>
                  <a:cubicBezTo>
                    <a:pt x="5448" y="5494"/>
                    <a:pt x="9676" y="7696"/>
                    <a:pt x="17008" y="8254"/>
                  </a:cubicBezTo>
                  <a:lnTo>
                    <a:pt x="17015" y="8142"/>
                  </a:lnTo>
                  <a:cubicBezTo>
                    <a:pt x="9721" y="7582"/>
                    <a:pt x="5510" y="5398"/>
                    <a:pt x="3264" y="3665"/>
                  </a:cubicBezTo>
                  <a:cubicBezTo>
                    <a:pt x="831" y="1785"/>
                    <a:pt x="114" y="18"/>
                    <a:pt x="102" y="1"/>
                  </a:cubicBezTo>
                  <a:close/>
                </a:path>
              </a:pathLst>
            </a:custGeom>
            <a:solidFill>
              <a:srgbClr val="29AD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1"/>
            <p:cNvSpPr/>
            <p:nvPr/>
          </p:nvSpPr>
          <p:spPr>
            <a:xfrm>
              <a:off x="4664671" y="3335625"/>
              <a:ext cx="183000" cy="159035"/>
            </a:xfrm>
            <a:custGeom>
              <a:avLst/>
              <a:gdLst/>
              <a:ahLst/>
              <a:cxnLst/>
              <a:rect l="l" t="t" r="r" b="b"/>
              <a:pathLst>
                <a:path w="9530" h="8282" extrusionOk="0">
                  <a:moveTo>
                    <a:pt x="0" y="1"/>
                  </a:moveTo>
                  <a:lnTo>
                    <a:pt x="0" y="8281"/>
                  </a:lnTo>
                  <a:lnTo>
                    <a:pt x="9530" y="8281"/>
                  </a:lnTo>
                  <a:lnTo>
                    <a:pt x="953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1"/>
            <p:cNvSpPr/>
            <p:nvPr/>
          </p:nvSpPr>
          <p:spPr>
            <a:xfrm>
              <a:off x="4664671" y="3451935"/>
              <a:ext cx="183000" cy="42726"/>
            </a:xfrm>
            <a:custGeom>
              <a:avLst/>
              <a:gdLst/>
              <a:ahLst/>
              <a:cxnLst/>
              <a:rect l="l" t="t" r="r" b="b"/>
              <a:pathLst>
                <a:path w="9530" h="2225" extrusionOk="0">
                  <a:moveTo>
                    <a:pt x="0" y="1"/>
                  </a:moveTo>
                  <a:lnTo>
                    <a:pt x="0" y="2224"/>
                  </a:lnTo>
                  <a:lnTo>
                    <a:pt x="9530" y="2224"/>
                  </a:lnTo>
                  <a:lnTo>
                    <a:pt x="9530" y="1"/>
                  </a:ln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1"/>
            <p:cNvSpPr/>
            <p:nvPr/>
          </p:nvSpPr>
          <p:spPr>
            <a:xfrm>
              <a:off x="4721683" y="3335625"/>
              <a:ext cx="81015" cy="159035"/>
            </a:xfrm>
            <a:custGeom>
              <a:avLst/>
              <a:gdLst/>
              <a:ahLst/>
              <a:cxnLst/>
              <a:rect l="l" t="t" r="r" b="b"/>
              <a:pathLst>
                <a:path w="4219" h="8282" extrusionOk="0">
                  <a:moveTo>
                    <a:pt x="1" y="1"/>
                  </a:moveTo>
                  <a:lnTo>
                    <a:pt x="1" y="8281"/>
                  </a:lnTo>
                  <a:lnTo>
                    <a:pt x="4218" y="8281"/>
                  </a:lnTo>
                  <a:lnTo>
                    <a:pt x="42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1"/>
            <p:cNvSpPr/>
            <p:nvPr/>
          </p:nvSpPr>
          <p:spPr>
            <a:xfrm>
              <a:off x="4721683" y="3451935"/>
              <a:ext cx="81323" cy="42726"/>
            </a:xfrm>
            <a:custGeom>
              <a:avLst/>
              <a:gdLst/>
              <a:ahLst/>
              <a:cxnLst/>
              <a:rect l="l" t="t" r="r" b="b"/>
              <a:pathLst>
                <a:path w="4235" h="2225" extrusionOk="0">
                  <a:moveTo>
                    <a:pt x="1" y="1"/>
                  </a:moveTo>
                  <a:lnTo>
                    <a:pt x="1" y="2224"/>
                  </a:lnTo>
                  <a:lnTo>
                    <a:pt x="4235" y="2224"/>
                  </a:lnTo>
                  <a:lnTo>
                    <a:pt x="4235" y="1"/>
                  </a:lnTo>
                  <a:close/>
                </a:path>
              </a:pathLst>
            </a:custGeom>
            <a:solidFill>
              <a:srgbClr val="F1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745;p35">
            <a:extLst>
              <a:ext uri="{FF2B5EF4-FFF2-40B4-BE49-F238E27FC236}">
                <a16:creationId xmlns:a16="http://schemas.microsoft.com/office/drawing/2014/main" id="{E893D301-D033-80CA-12E5-751165AE73C4}"/>
              </a:ext>
            </a:extLst>
          </p:cNvPr>
          <p:cNvSpPr txBox="1">
            <a:spLocks/>
          </p:cNvSpPr>
          <p:nvPr/>
        </p:nvSpPr>
        <p:spPr>
          <a:xfrm>
            <a:off x="518767" y="1292486"/>
            <a:ext cx="8106466" cy="254710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200"/>
              <a:buFont typeface="Rammetto One"/>
              <a:buNone/>
              <a:defRPr sz="4100" b="0" i="0" u="none" strike="noStrike" cap="none">
                <a:solidFill>
                  <a:schemeClr val="dk1"/>
                </a:solidFill>
                <a:latin typeface="Rammetto One"/>
                <a:ea typeface="Rammetto One"/>
                <a:cs typeface="Rammetto One"/>
                <a:sym typeface="Rammetto One"/>
              </a:defRPr>
            </a:lvl1pPr>
            <a:lvl2pPr marR="0" lvl="1"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2pPr>
            <a:lvl3pPr marR="0" lvl="2"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3pPr>
            <a:lvl4pPr marR="0" lvl="3"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4pPr>
            <a:lvl5pPr marR="0" lvl="4"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5pPr>
            <a:lvl6pPr marR="0" lvl="5"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6pPr>
            <a:lvl7pPr marR="0" lvl="6"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7pPr>
            <a:lvl8pPr marR="0" lvl="7"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8pPr>
            <a:lvl9pPr marR="0" lvl="8" algn="ctr" rtl="0">
              <a:lnSpc>
                <a:spcPct val="100000"/>
              </a:lnSpc>
              <a:spcBef>
                <a:spcPts val="0"/>
              </a:spcBef>
              <a:spcAft>
                <a:spcPts val="0"/>
              </a:spcAft>
              <a:buClr>
                <a:schemeClr val="dk1"/>
              </a:buClr>
              <a:buSzPts val="6200"/>
              <a:buFont typeface="Rammetto One"/>
              <a:buNone/>
              <a:defRPr sz="6200" b="0" i="0" u="none" strike="noStrike" cap="none">
                <a:solidFill>
                  <a:schemeClr val="dk1"/>
                </a:solidFill>
                <a:latin typeface="Rammetto One"/>
                <a:ea typeface="Rammetto One"/>
                <a:cs typeface="Rammetto One"/>
                <a:sym typeface="Rammetto One"/>
              </a:defRPr>
            </a:lvl9pPr>
          </a:lstStyle>
          <a:p>
            <a:pPr>
              <a:lnSpc>
                <a:spcPct val="150000"/>
              </a:lnSpc>
            </a:pPr>
            <a:r>
              <a:rPr lang="en-US" sz="4000" b="1" dirty="0">
                <a:solidFill>
                  <a:schemeClr val="accent1">
                    <a:lumMod val="50000"/>
                  </a:schemeClr>
                </a:solidFill>
                <a:latin typeface="Arial" panose="020B0604020202020204" pitchFamily="34" charset="0"/>
                <a:cs typeface="Arial" panose="020B0604020202020204" pitchFamily="34" charset="0"/>
              </a:rPr>
              <a:t>BÀI HỌC KẾT THÚC, CẢM ƠN CÁC EM ĐÃ LẮNG NGHE</a:t>
            </a:r>
          </a:p>
        </p:txBody>
      </p:sp>
      <p:grpSp>
        <p:nvGrpSpPr>
          <p:cNvPr id="15" name="Google Shape;1702;p50">
            <a:extLst>
              <a:ext uri="{FF2B5EF4-FFF2-40B4-BE49-F238E27FC236}">
                <a16:creationId xmlns:a16="http://schemas.microsoft.com/office/drawing/2014/main" id="{BE9680E2-4A6E-CCED-8EFA-A06EB99976B9}"/>
              </a:ext>
            </a:extLst>
          </p:cNvPr>
          <p:cNvGrpSpPr/>
          <p:nvPr/>
        </p:nvGrpSpPr>
        <p:grpSpPr>
          <a:xfrm rot="484300">
            <a:off x="141637" y="3707402"/>
            <a:ext cx="1741678" cy="1020467"/>
            <a:chOff x="1928775" y="3825577"/>
            <a:chExt cx="1207664" cy="707631"/>
          </a:xfrm>
        </p:grpSpPr>
        <p:sp>
          <p:nvSpPr>
            <p:cNvPr id="16" name="Google Shape;1703;p50">
              <a:extLst>
                <a:ext uri="{FF2B5EF4-FFF2-40B4-BE49-F238E27FC236}">
                  <a16:creationId xmlns:a16="http://schemas.microsoft.com/office/drawing/2014/main" id="{825E50D5-63E9-7A26-58CF-E86D8A54AA2D}"/>
                </a:ext>
              </a:extLst>
            </p:cNvPr>
            <p:cNvSpPr/>
            <p:nvPr/>
          </p:nvSpPr>
          <p:spPr>
            <a:xfrm>
              <a:off x="1928775" y="3825577"/>
              <a:ext cx="1207664" cy="707631"/>
            </a:xfrm>
            <a:custGeom>
              <a:avLst/>
              <a:gdLst/>
              <a:ahLst/>
              <a:cxnLst/>
              <a:rect l="l" t="t" r="r" b="b"/>
              <a:pathLst>
                <a:path w="62891" h="36851" extrusionOk="0">
                  <a:moveTo>
                    <a:pt x="44820" y="0"/>
                  </a:moveTo>
                  <a:cubicBezTo>
                    <a:pt x="44713" y="0"/>
                    <a:pt x="44601" y="11"/>
                    <a:pt x="44487" y="34"/>
                  </a:cubicBezTo>
                  <a:cubicBezTo>
                    <a:pt x="43804" y="159"/>
                    <a:pt x="43127" y="316"/>
                    <a:pt x="42472" y="503"/>
                  </a:cubicBezTo>
                  <a:cubicBezTo>
                    <a:pt x="42048" y="508"/>
                    <a:pt x="41326" y="672"/>
                    <a:pt x="32661" y="4127"/>
                  </a:cubicBezTo>
                  <a:cubicBezTo>
                    <a:pt x="32018" y="4380"/>
                    <a:pt x="31567" y="4968"/>
                    <a:pt x="31487" y="5656"/>
                  </a:cubicBezTo>
                  <a:cubicBezTo>
                    <a:pt x="31487" y="5656"/>
                    <a:pt x="31137" y="8648"/>
                    <a:pt x="30759" y="11995"/>
                  </a:cubicBezTo>
                  <a:cubicBezTo>
                    <a:pt x="30741" y="12052"/>
                    <a:pt x="30725" y="12109"/>
                    <a:pt x="30708" y="12165"/>
                  </a:cubicBezTo>
                  <a:cubicBezTo>
                    <a:pt x="29506" y="11623"/>
                    <a:pt x="28100" y="11341"/>
                    <a:pt x="26542" y="11341"/>
                  </a:cubicBezTo>
                  <a:cubicBezTo>
                    <a:pt x="24324" y="11341"/>
                    <a:pt x="22495" y="11911"/>
                    <a:pt x="22422" y="11940"/>
                  </a:cubicBezTo>
                  <a:cubicBezTo>
                    <a:pt x="22359" y="11956"/>
                    <a:pt x="22297" y="11979"/>
                    <a:pt x="22240" y="12008"/>
                  </a:cubicBezTo>
                  <a:cubicBezTo>
                    <a:pt x="20005" y="12448"/>
                    <a:pt x="17985" y="13097"/>
                    <a:pt x="16873" y="13457"/>
                  </a:cubicBezTo>
                  <a:cubicBezTo>
                    <a:pt x="13937" y="14400"/>
                    <a:pt x="10138" y="15739"/>
                    <a:pt x="10099" y="15750"/>
                  </a:cubicBezTo>
                  <a:cubicBezTo>
                    <a:pt x="9885" y="15823"/>
                    <a:pt x="9687" y="15937"/>
                    <a:pt x="9518" y="16083"/>
                  </a:cubicBezTo>
                  <a:lnTo>
                    <a:pt x="4245" y="20486"/>
                  </a:lnTo>
                  <a:cubicBezTo>
                    <a:pt x="4166" y="20559"/>
                    <a:pt x="4086" y="20632"/>
                    <a:pt x="4019" y="20718"/>
                  </a:cubicBezTo>
                  <a:lnTo>
                    <a:pt x="2603" y="22388"/>
                  </a:lnTo>
                  <a:lnTo>
                    <a:pt x="1772" y="23279"/>
                  </a:lnTo>
                  <a:lnTo>
                    <a:pt x="977" y="24149"/>
                  </a:lnTo>
                  <a:cubicBezTo>
                    <a:pt x="853" y="24285"/>
                    <a:pt x="745" y="24438"/>
                    <a:pt x="672" y="24600"/>
                  </a:cubicBezTo>
                  <a:cubicBezTo>
                    <a:pt x="186" y="25087"/>
                    <a:pt x="0" y="25814"/>
                    <a:pt x="214" y="26492"/>
                  </a:cubicBezTo>
                  <a:cubicBezTo>
                    <a:pt x="462" y="27276"/>
                    <a:pt x="1191" y="27802"/>
                    <a:pt x="2004" y="27802"/>
                  </a:cubicBezTo>
                  <a:lnTo>
                    <a:pt x="2088" y="27802"/>
                  </a:lnTo>
                  <a:lnTo>
                    <a:pt x="6960" y="27588"/>
                  </a:lnTo>
                  <a:lnTo>
                    <a:pt x="6960" y="27588"/>
                  </a:lnTo>
                  <a:cubicBezTo>
                    <a:pt x="6272" y="29693"/>
                    <a:pt x="6503" y="32283"/>
                    <a:pt x="8603" y="35005"/>
                  </a:cubicBezTo>
                  <a:cubicBezTo>
                    <a:pt x="9099" y="35727"/>
                    <a:pt x="10240" y="36850"/>
                    <a:pt x="12498" y="36850"/>
                  </a:cubicBezTo>
                  <a:lnTo>
                    <a:pt x="53576" y="36850"/>
                  </a:lnTo>
                  <a:cubicBezTo>
                    <a:pt x="54614" y="36850"/>
                    <a:pt x="55455" y="36009"/>
                    <a:pt x="55455" y="34971"/>
                  </a:cubicBezTo>
                  <a:lnTo>
                    <a:pt x="55455" y="33046"/>
                  </a:lnTo>
                  <a:cubicBezTo>
                    <a:pt x="55455" y="32007"/>
                    <a:pt x="54614" y="31166"/>
                    <a:pt x="53576" y="31166"/>
                  </a:cubicBezTo>
                  <a:lnTo>
                    <a:pt x="53311" y="31166"/>
                  </a:lnTo>
                  <a:cubicBezTo>
                    <a:pt x="52954" y="30280"/>
                    <a:pt x="53327" y="29354"/>
                    <a:pt x="53705" y="28732"/>
                  </a:cubicBezTo>
                  <a:cubicBezTo>
                    <a:pt x="54434" y="28688"/>
                    <a:pt x="55043" y="28224"/>
                    <a:pt x="55309" y="27588"/>
                  </a:cubicBezTo>
                  <a:lnTo>
                    <a:pt x="60863" y="27802"/>
                  </a:lnTo>
                  <a:lnTo>
                    <a:pt x="60953" y="27802"/>
                  </a:lnTo>
                  <a:cubicBezTo>
                    <a:pt x="61027" y="27802"/>
                    <a:pt x="61095" y="27796"/>
                    <a:pt x="61168" y="27791"/>
                  </a:cubicBezTo>
                  <a:cubicBezTo>
                    <a:pt x="61489" y="27757"/>
                    <a:pt x="61789" y="27638"/>
                    <a:pt x="62043" y="27458"/>
                  </a:cubicBezTo>
                  <a:cubicBezTo>
                    <a:pt x="62213" y="27333"/>
                    <a:pt x="62365" y="27181"/>
                    <a:pt x="62489" y="27005"/>
                  </a:cubicBezTo>
                  <a:cubicBezTo>
                    <a:pt x="62630" y="26809"/>
                    <a:pt x="62737" y="26577"/>
                    <a:pt x="62794" y="26322"/>
                  </a:cubicBezTo>
                  <a:cubicBezTo>
                    <a:pt x="62822" y="26170"/>
                    <a:pt x="62839" y="26017"/>
                    <a:pt x="62833" y="25866"/>
                  </a:cubicBezTo>
                  <a:cubicBezTo>
                    <a:pt x="62833" y="25798"/>
                    <a:pt x="62828" y="25736"/>
                    <a:pt x="62816" y="25668"/>
                  </a:cubicBezTo>
                  <a:cubicBezTo>
                    <a:pt x="62890" y="25126"/>
                    <a:pt x="62726" y="24566"/>
                    <a:pt x="62341" y="24149"/>
                  </a:cubicBezTo>
                  <a:lnTo>
                    <a:pt x="61529" y="23269"/>
                  </a:lnTo>
                  <a:lnTo>
                    <a:pt x="60846" y="22534"/>
                  </a:lnTo>
                  <a:cubicBezTo>
                    <a:pt x="60812" y="22490"/>
                    <a:pt x="60778" y="22445"/>
                    <a:pt x="60744" y="22399"/>
                  </a:cubicBezTo>
                  <a:lnTo>
                    <a:pt x="59491" y="20971"/>
                  </a:lnTo>
                  <a:lnTo>
                    <a:pt x="59368" y="20807"/>
                  </a:lnTo>
                  <a:cubicBezTo>
                    <a:pt x="59288" y="20700"/>
                    <a:pt x="59198" y="20598"/>
                    <a:pt x="59097" y="20509"/>
                  </a:cubicBezTo>
                  <a:lnTo>
                    <a:pt x="57578" y="19193"/>
                  </a:lnTo>
                  <a:lnTo>
                    <a:pt x="57578" y="19193"/>
                  </a:lnTo>
                  <a:cubicBezTo>
                    <a:pt x="57628" y="19199"/>
                    <a:pt x="57685" y="19199"/>
                    <a:pt x="57735" y="19199"/>
                  </a:cubicBezTo>
                  <a:cubicBezTo>
                    <a:pt x="58470" y="19199"/>
                    <a:pt x="59142" y="18769"/>
                    <a:pt x="59446" y="18104"/>
                  </a:cubicBezTo>
                  <a:cubicBezTo>
                    <a:pt x="59937" y="17031"/>
                    <a:pt x="59282" y="16224"/>
                    <a:pt x="59006" y="15885"/>
                  </a:cubicBezTo>
                  <a:cubicBezTo>
                    <a:pt x="58876" y="15721"/>
                    <a:pt x="58684" y="15496"/>
                    <a:pt x="58459" y="15225"/>
                  </a:cubicBezTo>
                  <a:cubicBezTo>
                    <a:pt x="58108" y="14812"/>
                    <a:pt x="57662" y="14282"/>
                    <a:pt x="57193" y="13740"/>
                  </a:cubicBezTo>
                  <a:cubicBezTo>
                    <a:pt x="57640" y="13525"/>
                    <a:pt x="57995" y="13136"/>
                    <a:pt x="58159" y="12644"/>
                  </a:cubicBezTo>
                  <a:cubicBezTo>
                    <a:pt x="58582" y="11398"/>
                    <a:pt x="57640" y="10630"/>
                    <a:pt x="57329" y="10375"/>
                  </a:cubicBezTo>
                  <a:cubicBezTo>
                    <a:pt x="57166" y="10246"/>
                    <a:pt x="56940" y="10065"/>
                    <a:pt x="56658" y="9851"/>
                  </a:cubicBezTo>
                  <a:cubicBezTo>
                    <a:pt x="56127" y="9427"/>
                    <a:pt x="55410" y="8879"/>
                    <a:pt x="54694" y="8327"/>
                  </a:cubicBezTo>
                  <a:cubicBezTo>
                    <a:pt x="53265" y="7232"/>
                    <a:pt x="51837" y="6141"/>
                    <a:pt x="51837" y="6141"/>
                  </a:cubicBezTo>
                  <a:cubicBezTo>
                    <a:pt x="51747" y="6074"/>
                    <a:pt x="51656" y="6018"/>
                    <a:pt x="51566" y="5967"/>
                  </a:cubicBezTo>
                  <a:cubicBezTo>
                    <a:pt x="51685" y="5950"/>
                    <a:pt x="51808" y="5927"/>
                    <a:pt x="51933" y="5911"/>
                  </a:cubicBezTo>
                  <a:cubicBezTo>
                    <a:pt x="52808" y="5792"/>
                    <a:pt x="53485" y="5081"/>
                    <a:pt x="53553" y="4200"/>
                  </a:cubicBezTo>
                  <a:cubicBezTo>
                    <a:pt x="53610" y="3551"/>
                    <a:pt x="53305" y="2648"/>
                    <a:pt x="52271" y="2259"/>
                  </a:cubicBezTo>
                  <a:cubicBezTo>
                    <a:pt x="52209" y="2236"/>
                    <a:pt x="52113" y="2202"/>
                    <a:pt x="51995" y="2157"/>
                  </a:cubicBezTo>
                  <a:cubicBezTo>
                    <a:pt x="51797" y="2095"/>
                    <a:pt x="51521" y="2004"/>
                    <a:pt x="51188" y="1897"/>
                  </a:cubicBezTo>
                  <a:cubicBezTo>
                    <a:pt x="50539" y="1688"/>
                    <a:pt x="49674" y="1417"/>
                    <a:pt x="48811" y="1146"/>
                  </a:cubicBezTo>
                  <a:cubicBezTo>
                    <a:pt x="47095" y="610"/>
                    <a:pt x="45373" y="86"/>
                    <a:pt x="45373" y="86"/>
                  </a:cubicBezTo>
                  <a:cubicBezTo>
                    <a:pt x="45193" y="29"/>
                    <a:pt x="45007" y="0"/>
                    <a:pt x="44820" y="0"/>
                  </a:cubicBezTo>
                  <a:close/>
                </a:path>
              </a:pathLst>
            </a:custGeom>
            <a:solidFill>
              <a:srgbClr val="FFFFFF"/>
            </a:solidFill>
            <a:ln>
              <a:noFill/>
            </a:ln>
            <a:effectLst>
              <a:outerShdw blurRad="57150" dist="19050" dir="54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04;p50">
              <a:extLst>
                <a:ext uri="{FF2B5EF4-FFF2-40B4-BE49-F238E27FC236}">
                  <a16:creationId xmlns:a16="http://schemas.microsoft.com/office/drawing/2014/main" id="{7381EC08-AE80-1BF0-20A7-0EC869A667FC}"/>
                </a:ext>
              </a:extLst>
            </p:cNvPr>
            <p:cNvSpPr/>
            <p:nvPr/>
          </p:nvSpPr>
          <p:spPr>
            <a:xfrm>
              <a:off x="2136450" y="4332657"/>
              <a:ext cx="808982" cy="139410"/>
            </a:xfrm>
            <a:custGeom>
              <a:avLst/>
              <a:gdLst/>
              <a:ahLst/>
              <a:cxnLst/>
              <a:rect l="l" t="t" r="r" b="b"/>
              <a:pathLst>
                <a:path w="42129" h="7260" extrusionOk="0">
                  <a:moveTo>
                    <a:pt x="0" y="1"/>
                  </a:moveTo>
                  <a:lnTo>
                    <a:pt x="209" y="7259"/>
                  </a:lnTo>
                  <a:lnTo>
                    <a:pt x="42128" y="7259"/>
                  </a:lnTo>
                  <a:cubicBezTo>
                    <a:pt x="38504" y="4290"/>
                    <a:pt x="41920" y="475"/>
                    <a:pt x="41920" y="475"/>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05;p50">
              <a:extLst>
                <a:ext uri="{FF2B5EF4-FFF2-40B4-BE49-F238E27FC236}">
                  <a16:creationId xmlns:a16="http://schemas.microsoft.com/office/drawing/2014/main" id="{2A9D4404-9F37-1201-6426-AD24615E42F1}"/>
                </a:ext>
              </a:extLst>
            </p:cNvPr>
            <p:cNvSpPr/>
            <p:nvPr/>
          </p:nvSpPr>
          <p:spPr>
            <a:xfrm>
              <a:off x="2136450" y="4326052"/>
              <a:ext cx="806044" cy="93132"/>
            </a:xfrm>
            <a:custGeom>
              <a:avLst/>
              <a:gdLst/>
              <a:ahLst/>
              <a:cxnLst/>
              <a:rect l="l" t="t" r="r" b="b"/>
              <a:pathLst>
                <a:path w="41976" h="4850" extrusionOk="0">
                  <a:moveTo>
                    <a:pt x="571" y="0"/>
                  </a:moveTo>
                  <a:lnTo>
                    <a:pt x="0" y="4849"/>
                  </a:lnTo>
                  <a:cubicBezTo>
                    <a:pt x="467" y="4557"/>
                    <a:pt x="5075" y="1634"/>
                    <a:pt x="26319" y="1634"/>
                  </a:cubicBezTo>
                  <a:cubicBezTo>
                    <a:pt x="30550" y="1634"/>
                    <a:pt x="35441" y="1750"/>
                    <a:pt x="41089" y="2026"/>
                  </a:cubicBezTo>
                  <a:cubicBezTo>
                    <a:pt x="41089" y="2026"/>
                    <a:pt x="41186" y="1377"/>
                    <a:pt x="41975" y="796"/>
                  </a:cubicBezTo>
                  <a:lnTo>
                    <a:pt x="571" y="0"/>
                  </a:ln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06;p50">
              <a:extLst>
                <a:ext uri="{FF2B5EF4-FFF2-40B4-BE49-F238E27FC236}">
                  <a16:creationId xmlns:a16="http://schemas.microsoft.com/office/drawing/2014/main" id="{33F88914-7AA3-2B89-94A3-1D61D06468CD}"/>
                </a:ext>
              </a:extLst>
            </p:cNvPr>
            <p:cNvSpPr/>
            <p:nvPr/>
          </p:nvSpPr>
          <p:spPr>
            <a:xfrm>
              <a:off x="2056664" y="4304353"/>
              <a:ext cx="900924" cy="192774"/>
            </a:xfrm>
            <a:custGeom>
              <a:avLst/>
              <a:gdLst/>
              <a:ahLst/>
              <a:cxnLst/>
              <a:rect l="l" t="t" r="r" b="b"/>
              <a:pathLst>
                <a:path w="46917" h="10039" extrusionOk="0">
                  <a:moveTo>
                    <a:pt x="5838" y="1"/>
                  </a:moveTo>
                  <a:cubicBezTo>
                    <a:pt x="4974" y="1"/>
                    <a:pt x="4376" y="221"/>
                    <a:pt x="3958" y="542"/>
                  </a:cubicBezTo>
                  <a:cubicBezTo>
                    <a:pt x="3924" y="571"/>
                    <a:pt x="3885" y="599"/>
                    <a:pt x="3856" y="628"/>
                  </a:cubicBezTo>
                  <a:cubicBezTo>
                    <a:pt x="3851" y="633"/>
                    <a:pt x="3845" y="633"/>
                    <a:pt x="3845" y="639"/>
                  </a:cubicBezTo>
                  <a:cubicBezTo>
                    <a:pt x="3822" y="656"/>
                    <a:pt x="3806" y="667"/>
                    <a:pt x="3788" y="690"/>
                  </a:cubicBezTo>
                  <a:cubicBezTo>
                    <a:pt x="3009" y="1378"/>
                    <a:pt x="0" y="4523"/>
                    <a:pt x="3467" y="8971"/>
                  </a:cubicBezTo>
                  <a:cubicBezTo>
                    <a:pt x="3845" y="9546"/>
                    <a:pt x="4551" y="10038"/>
                    <a:pt x="5838" y="10038"/>
                  </a:cubicBezTo>
                  <a:lnTo>
                    <a:pt x="46916" y="10038"/>
                  </a:lnTo>
                  <a:lnTo>
                    <a:pt x="46916" y="8113"/>
                  </a:lnTo>
                  <a:lnTo>
                    <a:pt x="6255" y="8113"/>
                  </a:lnTo>
                  <a:cubicBezTo>
                    <a:pt x="6255" y="8113"/>
                    <a:pt x="6226" y="8116"/>
                    <a:pt x="6174" y="8116"/>
                  </a:cubicBezTo>
                  <a:cubicBezTo>
                    <a:pt x="5857" y="8116"/>
                    <a:pt x="4715" y="8015"/>
                    <a:pt x="4715" y="6571"/>
                  </a:cubicBezTo>
                  <a:lnTo>
                    <a:pt x="4715" y="5628"/>
                  </a:lnTo>
                  <a:lnTo>
                    <a:pt x="4715" y="4416"/>
                  </a:lnTo>
                  <a:lnTo>
                    <a:pt x="4715" y="3467"/>
                  </a:lnTo>
                  <a:cubicBezTo>
                    <a:pt x="4715" y="2024"/>
                    <a:pt x="5857" y="1923"/>
                    <a:pt x="6174" y="1923"/>
                  </a:cubicBezTo>
                  <a:cubicBezTo>
                    <a:pt x="6226" y="1923"/>
                    <a:pt x="6255" y="1926"/>
                    <a:pt x="6255" y="1926"/>
                  </a:cubicBezTo>
                  <a:lnTo>
                    <a:pt x="46916" y="1926"/>
                  </a:lnTo>
                  <a:lnTo>
                    <a:pt x="469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07;p50">
              <a:extLst>
                <a:ext uri="{FF2B5EF4-FFF2-40B4-BE49-F238E27FC236}">
                  <a16:creationId xmlns:a16="http://schemas.microsoft.com/office/drawing/2014/main" id="{CD8A6DEF-0450-86D6-7B90-3D8CD201524B}"/>
                </a:ext>
              </a:extLst>
            </p:cNvPr>
            <p:cNvSpPr/>
            <p:nvPr/>
          </p:nvSpPr>
          <p:spPr>
            <a:xfrm>
              <a:off x="2056664" y="4304353"/>
              <a:ext cx="256257" cy="192774"/>
            </a:xfrm>
            <a:custGeom>
              <a:avLst/>
              <a:gdLst/>
              <a:ahLst/>
              <a:cxnLst/>
              <a:rect l="l" t="t" r="r" b="b"/>
              <a:pathLst>
                <a:path w="13345" h="10039" extrusionOk="0">
                  <a:moveTo>
                    <a:pt x="5838" y="1"/>
                  </a:moveTo>
                  <a:cubicBezTo>
                    <a:pt x="4974" y="1"/>
                    <a:pt x="4376" y="221"/>
                    <a:pt x="3958" y="542"/>
                  </a:cubicBezTo>
                  <a:cubicBezTo>
                    <a:pt x="3924" y="571"/>
                    <a:pt x="3885" y="599"/>
                    <a:pt x="3856" y="628"/>
                  </a:cubicBezTo>
                  <a:cubicBezTo>
                    <a:pt x="3851" y="633"/>
                    <a:pt x="3845" y="633"/>
                    <a:pt x="3845" y="639"/>
                  </a:cubicBezTo>
                  <a:cubicBezTo>
                    <a:pt x="3822" y="656"/>
                    <a:pt x="3806" y="667"/>
                    <a:pt x="3788" y="690"/>
                  </a:cubicBezTo>
                  <a:cubicBezTo>
                    <a:pt x="3009" y="1378"/>
                    <a:pt x="0" y="4523"/>
                    <a:pt x="3467" y="8971"/>
                  </a:cubicBezTo>
                  <a:cubicBezTo>
                    <a:pt x="3845" y="9546"/>
                    <a:pt x="4551" y="10038"/>
                    <a:pt x="5838" y="10038"/>
                  </a:cubicBezTo>
                  <a:lnTo>
                    <a:pt x="13345" y="10038"/>
                  </a:lnTo>
                  <a:lnTo>
                    <a:pt x="13345" y="8113"/>
                  </a:lnTo>
                  <a:lnTo>
                    <a:pt x="6255" y="8113"/>
                  </a:lnTo>
                  <a:cubicBezTo>
                    <a:pt x="6255" y="8113"/>
                    <a:pt x="6226" y="8116"/>
                    <a:pt x="6174" y="8116"/>
                  </a:cubicBezTo>
                  <a:cubicBezTo>
                    <a:pt x="5857" y="8116"/>
                    <a:pt x="4715" y="8015"/>
                    <a:pt x="4715" y="6571"/>
                  </a:cubicBezTo>
                  <a:lnTo>
                    <a:pt x="4715" y="5628"/>
                  </a:lnTo>
                  <a:lnTo>
                    <a:pt x="4715" y="4416"/>
                  </a:lnTo>
                  <a:lnTo>
                    <a:pt x="4715" y="3467"/>
                  </a:lnTo>
                  <a:cubicBezTo>
                    <a:pt x="4715" y="2024"/>
                    <a:pt x="5857" y="1923"/>
                    <a:pt x="6174" y="1923"/>
                  </a:cubicBezTo>
                  <a:cubicBezTo>
                    <a:pt x="6226" y="1923"/>
                    <a:pt x="6255" y="1926"/>
                    <a:pt x="6255" y="1926"/>
                  </a:cubicBezTo>
                  <a:lnTo>
                    <a:pt x="13345" y="1926"/>
                  </a:lnTo>
                  <a:lnTo>
                    <a:pt x="13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08;p50">
              <a:extLst>
                <a:ext uri="{FF2B5EF4-FFF2-40B4-BE49-F238E27FC236}">
                  <a16:creationId xmlns:a16="http://schemas.microsoft.com/office/drawing/2014/main" id="{9FFAD1E6-05C0-5B88-7CAF-A59264205279}"/>
                </a:ext>
              </a:extLst>
            </p:cNvPr>
            <p:cNvSpPr/>
            <p:nvPr/>
          </p:nvSpPr>
          <p:spPr>
            <a:xfrm>
              <a:off x="2345316" y="4400730"/>
              <a:ext cx="115138" cy="75581"/>
            </a:xfrm>
            <a:custGeom>
              <a:avLst/>
              <a:gdLst/>
              <a:ahLst/>
              <a:cxnLst/>
              <a:rect l="l" t="t" r="r" b="b"/>
              <a:pathLst>
                <a:path w="5996" h="3936" extrusionOk="0">
                  <a:moveTo>
                    <a:pt x="1077" y="1"/>
                  </a:moveTo>
                  <a:cubicBezTo>
                    <a:pt x="446" y="1"/>
                    <a:pt x="1" y="28"/>
                    <a:pt x="1" y="28"/>
                  </a:cubicBezTo>
                  <a:cubicBezTo>
                    <a:pt x="1" y="28"/>
                    <a:pt x="2169" y="1247"/>
                    <a:pt x="2062" y="3935"/>
                  </a:cubicBezTo>
                  <a:lnTo>
                    <a:pt x="3716" y="2100"/>
                  </a:lnTo>
                  <a:lnTo>
                    <a:pt x="5996" y="3415"/>
                  </a:lnTo>
                  <a:cubicBezTo>
                    <a:pt x="5996" y="3415"/>
                    <a:pt x="5279" y="739"/>
                    <a:pt x="3439" y="164"/>
                  </a:cubicBezTo>
                  <a:cubicBezTo>
                    <a:pt x="2650" y="32"/>
                    <a:pt x="1756" y="1"/>
                    <a:pt x="1077" y="1"/>
                  </a:cubicBezTo>
                  <a:close/>
                </a:path>
              </a:pathLst>
            </a:custGeom>
            <a:solidFill>
              <a:srgbClr val="FD6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09;p50">
              <a:extLst>
                <a:ext uri="{FF2B5EF4-FFF2-40B4-BE49-F238E27FC236}">
                  <a16:creationId xmlns:a16="http://schemas.microsoft.com/office/drawing/2014/main" id="{EF797FF3-6385-6ABE-CB7E-A2671B4DB806}"/>
                </a:ext>
              </a:extLst>
            </p:cNvPr>
            <p:cNvSpPr/>
            <p:nvPr/>
          </p:nvSpPr>
          <p:spPr>
            <a:xfrm>
              <a:off x="1967257" y="4232708"/>
              <a:ext cx="1131968" cy="90693"/>
            </a:xfrm>
            <a:custGeom>
              <a:avLst/>
              <a:gdLst/>
              <a:ahLst/>
              <a:cxnLst/>
              <a:rect l="l" t="t" r="r" b="b"/>
              <a:pathLst>
                <a:path w="58949" h="4723" extrusionOk="0">
                  <a:moveTo>
                    <a:pt x="29652" y="1"/>
                  </a:moveTo>
                  <a:lnTo>
                    <a:pt x="0" y="4719"/>
                  </a:lnTo>
                  <a:lnTo>
                    <a:pt x="25097" y="3630"/>
                  </a:lnTo>
                  <a:cubicBezTo>
                    <a:pt x="25097" y="3630"/>
                    <a:pt x="27169" y="4641"/>
                    <a:pt x="29477" y="4719"/>
                  </a:cubicBezTo>
                  <a:cubicBezTo>
                    <a:pt x="29550" y="4722"/>
                    <a:pt x="29623" y="4723"/>
                    <a:pt x="29696" y="4723"/>
                  </a:cubicBezTo>
                  <a:cubicBezTo>
                    <a:pt x="31760" y="4723"/>
                    <a:pt x="33666" y="3737"/>
                    <a:pt x="33666" y="3737"/>
                  </a:cubicBezTo>
                  <a:lnTo>
                    <a:pt x="58949" y="4719"/>
                  </a:lnTo>
                  <a:lnTo>
                    <a:pt x="29652"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10;p50">
              <a:extLst>
                <a:ext uri="{FF2B5EF4-FFF2-40B4-BE49-F238E27FC236}">
                  <a16:creationId xmlns:a16="http://schemas.microsoft.com/office/drawing/2014/main" id="{9ED201C1-D396-A772-BF0C-3A0E4001D1B2}"/>
                </a:ext>
              </a:extLst>
            </p:cNvPr>
            <p:cNvSpPr/>
            <p:nvPr/>
          </p:nvSpPr>
          <p:spPr>
            <a:xfrm>
              <a:off x="2033487" y="4068066"/>
              <a:ext cx="1013297" cy="187973"/>
            </a:xfrm>
            <a:custGeom>
              <a:avLst/>
              <a:gdLst/>
              <a:ahLst/>
              <a:cxnLst/>
              <a:rect l="l" t="t" r="r" b="b"/>
              <a:pathLst>
                <a:path w="52769" h="9789" extrusionOk="0">
                  <a:moveTo>
                    <a:pt x="32267" y="0"/>
                  </a:moveTo>
                  <a:cubicBezTo>
                    <a:pt x="29334" y="0"/>
                    <a:pt x="27108" y="1496"/>
                    <a:pt x="26406" y="2767"/>
                  </a:cubicBezTo>
                  <a:cubicBezTo>
                    <a:pt x="25285" y="1278"/>
                    <a:pt x="23315" y="776"/>
                    <a:pt x="21152" y="776"/>
                  </a:cubicBezTo>
                  <a:cubicBezTo>
                    <a:pt x="17720" y="776"/>
                    <a:pt x="13799" y="2037"/>
                    <a:pt x="11995" y="2619"/>
                  </a:cubicBezTo>
                  <a:cubicBezTo>
                    <a:pt x="9054" y="3567"/>
                    <a:pt x="5266" y="4894"/>
                    <a:pt x="5266" y="4894"/>
                  </a:cubicBezTo>
                  <a:lnTo>
                    <a:pt x="0" y="9303"/>
                  </a:lnTo>
                  <a:lnTo>
                    <a:pt x="277" y="9788"/>
                  </a:lnTo>
                  <a:lnTo>
                    <a:pt x="26203" y="8575"/>
                  </a:lnTo>
                  <a:lnTo>
                    <a:pt x="52769" y="9788"/>
                  </a:lnTo>
                  <a:lnTo>
                    <a:pt x="52769" y="9788"/>
                  </a:lnTo>
                  <a:lnTo>
                    <a:pt x="52407" y="9303"/>
                  </a:lnTo>
                  <a:lnTo>
                    <a:pt x="47027" y="4629"/>
                  </a:lnTo>
                  <a:cubicBezTo>
                    <a:pt x="47027" y="4629"/>
                    <a:pt x="40936" y="3432"/>
                    <a:pt x="36973" y="1270"/>
                  </a:cubicBezTo>
                  <a:cubicBezTo>
                    <a:pt x="35300" y="357"/>
                    <a:pt x="33699" y="0"/>
                    <a:pt x="32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11;p50">
              <a:extLst>
                <a:ext uri="{FF2B5EF4-FFF2-40B4-BE49-F238E27FC236}">
                  <a16:creationId xmlns:a16="http://schemas.microsoft.com/office/drawing/2014/main" id="{CB07E73E-3115-F31B-C122-90DD980682F3}"/>
                </a:ext>
              </a:extLst>
            </p:cNvPr>
            <p:cNvSpPr/>
            <p:nvPr/>
          </p:nvSpPr>
          <p:spPr>
            <a:xfrm>
              <a:off x="1974074" y="4180900"/>
              <a:ext cx="1125151" cy="132804"/>
            </a:xfrm>
            <a:custGeom>
              <a:avLst/>
              <a:gdLst/>
              <a:ahLst/>
              <a:cxnLst/>
              <a:rect l="l" t="t" r="r" b="b"/>
              <a:pathLst>
                <a:path w="58594" h="6916" extrusionOk="0">
                  <a:moveTo>
                    <a:pt x="35755" y="1"/>
                  </a:moveTo>
                  <a:cubicBezTo>
                    <a:pt x="33337" y="1"/>
                    <a:pt x="31024" y="677"/>
                    <a:pt x="29297" y="2699"/>
                  </a:cubicBezTo>
                  <a:cubicBezTo>
                    <a:pt x="27597" y="708"/>
                    <a:pt x="25298" y="39"/>
                    <a:pt x="22884" y="39"/>
                  </a:cubicBezTo>
                  <a:cubicBezTo>
                    <a:pt x="19103" y="39"/>
                    <a:pt x="15041" y="1680"/>
                    <a:pt x="12560" y="2456"/>
                  </a:cubicBezTo>
                  <a:cubicBezTo>
                    <a:pt x="9794" y="3320"/>
                    <a:pt x="6410" y="3458"/>
                    <a:pt x="4529" y="3458"/>
                  </a:cubicBezTo>
                  <a:cubicBezTo>
                    <a:pt x="3646" y="3458"/>
                    <a:pt x="3094" y="3427"/>
                    <a:pt x="3094" y="3427"/>
                  </a:cubicBezTo>
                  <a:lnTo>
                    <a:pt x="2524" y="4200"/>
                  </a:lnTo>
                  <a:lnTo>
                    <a:pt x="1474" y="5317"/>
                  </a:lnTo>
                  <a:lnTo>
                    <a:pt x="802" y="6041"/>
                  </a:lnTo>
                  <a:lnTo>
                    <a:pt x="0" y="6916"/>
                  </a:lnTo>
                  <a:cubicBezTo>
                    <a:pt x="0" y="6916"/>
                    <a:pt x="12471" y="6390"/>
                    <a:pt x="13345" y="6216"/>
                  </a:cubicBezTo>
                  <a:cubicBezTo>
                    <a:pt x="14191" y="6045"/>
                    <a:pt x="19397" y="4983"/>
                    <a:pt x="21654" y="4983"/>
                  </a:cubicBezTo>
                  <a:cubicBezTo>
                    <a:pt x="21716" y="4983"/>
                    <a:pt x="21777" y="4984"/>
                    <a:pt x="21835" y="4985"/>
                  </a:cubicBezTo>
                  <a:cubicBezTo>
                    <a:pt x="22930" y="5012"/>
                    <a:pt x="25758" y="5470"/>
                    <a:pt x="25758" y="5470"/>
                  </a:cubicBezTo>
                  <a:lnTo>
                    <a:pt x="29297" y="6103"/>
                  </a:lnTo>
                  <a:lnTo>
                    <a:pt x="33926" y="5233"/>
                  </a:lnTo>
                  <a:cubicBezTo>
                    <a:pt x="33926" y="5233"/>
                    <a:pt x="34472" y="5018"/>
                    <a:pt x="36077" y="5018"/>
                  </a:cubicBezTo>
                  <a:cubicBezTo>
                    <a:pt x="36290" y="5018"/>
                    <a:pt x="36521" y="5022"/>
                    <a:pt x="36771" y="5030"/>
                  </a:cubicBezTo>
                  <a:cubicBezTo>
                    <a:pt x="38916" y="5103"/>
                    <a:pt x="44386" y="6041"/>
                    <a:pt x="45256" y="6216"/>
                  </a:cubicBezTo>
                  <a:cubicBezTo>
                    <a:pt x="46130" y="6390"/>
                    <a:pt x="58594" y="6916"/>
                    <a:pt x="58594" y="6916"/>
                  </a:cubicBezTo>
                  <a:lnTo>
                    <a:pt x="57799" y="6041"/>
                  </a:lnTo>
                  <a:lnTo>
                    <a:pt x="57127" y="5317"/>
                  </a:lnTo>
                  <a:lnTo>
                    <a:pt x="56077" y="4200"/>
                  </a:lnTo>
                  <a:lnTo>
                    <a:pt x="55376" y="3319"/>
                  </a:lnTo>
                  <a:cubicBezTo>
                    <a:pt x="55376" y="3319"/>
                    <a:pt x="54814" y="3350"/>
                    <a:pt x="53916" y="3350"/>
                  </a:cubicBezTo>
                  <a:cubicBezTo>
                    <a:pt x="52012" y="3350"/>
                    <a:pt x="48599" y="3212"/>
                    <a:pt x="45837" y="2349"/>
                  </a:cubicBezTo>
                  <a:cubicBezTo>
                    <a:pt x="43381" y="1578"/>
                    <a:pt x="39447" y="1"/>
                    <a:pt x="35755" y="1"/>
                  </a:cubicBezTo>
                  <a:close/>
                </a:path>
              </a:pathLst>
            </a:custGeom>
            <a:solidFill>
              <a:srgbClr val="FF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12;p50">
              <a:extLst>
                <a:ext uri="{FF2B5EF4-FFF2-40B4-BE49-F238E27FC236}">
                  <a16:creationId xmlns:a16="http://schemas.microsoft.com/office/drawing/2014/main" id="{864CA27B-F6FD-4CAA-C01B-7D24FAC6AB24}"/>
                </a:ext>
              </a:extLst>
            </p:cNvPr>
            <p:cNvSpPr/>
            <p:nvPr/>
          </p:nvSpPr>
          <p:spPr>
            <a:xfrm>
              <a:off x="2536630" y="3871279"/>
              <a:ext cx="210959" cy="361449"/>
            </a:xfrm>
            <a:custGeom>
              <a:avLst/>
              <a:gdLst/>
              <a:ahLst/>
              <a:cxnLst/>
              <a:rect l="l" t="t" r="r" b="b"/>
              <a:pathLst>
                <a:path w="10986" h="18823" extrusionOk="0">
                  <a:moveTo>
                    <a:pt x="10878" y="0"/>
                  </a:moveTo>
                  <a:cubicBezTo>
                    <a:pt x="10465" y="0"/>
                    <a:pt x="1701" y="3491"/>
                    <a:pt x="1701" y="3491"/>
                  </a:cubicBezTo>
                  <a:cubicBezTo>
                    <a:pt x="1701" y="3491"/>
                    <a:pt x="1" y="18054"/>
                    <a:pt x="1" y="18823"/>
                  </a:cubicBezTo>
                  <a:cubicBezTo>
                    <a:pt x="1" y="18823"/>
                    <a:pt x="1949" y="4089"/>
                    <a:pt x="9213" y="827"/>
                  </a:cubicBezTo>
                  <a:cubicBezTo>
                    <a:pt x="10530" y="235"/>
                    <a:pt x="10985" y="0"/>
                    <a:pt x="10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13;p50">
              <a:extLst>
                <a:ext uri="{FF2B5EF4-FFF2-40B4-BE49-F238E27FC236}">
                  <a16:creationId xmlns:a16="http://schemas.microsoft.com/office/drawing/2014/main" id="{AC37BD45-54EF-FDAE-9351-B2F31FFA3D46}"/>
                </a:ext>
              </a:extLst>
            </p:cNvPr>
            <p:cNvSpPr/>
            <p:nvPr/>
          </p:nvSpPr>
          <p:spPr>
            <a:xfrm>
              <a:off x="2536630" y="4032733"/>
              <a:ext cx="502433" cy="199994"/>
            </a:xfrm>
            <a:custGeom>
              <a:avLst/>
              <a:gdLst/>
              <a:ahLst/>
              <a:cxnLst/>
              <a:rect l="l" t="t" r="r" b="b"/>
              <a:pathLst>
                <a:path w="26165" h="10415" extrusionOk="0">
                  <a:moveTo>
                    <a:pt x="15991" y="0"/>
                  </a:moveTo>
                  <a:cubicBezTo>
                    <a:pt x="6166" y="0"/>
                    <a:pt x="1" y="10415"/>
                    <a:pt x="1" y="10415"/>
                  </a:cubicBezTo>
                  <a:cubicBezTo>
                    <a:pt x="1" y="10415"/>
                    <a:pt x="8821" y="4931"/>
                    <a:pt x="18150" y="4931"/>
                  </a:cubicBezTo>
                  <a:cubicBezTo>
                    <a:pt x="20817" y="4931"/>
                    <a:pt x="23525" y="5379"/>
                    <a:pt x="26080" y="6530"/>
                  </a:cubicBezTo>
                  <a:cubicBezTo>
                    <a:pt x="26081" y="6531"/>
                    <a:pt x="26082" y="6531"/>
                    <a:pt x="26082" y="6531"/>
                  </a:cubicBezTo>
                  <a:cubicBezTo>
                    <a:pt x="26164" y="6531"/>
                    <a:pt x="21424" y="1050"/>
                    <a:pt x="21424" y="1050"/>
                  </a:cubicBezTo>
                  <a:cubicBezTo>
                    <a:pt x="19511" y="314"/>
                    <a:pt x="17696" y="0"/>
                    <a:pt x="15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14;p50">
              <a:extLst>
                <a:ext uri="{FF2B5EF4-FFF2-40B4-BE49-F238E27FC236}">
                  <a16:creationId xmlns:a16="http://schemas.microsoft.com/office/drawing/2014/main" id="{DE7BF46E-B6A6-9CFA-DA81-66DA1F0D94B5}"/>
                </a:ext>
              </a:extLst>
            </p:cNvPr>
            <p:cNvSpPr/>
            <p:nvPr/>
          </p:nvSpPr>
          <p:spPr>
            <a:xfrm>
              <a:off x="2536630" y="3964872"/>
              <a:ext cx="476894" cy="267856"/>
            </a:xfrm>
            <a:custGeom>
              <a:avLst/>
              <a:gdLst/>
              <a:ahLst/>
              <a:cxnLst/>
              <a:rect l="l" t="t" r="r" b="b"/>
              <a:pathLst>
                <a:path w="24835" h="13949" extrusionOk="0">
                  <a:moveTo>
                    <a:pt x="15374" y="0"/>
                  </a:moveTo>
                  <a:cubicBezTo>
                    <a:pt x="3097" y="0"/>
                    <a:pt x="1" y="13949"/>
                    <a:pt x="1" y="13949"/>
                  </a:cubicBezTo>
                  <a:cubicBezTo>
                    <a:pt x="1" y="13949"/>
                    <a:pt x="9993" y="4389"/>
                    <a:pt x="20944" y="4389"/>
                  </a:cubicBezTo>
                  <a:cubicBezTo>
                    <a:pt x="22197" y="4389"/>
                    <a:pt x="23462" y="4514"/>
                    <a:pt x="24726" y="4793"/>
                  </a:cubicBezTo>
                  <a:cubicBezTo>
                    <a:pt x="24726" y="4793"/>
                    <a:pt x="24727" y="4793"/>
                    <a:pt x="24727" y="4793"/>
                  </a:cubicBezTo>
                  <a:cubicBezTo>
                    <a:pt x="24834" y="4793"/>
                    <a:pt x="19042" y="385"/>
                    <a:pt x="19042" y="385"/>
                  </a:cubicBezTo>
                  <a:cubicBezTo>
                    <a:pt x="17737" y="121"/>
                    <a:pt x="16515" y="0"/>
                    <a:pt x="153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15;p50">
              <a:extLst>
                <a:ext uri="{FF2B5EF4-FFF2-40B4-BE49-F238E27FC236}">
                  <a16:creationId xmlns:a16="http://schemas.microsoft.com/office/drawing/2014/main" id="{CD114F7D-2775-88D8-BCA9-8844A0DB489D}"/>
                </a:ext>
              </a:extLst>
            </p:cNvPr>
            <p:cNvSpPr/>
            <p:nvPr/>
          </p:nvSpPr>
          <p:spPr>
            <a:xfrm>
              <a:off x="2337424" y="4079434"/>
              <a:ext cx="207925" cy="153294"/>
            </a:xfrm>
            <a:custGeom>
              <a:avLst/>
              <a:gdLst/>
              <a:ahLst/>
              <a:cxnLst/>
              <a:rect l="l" t="t" r="r" b="b"/>
              <a:pathLst>
                <a:path w="10828" h="7983" extrusionOk="0">
                  <a:moveTo>
                    <a:pt x="5260" y="1"/>
                  </a:moveTo>
                  <a:cubicBezTo>
                    <a:pt x="3305" y="1"/>
                    <a:pt x="1704" y="508"/>
                    <a:pt x="1704" y="508"/>
                  </a:cubicBezTo>
                  <a:lnTo>
                    <a:pt x="0" y="5815"/>
                  </a:lnTo>
                  <a:cubicBezTo>
                    <a:pt x="1353" y="5506"/>
                    <a:pt x="2556" y="5379"/>
                    <a:pt x="3619" y="5379"/>
                  </a:cubicBezTo>
                  <a:cubicBezTo>
                    <a:pt x="8439" y="5379"/>
                    <a:pt x="10375" y="7983"/>
                    <a:pt x="10375" y="7983"/>
                  </a:cubicBezTo>
                  <a:lnTo>
                    <a:pt x="10827" y="2378"/>
                  </a:lnTo>
                  <a:cubicBezTo>
                    <a:pt x="9401" y="481"/>
                    <a:pt x="7163" y="1"/>
                    <a:pt x="5260"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16;p50">
              <a:extLst>
                <a:ext uri="{FF2B5EF4-FFF2-40B4-BE49-F238E27FC236}">
                  <a16:creationId xmlns:a16="http://schemas.microsoft.com/office/drawing/2014/main" id="{8BB9997A-31F8-7408-E025-992B1F21C896}"/>
                </a:ext>
              </a:extLst>
            </p:cNvPr>
            <p:cNvSpPr/>
            <p:nvPr/>
          </p:nvSpPr>
          <p:spPr>
            <a:xfrm>
              <a:off x="2720379" y="4232919"/>
              <a:ext cx="86834" cy="77309"/>
            </a:xfrm>
            <a:custGeom>
              <a:avLst/>
              <a:gdLst/>
              <a:ahLst/>
              <a:cxnLst/>
              <a:rect l="l" t="t" r="r" b="b"/>
              <a:pathLst>
                <a:path w="4522" h="4026" extrusionOk="0">
                  <a:moveTo>
                    <a:pt x="1" y="0"/>
                  </a:moveTo>
                  <a:lnTo>
                    <a:pt x="1" y="0"/>
                  </a:lnTo>
                  <a:cubicBezTo>
                    <a:pt x="1" y="0"/>
                    <a:pt x="1637" y="1469"/>
                    <a:pt x="1559" y="4025"/>
                  </a:cubicBezTo>
                  <a:lnTo>
                    <a:pt x="2806" y="2282"/>
                  </a:lnTo>
                  <a:lnTo>
                    <a:pt x="4522" y="3535"/>
                  </a:lnTo>
                  <a:cubicBezTo>
                    <a:pt x="4522" y="3535"/>
                    <a:pt x="3980" y="989"/>
                    <a:pt x="2598" y="441"/>
                  </a:cubicBezTo>
                  <a:cubicBezTo>
                    <a:pt x="1446" y="198"/>
                    <a:pt x="1" y="0"/>
                    <a:pt x="1" y="0"/>
                  </a:cubicBezTo>
                  <a:close/>
                </a:path>
              </a:pathLst>
            </a:custGeom>
            <a:solidFill>
              <a:srgbClr val="7BE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17;p50">
              <a:extLst>
                <a:ext uri="{FF2B5EF4-FFF2-40B4-BE49-F238E27FC236}">
                  <a16:creationId xmlns:a16="http://schemas.microsoft.com/office/drawing/2014/main" id="{EA652B97-E6EC-DD50-0905-BDD7C1A7628B}"/>
                </a:ext>
              </a:extLst>
            </p:cNvPr>
            <p:cNvSpPr/>
            <p:nvPr/>
          </p:nvSpPr>
          <p:spPr>
            <a:xfrm>
              <a:off x="2005624" y="4180439"/>
              <a:ext cx="531026" cy="100660"/>
            </a:xfrm>
            <a:custGeom>
              <a:avLst/>
              <a:gdLst/>
              <a:ahLst/>
              <a:cxnLst/>
              <a:rect l="l" t="t" r="r" b="b"/>
              <a:pathLst>
                <a:path w="27654" h="5242" extrusionOk="0">
                  <a:moveTo>
                    <a:pt x="21405" y="1"/>
                  </a:moveTo>
                  <a:cubicBezTo>
                    <a:pt x="19491" y="1"/>
                    <a:pt x="17028" y="400"/>
                    <a:pt x="13876" y="1503"/>
                  </a:cubicBezTo>
                  <a:cubicBezTo>
                    <a:pt x="13876" y="1503"/>
                    <a:pt x="8866" y="3477"/>
                    <a:pt x="2661" y="3477"/>
                  </a:cubicBezTo>
                  <a:cubicBezTo>
                    <a:pt x="2262" y="3477"/>
                    <a:pt x="1859" y="3469"/>
                    <a:pt x="1451" y="3451"/>
                  </a:cubicBezTo>
                  <a:lnTo>
                    <a:pt x="0" y="5161"/>
                  </a:lnTo>
                  <a:cubicBezTo>
                    <a:pt x="0" y="5161"/>
                    <a:pt x="697" y="5242"/>
                    <a:pt x="2003" y="5242"/>
                  </a:cubicBezTo>
                  <a:cubicBezTo>
                    <a:pt x="4371" y="5242"/>
                    <a:pt x="8740" y="4977"/>
                    <a:pt x="14587" y="3485"/>
                  </a:cubicBezTo>
                  <a:cubicBezTo>
                    <a:pt x="14587" y="3485"/>
                    <a:pt x="17609" y="2632"/>
                    <a:pt x="20894" y="2632"/>
                  </a:cubicBezTo>
                  <a:cubicBezTo>
                    <a:pt x="23403" y="2632"/>
                    <a:pt x="26065" y="3130"/>
                    <a:pt x="27654" y="4885"/>
                  </a:cubicBezTo>
                  <a:lnTo>
                    <a:pt x="27654" y="2723"/>
                  </a:lnTo>
                  <a:cubicBezTo>
                    <a:pt x="27654" y="2723"/>
                    <a:pt x="26403" y="1"/>
                    <a:pt x="21405"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18;p50">
              <a:extLst>
                <a:ext uri="{FF2B5EF4-FFF2-40B4-BE49-F238E27FC236}">
                  <a16:creationId xmlns:a16="http://schemas.microsoft.com/office/drawing/2014/main" id="{8B312618-74EF-A79B-09BA-135B7353145A}"/>
                </a:ext>
              </a:extLst>
            </p:cNvPr>
            <p:cNvSpPr/>
            <p:nvPr/>
          </p:nvSpPr>
          <p:spPr>
            <a:xfrm>
              <a:off x="2534921" y="4176848"/>
              <a:ext cx="533100" cy="104231"/>
            </a:xfrm>
            <a:custGeom>
              <a:avLst/>
              <a:gdLst/>
              <a:ahLst/>
              <a:cxnLst/>
              <a:rect l="l" t="t" r="r" b="b"/>
              <a:pathLst>
                <a:path w="27762" h="5428" extrusionOk="0">
                  <a:moveTo>
                    <a:pt x="6283" y="1"/>
                  </a:moveTo>
                  <a:cubicBezTo>
                    <a:pt x="1259" y="1"/>
                    <a:pt x="1" y="2826"/>
                    <a:pt x="1" y="2826"/>
                  </a:cubicBezTo>
                  <a:lnTo>
                    <a:pt x="1" y="5061"/>
                  </a:lnTo>
                  <a:cubicBezTo>
                    <a:pt x="1599" y="3240"/>
                    <a:pt x="4277" y="2724"/>
                    <a:pt x="6798" y="2724"/>
                  </a:cubicBezTo>
                  <a:cubicBezTo>
                    <a:pt x="10093" y="2724"/>
                    <a:pt x="13119" y="3605"/>
                    <a:pt x="13119" y="3605"/>
                  </a:cubicBezTo>
                  <a:cubicBezTo>
                    <a:pt x="18980" y="5152"/>
                    <a:pt x="23360" y="5427"/>
                    <a:pt x="25739" y="5427"/>
                  </a:cubicBezTo>
                  <a:cubicBezTo>
                    <a:pt x="27058" y="5427"/>
                    <a:pt x="27761" y="5343"/>
                    <a:pt x="27761" y="5343"/>
                  </a:cubicBezTo>
                  <a:lnTo>
                    <a:pt x="26169" y="3530"/>
                  </a:lnTo>
                  <a:cubicBezTo>
                    <a:pt x="25751" y="3549"/>
                    <a:pt x="25337" y="3557"/>
                    <a:pt x="24929" y="3557"/>
                  </a:cubicBezTo>
                  <a:cubicBezTo>
                    <a:pt x="18730" y="3557"/>
                    <a:pt x="13835" y="1555"/>
                    <a:pt x="13835" y="1555"/>
                  </a:cubicBezTo>
                  <a:cubicBezTo>
                    <a:pt x="10674" y="413"/>
                    <a:pt x="8204" y="1"/>
                    <a:pt x="6283"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19;p50">
              <a:extLst>
                <a:ext uri="{FF2B5EF4-FFF2-40B4-BE49-F238E27FC236}">
                  <a16:creationId xmlns:a16="http://schemas.microsoft.com/office/drawing/2014/main" id="{24EF1216-061D-0DB0-1E61-F4B0CF6388DD}"/>
                </a:ext>
              </a:extLst>
            </p:cNvPr>
            <p:cNvSpPr/>
            <p:nvPr/>
          </p:nvSpPr>
          <p:spPr>
            <a:xfrm>
              <a:off x="3018248" y="4310094"/>
              <a:ext cx="80977" cy="13250"/>
            </a:xfrm>
            <a:custGeom>
              <a:avLst/>
              <a:gdLst/>
              <a:ahLst/>
              <a:cxnLst/>
              <a:rect l="l" t="t" r="r" b="b"/>
              <a:pathLst>
                <a:path w="4217" h="690" extrusionOk="0">
                  <a:moveTo>
                    <a:pt x="1" y="1"/>
                  </a:moveTo>
                  <a:lnTo>
                    <a:pt x="4217" y="689"/>
                  </a:lnTo>
                  <a:lnTo>
                    <a:pt x="3393" y="154"/>
                  </a:lnTo>
                  <a:lnTo>
                    <a:pt x="1" y="1"/>
                  </a:ln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20;p50">
              <a:extLst>
                <a:ext uri="{FF2B5EF4-FFF2-40B4-BE49-F238E27FC236}">
                  <a16:creationId xmlns:a16="http://schemas.microsoft.com/office/drawing/2014/main" id="{139508C2-3406-7F0F-063C-397E5E593F9F}"/>
                </a:ext>
              </a:extLst>
            </p:cNvPr>
            <p:cNvSpPr/>
            <p:nvPr/>
          </p:nvSpPr>
          <p:spPr>
            <a:xfrm>
              <a:off x="2497611" y="3861678"/>
              <a:ext cx="426564" cy="371050"/>
            </a:xfrm>
            <a:custGeom>
              <a:avLst/>
              <a:gdLst/>
              <a:ahLst/>
              <a:cxnLst/>
              <a:rect l="l" t="t" r="r" b="b"/>
              <a:pathLst>
                <a:path w="22214" h="19323" extrusionOk="0">
                  <a:moveTo>
                    <a:pt x="15203" y="1"/>
                  </a:moveTo>
                  <a:cubicBezTo>
                    <a:pt x="1" y="2771"/>
                    <a:pt x="2033" y="19323"/>
                    <a:pt x="2033" y="19323"/>
                  </a:cubicBezTo>
                  <a:cubicBezTo>
                    <a:pt x="2033" y="19323"/>
                    <a:pt x="9564" y="3889"/>
                    <a:pt x="22056" y="2174"/>
                  </a:cubicBezTo>
                  <a:cubicBezTo>
                    <a:pt x="22214" y="2151"/>
                    <a:pt x="15203" y="1"/>
                    <a:pt x="15203" y="1"/>
                  </a:cubicBezTo>
                  <a:close/>
                </a:path>
              </a:pathLst>
            </a:custGeom>
            <a:solidFill>
              <a:srgbClr val="F9D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21;p50">
              <a:extLst>
                <a:ext uri="{FF2B5EF4-FFF2-40B4-BE49-F238E27FC236}">
                  <a16:creationId xmlns:a16="http://schemas.microsoft.com/office/drawing/2014/main" id="{7A2331F6-476A-97EE-8D31-09CD288C101C}"/>
                </a:ext>
              </a:extLst>
            </p:cNvPr>
            <p:cNvSpPr/>
            <p:nvPr/>
          </p:nvSpPr>
          <p:spPr>
            <a:xfrm>
              <a:off x="2316704" y="4276624"/>
              <a:ext cx="452027" cy="47469"/>
            </a:xfrm>
            <a:custGeom>
              <a:avLst/>
              <a:gdLst/>
              <a:ahLst/>
              <a:cxnLst/>
              <a:rect l="l" t="t" r="r" b="b"/>
              <a:pathLst>
                <a:path w="23540" h="2472" extrusionOk="0">
                  <a:moveTo>
                    <a:pt x="3996" y="0"/>
                  </a:moveTo>
                  <a:cubicBezTo>
                    <a:pt x="3995" y="0"/>
                    <a:pt x="3993" y="0"/>
                    <a:pt x="3992" y="0"/>
                  </a:cubicBezTo>
                  <a:cubicBezTo>
                    <a:pt x="3512" y="0"/>
                    <a:pt x="311" y="361"/>
                    <a:pt x="1" y="407"/>
                  </a:cubicBezTo>
                  <a:lnTo>
                    <a:pt x="1" y="1642"/>
                  </a:lnTo>
                  <a:lnTo>
                    <a:pt x="6899" y="1343"/>
                  </a:lnTo>
                  <a:cubicBezTo>
                    <a:pt x="6899" y="1343"/>
                    <a:pt x="8890" y="2472"/>
                    <a:pt x="11484" y="2472"/>
                  </a:cubicBezTo>
                  <a:cubicBezTo>
                    <a:pt x="12725" y="2472"/>
                    <a:pt x="14104" y="2214"/>
                    <a:pt x="15468" y="1450"/>
                  </a:cubicBezTo>
                  <a:lnTo>
                    <a:pt x="23540" y="1744"/>
                  </a:lnTo>
                  <a:lnTo>
                    <a:pt x="23540" y="587"/>
                  </a:lnTo>
                  <a:cubicBezTo>
                    <a:pt x="23540" y="587"/>
                    <a:pt x="20570" y="102"/>
                    <a:pt x="18064" y="102"/>
                  </a:cubicBezTo>
                  <a:cubicBezTo>
                    <a:pt x="17336" y="102"/>
                    <a:pt x="16648" y="143"/>
                    <a:pt x="16083" y="248"/>
                  </a:cubicBezTo>
                  <a:lnTo>
                    <a:pt x="11454" y="1118"/>
                  </a:lnTo>
                  <a:cubicBezTo>
                    <a:pt x="11454" y="1118"/>
                    <a:pt x="4513" y="0"/>
                    <a:pt x="3996" y="0"/>
                  </a:cubicBezTo>
                  <a:close/>
                </a:path>
              </a:pathLst>
            </a:custGeom>
            <a:solidFill>
              <a:srgbClr val="9F8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353285" y="4283295"/>
            <a:ext cx="3253877"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4DC231E-9EE6-7B41-AA0F-BA5DD5055666}"/>
              </a:ext>
            </a:extLst>
          </p:cNvPr>
          <p:cNvSpPr/>
          <p:nvPr/>
        </p:nvSpPr>
        <p:spPr>
          <a:xfrm>
            <a:off x="457199" y="393700"/>
            <a:ext cx="2302933" cy="580512"/>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Hoạt động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F9EA84-6960-761D-0045-B505184BDCCA}"/>
                  </a:ext>
                </a:extLst>
              </p:cNvPr>
              <p:cNvSpPr txBox="1"/>
              <p:nvPr/>
            </p:nvSpPr>
            <p:spPr>
              <a:xfrm>
                <a:off x="434289" y="948390"/>
                <a:ext cx="8275422" cy="1421992"/>
              </a:xfrm>
              <a:prstGeom prst="rect">
                <a:avLst/>
              </a:prstGeom>
              <a:noFill/>
            </p:spPr>
            <p:txBody>
              <a:bodyPr wrap="square">
                <a:spAutoFit/>
              </a:bodyPr>
              <a:lstStyle/>
              <a:p>
                <a:pPr algn="just">
                  <a:lnSpc>
                    <a:spcPct val="150000"/>
                  </a:lnSpc>
                  <a:spcAft>
                    <a:spcPts val="800"/>
                  </a:spcAft>
                </a:pPr>
                <a:r>
                  <a:rPr lang="en-US" sz="2000" dirty="0" err="1">
                    <a:effectLst/>
                    <a:latin typeface="Arial" panose="020B0604020202020204" pitchFamily="34" charset="0"/>
                    <a:ea typeface="Calibri" panose="020F0502020204030204" pitchFamily="34" charset="0"/>
                    <a:cs typeface="Arial" panose="020B0604020202020204" pitchFamily="34" charset="0"/>
                  </a:rPr>
                  <a:t>Trong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bài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toán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ở</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phần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mở</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đầu</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đối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với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−5,8</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+11,8</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+7</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ở</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vế</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trái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hãy</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xác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định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bậc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tự</a:t>
                </a:r>
                <a:r>
                  <a:rPr lang="en-US" sz="2000" dirty="0">
                    <a:effectLst/>
                    <a:latin typeface="Arial" panose="020B0604020202020204" pitchFamily="34" charset="0"/>
                    <a:ea typeface="Times New Roman" panose="02020603050405020304" pitchFamily="18" charset="0"/>
                    <a:cs typeface="Arial" panose="020B0604020202020204" pitchFamily="34" charset="0"/>
                  </a:rPr>
                  <a:t> do.</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A6F9EA84-6960-761D-0045-B505184BDCCA}"/>
                  </a:ext>
                </a:extLst>
              </p:cNvPr>
              <p:cNvSpPr txBox="1">
                <a:spLocks noRot="1" noChangeAspect="1" noMove="1" noResize="1" noEditPoints="1" noAdjustHandles="1" noChangeArrowheads="1" noChangeShapeType="1" noTextEdit="1"/>
              </p:cNvSpPr>
              <p:nvPr/>
            </p:nvSpPr>
            <p:spPr>
              <a:xfrm>
                <a:off x="434289" y="948390"/>
                <a:ext cx="8275422" cy="1421992"/>
              </a:xfrm>
              <a:prstGeom prst="rect">
                <a:avLst/>
              </a:prstGeom>
              <a:blipFill>
                <a:blip r:embed="rId2"/>
                <a:stretch>
                  <a:fillRect l="-767" r="-767" b="-7080"/>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4911B499-729B-9DA9-ADC1-F55D5B35351D}"/>
              </a:ext>
            </a:extLst>
          </p:cNvPr>
          <p:cNvSpPr txBox="1"/>
          <p:nvPr/>
        </p:nvSpPr>
        <p:spPr>
          <a:xfrm>
            <a:off x="4024414" y="2373009"/>
            <a:ext cx="1095172" cy="400110"/>
          </a:xfrm>
          <a:prstGeom prst="rect">
            <a:avLst/>
          </a:prstGeom>
          <a:noFill/>
        </p:spPr>
        <p:txBody>
          <a:bodyPr wrap="none" rtlCol="0">
            <a:spAutoFit/>
          </a:bodyPr>
          <a:lstStyle/>
          <a:p>
            <a:pPr algn="ctr"/>
            <a:r>
              <a:rPr lang="en-VN" sz="2000" b="1" dirty="0">
                <a:solidFill>
                  <a:srgbClr val="FF0000"/>
                </a:solidFill>
              </a:rPr>
              <a:t>Bài giải</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F903B41E-047D-5E8D-B7B7-3F32468EA9C2}"/>
                  </a:ext>
                </a:extLst>
              </p:cNvPr>
              <p:cNvSpPr txBox="1"/>
              <p:nvPr/>
            </p:nvSpPr>
            <p:spPr>
              <a:xfrm>
                <a:off x="1278464" y="2925072"/>
                <a:ext cx="2963335" cy="1627177"/>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en-US" sz="2000" dirty="0" err="1">
                    <a:effectLst/>
                    <a:latin typeface="Arial" panose="020B0604020202020204" pitchFamily="34" charset="0"/>
                    <a:ea typeface="Calibri" panose="020F0502020204030204" pitchFamily="34" charset="0"/>
                    <a:cs typeface="Arial" panose="020B0604020202020204" pitchFamily="34" charset="0"/>
                  </a:rPr>
                  <a:t>Hệ</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số</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−5,8.</m:t>
                    </m:r>
                  </m:oMath>
                </a14:m>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11,8.</a:t>
                </a:r>
                <a:endParaRPr lang="en-VN"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Arial" panose="020B0604020202020204" pitchFamily="34" charset="0"/>
                  <a:buChar char="•"/>
                </a:pP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tự</a:t>
                </a:r>
                <a:r>
                  <a:rPr lang="en-US" sz="2000" dirty="0">
                    <a:effectLst/>
                    <a:latin typeface="Arial" panose="020B0604020202020204" pitchFamily="34" charset="0"/>
                    <a:ea typeface="Times New Roman" panose="02020603050405020304" pitchFamily="18" charset="0"/>
                    <a:cs typeface="Arial" panose="020B0604020202020204" pitchFamily="34" charset="0"/>
                  </a:rPr>
                  <a:t> do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7.</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TextBox 7">
                <a:extLst>
                  <a:ext uri="{FF2B5EF4-FFF2-40B4-BE49-F238E27FC236}">
                    <a16:creationId xmlns:a16="http://schemas.microsoft.com/office/drawing/2014/main" id="{F903B41E-047D-5E8D-B7B7-3F32468EA9C2}"/>
                  </a:ext>
                </a:extLst>
              </p:cNvPr>
              <p:cNvSpPr txBox="1">
                <a:spLocks noRot="1" noChangeAspect="1" noMove="1" noResize="1" noEditPoints="1" noAdjustHandles="1" noChangeArrowheads="1" noChangeShapeType="1" noTextEdit="1"/>
              </p:cNvSpPr>
              <p:nvPr/>
            </p:nvSpPr>
            <p:spPr>
              <a:xfrm>
                <a:off x="1278464" y="2925072"/>
                <a:ext cx="2963335" cy="1627177"/>
              </a:xfrm>
              <a:prstGeom prst="rect">
                <a:avLst/>
              </a:prstGeom>
              <a:blipFill>
                <a:blip r:embed="rId3"/>
                <a:stretch>
                  <a:fillRect l="-1702" b="-6202"/>
                </a:stretch>
              </a:blipFill>
            </p:spPr>
            <p:txBody>
              <a:bodyPr/>
              <a:lstStyle/>
              <a:p>
                <a:r>
                  <a:rPr lang="en-VN">
                    <a:noFill/>
                  </a:rPr>
                  <a:t> </a:t>
                </a:r>
              </a:p>
            </p:txBody>
          </p:sp>
        </mc:Fallback>
      </mc:AlternateContent>
      <p:sp>
        <p:nvSpPr>
          <p:cNvPr id="2" name="Freeform 3">
            <a:extLst>
              <a:ext uri="{FF2B5EF4-FFF2-40B4-BE49-F238E27FC236}">
                <a16:creationId xmlns:a16="http://schemas.microsoft.com/office/drawing/2014/main" id="{A269E2D2-7D11-ACA2-9B56-30404656D91C}"/>
              </a:ext>
            </a:extLst>
          </p:cNvPr>
          <p:cNvSpPr/>
          <p:nvPr/>
        </p:nvSpPr>
        <p:spPr>
          <a:xfrm>
            <a:off x="5708396" y="2954582"/>
            <a:ext cx="1095172" cy="1627178"/>
          </a:xfrm>
          <a:custGeom>
            <a:avLst/>
            <a:gdLst/>
            <a:ahLst/>
            <a:cxnLst/>
            <a:rect l="l" t="t" r="r" b="b"/>
            <a:pathLst>
              <a:path w="1483900" h="2057400">
                <a:moveTo>
                  <a:pt x="0" y="0"/>
                </a:moveTo>
                <a:lnTo>
                  <a:pt x="1483899" y="0"/>
                </a:lnTo>
                <a:lnTo>
                  <a:pt x="1483899" y="2057400"/>
                </a:lnTo>
                <a:lnTo>
                  <a:pt x="0" y="2057400"/>
                </a:lnTo>
                <a:lnTo>
                  <a:pt x="0" y="0"/>
                </a:lnTo>
                <a:close/>
              </a:path>
            </a:pathLst>
          </a:custGeom>
          <a:blipFill>
            <a:blip r:embed="rId4"/>
            <a:stretch>
              <a:fillRect/>
            </a:stretch>
          </a:blipFill>
        </p:spPr>
      </p:sp>
    </p:spTree>
    <p:extLst>
      <p:ext uri="{BB962C8B-B14F-4D97-AF65-F5344CB8AC3E}">
        <p14:creationId xmlns:p14="http://schemas.microsoft.com/office/powerpoint/2010/main" val="357341901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dissolve">
                                      <p:cBhvr>
                                        <p:cTn id="21" dur="500"/>
                                        <p:tgtEl>
                                          <p:spTgt spid="8">
                                            <p:txEl>
                                              <p:pRg st="1" end="1"/>
                                            </p:txEl>
                                          </p:spTgt>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dissolve">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A7C2153-79AC-82ED-4284-BB97457B97B4}"/>
                  </a:ext>
                </a:extLst>
              </p:cNvPr>
              <p:cNvSpPr txBox="1"/>
              <p:nvPr/>
            </p:nvSpPr>
            <p:spPr>
              <a:xfrm>
                <a:off x="1748117" y="352329"/>
                <a:ext cx="7028330" cy="1881925"/>
              </a:xfrm>
              <a:prstGeom prst="rect">
                <a:avLst/>
              </a:prstGeom>
              <a:noFill/>
            </p:spPr>
            <p:txBody>
              <a:bodyPr wrap="square">
                <a:spAutoFit/>
              </a:bodyPr>
              <a:lstStyle/>
              <a:p>
                <a:pPr algn="just">
                  <a:lnSpc>
                    <a:spcPct val="15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Đa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−5,8</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+11,8</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+7</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thức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bậc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ta </a:t>
                </a:r>
                <a:r>
                  <a:rPr lang="en-US" sz="2000" dirty="0" err="1">
                    <a:effectLst/>
                    <a:latin typeface="Arial" panose="020B0604020202020204" pitchFamily="34" charset="0"/>
                    <a:ea typeface="Calibri" panose="020F0502020204030204" pitchFamily="34" charset="0"/>
                    <a:cs typeface="Arial" panose="020B0604020202020204" pitchFamily="34" charset="0"/>
                  </a:rPr>
                  <a:t>gọi</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0">
                        <a:effectLst/>
                        <a:latin typeface="Cambria Math" panose="02040503050406030204" pitchFamily="18" charset="0"/>
                        <a:ea typeface="Calibri" panose="020F0502020204030204" pitchFamily="34" charset="0"/>
                        <a:cs typeface="Times New Roman" panose="02020603050405020304" pitchFamily="18" charset="0"/>
                      </a:rPr>
                      <m:t>−5,8</m:t>
                    </m:r>
                    <m: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2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effectLst/>
                        <a:latin typeface="Cambria Math" panose="02040503050406030204" pitchFamily="18" charset="0"/>
                        <a:ea typeface="Calibri" panose="020F0502020204030204" pitchFamily="34" charset="0"/>
                        <a:cs typeface="Times New Roman" panose="02020603050405020304" pitchFamily="18" charset="0"/>
                      </a:rPr>
                      <m:t>+11,8</m:t>
                    </m:r>
                    <m: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x</m:t>
                    </m:r>
                    <m:r>
                      <a:rPr lang="en-US" sz="2000" i="0">
                        <a:effectLst/>
                        <a:latin typeface="Cambria Math" panose="02040503050406030204" pitchFamily="18" charset="0"/>
                        <a:ea typeface="Calibri" panose="020F0502020204030204" pitchFamily="34" charset="0"/>
                        <a:cs typeface="Times New Roman" panose="02020603050405020304" pitchFamily="18" charset="0"/>
                      </a:rPr>
                      <m:t>+7=0</m:t>
                    </m:r>
                  </m:oMath>
                </a14:m>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bậc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Vậy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như</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thế</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nào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thì</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gọi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bậc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6A7C2153-79AC-82ED-4284-BB97457B97B4}"/>
                  </a:ext>
                </a:extLst>
              </p:cNvPr>
              <p:cNvSpPr txBox="1">
                <a:spLocks noRot="1" noChangeAspect="1" noMove="1" noResize="1" noEditPoints="1" noAdjustHandles="1" noChangeArrowheads="1" noChangeShapeType="1" noTextEdit="1"/>
              </p:cNvSpPr>
              <p:nvPr/>
            </p:nvSpPr>
            <p:spPr>
              <a:xfrm>
                <a:off x="1748117" y="352329"/>
                <a:ext cx="7028330" cy="1881925"/>
              </a:xfrm>
              <a:prstGeom prst="rect">
                <a:avLst/>
              </a:prstGeom>
              <a:blipFill>
                <a:blip r:embed="rId2"/>
                <a:stretch>
                  <a:fillRect l="-901" r="-721" b="-4667"/>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A6D3D1C-5DFF-81D6-2C92-5E6C7FC4439E}"/>
                  </a:ext>
                </a:extLst>
              </p:cNvPr>
              <p:cNvSpPr txBox="1"/>
              <p:nvPr/>
            </p:nvSpPr>
            <p:spPr>
              <a:xfrm>
                <a:off x="472888" y="2571750"/>
                <a:ext cx="8198224" cy="2076851"/>
              </a:xfrm>
              <a:prstGeom prst="rect">
                <a:avLst/>
              </a:prstGeom>
              <a:noFill/>
            </p:spPr>
            <p:txBody>
              <a:bodyPr wrap="square">
                <a:spAutoFit/>
              </a:bodyPr>
              <a:lstStyle/>
              <a:p>
                <a:pPr algn="ctr">
                  <a:lnSpc>
                    <a:spcPct val="150000"/>
                  </a:lnSpc>
                  <a:spcAft>
                    <a:spcPts val="800"/>
                  </a:spcAft>
                </a:pPr>
                <a:r>
                  <a:rPr lang="en-US" sz="2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Định</a:t>
                </a:r>
                <a:r>
                  <a:rPr lang="en-US"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nghĩa</a:t>
                </a:r>
                <a:endParaRPr lang="en-VN" sz="24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bậc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một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ẩn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nói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gọn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bậc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dạng</a:t>
                </a:r>
                <a:r>
                  <a:rPr lang="en-US"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bx</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c</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ẩn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cho</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trước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gọi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 0.</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0A6D3D1C-5DFF-81D6-2C92-5E6C7FC4439E}"/>
                  </a:ext>
                </a:extLst>
              </p:cNvPr>
              <p:cNvSpPr txBox="1">
                <a:spLocks noRot="1" noChangeAspect="1" noMove="1" noResize="1" noEditPoints="1" noAdjustHandles="1" noChangeArrowheads="1" noChangeShapeType="1" noTextEdit="1"/>
              </p:cNvSpPr>
              <p:nvPr/>
            </p:nvSpPr>
            <p:spPr>
              <a:xfrm>
                <a:off x="472888" y="2571750"/>
                <a:ext cx="8198224" cy="2076851"/>
              </a:xfrm>
              <a:prstGeom prst="rect">
                <a:avLst/>
              </a:prstGeom>
              <a:blipFill>
                <a:blip r:embed="rId3"/>
                <a:stretch>
                  <a:fillRect l="-774" r="-774" b="-4242"/>
                </a:stretch>
              </a:blipFill>
            </p:spPr>
            <p:txBody>
              <a:bodyPr/>
              <a:lstStyle/>
              <a:p>
                <a:r>
                  <a:rPr lang="en-VN">
                    <a:noFill/>
                  </a:rPr>
                  <a:t> </a:t>
                </a:r>
              </a:p>
            </p:txBody>
          </p:sp>
        </mc:Fallback>
      </mc:AlternateContent>
      <p:pic>
        <p:nvPicPr>
          <p:cNvPr id="2" name="Picture 42" descr="https://cdn-icons-png.flaticon.com/128/5726/5726235.png">
            <a:extLst>
              <a:ext uri="{FF2B5EF4-FFF2-40B4-BE49-F238E27FC236}">
                <a16:creationId xmlns:a16="http://schemas.microsoft.com/office/drawing/2014/main" id="{B98B8E92-4A0E-9796-6A9F-000B59D22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83" y="861701"/>
            <a:ext cx="863179" cy="86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30208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dissolve">
                                      <p:cBhvr>
                                        <p:cTn id="16" dur="500"/>
                                        <p:tgtEl>
                                          <p:spTgt spid="10">
                                            <p:txEl>
                                              <p:pRg st="0" end="0"/>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dissolve">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8F3DED0-D7C6-1C29-DF6A-1BB27E5C0F08}"/>
              </a:ext>
            </a:extLst>
          </p:cNvPr>
          <p:cNvSpPr/>
          <p:nvPr/>
        </p:nvSpPr>
        <p:spPr>
          <a:xfrm>
            <a:off x="457199" y="393699"/>
            <a:ext cx="2658534" cy="6392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dirty="0">
                <a:solidFill>
                  <a:srgbClr val="000000"/>
                </a:solidFill>
                <a:latin typeface="Arial" panose="020B0604020202020204" pitchFamily="34" charset="0"/>
                <a:cs typeface="Arial" panose="020B0604020202020204" pitchFamily="34" charset="0"/>
              </a:rPr>
              <a:t>Ví dụ 1 (SGK-tr.52)</a:t>
            </a:r>
          </a:p>
        </p:txBody>
      </p:sp>
      <p:sp>
        <p:nvSpPr>
          <p:cNvPr id="6" name="TextBox 5">
            <a:extLst>
              <a:ext uri="{FF2B5EF4-FFF2-40B4-BE49-F238E27FC236}">
                <a16:creationId xmlns:a16="http://schemas.microsoft.com/office/drawing/2014/main" id="{AAEB7522-26CE-8BD0-E6E7-B774B2DAC6C7}"/>
              </a:ext>
            </a:extLst>
          </p:cNvPr>
          <p:cNvSpPr txBox="1"/>
          <p:nvPr/>
        </p:nvSpPr>
        <p:spPr>
          <a:xfrm>
            <a:off x="491315" y="3789473"/>
            <a:ext cx="8161369" cy="960328"/>
          </a:xfrm>
          <a:prstGeom prst="rect">
            <a:avLst/>
          </a:prstGeom>
          <a:noFill/>
        </p:spPr>
        <p:txBody>
          <a:bodyPr wrap="square">
            <a:spAutoFit/>
          </a:bodyPr>
          <a:lstStyle/>
          <a:p>
            <a:pPr algn="just">
              <a:lnSpc>
                <a:spcPct val="150000"/>
              </a:lnSpc>
              <a:spcAft>
                <a:spcPts val="800"/>
              </a:spcAft>
            </a:pPr>
            <a:r>
              <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Chú</a:t>
            </a:r>
            <a:r>
              <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ý</a:t>
            </a:r>
            <a:r>
              <a:rPr lang="en-US"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err="1">
                <a:latin typeface="Arial" panose="020B0604020202020204" pitchFamily="34" charset="0"/>
                <a:ea typeface="Calibri" panose="020F0502020204030204" pitchFamily="34" charset="0"/>
                <a:cs typeface="Arial" panose="020B0604020202020204" pitchFamily="34" charset="0"/>
              </a:rPr>
              <a:t>T</a:t>
            </a:r>
            <a:r>
              <a:rPr lang="en-US" sz="2000" i="1" dirty="0" err="1">
                <a:effectLst/>
                <a:latin typeface="Arial" panose="020B0604020202020204" pitchFamily="34" charset="0"/>
                <a:ea typeface="Calibri" panose="020F0502020204030204" pitchFamily="34" charset="0"/>
                <a:cs typeface="Arial" panose="020B0604020202020204" pitchFamily="34" charset="0"/>
              </a:rPr>
              <a:t>rong</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phương</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trình</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bậc</a:t>
            </a:r>
            <a:r>
              <a:rPr lang="en-US" sz="2000" i="1" dirty="0">
                <a:effectLst/>
                <a:latin typeface="Arial" panose="020B0604020202020204" pitchFamily="34" charset="0"/>
                <a:ea typeface="Calibri" panose="020F0502020204030204" pitchFamily="34" charset="0"/>
                <a:cs typeface="Arial" panose="020B0604020202020204" pitchFamily="34" charset="0"/>
              </a:rPr>
              <a:t> 2 </a:t>
            </a:r>
            <a:r>
              <a:rPr lang="en-US" sz="2000" i="1" dirty="0" err="1">
                <a:effectLst/>
                <a:latin typeface="Arial" panose="020B0604020202020204" pitchFamily="34" charset="0"/>
                <a:ea typeface="Calibri" panose="020F0502020204030204" pitchFamily="34" charset="0"/>
                <a:cs typeface="Arial" panose="020B0604020202020204" pitchFamily="34" charset="0"/>
              </a:rPr>
              <a:t>hệ</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số</a:t>
            </a:r>
            <a:r>
              <a:rPr lang="en-US" sz="2000" i="1" dirty="0">
                <a:effectLst/>
                <a:latin typeface="Arial" panose="020B0604020202020204" pitchFamily="34" charset="0"/>
                <a:ea typeface="Calibri" panose="020F0502020204030204" pitchFamily="34" charset="0"/>
                <a:cs typeface="Arial" panose="020B0604020202020204" pitchFamily="34" charset="0"/>
              </a:rPr>
              <a:t> a </a:t>
            </a:r>
            <a:r>
              <a:rPr lang="en-US" sz="2000" i="1" dirty="0" err="1">
                <a:effectLst/>
                <a:latin typeface="Arial" panose="020B0604020202020204" pitchFamily="34" charset="0"/>
                <a:ea typeface="Calibri" panose="020F0502020204030204" pitchFamily="34" charset="0"/>
                <a:cs typeface="Arial" panose="020B0604020202020204" pitchFamily="34" charset="0"/>
              </a:rPr>
              <a:t>luôn</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khác</a:t>
            </a:r>
            <a:r>
              <a:rPr lang="en-US" sz="2000" i="1" dirty="0">
                <a:effectLst/>
                <a:latin typeface="Arial" panose="020B0604020202020204" pitchFamily="34" charset="0"/>
                <a:ea typeface="Calibri" panose="020F0502020204030204" pitchFamily="34" charset="0"/>
                <a:cs typeface="Arial" panose="020B0604020202020204" pitchFamily="34" charset="0"/>
              </a:rPr>
              <a:t> 0 </a:t>
            </a:r>
            <a:r>
              <a:rPr lang="en-US" sz="2000" i="1" dirty="0" err="1">
                <a:effectLst/>
                <a:latin typeface="Arial" panose="020B0604020202020204" pitchFamily="34" charset="0"/>
                <a:ea typeface="Calibri" panose="020F0502020204030204" pitchFamily="34" charset="0"/>
                <a:cs typeface="Arial" panose="020B0604020202020204" pitchFamily="34" charset="0"/>
              </a:rPr>
              <a:t>nhưng</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hệ</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số</a:t>
            </a:r>
            <a:r>
              <a:rPr lang="en-US" sz="2000" i="1" dirty="0">
                <a:effectLst/>
                <a:latin typeface="Arial" panose="020B0604020202020204" pitchFamily="34" charset="0"/>
                <a:ea typeface="Calibri" panose="020F0502020204030204" pitchFamily="34" charset="0"/>
                <a:cs typeface="Arial" panose="020B0604020202020204" pitchFamily="34" charset="0"/>
              </a:rPr>
              <a:t> b </a:t>
            </a:r>
            <a:r>
              <a:rPr lang="en-US" sz="2000" i="1" dirty="0" err="1">
                <a:effectLst/>
                <a:latin typeface="Arial" panose="020B0604020202020204" pitchFamily="34" charset="0"/>
                <a:ea typeface="Calibri" panose="020F0502020204030204" pitchFamily="34" charset="0"/>
                <a:cs typeface="Arial" panose="020B0604020202020204" pitchFamily="34" charset="0"/>
              </a:rPr>
              <a:t>và</a:t>
            </a:r>
            <a:r>
              <a:rPr lang="en-US" sz="2000" i="1" dirty="0">
                <a:effectLst/>
                <a:latin typeface="Arial" panose="020B0604020202020204" pitchFamily="34" charset="0"/>
                <a:ea typeface="Calibri" panose="020F0502020204030204" pitchFamily="34" charset="0"/>
                <a:cs typeface="Arial" panose="020B0604020202020204" pitchFamily="34" charset="0"/>
              </a:rPr>
              <a:t> c </a:t>
            </a:r>
            <a:r>
              <a:rPr lang="en-US" sz="2000" i="1" dirty="0" err="1">
                <a:effectLst/>
                <a:latin typeface="Arial" panose="020B0604020202020204" pitchFamily="34" charset="0"/>
                <a:ea typeface="Calibri" panose="020F0502020204030204" pitchFamily="34" charset="0"/>
                <a:cs typeface="Arial" panose="020B0604020202020204" pitchFamily="34" charset="0"/>
              </a:rPr>
              <a:t>có</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thể</a:t>
            </a:r>
            <a:r>
              <a:rPr lang="en-US" sz="2000" i="1" dirty="0">
                <a:effectLst/>
                <a:latin typeface="Arial" panose="020B0604020202020204" pitchFamily="34" charset="0"/>
                <a:ea typeface="Calibri" panose="020F0502020204030204" pitchFamily="34" charset="0"/>
                <a:cs typeface="Arial" panose="020B0604020202020204" pitchFamily="34" charset="0"/>
              </a:rPr>
              <a:t> </a:t>
            </a:r>
            <a:r>
              <a:rPr lang="en-US" sz="2000" i="1" dirty="0" err="1">
                <a:effectLst/>
                <a:latin typeface="Arial" panose="020B0604020202020204" pitchFamily="34" charset="0"/>
                <a:ea typeface="Calibri" panose="020F0502020204030204" pitchFamily="34" charset="0"/>
                <a:cs typeface="Arial" panose="020B0604020202020204" pitchFamily="34" charset="0"/>
              </a:rPr>
              <a:t>bằng</a:t>
            </a:r>
            <a:r>
              <a:rPr lang="en-US" sz="2000" i="1" dirty="0">
                <a:effectLst/>
                <a:latin typeface="Arial" panose="020B0604020202020204" pitchFamily="34" charset="0"/>
                <a:ea typeface="Calibri" panose="020F0502020204030204" pitchFamily="34" charset="0"/>
                <a:cs typeface="Arial" panose="020B0604020202020204" pitchFamily="34" charset="0"/>
              </a:rPr>
              <a:t> 0.</a:t>
            </a:r>
            <a:endParaRPr lang="en-VN"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A57337A-269D-0471-0D63-B564F5D71E0C}"/>
              </a:ext>
            </a:extLst>
          </p:cNvPr>
          <p:cNvSpPr txBox="1"/>
          <p:nvPr/>
        </p:nvSpPr>
        <p:spPr>
          <a:xfrm>
            <a:off x="389964" y="1032932"/>
            <a:ext cx="8364072" cy="2343590"/>
          </a:xfrm>
          <a:prstGeom prst="rect">
            <a:avLst/>
          </a:prstGeom>
          <a:noFill/>
        </p:spPr>
        <p:txBody>
          <a:bodyPr wrap="square" rtlCol="0">
            <a:spAutoFit/>
          </a:bodyPr>
          <a:lstStyle/>
          <a:p>
            <a:pPr algn="just">
              <a:lnSpc>
                <a:spcPct val="150000"/>
              </a:lnSpc>
            </a:pPr>
            <a:r>
              <a:rPr lang="en-VN" sz="2000" dirty="0"/>
              <a:t>Trong các phương trình sau, phương trình nào là phương trình bậc hai một ẩn?</a:t>
            </a:r>
          </a:p>
          <a:p>
            <a:pPr algn="just">
              <a:lnSpc>
                <a:spcPct val="150000"/>
              </a:lnSpc>
            </a:pPr>
            <a:r>
              <a:rPr lang="en-VN" sz="2000" dirty="0"/>
              <a:t>Đối với những phương trình bậc hai một ẩn đó, xác định hệ số a của x</a:t>
            </a:r>
            <a:r>
              <a:rPr lang="en-VN" sz="2000" baseline="30000" dirty="0"/>
              <a:t>2</a:t>
            </a:r>
            <a:r>
              <a:rPr lang="en-VN" sz="2000" dirty="0"/>
              <a:t> , hệ số b của x, hệ số tự do c.</a:t>
            </a:r>
          </a:p>
          <a:p>
            <a:pPr algn="just">
              <a:lnSpc>
                <a:spcPct val="150000"/>
              </a:lnSpc>
            </a:pPr>
            <a:r>
              <a:rPr lang="en-VN" sz="2000" dirty="0"/>
              <a:t>a) 2x</a:t>
            </a:r>
            <a:r>
              <a:rPr lang="en-VN" sz="2000" baseline="30000" dirty="0"/>
              <a:t>2</a:t>
            </a:r>
            <a:r>
              <a:rPr lang="en-VN" sz="2000" dirty="0"/>
              <a:t> – 5x + 3 = 0.	b) 0x</a:t>
            </a:r>
            <a:r>
              <a:rPr lang="en-VN" sz="2000" baseline="30000" dirty="0"/>
              <a:t>2</a:t>
            </a:r>
            <a:r>
              <a:rPr lang="en-VN" sz="2000" dirty="0"/>
              <a:t> + 8x. + 6 = 0.	c) 3x</a:t>
            </a:r>
            <a:r>
              <a:rPr lang="en-VN" sz="2000" baseline="30000" dirty="0"/>
              <a:t>2</a:t>
            </a:r>
            <a:r>
              <a:rPr lang="en-VN" sz="2000" dirty="0"/>
              <a:t> – 8 = 0. </a:t>
            </a:r>
          </a:p>
        </p:txBody>
      </p:sp>
      <p:sp>
        <p:nvSpPr>
          <p:cNvPr id="2" name="Freeform 10">
            <a:extLst>
              <a:ext uri="{FF2B5EF4-FFF2-40B4-BE49-F238E27FC236}">
                <a16:creationId xmlns:a16="http://schemas.microsoft.com/office/drawing/2014/main" id="{5C403DC6-63C9-D1E4-1C00-2BAB6C27C036}"/>
              </a:ext>
            </a:extLst>
          </p:cNvPr>
          <p:cNvSpPr/>
          <p:nvPr/>
        </p:nvSpPr>
        <p:spPr>
          <a:xfrm>
            <a:off x="706523" y="3588062"/>
            <a:ext cx="634597" cy="671208"/>
          </a:xfrm>
          <a:custGeom>
            <a:avLst/>
            <a:gdLst/>
            <a:ahLst/>
            <a:cxnLst/>
            <a:rect l="l" t="t" r="r" b="b"/>
            <a:pathLst>
              <a:path w="1269194" h="1342417">
                <a:moveTo>
                  <a:pt x="0" y="0"/>
                </a:moveTo>
                <a:lnTo>
                  <a:pt x="1269194" y="0"/>
                </a:lnTo>
                <a:lnTo>
                  <a:pt x="1269194" y="1342417"/>
                </a:lnTo>
                <a:lnTo>
                  <a:pt x="0" y="1342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25042884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dissolve">
                                      <p:cBhvr>
                                        <p:cTn id="11" dur="500"/>
                                        <p:tgtEl>
                                          <p:spTgt spid="20">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Math Subject for Elementary - 4th Grade: Geometry by Slidesgo">
  <a:themeElements>
    <a:clrScheme name="Simple Light">
      <a:dk1>
        <a:srgbClr val="074785"/>
      </a:dk1>
      <a:lt1>
        <a:srgbClr val="FFFFFF"/>
      </a:lt1>
      <a:dk2>
        <a:srgbClr val="F9D455"/>
      </a:dk2>
      <a:lt2>
        <a:srgbClr val="F18545"/>
      </a:lt2>
      <a:accent1>
        <a:srgbClr val="7BEEE4"/>
      </a:accent1>
      <a:accent2>
        <a:srgbClr val="29ADFC"/>
      </a:accent2>
      <a:accent3>
        <a:srgbClr val="9F88E3"/>
      </a:accent3>
      <a:accent4>
        <a:srgbClr val="FD6085"/>
      </a:accent4>
      <a:accent5>
        <a:srgbClr val="FFA3AB"/>
      </a:accent5>
      <a:accent6>
        <a:srgbClr val="04315C"/>
      </a:accent6>
      <a:hlink>
        <a:srgbClr val="0431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5294</TotalTime>
  <Words>3456</Words>
  <Application>Microsoft Macintosh PowerPoint</Application>
  <PresentationFormat>On-screen Show (16:9)</PresentationFormat>
  <Paragraphs>268</Paragraphs>
  <Slides>58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Bellota Text</vt:lpstr>
      <vt:lpstr>Roboto Condensed Light</vt:lpstr>
      <vt:lpstr>Cambria Math</vt:lpstr>
      <vt:lpstr>Calibri</vt:lpstr>
      <vt:lpstr>Arial</vt:lpstr>
      <vt:lpstr>Rammetto One</vt:lpstr>
      <vt:lpstr>Aharoni</vt:lpstr>
      <vt:lpstr>Math Subject for Elementary - 4th Grade: Geometry by Slidesgo</vt:lpstr>
      <vt:lpstr>CHÀO MỪNG THẦY CÔ VÀ CÁC EM ĐÃ THAM DỰ BUỔI HỌC HÔM NAY</vt:lpstr>
      <vt:lpstr>PowerPoint Presentation</vt:lpstr>
      <vt:lpstr>PowerPoint Presentation</vt:lpstr>
      <vt:lpstr>PowerPoint Presentation</vt:lpstr>
      <vt:lpstr>ĐỊNH NGHĨA</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ỨNG DỤNG CỦA PHƯƠNG TRÌNH BẬC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CÁC EM HỌC SINH THAM DỰ BUỔI HỌC HÔM NAY</dc:title>
  <dc:creator>Hà Ngân</dc:creator>
  <cp:lastModifiedBy>Lưu Ly</cp:lastModifiedBy>
  <cp:revision>23</cp:revision>
  <dcterms:modified xsi:type="dcterms:W3CDTF">2025-01-29T14:27:16Z</dcterms:modified>
</cp:coreProperties>
</file>