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64"/>
  </p:notesMasterIdLst>
  <p:sldIdLst>
    <p:sldId id="256" r:id="rId2"/>
    <p:sldId id="257" r:id="rId3"/>
    <p:sldId id="434" r:id="rId4"/>
    <p:sldId id="340" r:id="rId5"/>
    <p:sldId id="289" r:id="rId6"/>
    <p:sldId id="259" r:id="rId7"/>
    <p:sldId id="290" r:id="rId8"/>
    <p:sldId id="413" r:id="rId9"/>
    <p:sldId id="291" r:id="rId10"/>
    <p:sldId id="433" r:id="rId11"/>
    <p:sldId id="414" r:id="rId12"/>
    <p:sldId id="412" r:id="rId13"/>
    <p:sldId id="415" r:id="rId14"/>
    <p:sldId id="269" r:id="rId15"/>
    <p:sldId id="304" r:id="rId16"/>
    <p:sldId id="393" r:id="rId17"/>
    <p:sldId id="420" r:id="rId18"/>
    <p:sldId id="421" r:id="rId19"/>
    <p:sldId id="422" r:id="rId20"/>
    <p:sldId id="423" r:id="rId21"/>
    <p:sldId id="424" r:id="rId22"/>
    <p:sldId id="425" r:id="rId23"/>
    <p:sldId id="432" r:id="rId24"/>
    <p:sldId id="435" r:id="rId25"/>
    <p:sldId id="436" r:id="rId26"/>
    <p:sldId id="437" r:id="rId27"/>
    <p:sldId id="438" r:id="rId28"/>
    <p:sldId id="440" r:id="rId29"/>
    <p:sldId id="441" r:id="rId30"/>
    <p:sldId id="442" r:id="rId31"/>
    <p:sldId id="439" r:id="rId32"/>
    <p:sldId id="443" r:id="rId33"/>
    <p:sldId id="444" r:id="rId34"/>
    <p:sldId id="445" r:id="rId35"/>
    <p:sldId id="453" r:id="rId36"/>
    <p:sldId id="446" r:id="rId37"/>
    <p:sldId id="456" r:id="rId38"/>
    <p:sldId id="468" r:id="rId39"/>
    <p:sldId id="469" r:id="rId40"/>
    <p:sldId id="258" r:id="rId41"/>
    <p:sldId id="470" r:id="rId42"/>
    <p:sldId id="260" r:id="rId43"/>
    <p:sldId id="261" r:id="rId44"/>
    <p:sldId id="262" r:id="rId45"/>
    <p:sldId id="457" r:id="rId46"/>
    <p:sldId id="458" r:id="rId47"/>
    <p:sldId id="459" r:id="rId48"/>
    <p:sldId id="460" r:id="rId49"/>
    <p:sldId id="461" r:id="rId50"/>
    <p:sldId id="462" r:id="rId51"/>
    <p:sldId id="463" r:id="rId52"/>
    <p:sldId id="464" r:id="rId53"/>
    <p:sldId id="465" r:id="rId54"/>
    <p:sldId id="466" r:id="rId55"/>
    <p:sldId id="474" r:id="rId56"/>
    <p:sldId id="475" r:id="rId57"/>
    <p:sldId id="476" r:id="rId58"/>
    <p:sldId id="477" r:id="rId59"/>
    <p:sldId id="478" r:id="rId60"/>
    <p:sldId id="479" r:id="rId61"/>
    <p:sldId id="284" r:id="rId62"/>
    <p:sldId id="287" r:id="rId63"/>
  </p:sldIdLst>
  <p:sldSz cx="9144000" cy="5143500" type="screen16x9"/>
  <p:notesSz cx="6858000" cy="9144000"/>
  <p:embeddedFontLst>
    <p:embeddedFont>
      <p:font typeface="Aharoni" panose="02010803020104030203" pitchFamily="2" charset="-79"/>
      <p:bold r:id="rId65"/>
    </p:embeddedFont>
    <p:embeddedFont>
      <p:font typeface="Bebas Neue" panose="020B0606020202050201" pitchFamily="34" charset="77"/>
      <p:regular r:id="rId66"/>
    </p:embeddedFont>
    <p:embeddedFont>
      <p:font typeface="Calibri" panose="020F0502020204030204" pitchFamily="34" charset="0"/>
      <p:regular r:id="rId67"/>
      <p:bold r:id="rId68"/>
      <p:italic r:id="rId69"/>
      <p:boldItalic r:id="rId70"/>
    </p:embeddedFont>
    <p:embeddedFont>
      <p:font typeface="Cambria Math" panose="02040503050406030204" pitchFamily="18" charset="0"/>
      <p:regular r:id="rId71"/>
    </p:embeddedFont>
    <p:embeddedFont>
      <p:font typeface="Gloria Hallelujah" panose="02000000000000000000" pitchFamily="2" charset="0"/>
      <p:regular r:id="rId72"/>
    </p:embeddedFont>
    <p:embeddedFont>
      <p:font typeface="Josefin Slab SemiBold" panose="020F0502020204030204" pitchFamily="34" charset="0"/>
      <p:regular r:id="rId73"/>
      <p:bold r:id="rId74"/>
      <p:italic r:id="rId75"/>
      <p:boldItalic r:id="rId76"/>
    </p:embeddedFont>
    <p:embeddedFont>
      <p:font typeface="Nunito" pitchFamily="2" charset="77"/>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AFFC7"/>
    <a:srgbClr val="ED3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BFBC7C-18FA-4CD2-9391-01BA2D36DFCA}">
  <a:tblStyle styleId="{B4BFBC7C-18FA-4CD2-9391-01BA2D36DF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7"/>
    <p:restoredTop sz="94444"/>
  </p:normalViewPr>
  <p:slideViewPr>
    <p:cSldViewPr snapToGrid="0">
      <p:cViewPr varScale="1">
        <p:scale>
          <a:sx n="113" d="100"/>
          <a:sy n="113" d="100"/>
        </p:scale>
        <p:origin x="192"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5"/>
        <p:cNvGrpSpPr/>
        <p:nvPr/>
      </p:nvGrpSpPr>
      <p:grpSpPr>
        <a:xfrm>
          <a:off x="0" y="0"/>
          <a:ext cx="0" cy="0"/>
          <a:chOff x="0" y="0"/>
          <a:chExt cx="0" cy="0"/>
        </a:xfrm>
      </p:grpSpPr>
      <p:sp>
        <p:nvSpPr>
          <p:cNvPr id="4556" name="Google Shape;4556;gdd09b447a9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7" name="Google Shape;4557;gdd09b447a9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512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1"/>
        <p:cNvGrpSpPr/>
        <p:nvPr/>
      </p:nvGrpSpPr>
      <p:grpSpPr>
        <a:xfrm>
          <a:off x="0" y="0"/>
          <a:ext cx="0" cy="0"/>
          <a:chOff x="0" y="0"/>
          <a:chExt cx="0" cy="0"/>
        </a:xfrm>
      </p:grpSpPr>
      <p:sp>
        <p:nvSpPr>
          <p:cNvPr id="15442" name="Google Shape;15442;gdd0c16d8a0_2_1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3" name="Google Shape;15443;gdd0c16d8a0_2_1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8"/>
        <p:cNvGrpSpPr/>
        <p:nvPr/>
      </p:nvGrpSpPr>
      <p:grpSpPr>
        <a:xfrm>
          <a:off x="0" y="0"/>
          <a:ext cx="0" cy="0"/>
          <a:chOff x="0" y="0"/>
          <a:chExt cx="0" cy="0"/>
        </a:xfrm>
      </p:grpSpPr>
      <p:sp>
        <p:nvSpPr>
          <p:cNvPr id="15989" name="Google Shape;15989;gdd09b447a9_2_15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0" name="Google Shape;15990;gdd09b447a9_2_15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daaab9da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daaab9da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daaab9da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daaab9da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16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aaab9da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aaab9da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5"/>
        <p:cNvGrpSpPr/>
        <p:nvPr/>
      </p:nvGrpSpPr>
      <p:grpSpPr>
        <a:xfrm>
          <a:off x="0" y="0"/>
          <a:ext cx="0" cy="0"/>
          <a:chOff x="0" y="0"/>
          <a:chExt cx="0" cy="0"/>
        </a:xfrm>
      </p:grpSpPr>
      <p:sp>
        <p:nvSpPr>
          <p:cNvPr id="4556" name="Google Shape;4556;gdd09b447a9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7" name="Google Shape;4557;gdd09b447a9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daaab9da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daaab9da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3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252900" y="188400"/>
            <a:ext cx="8638200" cy="4766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12" name="Google Shape;12;p2"/>
          <p:cNvSpPr txBox="1">
            <a:spLocks noGrp="1"/>
          </p:cNvSpPr>
          <p:nvPr>
            <p:ph type="ctrTitle"/>
          </p:nvPr>
        </p:nvSpPr>
        <p:spPr>
          <a:xfrm>
            <a:off x="1625400" y="1238850"/>
            <a:ext cx="58932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400" b="1">
                <a:latin typeface="Gloria Hallelujah"/>
                <a:ea typeface="Gloria Hallelujah"/>
                <a:cs typeface="Gloria Hallelujah"/>
                <a:sym typeface="Gloria Hallelujah"/>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92500" y="3571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5"/>
        <p:cNvGrpSpPr/>
        <p:nvPr/>
      </p:nvGrpSpPr>
      <p:grpSpPr>
        <a:xfrm>
          <a:off x="0" y="0"/>
          <a:ext cx="0" cy="0"/>
          <a:chOff x="0" y="0"/>
          <a:chExt cx="0" cy="0"/>
        </a:xfrm>
      </p:grpSpPr>
      <p:sp>
        <p:nvSpPr>
          <p:cNvPr id="176" name="Google Shape;1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7" name="Google Shape;1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8" name="Google Shape;178;p1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
        <p:cNvGrpSpPr/>
        <p:nvPr/>
      </p:nvGrpSpPr>
      <p:grpSpPr>
        <a:xfrm>
          <a:off x="0" y="0"/>
          <a:ext cx="0" cy="0"/>
          <a:chOff x="0" y="0"/>
          <a:chExt cx="0" cy="0"/>
        </a:xfrm>
      </p:grpSpPr>
      <p:sp>
        <p:nvSpPr>
          <p:cNvPr id="180" name="Google Shape;180;p1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3">
    <p:bg>
      <p:bgPr>
        <a:solidFill>
          <a:srgbClr val="C383E4"/>
        </a:solidFill>
        <a:effectLst/>
      </p:bgPr>
    </p:bg>
    <p:spTree>
      <p:nvGrpSpPr>
        <p:cNvPr id="1" name="Shape 203"/>
        <p:cNvGrpSpPr/>
        <p:nvPr/>
      </p:nvGrpSpPr>
      <p:grpSpPr>
        <a:xfrm>
          <a:off x="0" y="0"/>
          <a:ext cx="0" cy="0"/>
          <a:chOff x="0" y="0"/>
          <a:chExt cx="0" cy="0"/>
        </a:xfrm>
      </p:grpSpPr>
      <p:pic>
        <p:nvPicPr>
          <p:cNvPr id="204" name="Google Shape;204;p15"/>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205" name="Google Shape;205;p1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15"/>
          <p:cNvSpPr/>
          <p:nvPr/>
        </p:nvSpPr>
        <p:spPr>
          <a:xfrm>
            <a:off x="3260200" y="248550"/>
            <a:ext cx="5468100" cy="4541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txBox="1">
            <a:spLocks noGrp="1"/>
          </p:cNvSpPr>
          <p:nvPr>
            <p:ph type="title"/>
          </p:nvPr>
        </p:nvSpPr>
        <p:spPr>
          <a:xfrm>
            <a:off x="4379675" y="2179625"/>
            <a:ext cx="3739500" cy="9288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sz="5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8" name="Google Shape;208;p15"/>
          <p:cNvSpPr txBox="1">
            <a:spLocks noGrp="1"/>
          </p:cNvSpPr>
          <p:nvPr>
            <p:ph type="title" idx="2" hasCustomPrompt="1"/>
          </p:nvPr>
        </p:nvSpPr>
        <p:spPr>
          <a:xfrm>
            <a:off x="4968300" y="880625"/>
            <a:ext cx="3150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3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9" name="Google Shape;209;p15"/>
          <p:cNvSpPr txBox="1">
            <a:spLocks noGrp="1"/>
          </p:cNvSpPr>
          <p:nvPr>
            <p:ph type="subTitle" idx="1"/>
          </p:nvPr>
        </p:nvSpPr>
        <p:spPr>
          <a:xfrm>
            <a:off x="4689300" y="3318725"/>
            <a:ext cx="3429900" cy="726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rgbClr val="3C40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_1">
    <p:bg>
      <p:bgPr>
        <a:solidFill>
          <a:srgbClr val="C383E4"/>
        </a:solidFill>
        <a:effectLst/>
      </p:bgPr>
    </p:bg>
    <p:spTree>
      <p:nvGrpSpPr>
        <p:cNvPr id="1" name="Shape 227"/>
        <p:cNvGrpSpPr/>
        <p:nvPr/>
      </p:nvGrpSpPr>
      <p:grpSpPr>
        <a:xfrm>
          <a:off x="0" y="0"/>
          <a:ext cx="0" cy="0"/>
          <a:chOff x="0" y="0"/>
          <a:chExt cx="0" cy="0"/>
        </a:xfrm>
      </p:grpSpPr>
      <p:pic>
        <p:nvPicPr>
          <p:cNvPr id="228" name="Google Shape;228;p19"/>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229" name="Google Shape;229;p19"/>
          <p:cNvSpPr/>
          <p:nvPr/>
        </p:nvSpPr>
        <p:spPr>
          <a:xfrm>
            <a:off x="252900" y="188400"/>
            <a:ext cx="8638200" cy="4766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2290025" y="33927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7" name="Google Shape;237;p21"/>
          <p:cNvSpPr txBox="1">
            <a:spLocks noGrp="1"/>
          </p:cNvSpPr>
          <p:nvPr>
            <p:ph type="subTitle" idx="1"/>
          </p:nvPr>
        </p:nvSpPr>
        <p:spPr>
          <a:xfrm>
            <a:off x="1458125" y="11881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38" name="Google Shape;238;p2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39"/>
        <p:cNvGrpSpPr/>
        <p:nvPr/>
      </p:nvGrpSpPr>
      <p:grpSpPr>
        <a:xfrm>
          <a:off x="0" y="0"/>
          <a:ext cx="0" cy="0"/>
          <a:chOff x="0" y="0"/>
          <a:chExt cx="0" cy="0"/>
        </a:xfrm>
      </p:grpSpPr>
      <p:sp>
        <p:nvSpPr>
          <p:cNvPr id="240" name="Google Shape;240;p2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41" name="Google Shape;241;p22"/>
          <p:cNvSpPr txBox="1">
            <a:spLocks noGrp="1"/>
          </p:cNvSpPr>
          <p:nvPr>
            <p:ph type="subTitle" idx="1"/>
          </p:nvPr>
        </p:nvSpPr>
        <p:spPr>
          <a:xfrm>
            <a:off x="720000" y="1212525"/>
            <a:ext cx="2907600" cy="13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43"/>
        <p:cNvGrpSpPr/>
        <p:nvPr/>
      </p:nvGrpSpPr>
      <p:grpSpPr>
        <a:xfrm>
          <a:off x="0" y="0"/>
          <a:ext cx="0" cy="0"/>
          <a:chOff x="0" y="0"/>
          <a:chExt cx="0" cy="0"/>
        </a:xfrm>
      </p:grpSpPr>
      <p:sp>
        <p:nvSpPr>
          <p:cNvPr id="244" name="Google Shape;244;p23"/>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5" name="Google Shape;245;p23"/>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6" name="Google Shape;246;p23"/>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23"/>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2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50"/>
        <p:cNvGrpSpPr/>
        <p:nvPr/>
      </p:nvGrpSpPr>
      <p:grpSpPr>
        <a:xfrm>
          <a:off x="0" y="0"/>
          <a:ext cx="0" cy="0"/>
          <a:chOff x="0" y="0"/>
          <a:chExt cx="0" cy="0"/>
        </a:xfrm>
      </p:grpSpPr>
      <p:sp>
        <p:nvSpPr>
          <p:cNvPr id="251" name="Google Shape;251;p24"/>
          <p:cNvSpPr txBox="1">
            <a:spLocks noGrp="1"/>
          </p:cNvSpPr>
          <p:nvPr>
            <p:ph type="title"/>
          </p:nvPr>
        </p:nvSpPr>
        <p:spPr>
          <a:xfrm>
            <a:off x="7200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2" name="Google Shape;252;p24"/>
          <p:cNvSpPr txBox="1">
            <a:spLocks noGrp="1"/>
          </p:cNvSpPr>
          <p:nvPr>
            <p:ph type="subTitle" idx="1"/>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24"/>
          <p:cNvSpPr txBox="1">
            <a:spLocks noGrp="1"/>
          </p:cNvSpPr>
          <p:nvPr>
            <p:ph type="title" idx="2"/>
          </p:nvPr>
        </p:nvSpPr>
        <p:spPr>
          <a:xfrm>
            <a:off x="34038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4" name="Google Shape;254;p24"/>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4"/>
          <p:cNvSpPr txBox="1">
            <a:spLocks noGrp="1"/>
          </p:cNvSpPr>
          <p:nvPr>
            <p:ph type="title" idx="4"/>
          </p:nvPr>
        </p:nvSpPr>
        <p:spPr>
          <a:xfrm>
            <a:off x="60876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6" name="Google Shape;256;p24"/>
          <p:cNvSpPr txBox="1">
            <a:spLocks noGrp="1"/>
          </p:cNvSpPr>
          <p:nvPr>
            <p:ph type="subTitle" idx="5"/>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58" name="Google Shape;258;p24"/>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59"/>
        <p:cNvGrpSpPr/>
        <p:nvPr/>
      </p:nvGrpSpPr>
      <p:grpSpPr>
        <a:xfrm>
          <a:off x="0" y="0"/>
          <a:ext cx="0" cy="0"/>
          <a:chOff x="0" y="0"/>
          <a:chExt cx="0" cy="0"/>
        </a:xfrm>
      </p:grpSpPr>
      <p:sp>
        <p:nvSpPr>
          <p:cNvPr id="260" name="Google Shape;260;p25"/>
          <p:cNvSpPr txBox="1">
            <a:spLocks noGrp="1"/>
          </p:cNvSpPr>
          <p:nvPr>
            <p:ph type="title"/>
          </p:nvPr>
        </p:nvSpPr>
        <p:spPr>
          <a:xfrm>
            <a:off x="7200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 name="Google Shape;261;p25"/>
          <p:cNvSpPr txBox="1">
            <a:spLocks noGrp="1"/>
          </p:cNvSpPr>
          <p:nvPr>
            <p:ph type="subTitle" idx="1"/>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title" idx="2"/>
          </p:nvPr>
        </p:nvSpPr>
        <p:spPr>
          <a:xfrm>
            <a:off x="34038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 name="Google Shape;263;p25"/>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title" idx="4"/>
          </p:nvPr>
        </p:nvSpPr>
        <p:spPr>
          <a:xfrm>
            <a:off x="6087600" y="2423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5" name="Google Shape;265;p25"/>
          <p:cNvSpPr txBox="1">
            <a:spLocks noGrp="1"/>
          </p:cNvSpPr>
          <p:nvPr>
            <p:ph type="subTitle" idx="5"/>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2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119586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26"/>
          <p:cNvSpPr txBox="1">
            <a:spLocks noGrp="1"/>
          </p:cNvSpPr>
          <p:nvPr>
            <p:ph type="subTitle" idx="1"/>
          </p:nvPr>
        </p:nvSpPr>
        <p:spPr>
          <a:xfrm>
            <a:off x="119586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6"/>
          <p:cNvSpPr txBox="1">
            <a:spLocks noGrp="1"/>
          </p:cNvSpPr>
          <p:nvPr>
            <p:ph type="title" idx="2"/>
          </p:nvPr>
        </p:nvSpPr>
        <p:spPr>
          <a:xfrm>
            <a:off x="5081043" y="16828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2" name="Google Shape;272;p26"/>
          <p:cNvSpPr txBox="1">
            <a:spLocks noGrp="1"/>
          </p:cNvSpPr>
          <p:nvPr>
            <p:ph type="subTitle" idx="3"/>
          </p:nvPr>
        </p:nvSpPr>
        <p:spPr>
          <a:xfrm>
            <a:off x="5081043" y="22693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6"/>
          <p:cNvSpPr txBox="1">
            <a:spLocks noGrp="1"/>
          </p:cNvSpPr>
          <p:nvPr>
            <p:ph type="title" idx="4"/>
          </p:nvPr>
        </p:nvSpPr>
        <p:spPr>
          <a:xfrm>
            <a:off x="119586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4" name="Google Shape;274;p26"/>
          <p:cNvSpPr txBox="1">
            <a:spLocks noGrp="1"/>
          </p:cNvSpPr>
          <p:nvPr>
            <p:ph type="subTitle" idx="5"/>
          </p:nvPr>
        </p:nvSpPr>
        <p:spPr>
          <a:xfrm>
            <a:off x="119586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title" idx="6"/>
          </p:nvPr>
        </p:nvSpPr>
        <p:spPr>
          <a:xfrm>
            <a:off x="5081043" y="31162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6" name="Google Shape;276;p26"/>
          <p:cNvSpPr txBox="1">
            <a:spLocks noGrp="1"/>
          </p:cNvSpPr>
          <p:nvPr>
            <p:ph type="subTitle" idx="7"/>
          </p:nvPr>
        </p:nvSpPr>
        <p:spPr>
          <a:xfrm>
            <a:off x="5081043" y="3702775"/>
            <a:ext cx="286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78" name="Google Shape;278;p26"/>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16" name="Google Shape;16;p3"/>
          <p:cNvSpPr/>
          <p:nvPr/>
        </p:nvSpPr>
        <p:spPr>
          <a:xfrm>
            <a:off x="3260200" y="248550"/>
            <a:ext cx="5468100" cy="4541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79675" y="1951025"/>
            <a:ext cx="3739500" cy="12153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4968300" y="880625"/>
            <a:ext cx="3150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3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4689300" y="3394925"/>
            <a:ext cx="3429900" cy="97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highlight>
                  <a:srgbClr val="FAFAFA"/>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79"/>
        <p:cNvGrpSpPr/>
        <p:nvPr/>
      </p:nvGrpSpPr>
      <p:grpSpPr>
        <a:xfrm>
          <a:off x="0" y="0"/>
          <a:ext cx="0" cy="0"/>
          <a:chOff x="0" y="0"/>
          <a:chExt cx="0" cy="0"/>
        </a:xfrm>
      </p:grpSpPr>
      <p:sp>
        <p:nvSpPr>
          <p:cNvPr id="280" name="Google Shape;280;p27"/>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1" name="Google Shape;281;p27"/>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27"/>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 name="Google Shape;283;p27"/>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 name="Google Shape;284;p27"/>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5" name="Google Shape;285;p27"/>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 name="Google Shape;286;p27"/>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7" name="Google Shape;287;p27"/>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7"/>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9" name="Google Shape;289;p27"/>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7"/>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 name="Google Shape;291;p27"/>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93" name="Google Shape;293;p27"/>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94"/>
        <p:cNvGrpSpPr/>
        <p:nvPr/>
      </p:nvGrpSpPr>
      <p:grpSpPr>
        <a:xfrm>
          <a:off x="0" y="0"/>
          <a:ext cx="0" cy="0"/>
          <a:chOff x="0" y="0"/>
          <a:chExt cx="0" cy="0"/>
        </a:xfrm>
      </p:grpSpPr>
      <p:sp>
        <p:nvSpPr>
          <p:cNvPr id="295" name="Google Shape;295;p28"/>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6" name="Google Shape;296;p28"/>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28"/>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8" name="Google Shape;298;p28"/>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28"/>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0" name="Google Shape;300;p28"/>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28"/>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9"/>
        <p:cNvGrpSpPr/>
        <p:nvPr/>
      </p:nvGrpSpPr>
      <p:grpSpPr>
        <a:xfrm>
          <a:off x="0" y="0"/>
          <a:ext cx="0" cy="0"/>
          <a:chOff x="0" y="0"/>
          <a:chExt cx="0" cy="0"/>
        </a:xfrm>
      </p:grpSpPr>
      <p:sp>
        <p:nvSpPr>
          <p:cNvPr id="310" name="Google Shape;310;p3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872360629"/>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23" name="Google Shape;23;p4"/>
          <p:cNvSpPr/>
          <p:nvPr/>
        </p:nvSpPr>
        <p:spPr>
          <a:xfrm>
            <a:off x="252900" y="188400"/>
            <a:ext cx="8638200" cy="4766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28" name="Google Shape;28;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latin typeface="Bebas Neue"/>
                <a:ea typeface="Bebas Neue"/>
                <a:cs typeface="Bebas Neue"/>
                <a:sym typeface="Bebas Neu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9" name="Google Shape;29;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Bebas Neue"/>
                <a:ea typeface="Bebas Neue"/>
                <a:cs typeface="Bebas Neue"/>
                <a:sym typeface="Bebas Neu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 name="Google Shape;30;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36" name="Google Shape;36;p6"/>
          <p:cNvSpPr/>
          <p:nvPr/>
        </p:nvSpPr>
        <p:spPr>
          <a:xfrm>
            <a:off x="252900" y="188400"/>
            <a:ext cx="8638200" cy="47667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grpSp>
        <p:nvGrpSpPr>
          <p:cNvPr id="40" name="Google Shape;40;p7"/>
          <p:cNvGrpSpPr/>
          <p:nvPr/>
        </p:nvGrpSpPr>
        <p:grpSpPr>
          <a:xfrm>
            <a:off x="-52925" y="-60000"/>
            <a:ext cx="9302850" cy="5263500"/>
            <a:chOff x="-52925" y="-60000"/>
            <a:chExt cx="9302850" cy="5263500"/>
          </a:xfrm>
        </p:grpSpPr>
        <p:grpSp>
          <p:nvGrpSpPr>
            <p:cNvPr id="41" name="Google Shape;41;p7"/>
            <p:cNvGrpSpPr/>
            <p:nvPr/>
          </p:nvGrpSpPr>
          <p:grpSpPr>
            <a:xfrm>
              <a:off x="-52925" y="-60000"/>
              <a:ext cx="9249900" cy="5263500"/>
              <a:chOff x="57175" y="5285675"/>
              <a:chExt cx="9249900" cy="5263500"/>
            </a:xfrm>
          </p:grpSpPr>
          <p:cxnSp>
            <p:nvCxnSpPr>
              <p:cNvPr id="42" name="Google Shape;42;p7"/>
              <p:cNvCxnSpPr/>
              <p:nvPr/>
            </p:nvCxnSpPr>
            <p:spPr>
              <a:xfrm>
                <a:off x="2989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3" name="Google Shape;43;p7"/>
              <p:cNvCxnSpPr/>
              <p:nvPr/>
            </p:nvCxnSpPr>
            <p:spPr>
              <a:xfrm>
                <a:off x="5492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4" name="Google Shape;44;p7"/>
              <p:cNvCxnSpPr/>
              <p:nvPr/>
            </p:nvCxnSpPr>
            <p:spPr>
              <a:xfrm>
                <a:off x="5492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5" name="Google Shape;45;p7"/>
              <p:cNvCxnSpPr/>
              <p:nvPr/>
            </p:nvCxnSpPr>
            <p:spPr>
              <a:xfrm>
                <a:off x="7994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6" name="Google Shape;46;p7"/>
              <p:cNvCxnSpPr/>
              <p:nvPr/>
            </p:nvCxnSpPr>
            <p:spPr>
              <a:xfrm>
                <a:off x="7994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7" name="Google Shape;47;p7"/>
              <p:cNvCxnSpPr/>
              <p:nvPr/>
            </p:nvCxnSpPr>
            <p:spPr>
              <a:xfrm>
                <a:off x="10496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8" name="Google Shape;48;p7"/>
              <p:cNvCxnSpPr/>
              <p:nvPr/>
            </p:nvCxnSpPr>
            <p:spPr>
              <a:xfrm>
                <a:off x="10496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49" name="Google Shape;49;p7"/>
              <p:cNvCxnSpPr/>
              <p:nvPr/>
            </p:nvCxnSpPr>
            <p:spPr>
              <a:xfrm>
                <a:off x="12998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0" name="Google Shape;50;p7"/>
              <p:cNvCxnSpPr/>
              <p:nvPr/>
            </p:nvCxnSpPr>
            <p:spPr>
              <a:xfrm>
                <a:off x="12998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1" name="Google Shape;51;p7"/>
              <p:cNvCxnSpPr/>
              <p:nvPr/>
            </p:nvCxnSpPr>
            <p:spPr>
              <a:xfrm>
                <a:off x="15501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2" name="Google Shape;52;p7"/>
              <p:cNvCxnSpPr/>
              <p:nvPr/>
            </p:nvCxnSpPr>
            <p:spPr>
              <a:xfrm>
                <a:off x="15501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3" name="Google Shape;53;p7"/>
              <p:cNvCxnSpPr/>
              <p:nvPr/>
            </p:nvCxnSpPr>
            <p:spPr>
              <a:xfrm>
                <a:off x="18003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4" name="Google Shape;54;p7"/>
              <p:cNvCxnSpPr/>
              <p:nvPr/>
            </p:nvCxnSpPr>
            <p:spPr>
              <a:xfrm>
                <a:off x="18003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5" name="Google Shape;55;p7"/>
              <p:cNvCxnSpPr/>
              <p:nvPr/>
            </p:nvCxnSpPr>
            <p:spPr>
              <a:xfrm>
                <a:off x="20505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6" name="Google Shape;56;p7"/>
              <p:cNvCxnSpPr/>
              <p:nvPr/>
            </p:nvCxnSpPr>
            <p:spPr>
              <a:xfrm>
                <a:off x="20505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7" name="Google Shape;57;p7"/>
              <p:cNvCxnSpPr/>
              <p:nvPr/>
            </p:nvCxnSpPr>
            <p:spPr>
              <a:xfrm>
                <a:off x="23007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8" name="Google Shape;58;p7"/>
              <p:cNvCxnSpPr/>
              <p:nvPr/>
            </p:nvCxnSpPr>
            <p:spPr>
              <a:xfrm>
                <a:off x="23007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59" name="Google Shape;59;p7"/>
              <p:cNvCxnSpPr/>
              <p:nvPr/>
            </p:nvCxnSpPr>
            <p:spPr>
              <a:xfrm>
                <a:off x="25510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0" name="Google Shape;60;p7"/>
              <p:cNvCxnSpPr/>
              <p:nvPr/>
            </p:nvCxnSpPr>
            <p:spPr>
              <a:xfrm>
                <a:off x="25510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1" name="Google Shape;61;p7"/>
              <p:cNvCxnSpPr/>
              <p:nvPr/>
            </p:nvCxnSpPr>
            <p:spPr>
              <a:xfrm>
                <a:off x="28012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2" name="Google Shape;62;p7"/>
              <p:cNvCxnSpPr/>
              <p:nvPr/>
            </p:nvCxnSpPr>
            <p:spPr>
              <a:xfrm>
                <a:off x="28012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3" name="Google Shape;63;p7"/>
              <p:cNvCxnSpPr/>
              <p:nvPr/>
            </p:nvCxnSpPr>
            <p:spPr>
              <a:xfrm>
                <a:off x="30514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4" name="Google Shape;64;p7"/>
              <p:cNvCxnSpPr/>
              <p:nvPr/>
            </p:nvCxnSpPr>
            <p:spPr>
              <a:xfrm>
                <a:off x="30514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5" name="Google Shape;65;p7"/>
              <p:cNvCxnSpPr/>
              <p:nvPr/>
            </p:nvCxnSpPr>
            <p:spPr>
              <a:xfrm>
                <a:off x="33016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6" name="Google Shape;66;p7"/>
              <p:cNvCxnSpPr/>
              <p:nvPr/>
            </p:nvCxnSpPr>
            <p:spPr>
              <a:xfrm>
                <a:off x="33016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7" name="Google Shape;67;p7"/>
              <p:cNvCxnSpPr/>
              <p:nvPr/>
            </p:nvCxnSpPr>
            <p:spPr>
              <a:xfrm>
                <a:off x="35519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8" name="Google Shape;68;p7"/>
              <p:cNvCxnSpPr/>
              <p:nvPr/>
            </p:nvCxnSpPr>
            <p:spPr>
              <a:xfrm>
                <a:off x="35519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69" name="Google Shape;69;p7"/>
              <p:cNvCxnSpPr/>
              <p:nvPr/>
            </p:nvCxnSpPr>
            <p:spPr>
              <a:xfrm>
                <a:off x="38021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0" name="Google Shape;70;p7"/>
              <p:cNvCxnSpPr/>
              <p:nvPr/>
            </p:nvCxnSpPr>
            <p:spPr>
              <a:xfrm>
                <a:off x="38021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1" name="Google Shape;71;p7"/>
              <p:cNvCxnSpPr/>
              <p:nvPr/>
            </p:nvCxnSpPr>
            <p:spPr>
              <a:xfrm>
                <a:off x="40523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2" name="Google Shape;72;p7"/>
              <p:cNvCxnSpPr/>
              <p:nvPr/>
            </p:nvCxnSpPr>
            <p:spPr>
              <a:xfrm>
                <a:off x="40523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3" name="Google Shape;73;p7"/>
              <p:cNvCxnSpPr/>
              <p:nvPr/>
            </p:nvCxnSpPr>
            <p:spPr>
              <a:xfrm>
                <a:off x="43025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4" name="Google Shape;74;p7"/>
              <p:cNvCxnSpPr/>
              <p:nvPr/>
            </p:nvCxnSpPr>
            <p:spPr>
              <a:xfrm>
                <a:off x="43025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5" name="Google Shape;75;p7"/>
              <p:cNvCxnSpPr/>
              <p:nvPr/>
            </p:nvCxnSpPr>
            <p:spPr>
              <a:xfrm>
                <a:off x="45528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6" name="Google Shape;76;p7"/>
              <p:cNvCxnSpPr/>
              <p:nvPr/>
            </p:nvCxnSpPr>
            <p:spPr>
              <a:xfrm>
                <a:off x="45528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7" name="Google Shape;77;p7"/>
              <p:cNvCxnSpPr/>
              <p:nvPr/>
            </p:nvCxnSpPr>
            <p:spPr>
              <a:xfrm>
                <a:off x="48030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8" name="Google Shape;78;p7"/>
              <p:cNvCxnSpPr/>
              <p:nvPr/>
            </p:nvCxnSpPr>
            <p:spPr>
              <a:xfrm>
                <a:off x="48030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79" name="Google Shape;79;p7"/>
              <p:cNvCxnSpPr/>
              <p:nvPr/>
            </p:nvCxnSpPr>
            <p:spPr>
              <a:xfrm>
                <a:off x="50532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0" name="Google Shape;80;p7"/>
              <p:cNvCxnSpPr/>
              <p:nvPr/>
            </p:nvCxnSpPr>
            <p:spPr>
              <a:xfrm>
                <a:off x="50532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1" name="Google Shape;81;p7"/>
              <p:cNvCxnSpPr/>
              <p:nvPr/>
            </p:nvCxnSpPr>
            <p:spPr>
              <a:xfrm>
                <a:off x="53034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2" name="Google Shape;82;p7"/>
              <p:cNvCxnSpPr/>
              <p:nvPr/>
            </p:nvCxnSpPr>
            <p:spPr>
              <a:xfrm>
                <a:off x="53034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3" name="Google Shape;83;p7"/>
              <p:cNvCxnSpPr/>
              <p:nvPr/>
            </p:nvCxnSpPr>
            <p:spPr>
              <a:xfrm>
                <a:off x="55537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4" name="Google Shape;84;p7"/>
              <p:cNvCxnSpPr/>
              <p:nvPr/>
            </p:nvCxnSpPr>
            <p:spPr>
              <a:xfrm>
                <a:off x="55537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5" name="Google Shape;85;p7"/>
              <p:cNvCxnSpPr/>
              <p:nvPr/>
            </p:nvCxnSpPr>
            <p:spPr>
              <a:xfrm>
                <a:off x="58039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6" name="Google Shape;86;p7"/>
              <p:cNvCxnSpPr/>
              <p:nvPr/>
            </p:nvCxnSpPr>
            <p:spPr>
              <a:xfrm>
                <a:off x="58039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7" name="Google Shape;87;p7"/>
              <p:cNvCxnSpPr/>
              <p:nvPr/>
            </p:nvCxnSpPr>
            <p:spPr>
              <a:xfrm>
                <a:off x="60541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8" name="Google Shape;88;p7"/>
              <p:cNvCxnSpPr/>
              <p:nvPr/>
            </p:nvCxnSpPr>
            <p:spPr>
              <a:xfrm>
                <a:off x="60541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89" name="Google Shape;89;p7"/>
              <p:cNvCxnSpPr/>
              <p:nvPr/>
            </p:nvCxnSpPr>
            <p:spPr>
              <a:xfrm>
                <a:off x="63043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0" name="Google Shape;90;p7"/>
              <p:cNvCxnSpPr/>
              <p:nvPr/>
            </p:nvCxnSpPr>
            <p:spPr>
              <a:xfrm>
                <a:off x="63043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1" name="Google Shape;91;p7"/>
              <p:cNvCxnSpPr/>
              <p:nvPr/>
            </p:nvCxnSpPr>
            <p:spPr>
              <a:xfrm>
                <a:off x="65546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2" name="Google Shape;92;p7"/>
              <p:cNvCxnSpPr/>
              <p:nvPr/>
            </p:nvCxnSpPr>
            <p:spPr>
              <a:xfrm>
                <a:off x="65546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3" name="Google Shape;93;p7"/>
              <p:cNvCxnSpPr/>
              <p:nvPr/>
            </p:nvCxnSpPr>
            <p:spPr>
              <a:xfrm>
                <a:off x="68048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4" name="Google Shape;94;p7"/>
              <p:cNvCxnSpPr/>
              <p:nvPr/>
            </p:nvCxnSpPr>
            <p:spPr>
              <a:xfrm>
                <a:off x="68048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5" name="Google Shape;95;p7"/>
              <p:cNvCxnSpPr/>
              <p:nvPr/>
            </p:nvCxnSpPr>
            <p:spPr>
              <a:xfrm>
                <a:off x="70550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6" name="Google Shape;96;p7"/>
              <p:cNvCxnSpPr/>
              <p:nvPr/>
            </p:nvCxnSpPr>
            <p:spPr>
              <a:xfrm>
                <a:off x="70550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7" name="Google Shape;97;p7"/>
              <p:cNvCxnSpPr/>
              <p:nvPr/>
            </p:nvCxnSpPr>
            <p:spPr>
              <a:xfrm>
                <a:off x="73052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8" name="Google Shape;98;p7"/>
              <p:cNvCxnSpPr/>
              <p:nvPr/>
            </p:nvCxnSpPr>
            <p:spPr>
              <a:xfrm>
                <a:off x="73052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99" name="Google Shape;99;p7"/>
              <p:cNvCxnSpPr/>
              <p:nvPr/>
            </p:nvCxnSpPr>
            <p:spPr>
              <a:xfrm>
                <a:off x="75555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0" name="Google Shape;100;p7"/>
              <p:cNvCxnSpPr/>
              <p:nvPr/>
            </p:nvCxnSpPr>
            <p:spPr>
              <a:xfrm>
                <a:off x="75555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1" name="Google Shape;101;p7"/>
              <p:cNvCxnSpPr/>
              <p:nvPr/>
            </p:nvCxnSpPr>
            <p:spPr>
              <a:xfrm>
                <a:off x="78057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2" name="Google Shape;102;p7"/>
              <p:cNvCxnSpPr/>
              <p:nvPr/>
            </p:nvCxnSpPr>
            <p:spPr>
              <a:xfrm>
                <a:off x="78057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3" name="Google Shape;103;p7"/>
              <p:cNvCxnSpPr/>
              <p:nvPr/>
            </p:nvCxnSpPr>
            <p:spPr>
              <a:xfrm>
                <a:off x="80559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4" name="Google Shape;104;p7"/>
              <p:cNvCxnSpPr/>
              <p:nvPr/>
            </p:nvCxnSpPr>
            <p:spPr>
              <a:xfrm>
                <a:off x="80559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5" name="Google Shape;105;p7"/>
              <p:cNvCxnSpPr/>
              <p:nvPr/>
            </p:nvCxnSpPr>
            <p:spPr>
              <a:xfrm>
                <a:off x="83061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6" name="Google Shape;106;p7"/>
              <p:cNvCxnSpPr/>
              <p:nvPr/>
            </p:nvCxnSpPr>
            <p:spPr>
              <a:xfrm>
                <a:off x="83061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7" name="Google Shape;107;p7"/>
              <p:cNvCxnSpPr/>
              <p:nvPr/>
            </p:nvCxnSpPr>
            <p:spPr>
              <a:xfrm>
                <a:off x="83061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8" name="Google Shape;108;p7"/>
              <p:cNvCxnSpPr/>
              <p:nvPr/>
            </p:nvCxnSpPr>
            <p:spPr>
              <a:xfrm>
                <a:off x="85564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09" name="Google Shape;109;p7"/>
              <p:cNvCxnSpPr/>
              <p:nvPr/>
            </p:nvCxnSpPr>
            <p:spPr>
              <a:xfrm>
                <a:off x="855640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0" name="Google Shape;110;p7"/>
              <p:cNvCxnSpPr/>
              <p:nvPr/>
            </p:nvCxnSpPr>
            <p:spPr>
              <a:xfrm>
                <a:off x="88066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1" name="Google Shape;111;p7"/>
              <p:cNvCxnSpPr/>
              <p:nvPr/>
            </p:nvCxnSpPr>
            <p:spPr>
              <a:xfrm>
                <a:off x="880662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2" name="Google Shape;112;p7"/>
              <p:cNvCxnSpPr/>
              <p:nvPr/>
            </p:nvCxnSpPr>
            <p:spPr>
              <a:xfrm>
                <a:off x="90568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3" name="Google Shape;113;p7"/>
              <p:cNvCxnSpPr/>
              <p:nvPr/>
            </p:nvCxnSpPr>
            <p:spPr>
              <a:xfrm>
                <a:off x="9056850"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4" name="Google Shape;114;p7"/>
              <p:cNvCxnSpPr/>
              <p:nvPr/>
            </p:nvCxnSpPr>
            <p:spPr>
              <a:xfrm>
                <a:off x="93070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5" name="Google Shape;115;p7"/>
              <p:cNvCxnSpPr/>
              <p:nvPr/>
            </p:nvCxnSpPr>
            <p:spPr>
              <a:xfrm>
                <a:off x="9307075" y="5285675"/>
                <a:ext cx="0" cy="5263500"/>
              </a:xfrm>
              <a:prstGeom prst="straightConnector1">
                <a:avLst/>
              </a:prstGeom>
              <a:noFill/>
              <a:ln w="19050" cap="flat" cmpd="sng">
                <a:solidFill>
                  <a:srgbClr val="F8F4F2"/>
                </a:solidFill>
                <a:prstDash val="solid"/>
                <a:round/>
                <a:headEnd type="none" w="med" len="med"/>
                <a:tailEnd type="none" w="med" len="med"/>
              </a:ln>
            </p:spPr>
          </p:cxnSp>
          <p:cxnSp>
            <p:nvCxnSpPr>
              <p:cNvPr id="116" name="Google Shape;116;p7"/>
              <p:cNvCxnSpPr/>
              <p:nvPr/>
            </p:nvCxnSpPr>
            <p:spPr>
              <a:xfrm>
                <a:off x="4682125" y="9501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17" name="Google Shape;117;p7"/>
              <p:cNvCxnSpPr/>
              <p:nvPr/>
            </p:nvCxnSpPr>
            <p:spPr>
              <a:xfrm>
                <a:off x="4682125" y="9501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18" name="Google Shape;118;p7"/>
              <p:cNvCxnSpPr/>
              <p:nvPr/>
            </p:nvCxnSpPr>
            <p:spPr>
              <a:xfrm>
                <a:off x="4682125" y="12003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19" name="Google Shape;119;p7"/>
              <p:cNvCxnSpPr/>
              <p:nvPr/>
            </p:nvCxnSpPr>
            <p:spPr>
              <a:xfrm>
                <a:off x="4682125" y="12003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0" name="Google Shape;120;p7"/>
              <p:cNvCxnSpPr/>
              <p:nvPr/>
            </p:nvCxnSpPr>
            <p:spPr>
              <a:xfrm>
                <a:off x="4682125" y="14506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1" name="Google Shape;121;p7"/>
              <p:cNvCxnSpPr/>
              <p:nvPr/>
            </p:nvCxnSpPr>
            <p:spPr>
              <a:xfrm>
                <a:off x="4682125" y="14506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2" name="Google Shape;122;p7"/>
              <p:cNvCxnSpPr/>
              <p:nvPr/>
            </p:nvCxnSpPr>
            <p:spPr>
              <a:xfrm>
                <a:off x="4682125" y="17008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3" name="Google Shape;123;p7"/>
              <p:cNvCxnSpPr/>
              <p:nvPr/>
            </p:nvCxnSpPr>
            <p:spPr>
              <a:xfrm>
                <a:off x="4682125" y="17008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4" name="Google Shape;124;p7"/>
              <p:cNvCxnSpPr/>
              <p:nvPr/>
            </p:nvCxnSpPr>
            <p:spPr>
              <a:xfrm>
                <a:off x="4682125" y="19510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5" name="Google Shape;125;p7"/>
              <p:cNvCxnSpPr/>
              <p:nvPr/>
            </p:nvCxnSpPr>
            <p:spPr>
              <a:xfrm>
                <a:off x="4682125" y="19510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6" name="Google Shape;126;p7"/>
              <p:cNvCxnSpPr/>
              <p:nvPr/>
            </p:nvCxnSpPr>
            <p:spPr>
              <a:xfrm>
                <a:off x="4682125" y="22012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7" name="Google Shape;127;p7"/>
              <p:cNvCxnSpPr/>
              <p:nvPr/>
            </p:nvCxnSpPr>
            <p:spPr>
              <a:xfrm>
                <a:off x="4682125" y="22012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8" name="Google Shape;128;p7"/>
              <p:cNvCxnSpPr/>
              <p:nvPr/>
            </p:nvCxnSpPr>
            <p:spPr>
              <a:xfrm>
                <a:off x="4682125" y="24515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29" name="Google Shape;129;p7"/>
              <p:cNvCxnSpPr/>
              <p:nvPr/>
            </p:nvCxnSpPr>
            <p:spPr>
              <a:xfrm>
                <a:off x="4682125" y="24515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0" name="Google Shape;130;p7"/>
              <p:cNvCxnSpPr/>
              <p:nvPr/>
            </p:nvCxnSpPr>
            <p:spPr>
              <a:xfrm>
                <a:off x="4682125" y="27017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1" name="Google Shape;131;p7"/>
              <p:cNvCxnSpPr/>
              <p:nvPr/>
            </p:nvCxnSpPr>
            <p:spPr>
              <a:xfrm>
                <a:off x="4682125" y="27017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2" name="Google Shape;132;p7"/>
              <p:cNvCxnSpPr/>
              <p:nvPr/>
            </p:nvCxnSpPr>
            <p:spPr>
              <a:xfrm>
                <a:off x="4682125" y="29519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3" name="Google Shape;133;p7"/>
              <p:cNvCxnSpPr/>
              <p:nvPr/>
            </p:nvCxnSpPr>
            <p:spPr>
              <a:xfrm>
                <a:off x="4682125" y="29519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4" name="Google Shape;134;p7"/>
              <p:cNvCxnSpPr/>
              <p:nvPr/>
            </p:nvCxnSpPr>
            <p:spPr>
              <a:xfrm>
                <a:off x="4682125" y="32021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5" name="Google Shape;135;p7"/>
              <p:cNvCxnSpPr/>
              <p:nvPr/>
            </p:nvCxnSpPr>
            <p:spPr>
              <a:xfrm>
                <a:off x="4682125" y="32021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6" name="Google Shape;136;p7"/>
              <p:cNvCxnSpPr/>
              <p:nvPr/>
            </p:nvCxnSpPr>
            <p:spPr>
              <a:xfrm>
                <a:off x="4682125" y="34524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7" name="Google Shape;137;p7"/>
              <p:cNvCxnSpPr/>
              <p:nvPr/>
            </p:nvCxnSpPr>
            <p:spPr>
              <a:xfrm>
                <a:off x="4682125" y="34524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8" name="Google Shape;138;p7"/>
              <p:cNvCxnSpPr/>
              <p:nvPr/>
            </p:nvCxnSpPr>
            <p:spPr>
              <a:xfrm>
                <a:off x="4682125" y="37026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39" name="Google Shape;139;p7"/>
              <p:cNvCxnSpPr/>
              <p:nvPr/>
            </p:nvCxnSpPr>
            <p:spPr>
              <a:xfrm>
                <a:off x="4682125" y="37026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0" name="Google Shape;140;p7"/>
              <p:cNvCxnSpPr/>
              <p:nvPr/>
            </p:nvCxnSpPr>
            <p:spPr>
              <a:xfrm>
                <a:off x="4682125" y="39528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1" name="Google Shape;141;p7"/>
              <p:cNvCxnSpPr/>
              <p:nvPr/>
            </p:nvCxnSpPr>
            <p:spPr>
              <a:xfrm>
                <a:off x="4682125" y="39528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2" name="Google Shape;142;p7"/>
              <p:cNvCxnSpPr/>
              <p:nvPr/>
            </p:nvCxnSpPr>
            <p:spPr>
              <a:xfrm>
                <a:off x="4682125" y="42030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3" name="Google Shape;143;p7"/>
              <p:cNvCxnSpPr/>
              <p:nvPr/>
            </p:nvCxnSpPr>
            <p:spPr>
              <a:xfrm>
                <a:off x="4682125" y="42030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4" name="Google Shape;144;p7"/>
              <p:cNvCxnSpPr/>
              <p:nvPr/>
            </p:nvCxnSpPr>
            <p:spPr>
              <a:xfrm>
                <a:off x="4682125" y="44533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5" name="Google Shape;145;p7"/>
              <p:cNvCxnSpPr/>
              <p:nvPr/>
            </p:nvCxnSpPr>
            <p:spPr>
              <a:xfrm>
                <a:off x="4682125" y="44533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6" name="Google Shape;146;p7"/>
              <p:cNvCxnSpPr/>
              <p:nvPr/>
            </p:nvCxnSpPr>
            <p:spPr>
              <a:xfrm>
                <a:off x="4682125" y="47035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7" name="Google Shape;147;p7"/>
              <p:cNvCxnSpPr/>
              <p:nvPr/>
            </p:nvCxnSpPr>
            <p:spPr>
              <a:xfrm>
                <a:off x="4682125" y="47035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8" name="Google Shape;148;p7"/>
              <p:cNvCxnSpPr/>
              <p:nvPr/>
            </p:nvCxnSpPr>
            <p:spPr>
              <a:xfrm>
                <a:off x="4682125" y="47035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49" name="Google Shape;149;p7"/>
              <p:cNvCxnSpPr/>
              <p:nvPr/>
            </p:nvCxnSpPr>
            <p:spPr>
              <a:xfrm>
                <a:off x="4682125" y="47035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0" name="Google Shape;150;p7"/>
              <p:cNvCxnSpPr/>
              <p:nvPr/>
            </p:nvCxnSpPr>
            <p:spPr>
              <a:xfrm>
                <a:off x="4682125" y="49537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1" name="Google Shape;151;p7"/>
              <p:cNvCxnSpPr/>
              <p:nvPr/>
            </p:nvCxnSpPr>
            <p:spPr>
              <a:xfrm>
                <a:off x="4682125" y="495375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2" name="Google Shape;152;p7"/>
              <p:cNvCxnSpPr/>
              <p:nvPr/>
            </p:nvCxnSpPr>
            <p:spPr>
              <a:xfrm>
                <a:off x="4682125" y="52039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3" name="Google Shape;153;p7"/>
              <p:cNvCxnSpPr/>
              <p:nvPr/>
            </p:nvCxnSpPr>
            <p:spPr>
              <a:xfrm>
                <a:off x="4682125" y="520397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4" name="Google Shape;154;p7"/>
              <p:cNvCxnSpPr/>
              <p:nvPr/>
            </p:nvCxnSpPr>
            <p:spPr>
              <a:xfrm>
                <a:off x="4682125" y="54542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5" name="Google Shape;155;p7"/>
              <p:cNvCxnSpPr/>
              <p:nvPr/>
            </p:nvCxnSpPr>
            <p:spPr>
              <a:xfrm>
                <a:off x="4682125" y="5454200"/>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6" name="Google Shape;156;p7"/>
              <p:cNvCxnSpPr/>
              <p:nvPr/>
            </p:nvCxnSpPr>
            <p:spPr>
              <a:xfrm>
                <a:off x="4682125" y="5704425"/>
                <a:ext cx="0" cy="9249900"/>
              </a:xfrm>
              <a:prstGeom prst="straightConnector1">
                <a:avLst/>
              </a:prstGeom>
              <a:noFill/>
              <a:ln w="19050" cap="flat" cmpd="sng">
                <a:solidFill>
                  <a:srgbClr val="F8F4F2"/>
                </a:solidFill>
                <a:prstDash val="solid"/>
                <a:round/>
                <a:headEnd type="none" w="med" len="med"/>
                <a:tailEnd type="none" w="med" len="med"/>
              </a:ln>
            </p:spPr>
          </p:cxnSp>
          <p:cxnSp>
            <p:nvCxnSpPr>
              <p:cNvPr id="157" name="Google Shape;157;p7"/>
              <p:cNvCxnSpPr/>
              <p:nvPr/>
            </p:nvCxnSpPr>
            <p:spPr>
              <a:xfrm>
                <a:off x="4682125" y="5704425"/>
                <a:ext cx="0" cy="9249900"/>
              </a:xfrm>
              <a:prstGeom prst="straightConnector1">
                <a:avLst/>
              </a:prstGeom>
              <a:noFill/>
              <a:ln w="19050" cap="flat" cmpd="sng">
                <a:solidFill>
                  <a:srgbClr val="F8F4F2"/>
                </a:solidFill>
                <a:prstDash val="solid"/>
                <a:round/>
                <a:headEnd type="none" w="med" len="med"/>
                <a:tailEnd type="none" w="med" len="med"/>
              </a:ln>
            </p:spPr>
          </p:cxnSp>
        </p:grpSp>
        <p:cxnSp>
          <p:nvCxnSpPr>
            <p:cNvPr id="158" name="Google Shape;158;p7"/>
            <p:cNvCxnSpPr/>
            <p:nvPr/>
          </p:nvCxnSpPr>
          <p:spPr>
            <a:xfrm>
              <a:off x="4624975" y="-4652871"/>
              <a:ext cx="0" cy="9249900"/>
            </a:xfrm>
            <a:prstGeom prst="straightConnector1">
              <a:avLst/>
            </a:prstGeom>
            <a:noFill/>
            <a:ln w="19050" cap="flat" cmpd="sng">
              <a:solidFill>
                <a:srgbClr val="F6EEE9"/>
              </a:solidFill>
              <a:prstDash val="solid"/>
              <a:round/>
              <a:headEnd type="none" w="med" len="med"/>
              <a:tailEnd type="none" w="med" len="med"/>
            </a:ln>
          </p:spPr>
        </p:cxnSp>
      </p:grpSp>
      <p:sp>
        <p:nvSpPr>
          <p:cNvPr id="159" name="Google Shape;159;p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 name="Google Shape;161;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162"/>
        <p:cNvGrpSpPr/>
        <p:nvPr/>
      </p:nvGrpSpPr>
      <p:grpSpPr>
        <a:xfrm>
          <a:off x="0" y="0"/>
          <a:ext cx="0" cy="0"/>
          <a:chOff x="0" y="0"/>
          <a:chExt cx="0" cy="0"/>
        </a:xfrm>
      </p:grpSpPr>
      <p:pic>
        <p:nvPicPr>
          <p:cNvPr id="163" name="Google Shape;163;p8"/>
          <p:cNvPicPr preferRelativeResize="0"/>
          <p:nvPr/>
        </p:nvPicPr>
        <p:blipFill rotWithShape="1">
          <a:blip r:embed="rId2">
            <a:alphaModFix/>
          </a:blip>
          <a:srcRect l="15789" t="9162" b="6619"/>
          <a:stretch/>
        </p:blipFill>
        <p:spPr>
          <a:xfrm>
            <a:off x="0" y="0"/>
            <a:ext cx="9144003" cy="5143501"/>
          </a:xfrm>
          <a:prstGeom prst="rect">
            <a:avLst/>
          </a:prstGeom>
          <a:noFill/>
          <a:ln>
            <a:noFill/>
          </a:ln>
        </p:spPr>
      </p:pic>
      <p:sp>
        <p:nvSpPr>
          <p:cNvPr id="164" name="Google Shape;164;p8"/>
          <p:cNvSpPr/>
          <p:nvPr/>
        </p:nvSpPr>
        <p:spPr>
          <a:xfrm>
            <a:off x="980100" y="589675"/>
            <a:ext cx="7183800" cy="39642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66" name="Google Shape;166;p8"/>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67"/>
        <p:cNvGrpSpPr/>
        <p:nvPr/>
      </p:nvGrpSpPr>
      <p:grpSpPr>
        <a:xfrm>
          <a:off x="0" y="0"/>
          <a:ext cx="0" cy="0"/>
          <a:chOff x="0" y="0"/>
          <a:chExt cx="0" cy="0"/>
        </a:xfrm>
      </p:grpSpPr>
      <p:pic>
        <p:nvPicPr>
          <p:cNvPr id="168" name="Google Shape;168;p9"/>
          <p:cNvPicPr preferRelativeResize="0"/>
          <p:nvPr/>
        </p:nvPicPr>
        <p:blipFill rotWithShape="1">
          <a:blip r:embed="rId2">
            <a:alphaModFix amt="61000"/>
          </a:blip>
          <a:srcRect l="15789" t="9162" b="6619"/>
          <a:stretch/>
        </p:blipFill>
        <p:spPr>
          <a:xfrm>
            <a:off x="0" y="0"/>
            <a:ext cx="9144003" cy="5143501"/>
          </a:xfrm>
          <a:prstGeom prst="rect">
            <a:avLst/>
          </a:prstGeom>
          <a:noFill/>
          <a:ln>
            <a:noFill/>
          </a:ln>
        </p:spPr>
      </p:pic>
      <p:sp>
        <p:nvSpPr>
          <p:cNvPr id="169" name="Google Shape;169;p9"/>
          <p:cNvSpPr/>
          <p:nvPr/>
        </p:nvSpPr>
        <p:spPr>
          <a:xfrm>
            <a:off x="325350" y="796850"/>
            <a:ext cx="8493300" cy="3549300"/>
          </a:xfrm>
          <a:prstGeom prst="roundRect">
            <a:avLst>
              <a:gd name="adj" fmla="val 1169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txBox="1">
            <a:spLocks noGrp="1"/>
          </p:cNvSpPr>
          <p:nvPr>
            <p:ph type="title"/>
          </p:nvPr>
        </p:nvSpPr>
        <p:spPr>
          <a:xfrm>
            <a:off x="2027175" y="1570025"/>
            <a:ext cx="5089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1" name="Google Shape;171;p9"/>
          <p:cNvSpPr txBox="1">
            <a:spLocks noGrp="1"/>
          </p:cNvSpPr>
          <p:nvPr>
            <p:ph type="subTitle" idx="1"/>
          </p:nvPr>
        </p:nvSpPr>
        <p:spPr>
          <a:xfrm>
            <a:off x="2391850" y="2370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2"/>
        <p:cNvGrpSpPr/>
        <p:nvPr/>
      </p:nvGrpSpPr>
      <p:grpSpPr>
        <a:xfrm>
          <a:off x="0" y="0"/>
          <a:ext cx="0" cy="0"/>
          <a:chOff x="0" y="0"/>
          <a:chExt cx="0" cy="0"/>
        </a:xfrm>
      </p:grpSpPr>
      <p:sp>
        <p:nvSpPr>
          <p:cNvPr id="173" name="Google Shape;173;p1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2pPr>
            <a:lvl3pPr lvl="2"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3pPr>
            <a:lvl4pPr lvl="3"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4pPr>
            <a:lvl5pPr lvl="4"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5pPr>
            <a:lvl6pPr lvl="5"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6pPr>
            <a:lvl7pPr lvl="6"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7pPr>
            <a:lvl8pPr lvl="7"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8pPr>
            <a:lvl9pPr lvl="8" rtl="0">
              <a:spcBef>
                <a:spcPts val="0"/>
              </a:spcBef>
              <a:spcAft>
                <a:spcPts val="0"/>
              </a:spcAft>
              <a:buClr>
                <a:schemeClr val="dk1"/>
              </a:buClr>
              <a:buSzPts val="3500"/>
              <a:buFont typeface="Gloria Hallelujah"/>
              <a:buNone/>
              <a:defRPr sz="35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latin typeface="Bebas Neue"/>
                <a:ea typeface="Bebas Neue"/>
                <a:cs typeface="Bebas Neue"/>
                <a:sym typeface="Bebas Neue"/>
              </a:defRPr>
            </a:lvl1pPr>
            <a:lvl2pPr lvl="1" algn="r" rtl="0">
              <a:buNone/>
              <a:defRPr sz="1300">
                <a:solidFill>
                  <a:schemeClr val="dk2"/>
                </a:solidFill>
                <a:latin typeface="Bebas Neue"/>
                <a:ea typeface="Bebas Neue"/>
                <a:cs typeface="Bebas Neue"/>
                <a:sym typeface="Bebas Neue"/>
              </a:defRPr>
            </a:lvl2pPr>
            <a:lvl3pPr lvl="2" algn="r" rtl="0">
              <a:buNone/>
              <a:defRPr sz="1300">
                <a:solidFill>
                  <a:schemeClr val="dk2"/>
                </a:solidFill>
                <a:latin typeface="Bebas Neue"/>
                <a:ea typeface="Bebas Neue"/>
                <a:cs typeface="Bebas Neue"/>
                <a:sym typeface="Bebas Neue"/>
              </a:defRPr>
            </a:lvl3pPr>
            <a:lvl4pPr lvl="3" algn="r" rtl="0">
              <a:buNone/>
              <a:defRPr sz="1300">
                <a:solidFill>
                  <a:schemeClr val="dk2"/>
                </a:solidFill>
                <a:latin typeface="Bebas Neue"/>
                <a:ea typeface="Bebas Neue"/>
                <a:cs typeface="Bebas Neue"/>
                <a:sym typeface="Bebas Neue"/>
              </a:defRPr>
            </a:lvl4pPr>
            <a:lvl5pPr lvl="4" algn="r" rtl="0">
              <a:buNone/>
              <a:defRPr sz="1300">
                <a:solidFill>
                  <a:schemeClr val="dk2"/>
                </a:solidFill>
                <a:latin typeface="Bebas Neue"/>
                <a:ea typeface="Bebas Neue"/>
                <a:cs typeface="Bebas Neue"/>
                <a:sym typeface="Bebas Neue"/>
              </a:defRPr>
            </a:lvl5pPr>
            <a:lvl6pPr lvl="5" algn="r" rtl="0">
              <a:buNone/>
              <a:defRPr sz="1300">
                <a:solidFill>
                  <a:schemeClr val="dk2"/>
                </a:solidFill>
                <a:latin typeface="Bebas Neue"/>
                <a:ea typeface="Bebas Neue"/>
                <a:cs typeface="Bebas Neue"/>
                <a:sym typeface="Bebas Neue"/>
              </a:defRPr>
            </a:lvl6pPr>
            <a:lvl7pPr lvl="6" algn="r" rtl="0">
              <a:buNone/>
              <a:defRPr sz="1300">
                <a:solidFill>
                  <a:schemeClr val="dk2"/>
                </a:solidFill>
                <a:latin typeface="Bebas Neue"/>
                <a:ea typeface="Bebas Neue"/>
                <a:cs typeface="Bebas Neue"/>
                <a:sym typeface="Bebas Neue"/>
              </a:defRPr>
            </a:lvl7pPr>
            <a:lvl8pPr lvl="7" algn="r" rtl="0">
              <a:buNone/>
              <a:defRPr sz="1300">
                <a:solidFill>
                  <a:schemeClr val="dk2"/>
                </a:solidFill>
                <a:latin typeface="Bebas Neue"/>
                <a:ea typeface="Bebas Neue"/>
                <a:cs typeface="Bebas Neue"/>
                <a:sym typeface="Bebas Neue"/>
              </a:defRPr>
            </a:lvl8pPr>
            <a:lvl9pPr lvl="8" algn="r" rtl="0">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5"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6" r:id="rId22"/>
    <p:sldLayoutId id="2147483679" r:id="rId23"/>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18.svg"/><Relationship Id="rId2" Type="http://schemas.openxmlformats.org/officeDocument/2006/relationships/image" Target="../media/image220.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50.png"/><Relationship Id="rId4" Type="http://schemas.openxmlformats.org/officeDocument/2006/relationships/image" Target="../media/image24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0.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0.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0.png"/><Relationship Id="rId1" Type="http://schemas.openxmlformats.org/officeDocument/2006/relationships/slideLayout" Target="../slideLayouts/slideLayout1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0.png"/><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0.png"/><Relationship Id="rId1" Type="http://schemas.openxmlformats.org/officeDocument/2006/relationships/slideLayout" Target="../slideLayouts/slideLayout13.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0.png"/><Relationship Id="rId1" Type="http://schemas.openxmlformats.org/officeDocument/2006/relationships/slideLayout" Target="../slideLayouts/slideLayout1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0.png"/><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61.sv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58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0.png"/><Relationship Id="rId1" Type="http://schemas.openxmlformats.org/officeDocument/2006/relationships/slideLayout" Target="../slideLayouts/slideLayout13.xml"/><Relationship Id="rId6" Type="http://schemas.openxmlformats.org/officeDocument/2006/relationships/image" Target="../media/image61.svg"/><Relationship Id="rId5" Type="http://schemas.openxmlformats.org/officeDocument/2006/relationships/image" Target="../media/image60.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slide" Target="slide40.xml"/><Relationship Id="rId18" Type="http://schemas.openxmlformats.org/officeDocument/2006/relationships/image" Target="../media/image88.png"/><Relationship Id="rId3" Type="http://schemas.openxmlformats.org/officeDocument/2006/relationships/image" Target="../media/image68.png"/><Relationship Id="rId21" Type="http://schemas.openxmlformats.org/officeDocument/2006/relationships/slide" Target="slide44.xml"/><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slide" Target="slide42.xml"/><Relationship Id="rId2" Type="http://schemas.openxmlformats.org/officeDocument/2006/relationships/notesSlide" Target="../notesSlides/notesSlide9.xml"/><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slide" Target="slide45.xml"/><Relationship Id="rId5" Type="http://schemas.openxmlformats.org/officeDocument/2006/relationships/image" Target="../media/image80.png"/><Relationship Id="rId15" Type="http://schemas.openxmlformats.org/officeDocument/2006/relationships/slide" Target="slide41.xml"/><Relationship Id="rId10" Type="http://schemas.openxmlformats.org/officeDocument/2006/relationships/image" Target="../media/image84.png"/><Relationship Id="rId19" Type="http://schemas.openxmlformats.org/officeDocument/2006/relationships/slide" Target="slide43.xml"/><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6.png"/><Relationship Id="rId22"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media/image68.pn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92.png"/><Relationship Id="rId11" Type="http://schemas.openxmlformats.org/officeDocument/2006/relationships/slide" Target="slide39.xml"/><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95.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slide" Target="slide39.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1.png"/><Relationship Id="rId10" Type="http://schemas.openxmlformats.org/officeDocument/2006/relationships/image" Target="../media/image76.png"/><Relationship Id="rId4" Type="http://schemas.openxmlformats.org/officeDocument/2006/relationships/image" Target="../media/image84.png"/><Relationship Id="rId9"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slide" Target="slide39.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1.png"/><Relationship Id="rId10" Type="http://schemas.openxmlformats.org/officeDocument/2006/relationships/image" Target="../media/image76.png"/><Relationship Id="rId4" Type="http://schemas.openxmlformats.org/officeDocument/2006/relationships/image" Target="../media/image84.png"/><Relationship Id="rId9"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slide" Target="slide39.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91.png"/><Relationship Id="rId10" Type="http://schemas.openxmlformats.org/officeDocument/2006/relationships/image" Target="../media/image76.png"/><Relationship Id="rId4" Type="http://schemas.openxmlformats.org/officeDocument/2006/relationships/image" Target="../media/image84.png"/><Relationship Id="rId9" Type="http://schemas.openxmlformats.org/officeDocument/2006/relationships/image" Target="../media/image98.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8.png"/><Relationship Id="rId7" Type="http://schemas.openxmlformats.org/officeDocument/2006/relationships/slide" Target="slide39.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91.png"/><Relationship Id="rId10" Type="http://schemas.openxmlformats.org/officeDocument/2006/relationships/image" Target="../media/image76.png"/><Relationship Id="rId4" Type="http://schemas.openxmlformats.org/officeDocument/2006/relationships/image" Target="../media/image84.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70.png"/><Relationship Id="rId1" Type="http://schemas.openxmlformats.org/officeDocument/2006/relationships/slideLayout" Target="../slideLayouts/slideLayout5.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8.svg"/></Relationships>
</file>

<file path=ppt/slides/_rels/slide46.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image" Target="../media/image980.png"/><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0.png"/><Relationship Id="rId7" Type="http://schemas.openxmlformats.org/officeDocument/2006/relationships/image" Target="../media/image105.png"/><Relationship Id="rId2" Type="http://schemas.openxmlformats.org/officeDocument/2006/relationships/image" Target="../media/image1000.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0.png"/><Relationship Id="rId4" Type="http://schemas.openxmlformats.org/officeDocument/2006/relationships/image" Target="../media/image1020.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0.png"/><Relationship Id="rId1" Type="http://schemas.openxmlformats.org/officeDocument/2006/relationships/slideLayout" Target="../slideLayouts/slideLayout5.xml"/><Relationship Id="rId6" Type="http://schemas.openxmlformats.org/officeDocument/2006/relationships/image" Target="../media/image106.svg"/><Relationship Id="rId5" Type="http://schemas.openxmlformats.org/officeDocument/2006/relationships/image" Target="../media/image105.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0.pn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0.png"/><Relationship Id="rId1" Type="http://schemas.openxmlformats.org/officeDocument/2006/relationships/slideLayout" Target="../slideLayouts/slideLayout5.xml"/><Relationship Id="rId5" Type="http://schemas.openxmlformats.org/officeDocument/2006/relationships/image" Target="../media/image110.sv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0.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8"/>
        <p:cNvGrpSpPr/>
        <p:nvPr/>
      </p:nvGrpSpPr>
      <p:grpSpPr>
        <a:xfrm>
          <a:off x="0" y="0"/>
          <a:ext cx="0" cy="0"/>
          <a:chOff x="0" y="0"/>
          <a:chExt cx="0" cy="0"/>
        </a:xfrm>
      </p:grpSpPr>
      <p:sp>
        <p:nvSpPr>
          <p:cNvPr id="319" name="Google Shape;319;p33"/>
          <p:cNvSpPr/>
          <p:nvPr/>
        </p:nvSpPr>
        <p:spPr>
          <a:xfrm rot="-5243219">
            <a:off x="-104341" y="-434822"/>
            <a:ext cx="1781555" cy="2156507"/>
          </a:xfrm>
          <a:custGeom>
            <a:avLst/>
            <a:gdLst/>
            <a:ahLst/>
            <a:cxnLst/>
            <a:rect l="l" t="t" r="r" b="b"/>
            <a:pathLst>
              <a:path w="37172" h="44993" fill="none" extrusionOk="0">
                <a:moveTo>
                  <a:pt x="1788" y="1"/>
                </a:moveTo>
                <a:cubicBezTo>
                  <a:pt x="842" y="4605"/>
                  <a:pt x="1" y="9861"/>
                  <a:pt x="2797" y="13603"/>
                </a:cubicBezTo>
                <a:cubicBezTo>
                  <a:pt x="5572" y="17325"/>
                  <a:pt x="11144" y="18145"/>
                  <a:pt x="13435" y="22223"/>
                </a:cubicBezTo>
                <a:cubicBezTo>
                  <a:pt x="15012" y="25020"/>
                  <a:pt x="14529" y="28531"/>
                  <a:pt x="15054" y="31748"/>
                </a:cubicBezTo>
                <a:cubicBezTo>
                  <a:pt x="15832" y="36646"/>
                  <a:pt x="19112" y="40998"/>
                  <a:pt x="23464" y="42996"/>
                </a:cubicBezTo>
                <a:cubicBezTo>
                  <a:pt x="27837" y="44993"/>
                  <a:pt x="33177" y="44530"/>
                  <a:pt x="37172" y="41818"/>
                </a:cubicBezTo>
              </a:path>
            </a:pathLst>
          </a:custGeom>
          <a:noFill/>
          <a:ln w="19050"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txBox="1">
            <a:spLocks noGrp="1"/>
          </p:cNvSpPr>
          <p:nvPr>
            <p:ph type="ctrTitle"/>
          </p:nvPr>
        </p:nvSpPr>
        <p:spPr>
          <a:xfrm>
            <a:off x="926286" y="1015669"/>
            <a:ext cx="7560358" cy="298458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Arial" panose="020B0604020202020204" pitchFamily="34" charset="0"/>
                <a:cs typeface="Arial" panose="020B0604020202020204" pitchFamily="34" charset="0"/>
              </a:rPr>
              <a:t>THÂN MẾN CHÀO CÁC EM HỌC SINH ĐẾN VỚI </a:t>
            </a:r>
            <a:br>
              <a:rPr lang="en" sz="4000" dirty="0">
                <a:latin typeface="Arial" panose="020B0604020202020204" pitchFamily="34" charset="0"/>
                <a:cs typeface="Arial" panose="020B0604020202020204" pitchFamily="34" charset="0"/>
              </a:rPr>
            </a:br>
            <a:r>
              <a:rPr lang="en" sz="4000" dirty="0">
                <a:latin typeface="Arial" panose="020B0604020202020204" pitchFamily="34" charset="0"/>
                <a:cs typeface="Arial" panose="020B0604020202020204" pitchFamily="34" charset="0"/>
              </a:rPr>
              <a:t>BÀI HỌC MỚI</a:t>
            </a:r>
            <a:endParaRPr sz="4000" dirty="0">
              <a:latin typeface="Arial" panose="020B0604020202020204" pitchFamily="34" charset="0"/>
              <a:cs typeface="Arial" panose="020B0604020202020204" pitchFamily="34" charset="0"/>
            </a:endParaRPr>
          </a:p>
        </p:txBody>
      </p:sp>
      <p:grpSp>
        <p:nvGrpSpPr>
          <p:cNvPr id="322" name="Google Shape;322;p33"/>
          <p:cNvGrpSpPr/>
          <p:nvPr/>
        </p:nvGrpSpPr>
        <p:grpSpPr>
          <a:xfrm>
            <a:off x="8092463" y="-987436"/>
            <a:ext cx="1380860" cy="1721052"/>
            <a:chOff x="3323700" y="3671250"/>
            <a:chExt cx="1010139" cy="1258999"/>
          </a:xfrm>
        </p:grpSpPr>
        <p:sp>
          <p:nvSpPr>
            <p:cNvPr id="323" name="Google Shape;323;p33"/>
            <p:cNvSpPr/>
            <p:nvPr/>
          </p:nvSpPr>
          <p:spPr>
            <a:xfrm>
              <a:off x="3526870" y="3740579"/>
              <a:ext cx="4917" cy="3327"/>
            </a:xfrm>
            <a:custGeom>
              <a:avLst/>
              <a:gdLst/>
              <a:ahLst/>
              <a:cxnLst/>
              <a:rect l="l" t="t" r="r" b="b"/>
              <a:pathLst>
                <a:path w="99" h="67" extrusionOk="0">
                  <a:moveTo>
                    <a:pt x="99" y="1"/>
                  </a:moveTo>
                  <a:lnTo>
                    <a:pt x="99" y="1"/>
                  </a:lnTo>
                  <a:cubicBezTo>
                    <a:pt x="66" y="17"/>
                    <a:pt x="16" y="34"/>
                    <a:pt x="0" y="67"/>
                  </a:cubicBezTo>
                  <a:cubicBezTo>
                    <a:pt x="33" y="34"/>
                    <a:pt x="66" y="17"/>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3552149" y="3725929"/>
              <a:ext cx="4122" cy="2483"/>
            </a:xfrm>
            <a:custGeom>
              <a:avLst/>
              <a:gdLst/>
              <a:ahLst/>
              <a:cxnLst/>
              <a:rect l="l" t="t" r="r" b="b"/>
              <a:pathLst>
                <a:path w="83" h="50" extrusionOk="0">
                  <a:moveTo>
                    <a:pt x="0" y="49"/>
                  </a:moveTo>
                  <a:cubicBezTo>
                    <a:pt x="17" y="33"/>
                    <a:pt x="66" y="33"/>
                    <a:pt x="82" y="0"/>
                  </a:cubicBezTo>
                  <a:cubicBezTo>
                    <a:pt x="66" y="33"/>
                    <a:pt x="17" y="33"/>
                    <a:pt x="0" y="49"/>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3478697" y="3773208"/>
              <a:ext cx="7400" cy="5761"/>
            </a:xfrm>
            <a:custGeom>
              <a:avLst/>
              <a:gdLst/>
              <a:ahLst/>
              <a:cxnLst/>
              <a:rect l="l" t="t" r="r" b="b"/>
              <a:pathLst>
                <a:path w="149" h="116" extrusionOk="0">
                  <a:moveTo>
                    <a:pt x="149" y="1"/>
                  </a:moveTo>
                  <a:cubicBezTo>
                    <a:pt x="83" y="34"/>
                    <a:pt x="50" y="83"/>
                    <a:pt x="1" y="116"/>
                  </a:cubicBezTo>
                  <a:cubicBezTo>
                    <a:pt x="66" y="83"/>
                    <a:pt x="99" y="34"/>
                    <a:pt x="14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3575788" y="3713662"/>
              <a:ext cx="4122" cy="2483"/>
            </a:xfrm>
            <a:custGeom>
              <a:avLst/>
              <a:gdLst/>
              <a:ahLst/>
              <a:cxnLst/>
              <a:rect l="l" t="t" r="r" b="b"/>
              <a:pathLst>
                <a:path w="83" h="50" extrusionOk="0">
                  <a:moveTo>
                    <a:pt x="83" y="1"/>
                  </a:moveTo>
                  <a:cubicBezTo>
                    <a:pt x="66" y="17"/>
                    <a:pt x="17" y="17"/>
                    <a:pt x="1" y="50"/>
                  </a:cubicBezTo>
                  <a:cubicBezTo>
                    <a:pt x="34" y="17"/>
                    <a:pt x="66" y="17"/>
                    <a:pt x="8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3632106" y="3693251"/>
              <a:ext cx="2483" cy="894"/>
            </a:xfrm>
            <a:custGeom>
              <a:avLst/>
              <a:gdLst/>
              <a:ahLst/>
              <a:cxnLst/>
              <a:rect l="l" t="t" r="r" b="b"/>
              <a:pathLst>
                <a:path w="50" h="18" extrusionOk="0">
                  <a:moveTo>
                    <a:pt x="50" y="1"/>
                  </a:moveTo>
                  <a:cubicBezTo>
                    <a:pt x="33" y="1"/>
                    <a:pt x="17" y="1"/>
                    <a:pt x="0" y="17"/>
                  </a:cubicBezTo>
                  <a:cubicBezTo>
                    <a:pt x="17" y="17"/>
                    <a:pt x="33" y="1"/>
                    <a:pt x="50"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3657384" y="3685106"/>
              <a:ext cx="8194" cy="2483"/>
            </a:xfrm>
            <a:custGeom>
              <a:avLst/>
              <a:gdLst/>
              <a:ahLst/>
              <a:cxnLst/>
              <a:rect l="l" t="t" r="r" b="b"/>
              <a:pathLst>
                <a:path w="165" h="50" extrusionOk="0">
                  <a:moveTo>
                    <a:pt x="165" y="1"/>
                  </a:moveTo>
                  <a:cubicBezTo>
                    <a:pt x="116" y="1"/>
                    <a:pt x="66" y="33"/>
                    <a:pt x="1" y="50"/>
                  </a:cubicBezTo>
                  <a:cubicBezTo>
                    <a:pt x="66" y="33"/>
                    <a:pt x="99" y="33"/>
                    <a:pt x="165"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3603550" y="3702240"/>
              <a:ext cx="5761" cy="2483"/>
            </a:xfrm>
            <a:custGeom>
              <a:avLst/>
              <a:gdLst/>
              <a:ahLst/>
              <a:cxnLst/>
              <a:rect l="l" t="t" r="r" b="b"/>
              <a:pathLst>
                <a:path w="116" h="50" extrusionOk="0">
                  <a:moveTo>
                    <a:pt x="115" y="1"/>
                  </a:moveTo>
                  <a:lnTo>
                    <a:pt x="115" y="1"/>
                  </a:lnTo>
                  <a:cubicBezTo>
                    <a:pt x="50" y="17"/>
                    <a:pt x="17" y="33"/>
                    <a:pt x="0" y="50"/>
                  </a:cubicBezTo>
                  <a:cubicBezTo>
                    <a:pt x="33" y="33"/>
                    <a:pt x="82" y="33"/>
                    <a:pt x="115"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3459130" y="3789547"/>
              <a:ext cx="8194" cy="6555"/>
            </a:xfrm>
            <a:custGeom>
              <a:avLst/>
              <a:gdLst/>
              <a:ahLst/>
              <a:cxnLst/>
              <a:rect l="l" t="t" r="r" b="b"/>
              <a:pathLst>
                <a:path w="165" h="132" extrusionOk="0">
                  <a:moveTo>
                    <a:pt x="165" y="1"/>
                  </a:moveTo>
                  <a:cubicBezTo>
                    <a:pt x="127" y="25"/>
                    <a:pt x="81" y="69"/>
                    <a:pt x="39" y="103"/>
                  </a:cubicBezTo>
                  <a:lnTo>
                    <a:pt x="39" y="103"/>
                  </a:lnTo>
                  <a:cubicBezTo>
                    <a:pt x="91" y="64"/>
                    <a:pt x="138" y="27"/>
                    <a:pt x="165" y="1"/>
                  </a:cubicBezTo>
                  <a:close/>
                  <a:moveTo>
                    <a:pt x="39" y="103"/>
                  </a:moveTo>
                  <a:lnTo>
                    <a:pt x="39" y="103"/>
                  </a:lnTo>
                  <a:cubicBezTo>
                    <a:pt x="26" y="113"/>
                    <a:pt x="13" y="122"/>
                    <a:pt x="0" y="132"/>
                  </a:cubicBezTo>
                  <a:cubicBezTo>
                    <a:pt x="12" y="124"/>
                    <a:pt x="25" y="114"/>
                    <a:pt x="39" y="103"/>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3550510" y="4156703"/>
              <a:ext cx="6555" cy="844"/>
            </a:xfrm>
            <a:custGeom>
              <a:avLst/>
              <a:gdLst/>
              <a:ahLst/>
              <a:cxnLst/>
              <a:rect l="l" t="t" r="r" b="b"/>
              <a:pathLst>
                <a:path w="132" h="17" extrusionOk="0">
                  <a:moveTo>
                    <a:pt x="132" y="1"/>
                  </a:moveTo>
                  <a:cubicBezTo>
                    <a:pt x="99" y="1"/>
                    <a:pt x="33" y="17"/>
                    <a:pt x="0" y="17"/>
                  </a:cubicBezTo>
                  <a:cubicBezTo>
                    <a:pt x="50" y="17"/>
                    <a:pt x="99" y="17"/>
                    <a:pt x="13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3558654" y="4155909"/>
              <a:ext cx="5761" cy="844"/>
            </a:xfrm>
            <a:custGeom>
              <a:avLst/>
              <a:gdLst/>
              <a:ahLst/>
              <a:cxnLst/>
              <a:rect l="l" t="t" r="r" b="b"/>
              <a:pathLst>
                <a:path w="116" h="17" extrusionOk="0">
                  <a:moveTo>
                    <a:pt x="116" y="0"/>
                  </a:moveTo>
                  <a:cubicBezTo>
                    <a:pt x="83" y="0"/>
                    <a:pt x="34" y="17"/>
                    <a:pt x="1" y="17"/>
                  </a:cubicBezTo>
                  <a:cubicBezTo>
                    <a:pt x="34" y="17"/>
                    <a:pt x="83" y="17"/>
                    <a:pt x="116"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3377534" y="3900493"/>
              <a:ext cx="3327" cy="4966"/>
            </a:xfrm>
            <a:custGeom>
              <a:avLst/>
              <a:gdLst/>
              <a:ahLst/>
              <a:cxnLst/>
              <a:rect l="l" t="t" r="r" b="b"/>
              <a:pathLst>
                <a:path w="67" h="100" extrusionOk="0">
                  <a:moveTo>
                    <a:pt x="66" y="1"/>
                  </a:moveTo>
                  <a:lnTo>
                    <a:pt x="66" y="1"/>
                  </a:lnTo>
                  <a:cubicBezTo>
                    <a:pt x="50" y="17"/>
                    <a:pt x="33" y="67"/>
                    <a:pt x="1" y="99"/>
                  </a:cubicBezTo>
                  <a:cubicBezTo>
                    <a:pt x="33" y="67"/>
                    <a:pt x="50" y="50"/>
                    <a:pt x="6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3422430" y="3827886"/>
              <a:ext cx="6555" cy="8194"/>
            </a:xfrm>
            <a:custGeom>
              <a:avLst/>
              <a:gdLst/>
              <a:ahLst/>
              <a:cxnLst/>
              <a:rect l="l" t="t" r="r" b="b"/>
              <a:pathLst>
                <a:path w="132" h="165" extrusionOk="0">
                  <a:moveTo>
                    <a:pt x="131" y="1"/>
                  </a:moveTo>
                  <a:cubicBezTo>
                    <a:pt x="82" y="66"/>
                    <a:pt x="49" y="116"/>
                    <a:pt x="0" y="165"/>
                  </a:cubicBezTo>
                  <a:cubicBezTo>
                    <a:pt x="49" y="132"/>
                    <a:pt x="82" y="66"/>
                    <a:pt x="13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3437924" y="3810753"/>
              <a:ext cx="7400" cy="8194"/>
            </a:xfrm>
            <a:custGeom>
              <a:avLst/>
              <a:gdLst/>
              <a:ahLst/>
              <a:cxnLst/>
              <a:rect l="l" t="t" r="r" b="b"/>
              <a:pathLst>
                <a:path w="149" h="165" extrusionOk="0">
                  <a:moveTo>
                    <a:pt x="148" y="1"/>
                  </a:moveTo>
                  <a:lnTo>
                    <a:pt x="148" y="1"/>
                  </a:lnTo>
                  <a:cubicBezTo>
                    <a:pt x="82" y="66"/>
                    <a:pt x="50" y="99"/>
                    <a:pt x="0" y="165"/>
                  </a:cubicBezTo>
                  <a:cubicBezTo>
                    <a:pt x="50" y="99"/>
                    <a:pt x="99" y="66"/>
                    <a:pt x="148"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3392235" y="3875215"/>
              <a:ext cx="3278" cy="4966"/>
            </a:xfrm>
            <a:custGeom>
              <a:avLst/>
              <a:gdLst/>
              <a:ahLst/>
              <a:cxnLst/>
              <a:rect l="l" t="t" r="r" b="b"/>
              <a:pathLst>
                <a:path w="66" h="100" extrusionOk="0">
                  <a:moveTo>
                    <a:pt x="0" y="99"/>
                  </a:moveTo>
                  <a:cubicBezTo>
                    <a:pt x="17" y="50"/>
                    <a:pt x="33" y="33"/>
                    <a:pt x="66" y="1"/>
                  </a:cubicBezTo>
                  <a:cubicBezTo>
                    <a:pt x="33" y="33"/>
                    <a:pt x="17" y="50"/>
                    <a:pt x="0" y="99"/>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405296" y="3852370"/>
              <a:ext cx="4917" cy="7400"/>
            </a:xfrm>
            <a:custGeom>
              <a:avLst/>
              <a:gdLst/>
              <a:ahLst/>
              <a:cxnLst/>
              <a:rect l="l" t="t" r="r" b="b"/>
              <a:pathLst>
                <a:path w="99" h="149" extrusionOk="0">
                  <a:moveTo>
                    <a:pt x="99" y="1"/>
                  </a:moveTo>
                  <a:lnTo>
                    <a:pt x="99" y="1"/>
                  </a:lnTo>
                  <a:cubicBezTo>
                    <a:pt x="66" y="50"/>
                    <a:pt x="49" y="99"/>
                    <a:pt x="0" y="148"/>
                  </a:cubicBezTo>
                  <a:cubicBezTo>
                    <a:pt x="49" y="99"/>
                    <a:pt x="66" y="66"/>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4052302" y="4413708"/>
              <a:ext cx="13111" cy="18027"/>
            </a:xfrm>
            <a:custGeom>
              <a:avLst/>
              <a:gdLst/>
              <a:ahLst/>
              <a:cxnLst/>
              <a:rect l="l" t="t" r="r" b="b"/>
              <a:pathLst>
                <a:path w="264" h="363" extrusionOk="0">
                  <a:moveTo>
                    <a:pt x="263" y="1"/>
                  </a:moveTo>
                  <a:cubicBezTo>
                    <a:pt x="181" y="116"/>
                    <a:pt x="99" y="247"/>
                    <a:pt x="0" y="362"/>
                  </a:cubicBezTo>
                  <a:cubicBezTo>
                    <a:pt x="99" y="247"/>
                    <a:pt x="181" y="116"/>
                    <a:pt x="26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4138765" y="4267650"/>
              <a:ext cx="5761" cy="14750"/>
            </a:xfrm>
            <a:custGeom>
              <a:avLst/>
              <a:gdLst/>
              <a:ahLst/>
              <a:cxnLst/>
              <a:rect l="l" t="t" r="r" b="b"/>
              <a:pathLst>
                <a:path w="116" h="297" extrusionOk="0">
                  <a:moveTo>
                    <a:pt x="116" y="1"/>
                  </a:moveTo>
                  <a:lnTo>
                    <a:pt x="116" y="1"/>
                  </a:lnTo>
                  <a:cubicBezTo>
                    <a:pt x="83" y="83"/>
                    <a:pt x="33" y="182"/>
                    <a:pt x="1" y="297"/>
                  </a:cubicBezTo>
                  <a:cubicBezTo>
                    <a:pt x="33" y="214"/>
                    <a:pt x="83" y="99"/>
                    <a:pt x="11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4095509" y="4353368"/>
              <a:ext cx="7400" cy="12267"/>
            </a:xfrm>
            <a:custGeom>
              <a:avLst/>
              <a:gdLst/>
              <a:ahLst/>
              <a:cxnLst/>
              <a:rect l="l" t="t" r="r" b="b"/>
              <a:pathLst>
                <a:path w="149" h="247" extrusionOk="0">
                  <a:moveTo>
                    <a:pt x="149" y="0"/>
                  </a:moveTo>
                  <a:lnTo>
                    <a:pt x="149" y="0"/>
                  </a:lnTo>
                  <a:cubicBezTo>
                    <a:pt x="116" y="82"/>
                    <a:pt x="50" y="164"/>
                    <a:pt x="1" y="246"/>
                  </a:cubicBezTo>
                  <a:cubicBezTo>
                    <a:pt x="67" y="164"/>
                    <a:pt x="116" y="82"/>
                    <a:pt x="14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3685145" y="3679395"/>
              <a:ext cx="8194" cy="1689"/>
            </a:xfrm>
            <a:custGeom>
              <a:avLst/>
              <a:gdLst/>
              <a:ahLst/>
              <a:cxnLst/>
              <a:rect l="l" t="t" r="r" b="b"/>
              <a:pathLst>
                <a:path w="165" h="34" extrusionOk="0">
                  <a:moveTo>
                    <a:pt x="164" y="1"/>
                  </a:moveTo>
                  <a:lnTo>
                    <a:pt x="164" y="1"/>
                  </a:lnTo>
                  <a:cubicBezTo>
                    <a:pt x="99" y="17"/>
                    <a:pt x="49" y="17"/>
                    <a:pt x="0" y="33"/>
                  </a:cubicBezTo>
                  <a:cubicBezTo>
                    <a:pt x="49" y="17"/>
                    <a:pt x="115" y="17"/>
                    <a:pt x="16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4119992" y="4303556"/>
              <a:ext cx="9833" cy="18027"/>
            </a:xfrm>
            <a:custGeom>
              <a:avLst/>
              <a:gdLst/>
              <a:ahLst/>
              <a:cxnLst/>
              <a:rect l="l" t="t" r="r" b="b"/>
              <a:pathLst>
                <a:path w="198" h="363" extrusionOk="0">
                  <a:moveTo>
                    <a:pt x="198" y="1"/>
                  </a:moveTo>
                  <a:lnTo>
                    <a:pt x="1" y="362"/>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4074303" y="4384357"/>
              <a:ext cx="10677" cy="14700"/>
            </a:xfrm>
            <a:custGeom>
              <a:avLst/>
              <a:gdLst/>
              <a:ahLst/>
              <a:cxnLst/>
              <a:rect l="l" t="t" r="r" b="b"/>
              <a:pathLst>
                <a:path w="215" h="296" extrusionOk="0">
                  <a:moveTo>
                    <a:pt x="214" y="0"/>
                  </a:moveTo>
                  <a:cubicBezTo>
                    <a:pt x="149" y="99"/>
                    <a:pt x="83" y="197"/>
                    <a:pt x="1" y="296"/>
                  </a:cubicBezTo>
                  <a:cubicBezTo>
                    <a:pt x="83" y="197"/>
                    <a:pt x="149" y="99"/>
                    <a:pt x="21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960078" y="4439830"/>
              <a:ext cx="86562" cy="105285"/>
            </a:xfrm>
            <a:custGeom>
              <a:avLst/>
              <a:gdLst/>
              <a:ahLst/>
              <a:cxnLst/>
              <a:rect l="l" t="t" r="r" b="b"/>
              <a:pathLst>
                <a:path w="1743" h="2120" extrusionOk="0">
                  <a:moveTo>
                    <a:pt x="1742" y="0"/>
                  </a:moveTo>
                  <a:cubicBezTo>
                    <a:pt x="1233" y="707"/>
                    <a:pt x="658" y="1413"/>
                    <a:pt x="1" y="2120"/>
                  </a:cubicBezTo>
                  <a:cubicBezTo>
                    <a:pt x="658" y="1413"/>
                    <a:pt x="1233" y="723"/>
                    <a:pt x="1742"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3565210" y="4153425"/>
              <a:ext cx="6555" cy="2533"/>
            </a:xfrm>
            <a:custGeom>
              <a:avLst/>
              <a:gdLst/>
              <a:ahLst/>
              <a:cxnLst/>
              <a:rect l="l" t="t" r="r" b="b"/>
              <a:pathLst>
                <a:path w="132" h="51" extrusionOk="0">
                  <a:moveTo>
                    <a:pt x="132" y="1"/>
                  </a:moveTo>
                  <a:cubicBezTo>
                    <a:pt x="82" y="17"/>
                    <a:pt x="49" y="17"/>
                    <a:pt x="0" y="50"/>
                  </a:cubicBezTo>
                  <a:cubicBezTo>
                    <a:pt x="49" y="17"/>
                    <a:pt x="82" y="17"/>
                    <a:pt x="13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4131415" y="4284833"/>
              <a:ext cx="6605" cy="14700"/>
            </a:xfrm>
            <a:custGeom>
              <a:avLst/>
              <a:gdLst/>
              <a:ahLst/>
              <a:cxnLst/>
              <a:rect l="l" t="t" r="r" b="b"/>
              <a:pathLst>
                <a:path w="133" h="296" extrusionOk="0">
                  <a:moveTo>
                    <a:pt x="132" y="0"/>
                  </a:moveTo>
                  <a:cubicBezTo>
                    <a:pt x="83" y="115"/>
                    <a:pt x="50" y="197"/>
                    <a:pt x="1" y="296"/>
                  </a:cubicBezTo>
                  <a:cubicBezTo>
                    <a:pt x="50" y="213"/>
                    <a:pt x="83" y="115"/>
                    <a:pt x="132"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3773247" y="3671449"/>
              <a:ext cx="12267" cy="646"/>
            </a:xfrm>
            <a:custGeom>
              <a:avLst/>
              <a:gdLst/>
              <a:ahLst/>
              <a:cxnLst/>
              <a:rect l="l" t="t" r="r" b="b"/>
              <a:pathLst>
                <a:path w="247" h="13" extrusionOk="0">
                  <a:moveTo>
                    <a:pt x="124" y="0"/>
                  </a:moveTo>
                  <a:cubicBezTo>
                    <a:pt x="83" y="0"/>
                    <a:pt x="42" y="5"/>
                    <a:pt x="1" y="13"/>
                  </a:cubicBezTo>
                  <a:lnTo>
                    <a:pt x="247" y="13"/>
                  </a:lnTo>
                  <a:cubicBezTo>
                    <a:pt x="206" y="5"/>
                    <a:pt x="165" y="0"/>
                    <a:pt x="12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4146115" y="4249722"/>
              <a:ext cx="5761" cy="14750"/>
            </a:xfrm>
            <a:custGeom>
              <a:avLst/>
              <a:gdLst/>
              <a:ahLst/>
              <a:cxnLst/>
              <a:rect l="l" t="t" r="r" b="b"/>
              <a:pathLst>
                <a:path w="116" h="297" extrusionOk="0">
                  <a:moveTo>
                    <a:pt x="115" y="0"/>
                  </a:moveTo>
                  <a:lnTo>
                    <a:pt x="0" y="296"/>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797731" y="3672045"/>
              <a:ext cx="14750" cy="894"/>
            </a:xfrm>
            <a:custGeom>
              <a:avLst/>
              <a:gdLst/>
              <a:ahLst/>
              <a:cxnLst/>
              <a:rect l="l" t="t" r="r" b="b"/>
              <a:pathLst>
                <a:path w="297" h="18" extrusionOk="0">
                  <a:moveTo>
                    <a:pt x="1" y="1"/>
                  </a:moveTo>
                  <a:lnTo>
                    <a:pt x="1" y="1"/>
                  </a:lnTo>
                  <a:cubicBezTo>
                    <a:pt x="115" y="1"/>
                    <a:pt x="198" y="1"/>
                    <a:pt x="296" y="17"/>
                  </a:cubicBezTo>
                  <a:cubicBezTo>
                    <a:pt x="214" y="1"/>
                    <a:pt x="115"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3747124" y="3672045"/>
              <a:ext cx="9833" cy="894"/>
            </a:xfrm>
            <a:custGeom>
              <a:avLst/>
              <a:gdLst/>
              <a:ahLst/>
              <a:cxnLst/>
              <a:rect l="l" t="t" r="r" b="b"/>
              <a:pathLst>
                <a:path w="198" h="18" extrusionOk="0">
                  <a:moveTo>
                    <a:pt x="198" y="1"/>
                  </a:moveTo>
                  <a:cubicBezTo>
                    <a:pt x="149" y="1"/>
                    <a:pt x="83" y="1"/>
                    <a:pt x="1" y="17"/>
                  </a:cubicBezTo>
                  <a:cubicBezTo>
                    <a:pt x="50" y="17"/>
                    <a:pt x="116" y="17"/>
                    <a:pt x="198"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4151826" y="4230949"/>
              <a:ext cx="4966" cy="16389"/>
            </a:xfrm>
            <a:custGeom>
              <a:avLst/>
              <a:gdLst/>
              <a:ahLst/>
              <a:cxnLst/>
              <a:rect l="l" t="t" r="r" b="b"/>
              <a:pathLst>
                <a:path w="100" h="330" extrusionOk="0">
                  <a:moveTo>
                    <a:pt x="99" y="1"/>
                  </a:moveTo>
                  <a:lnTo>
                    <a:pt x="99" y="1"/>
                  </a:lnTo>
                  <a:cubicBezTo>
                    <a:pt x="66" y="99"/>
                    <a:pt x="50" y="231"/>
                    <a:pt x="0" y="329"/>
                  </a:cubicBezTo>
                  <a:cubicBezTo>
                    <a:pt x="50" y="231"/>
                    <a:pt x="83" y="99"/>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3817298" y="3672889"/>
              <a:ext cx="60439" cy="9833"/>
            </a:xfrm>
            <a:custGeom>
              <a:avLst/>
              <a:gdLst/>
              <a:ahLst/>
              <a:cxnLst/>
              <a:rect l="l" t="t" r="r" b="b"/>
              <a:pathLst>
                <a:path w="1217" h="198" extrusionOk="0">
                  <a:moveTo>
                    <a:pt x="1" y="0"/>
                  </a:moveTo>
                  <a:cubicBezTo>
                    <a:pt x="411" y="49"/>
                    <a:pt x="822" y="115"/>
                    <a:pt x="1216" y="197"/>
                  </a:cubicBezTo>
                  <a:cubicBezTo>
                    <a:pt x="822" y="115"/>
                    <a:pt x="411" y="49"/>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4158332" y="4213021"/>
              <a:ext cx="4966" cy="17183"/>
            </a:xfrm>
            <a:custGeom>
              <a:avLst/>
              <a:gdLst/>
              <a:ahLst/>
              <a:cxnLst/>
              <a:rect l="l" t="t" r="r" b="b"/>
              <a:pathLst>
                <a:path w="100" h="346" extrusionOk="0">
                  <a:moveTo>
                    <a:pt x="99" y="0"/>
                  </a:moveTo>
                  <a:lnTo>
                    <a:pt x="99" y="0"/>
                  </a:lnTo>
                  <a:cubicBezTo>
                    <a:pt x="50" y="115"/>
                    <a:pt x="17" y="214"/>
                    <a:pt x="1" y="345"/>
                  </a:cubicBezTo>
                  <a:cubicBezTo>
                    <a:pt x="34" y="214"/>
                    <a:pt x="50" y="115"/>
                    <a:pt x="9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3616611" y="4119158"/>
              <a:ext cx="3278" cy="2533"/>
            </a:xfrm>
            <a:custGeom>
              <a:avLst/>
              <a:gdLst/>
              <a:ahLst/>
              <a:cxnLst/>
              <a:rect l="l" t="t" r="r" b="b"/>
              <a:pathLst>
                <a:path w="66" h="51" extrusionOk="0">
                  <a:moveTo>
                    <a:pt x="66" y="1"/>
                  </a:moveTo>
                  <a:lnTo>
                    <a:pt x="0" y="50"/>
                  </a:lnTo>
                  <a:cubicBezTo>
                    <a:pt x="33" y="34"/>
                    <a:pt x="66" y="17"/>
                    <a:pt x="6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a:off x="3572560" y="4150197"/>
              <a:ext cx="6555" cy="2483"/>
            </a:xfrm>
            <a:custGeom>
              <a:avLst/>
              <a:gdLst/>
              <a:ahLst/>
              <a:cxnLst/>
              <a:rect l="l" t="t" r="r" b="b"/>
              <a:pathLst>
                <a:path w="132" h="50" extrusionOk="0">
                  <a:moveTo>
                    <a:pt x="131" y="0"/>
                  </a:moveTo>
                  <a:cubicBezTo>
                    <a:pt x="82" y="33"/>
                    <a:pt x="49" y="49"/>
                    <a:pt x="0" y="49"/>
                  </a:cubicBezTo>
                  <a:cubicBezTo>
                    <a:pt x="49" y="49"/>
                    <a:pt x="82" y="33"/>
                    <a:pt x="13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3408524" y="4708258"/>
              <a:ext cx="1689" cy="14750"/>
            </a:xfrm>
            <a:custGeom>
              <a:avLst/>
              <a:gdLst/>
              <a:ahLst/>
              <a:cxnLst/>
              <a:rect l="l" t="t" r="r" b="b"/>
              <a:pathLst>
                <a:path w="34" h="297" extrusionOk="0">
                  <a:moveTo>
                    <a:pt x="1" y="296"/>
                  </a:moveTo>
                  <a:cubicBezTo>
                    <a:pt x="1" y="181"/>
                    <a:pt x="17" y="99"/>
                    <a:pt x="34" y="0"/>
                  </a:cubicBezTo>
                  <a:cubicBezTo>
                    <a:pt x="17" y="99"/>
                    <a:pt x="1" y="181"/>
                    <a:pt x="1"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a:off x="3408524" y="4724547"/>
              <a:ext cx="50" cy="14750"/>
            </a:xfrm>
            <a:custGeom>
              <a:avLst/>
              <a:gdLst/>
              <a:ahLst/>
              <a:cxnLst/>
              <a:rect l="l" t="t" r="r" b="b"/>
              <a:pathLst>
                <a:path w="1" h="297" extrusionOk="0">
                  <a:moveTo>
                    <a:pt x="1" y="297"/>
                  </a:move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a:off x="3446069" y="4631578"/>
              <a:ext cx="9039" cy="8194"/>
            </a:xfrm>
            <a:custGeom>
              <a:avLst/>
              <a:gdLst/>
              <a:ahLst/>
              <a:cxnLst/>
              <a:rect l="l" t="t" r="r" b="b"/>
              <a:pathLst>
                <a:path w="182" h="165" extrusionOk="0">
                  <a:moveTo>
                    <a:pt x="1" y="164"/>
                  </a:moveTo>
                  <a:cubicBezTo>
                    <a:pt x="66" y="115"/>
                    <a:pt x="132" y="66"/>
                    <a:pt x="181" y="0"/>
                  </a:cubicBezTo>
                  <a:cubicBezTo>
                    <a:pt x="132" y="66"/>
                    <a:pt x="66" y="115"/>
                    <a:pt x="1" y="164"/>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3604344" y="4474098"/>
              <a:ext cx="24533" cy="25328"/>
            </a:xfrm>
            <a:custGeom>
              <a:avLst/>
              <a:gdLst/>
              <a:ahLst/>
              <a:cxnLst/>
              <a:rect l="l" t="t" r="r" b="b"/>
              <a:pathLst>
                <a:path w="494" h="510" extrusionOk="0">
                  <a:moveTo>
                    <a:pt x="494" y="0"/>
                  </a:moveTo>
                  <a:lnTo>
                    <a:pt x="494" y="0"/>
                  </a:lnTo>
                  <a:cubicBezTo>
                    <a:pt x="329" y="165"/>
                    <a:pt x="165" y="312"/>
                    <a:pt x="1" y="510"/>
                  </a:cubicBezTo>
                  <a:cubicBezTo>
                    <a:pt x="165" y="345"/>
                    <a:pt x="329" y="181"/>
                    <a:pt x="49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3414235" y="4639723"/>
              <a:ext cx="32678" cy="52245"/>
            </a:xfrm>
            <a:custGeom>
              <a:avLst/>
              <a:gdLst/>
              <a:ahLst/>
              <a:cxnLst/>
              <a:rect l="l" t="t" r="r" b="b"/>
              <a:pathLst>
                <a:path w="658" h="1052" extrusionOk="0">
                  <a:moveTo>
                    <a:pt x="658" y="0"/>
                  </a:moveTo>
                  <a:cubicBezTo>
                    <a:pt x="329" y="296"/>
                    <a:pt x="132" y="658"/>
                    <a:pt x="1" y="1052"/>
                  </a:cubicBezTo>
                  <a:cubicBezTo>
                    <a:pt x="132" y="658"/>
                    <a:pt x="362" y="296"/>
                    <a:pt x="658"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4297884" y="4625867"/>
              <a:ext cx="4122" cy="12267"/>
            </a:xfrm>
            <a:custGeom>
              <a:avLst/>
              <a:gdLst/>
              <a:ahLst/>
              <a:cxnLst/>
              <a:rect l="l" t="t" r="r" b="b"/>
              <a:pathLst>
                <a:path w="83" h="247" extrusionOk="0">
                  <a:moveTo>
                    <a:pt x="0" y="0"/>
                  </a:moveTo>
                  <a:lnTo>
                    <a:pt x="0" y="0"/>
                  </a:lnTo>
                  <a:cubicBezTo>
                    <a:pt x="17" y="82"/>
                    <a:pt x="33" y="164"/>
                    <a:pt x="82" y="247"/>
                  </a:cubicBezTo>
                  <a:cubicBezTo>
                    <a:pt x="50" y="164"/>
                    <a:pt x="17" y="82"/>
                    <a:pt x="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4234217" y="4560561"/>
              <a:ext cx="4122" cy="894"/>
            </a:xfrm>
            <a:custGeom>
              <a:avLst/>
              <a:gdLst/>
              <a:ahLst/>
              <a:cxnLst/>
              <a:rect l="l" t="t" r="r" b="b"/>
              <a:pathLst>
                <a:path w="83" h="18" extrusionOk="0">
                  <a:moveTo>
                    <a:pt x="1" y="1"/>
                  </a:moveTo>
                  <a:cubicBezTo>
                    <a:pt x="34" y="17"/>
                    <a:pt x="50" y="17"/>
                    <a:pt x="83" y="17"/>
                  </a:cubicBezTo>
                  <a:cubicBezTo>
                    <a:pt x="67" y="17"/>
                    <a:pt x="34"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3"/>
            <p:cNvSpPr/>
            <p:nvPr/>
          </p:nvSpPr>
          <p:spPr>
            <a:xfrm>
              <a:off x="4195877" y="4553211"/>
              <a:ext cx="4122" cy="50"/>
            </a:xfrm>
            <a:custGeom>
              <a:avLst/>
              <a:gdLst/>
              <a:ahLst/>
              <a:cxnLst/>
              <a:rect l="l" t="t" r="r" b="b"/>
              <a:pathLst>
                <a:path w="83" h="1" extrusionOk="0">
                  <a:moveTo>
                    <a:pt x="1" y="1"/>
                  </a:moveTo>
                  <a:lnTo>
                    <a:pt x="83"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4205661" y="4553211"/>
              <a:ext cx="4122" cy="894"/>
            </a:xfrm>
            <a:custGeom>
              <a:avLst/>
              <a:gdLst/>
              <a:ahLst/>
              <a:cxnLst/>
              <a:rect l="l" t="t" r="r" b="b"/>
              <a:pathLst>
                <a:path w="83" h="18" extrusionOk="0">
                  <a:moveTo>
                    <a:pt x="1" y="1"/>
                  </a:moveTo>
                  <a:cubicBezTo>
                    <a:pt x="34" y="1"/>
                    <a:pt x="66" y="17"/>
                    <a:pt x="83" y="17"/>
                  </a:cubicBezTo>
                  <a:cubicBezTo>
                    <a:pt x="66" y="1"/>
                    <a:pt x="34"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4186888" y="4553211"/>
              <a:ext cx="2533" cy="50"/>
            </a:xfrm>
            <a:custGeom>
              <a:avLst/>
              <a:gdLst/>
              <a:ahLst/>
              <a:cxnLst/>
              <a:rect l="l" t="t" r="r" b="b"/>
              <a:pathLst>
                <a:path w="51" h="1" extrusionOk="0">
                  <a:moveTo>
                    <a:pt x="1" y="1"/>
                  </a:moveTo>
                  <a:lnTo>
                    <a:pt x="50"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4215444" y="4555694"/>
              <a:ext cx="4172" cy="844"/>
            </a:xfrm>
            <a:custGeom>
              <a:avLst/>
              <a:gdLst/>
              <a:ahLst/>
              <a:cxnLst/>
              <a:rect l="l" t="t" r="r" b="b"/>
              <a:pathLst>
                <a:path w="84" h="17" extrusionOk="0">
                  <a:moveTo>
                    <a:pt x="1" y="0"/>
                  </a:moveTo>
                  <a:cubicBezTo>
                    <a:pt x="17" y="0"/>
                    <a:pt x="50" y="17"/>
                    <a:pt x="83" y="17"/>
                  </a:cubicBezTo>
                  <a:cubicBezTo>
                    <a:pt x="50" y="0"/>
                    <a:pt x="34" y="0"/>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3645167" y="4448819"/>
              <a:ext cx="5761" cy="7350"/>
            </a:xfrm>
            <a:custGeom>
              <a:avLst/>
              <a:gdLst/>
              <a:ahLst/>
              <a:cxnLst/>
              <a:rect l="l" t="t" r="r" b="b"/>
              <a:pathLst>
                <a:path w="116" h="148" extrusionOk="0">
                  <a:moveTo>
                    <a:pt x="0" y="148"/>
                  </a:moveTo>
                  <a:cubicBezTo>
                    <a:pt x="33" y="115"/>
                    <a:pt x="82" y="49"/>
                    <a:pt x="115" y="0"/>
                  </a:cubicBezTo>
                  <a:cubicBezTo>
                    <a:pt x="82" y="49"/>
                    <a:pt x="33" y="115"/>
                    <a:pt x="0" y="148"/>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4261183" y="4576105"/>
              <a:ext cx="12267" cy="9833"/>
            </a:xfrm>
            <a:custGeom>
              <a:avLst/>
              <a:gdLst/>
              <a:ahLst/>
              <a:cxnLst/>
              <a:rect l="l" t="t" r="r" b="b"/>
              <a:pathLst>
                <a:path w="247" h="198" extrusionOk="0">
                  <a:moveTo>
                    <a:pt x="0" y="0"/>
                  </a:moveTo>
                  <a:lnTo>
                    <a:pt x="0" y="0"/>
                  </a:lnTo>
                  <a:cubicBezTo>
                    <a:pt x="82" y="49"/>
                    <a:pt x="164" y="131"/>
                    <a:pt x="246" y="197"/>
                  </a:cubicBezTo>
                  <a:cubicBezTo>
                    <a:pt x="164" y="115"/>
                    <a:pt x="82" y="49"/>
                    <a:pt x="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p:nvPr/>
          </p:nvSpPr>
          <p:spPr>
            <a:xfrm>
              <a:off x="4224433" y="4557333"/>
              <a:ext cx="4122" cy="844"/>
            </a:xfrm>
            <a:custGeom>
              <a:avLst/>
              <a:gdLst/>
              <a:ahLst/>
              <a:cxnLst/>
              <a:rect l="l" t="t" r="r" b="b"/>
              <a:pathLst>
                <a:path w="83" h="17" extrusionOk="0">
                  <a:moveTo>
                    <a:pt x="1" y="0"/>
                  </a:moveTo>
                  <a:cubicBezTo>
                    <a:pt x="17" y="0"/>
                    <a:pt x="66" y="17"/>
                    <a:pt x="83" y="17"/>
                  </a:cubicBezTo>
                  <a:cubicBezTo>
                    <a:pt x="66" y="17"/>
                    <a:pt x="33" y="0"/>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a:off x="3410163" y="4692763"/>
              <a:ext cx="3327" cy="14700"/>
            </a:xfrm>
            <a:custGeom>
              <a:avLst/>
              <a:gdLst/>
              <a:ahLst/>
              <a:cxnLst/>
              <a:rect l="l" t="t" r="r" b="b"/>
              <a:pathLst>
                <a:path w="67" h="296" extrusionOk="0">
                  <a:moveTo>
                    <a:pt x="1" y="296"/>
                  </a:moveTo>
                  <a:cubicBezTo>
                    <a:pt x="34" y="197"/>
                    <a:pt x="50" y="115"/>
                    <a:pt x="66" y="0"/>
                  </a:cubicBezTo>
                  <a:cubicBezTo>
                    <a:pt x="50" y="115"/>
                    <a:pt x="34" y="197"/>
                    <a:pt x="1"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4163249" y="4144486"/>
              <a:ext cx="13111" cy="68584"/>
            </a:xfrm>
            <a:custGeom>
              <a:avLst/>
              <a:gdLst/>
              <a:ahLst/>
              <a:cxnLst/>
              <a:rect l="l" t="t" r="r" b="b"/>
              <a:pathLst>
                <a:path w="264" h="1381" extrusionOk="0">
                  <a:moveTo>
                    <a:pt x="263" y="0"/>
                  </a:moveTo>
                  <a:cubicBezTo>
                    <a:pt x="225" y="257"/>
                    <a:pt x="182" y="524"/>
                    <a:pt x="130" y="794"/>
                  </a:cubicBezTo>
                  <a:lnTo>
                    <a:pt x="130" y="794"/>
                  </a:lnTo>
                  <a:cubicBezTo>
                    <a:pt x="140" y="748"/>
                    <a:pt x="152" y="702"/>
                    <a:pt x="165" y="657"/>
                  </a:cubicBezTo>
                  <a:cubicBezTo>
                    <a:pt x="198" y="427"/>
                    <a:pt x="247" y="230"/>
                    <a:pt x="263" y="0"/>
                  </a:cubicBezTo>
                  <a:close/>
                  <a:moveTo>
                    <a:pt x="130" y="794"/>
                  </a:moveTo>
                  <a:cubicBezTo>
                    <a:pt x="98" y="927"/>
                    <a:pt x="73" y="1064"/>
                    <a:pt x="43" y="1203"/>
                  </a:cubicBezTo>
                  <a:lnTo>
                    <a:pt x="43" y="1203"/>
                  </a:lnTo>
                  <a:cubicBezTo>
                    <a:pt x="74" y="1067"/>
                    <a:pt x="103" y="930"/>
                    <a:pt x="130" y="794"/>
                  </a:cubicBezTo>
                  <a:close/>
                  <a:moveTo>
                    <a:pt x="43" y="1203"/>
                  </a:moveTo>
                  <a:cubicBezTo>
                    <a:pt x="29" y="1262"/>
                    <a:pt x="15" y="1321"/>
                    <a:pt x="0" y="1380"/>
                  </a:cubicBezTo>
                  <a:cubicBezTo>
                    <a:pt x="16" y="1321"/>
                    <a:pt x="30" y="1262"/>
                    <a:pt x="43" y="1203"/>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3612538" y="4124075"/>
              <a:ext cx="3278" cy="2632"/>
            </a:xfrm>
            <a:custGeom>
              <a:avLst/>
              <a:gdLst/>
              <a:ahLst/>
              <a:cxnLst/>
              <a:rect l="l" t="t" r="r" b="b"/>
              <a:pathLst>
                <a:path w="66" h="53" extrusionOk="0">
                  <a:moveTo>
                    <a:pt x="66" y="0"/>
                  </a:moveTo>
                  <a:cubicBezTo>
                    <a:pt x="58" y="4"/>
                    <a:pt x="52" y="9"/>
                    <a:pt x="46" y="15"/>
                  </a:cubicBezTo>
                  <a:lnTo>
                    <a:pt x="46" y="15"/>
                  </a:lnTo>
                  <a:lnTo>
                    <a:pt x="66" y="0"/>
                  </a:lnTo>
                  <a:close/>
                  <a:moveTo>
                    <a:pt x="46" y="15"/>
                  </a:moveTo>
                  <a:lnTo>
                    <a:pt x="0" y="50"/>
                  </a:lnTo>
                  <a:cubicBezTo>
                    <a:pt x="2" y="52"/>
                    <a:pt x="5" y="53"/>
                    <a:pt x="7" y="53"/>
                  </a:cubicBezTo>
                  <a:cubicBezTo>
                    <a:pt x="18" y="53"/>
                    <a:pt x="29" y="32"/>
                    <a:pt x="46" y="15"/>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3600272" y="4135497"/>
              <a:ext cx="4122" cy="2483"/>
            </a:xfrm>
            <a:custGeom>
              <a:avLst/>
              <a:gdLst/>
              <a:ahLst/>
              <a:cxnLst/>
              <a:rect l="l" t="t" r="r" b="b"/>
              <a:pathLst>
                <a:path w="83" h="50" extrusionOk="0">
                  <a:moveTo>
                    <a:pt x="83" y="0"/>
                  </a:moveTo>
                  <a:cubicBezTo>
                    <a:pt x="66" y="17"/>
                    <a:pt x="17" y="33"/>
                    <a:pt x="1" y="50"/>
                  </a:cubicBezTo>
                  <a:cubicBezTo>
                    <a:pt x="17" y="33"/>
                    <a:pt x="66" y="17"/>
                    <a:pt x="83"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3605983" y="4129786"/>
              <a:ext cx="3327" cy="3327"/>
            </a:xfrm>
            <a:custGeom>
              <a:avLst/>
              <a:gdLst/>
              <a:ahLst/>
              <a:cxnLst/>
              <a:rect l="l" t="t" r="r" b="b"/>
              <a:pathLst>
                <a:path w="67" h="67" extrusionOk="0">
                  <a:moveTo>
                    <a:pt x="66" y="0"/>
                  </a:moveTo>
                  <a:lnTo>
                    <a:pt x="1" y="66"/>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3580705" y="4147714"/>
              <a:ext cx="4917" cy="1689"/>
            </a:xfrm>
            <a:custGeom>
              <a:avLst/>
              <a:gdLst/>
              <a:ahLst/>
              <a:cxnLst/>
              <a:rect l="l" t="t" r="r" b="b"/>
              <a:pathLst>
                <a:path w="99" h="34" extrusionOk="0">
                  <a:moveTo>
                    <a:pt x="99" y="1"/>
                  </a:moveTo>
                  <a:cubicBezTo>
                    <a:pt x="66" y="17"/>
                    <a:pt x="17" y="34"/>
                    <a:pt x="0" y="34"/>
                  </a:cubicBezTo>
                  <a:cubicBezTo>
                    <a:pt x="50" y="34"/>
                    <a:pt x="66" y="17"/>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3587210" y="4142847"/>
              <a:ext cx="4966" cy="3278"/>
            </a:xfrm>
            <a:custGeom>
              <a:avLst/>
              <a:gdLst/>
              <a:ahLst/>
              <a:cxnLst/>
              <a:rect l="l" t="t" r="r" b="b"/>
              <a:pathLst>
                <a:path w="100" h="66" extrusionOk="0">
                  <a:moveTo>
                    <a:pt x="99" y="0"/>
                  </a:moveTo>
                  <a:cubicBezTo>
                    <a:pt x="50" y="33"/>
                    <a:pt x="34" y="50"/>
                    <a:pt x="1" y="66"/>
                  </a:cubicBezTo>
                  <a:cubicBezTo>
                    <a:pt x="34" y="50"/>
                    <a:pt x="50" y="33"/>
                    <a:pt x="9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3593766" y="4139570"/>
              <a:ext cx="4122" cy="2483"/>
            </a:xfrm>
            <a:custGeom>
              <a:avLst/>
              <a:gdLst/>
              <a:ahLst/>
              <a:cxnLst/>
              <a:rect l="l" t="t" r="r" b="b"/>
              <a:pathLst>
                <a:path w="83" h="50" extrusionOk="0">
                  <a:moveTo>
                    <a:pt x="82" y="1"/>
                  </a:moveTo>
                  <a:cubicBezTo>
                    <a:pt x="66" y="17"/>
                    <a:pt x="33" y="33"/>
                    <a:pt x="0" y="50"/>
                  </a:cubicBezTo>
                  <a:cubicBezTo>
                    <a:pt x="33" y="33"/>
                    <a:pt x="66" y="17"/>
                    <a:pt x="8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3755319" y="4311701"/>
              <a:ext cx="8194" cy="11472"/>
            </a:xfrm>
            <a:custGeom>
              <a:avLst/>
              <a:gdLst/>
              <a:ahLst/>
              <a:cxnLst/>
              <a:rect l="l" t="t" r="r" b="b"/>
              <a:pathLst>
                <a:path w="165" h="231" extrusionOk="0">
                  <a:moveTo>
                    <a:pt x="164" y="1"/>
                  </a:moveTo>
                  <a:lnTo>
                    <a:pt x="164" y="1"/>
                  </a:lnTo>
                  <a:cubicBezTo>
                    <a:pt x="99" y="83"/>
                    <a:pt x="66" y="149"/>
                    <a:pt x="0" y="231"/>
                  </a:cubicBezTo>
                  <a:cubicBezTo>
                    <a:pt x="66" y="165"/>
                    <a:pt x="115" y="83"/>
                    <a:pt x="16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3671240" y="4425975"/>
              <a:ext cx="1689" cy="844"/>
            </a:xfrm>
            <a:custGeom>
              <a:avLst/>
              <a:gdLst/>
              <a:ahLst/>
              <a:cxnLst/>
              <a:rect l="l" t="t" r="r" b="b"/>
              <a:pathLst>
                <a:path w="34" h="17" extrusionOk="0">
                  <a:moveTo>
                    <a:pt x="34" y="0"/>
                  </a:moveTo>
                  <a:lnTo>
                    <a:pt x="1" y="16"/>
                  </a:lnTo>
                  <a:cubicBezTo>
                    <a:pt x="34" y="16"/>
                    <a:pt x="34" y="0"/>
                    <a:pt x="3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3"/>
            <p:cNvSpPr/>
            <p:nvPr/>
          </p:nvSpPr>
          <p:spPr>
            <a:xfrm>
              <a:off x="3713701" y="4377007"/>
              <a:ext cx="844" cy="844"/>
            </a:xfrm>
            <a:custGeom>
              <a:avLst/>
              <a:gdLst/>
              <a:ahLst/>
              <a:cxnLst/>
              <a:rect l="l" t="t" r="r" b="b"/>
              <a:pathLst>
                <a:path w="17" h="17" extrusionOk="0">
                  <a:moveTo>
                    <a:pt x="17" y="0"/>
                  </a:moveTo>
                  <a:lnTo>
                    <a:pt x="0" y="17"/>
                  </a:lnTo>
                  <a:cubicBezTo>
                    <a:pt x="17" y="17"/>
                    <a:pt x="17" y="0"/>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3770814" y="4278278"/>
              <a:ext cx="14700" cy="22894"/>
            </a:xfrm>
            <a:custGeom>
              <a:avLst/>
              <a:gdLst/>
              <a:ahLst/>
              <a:cxnLst/>
              <a:rect l="l" t="t" r="r" b="b"/>
              <a:pathLst>
                <a:path w="296" h="461" extrusionOk="0">
                  <a:moveTo>
                    <a:pt x="296" y="0"/>
                  </a:moveTo>
                  <a:lnTo>
                    <a:pt x="296" y="0"/>
                  </a:lnTo>
                  <a:cubicBezTo>
                    <a:pt x="197" y="148"/>
                    <a:pt x="99" y="296"/>
                    <a:pt x="0" y="460"/>
                  </a:cubicBezTo>
                  <a:cubicBezTo>
                    <a:pt x="99" y="329"/>
                    <a:pt x="214" y="148"/>
                    <a:pt x="296"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3"/>
            <p:cNvSpPr/>
            <p:nvPr/>
          </p:nvSpPr>
          <p:spPr>
            <a:xfrm>
              <a:off x="3632106" y="4098796"/>
              <a:ext cx="844" cy="1639"/>
            </a:xfrm>
            <a:custGeom>
              <a:avLst/>
              <a:gdLst/>
              <a:ahLst/>
              <a:cxnLst/>
              <a:rect l="l" t="t" r="r" b="b"/>
              <a:pathLst>
                <a:path w="17" h="33" extrusionOk="0">
                  <a:moveTo>
                    <a:pt x="17" y="0"/>
                  </a:moveTo>
                  <a:cubicBezTo>
                    <a:pt x="0" y="16"/>
                    <a:pt x="0" y="16"/>
                    <a:pt x="0" y="33"/>
                  </a:cubicBezTo>
                  <a:cubicBezTo>
                    <a:pt x="0" y="33"/>
                    <a:pt x="17" y="16"/>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3"/>
            <p:cNvSpPr/>
            <p:nvPr/>
          </p:nvSpPr>
          <p:spPr>
            <a:xfrm>
              <a:off x="3622322" y="4111808"/>
              <a:ext cx="2483" cy="3327"/>
            </a:xfrm>
            <a:custGeom>
              <a:avLst/>
              <a:gdLst/>
              <a:ahLst/>
              <a:cxnLst/>
              <a:rect l="l" t="t" r="r" b="b"/>
              <a:pathLst>
                <a:path w="50" h="67" extrusionOk="0">
                  <a:moveTo>
                    <a:pt x="49" y="1"/>
                  </a:moveTo>
                  <a:cubicBezTo>
                    <a:pt x="33" y="17"/>
                    <a:pt x="0" y="34"/>
                    <a:pt x="0" y="67"/>
                  </a:cubicBezTo>
                  <a:cubicBezTo>
                    <a:pt x="33" y="34"/>
                    <a:pt x="33" y="17"/>
                    <a:pt x="4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3"/>
            <p:cNvSpPr/>
            <p:nvPr/>
          </p:nvSpPr>
          <p:spPr>
            <a:xfrm>
              <a:off x="3626394" y="4105302"/>
              <a:ext cx="2483" cy="3327"/>
            </a:xfrm>
            <a:custGeom>
              <a:avLst/>
              <a:gdLst/>
              <a:ahLst/>
              <a:cxnLst/>
              <a:rect l="l" t="t" r="r" b="b"/>
              <a:pathLst>
                <a:path w="50" h="67" extrusionOk="0">
                  <a:moveTo>
                    <a:pt x="50" y="0"/>
                  </a:moveTo>
                  <a:cubicBezTo>
                    <a:pt x="33" y="33"/>
                    <a:pt x="33" y="50"/>
                    <a:pt x="0" y="66"/>
                  </a:cubicBezTo>
                  <a:cubicBezTo>
                    <a:pt x="33" y="50"/>
                    <a:pt x="33" y="33"/>
                    <a:pt x="5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a:off x="3409368" y="4740091"/>
              <a:ext cx="2483" cy="14700"/>
            </a:xfrm>
            <a:custGeom>
              <a:avLst/>
              <a:gdLst/>
              <a:ahLst/>
              <a:cxnLst/>
              <a:rect l="l" t="t" r="r" b="b"/>
              <a:pathLst>
                <a:path w="50" h="296" extrusionOk="0">
                  <a:moveTo>
                    <a:pt x="50" y="296"/>
                  </a:moveTo>
                  <a:cubicBezTo>
                    <a:pt x="17" y="197"/>
                    <a:pt x="0" y="99"/>
                    <a:pt x="0" y="0"/>
                  </a:cubicBezTo>
                  <a:cubicBezTo>
                    <a:pt x="0" y="99"/>
                    <a:pt x="17" y="197"/>
                    <a:pt x="50"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4008251" y="4554055"/>
              <a:ext cx="168108" cy="26967"/>
            </a:xfrm>
            <a:custGeom>
              <a:avLst/>
              <a:gdLst/>
              <a:ahLst/>
              <a:cxnLst/>
              <a:rect l="l" t="t" r="r" b="b"/>
              <a:pathLst>
                <a:path w="3385" h="543" extrusionOk="0">
                  <a:moveTo>
                    <a:pt x="3384" y="0"/>
                  </a:moveTo>
                  <a:lnTo>
                    <a:pt x="0" y="543"/>
                  </a:lnTo>
                  <a:lnTo>
                    <a:pt x="0" y="543"/>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p:nvPr/>
          </p:nvSpPr>
          <p:spPr>
            <a:xfrm>
              <a:off x="4245639" y="4566272"/>
              <a:ext cx="13111" cy="8244"/>
            </a:xfrm>
            <a:custGeom>
              <a:avLst/>
              <a:gdLst/>
              <a:ahLst/>
              <a:cxnLst/>
              <a:rect l="l" t="t" r="r" b="b"/>
              <a:pathLst>
                <a:path w="264" h="166" extrusionOk="0">
                  <a:moveTo>
                    <a:pt x="1" y="1"/>
                  </a:moveTo>
                  <a:cubicBezTo>
                    <a:pt x="99" y="50"/>
                    <a:pt x="182" y="116"/>
                    <a:pt x="264" y="165"/>
                  </a:cubicBezTo>
                  <a:cubicBezTo>
                    <a:pt x="182" y="99"/>
                    <a:pt x="99" y="50"/>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p:nvPr/>
          </p:nvSpPr>
          <p:spPr>
            <a:xfrm>
              <a:off x="4272606" y="4586683"/>
              <a:ext cx="24484" cy="38389"/>
            </a:xfrm>
            <a:custGeom>
              <a:avLst/>
              <a:gdLst/>
              <a:ahLst/>
              <a:cxnLst/>
              <a:rect l="l" t="t" r="r" b="b"/>
              <a:pathLst>
                <a:path w="493" h="773" extrusionOk="0">
                  <a:moveTo>
                    <a:pt x="0" y="1"/>
                  </a:moveTo>
                  <a:cubicBezTo>
                    <a:pt x="164" y="165"/>
                    <a:pt x="279" y="362"/>
                    <a:pt x="378" y="559"/>
                  </a:cubicBezTo>
                  <a:cubicBezTo>
                    <a:pt x="444" y="625"/>
                    <a:pt x="460" y="707"/>
                    <a:pt x="493" y="773"/>
                  </a:cubicBezTo>
                  <a:cubicBezTo>
                    <a:pt x="378" y="477"/>
                    <a:pt x="214" y="214"/>
                    <a:pt x="0"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a:off x="3411802" y="4754742"/>
              <a:ext cx="21256" cy="100418"/>
            </a:xfrm>
            <a:custGeom>
              <a:avLst/>
              <a:gdLst/>
              <a:ahLst/>
              <a:cxnLst/>
              <a:rect l="l" t="t" r="r" b="b"/>
              <a:pathLst>
                <a:path w="428" h="2022" extrusionOk="0">
                  <a:moveTo>
                    <a:pt x="1" y="1"/>
                  </a:moveTo>
                  <a:lnTo>
                    <a:pt x="99" y="543"/>
                  </a:lnTo>
                  <a:lnTo>
                    <a:pt x="428" y="2022"/>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3694085" y="4401491"/>
              <a:ext cx="50" cy="50"/>
            </a:xfrm>
            <a:custGeom>
              <a:avLst/>
              <a:gdLst/>
              <a:ahLst/>
              <a:cxnLst/>
              <a:rect l="l" t="t" r="r" b="b"/>
              <a:pathLst>
                <a:path w="1" h="1" extrusionOk="0">
                  <a:moveTo>
                    <a:pt x="1" y="0"/>
                  </a:move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a:off x="3421585" y="4153425"/>
              <a:ext cx="114273" cy="4966"/>
            </a:xfrm>
            <a:custGeom>
              <a:avLst/>
              <a:gdLst/>
              <a:ahLst/>
              <a:cxnLst/>
              <a:rect l="l" t="t" r="r" b="b"/>
              <a:pathLst>
                <a:path w="2301" h="100" extrusionOk="0">
                  <a:moveTo>
                    <a:pt x="1" y="1"/>
                  </a:moveTo>
                  <a:lnTo>
                    <a:pt x="346" y="17"/>
                  </a:lnTo>
                  <a:lnTo>
                    <a:pt x="2301" y="99"/>
                  </a:lnTo>
                  <a:lnTo>
                    <a:pt x="2301" y="99"/>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a:off x="3535810" y="4158342"/>
              <a:ext cx="14750" cy="50"/>
            </a:xfrm>
            <a:custGeom>
              <a:avLst/>
              <a:gdLst/>
              <a:ahLst/>
              <a:cxnLst/>
              <a:rect l="l" t="t" r="r" b="b"/>
              <a:pathLst>
                <a:path w="297" h="1" extrusionOk="0">
                  <a:moveTo>
                    <a:pt x="1" y="0"/>
                  </a:moveTo>
                  <a:lnTo>
                    <a:pt x="296" y="0"/>
                  </a:lnTo>
                  <a:lnTo>
                    <a:pt x="149" y="0"/>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3878482" y="3683467"/>
              <a:ext cx="40028" cy="12316"/>
            </a:xfrm>
            <a:custGeom>
              <a:avLst/>
              <a:gdLst/>
              <a:ahLst/>
              <a:cxnLst/>
              <a:rect l="l" t="t" r="r" b="b"/>
              <a:pathLst>
                <a:path w="806" h="248" extrusionOk="0">
                  <a:moveTo>
                    <a:pt x="1" y="1"/>
                  </a:moveTo>
                  <a:cubicBezTo>
                    <a:pt x="264" y="66"/>
                    <a:pt x="543" y="149"/>
                    <a:pt x="806" y="247"/>
                  </a:cubicBezTo>
                  <a:cubicBezTo>
                    <a:pt x="674" y="181"/>
                    <a:pt x="543" y="149"/>
                    <a:pt x="412" y="99"/>
                  </a:cubicBezTo>
                  <a:cubicBezTo>
                    <a:pt x="264" y="50"/>
                    <a:pt x="149" y="34"/>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4175466" y="4137136"/>
              <a:ext cx="894" cy="7400"/>
            </a:xfrm>
            <a:custGeom>
              <a:avLst/>
              <a:gdLst/>
              <a:ahLst/>
              <a:cxnLst/>
              <a:rect l="l" t="t" r="r" b="b"/>
              <a:pathLst>
                <a:path w="18" h="149" extrusionOk="0">
                  <a:moveTo>
                    <a:pt x="17" y="0"/>
                  </a:moveTo>
                  <a:lnTo>
                    <a:pt x="17" y="0"/>
                  </a:lnTo>
                  <a:cubicBezTo>
                    <a:pt x="17" y="50"/>
                    <a:pt x="1" y="99"/>
                    <a:pt x="1" y="148"/>
                  </a:cubicBezTo>
                  <a:cubicBezTo>
                    <a:pt x="17" y="82"/>
                    <a:pt x="17" y="50"/>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4177104" y="4080819"/>
              <a:ext cx="1689" cy="11472"/>
            </a:xfrm>
            <a:custGeom>
              <a:avLst/>
              <a:gdLst/>
              <a:ahLst/>
              <a:cxnLst/>
              <a:rect l="l" t="t" r="r" b="b"/>
              <a:pathLst>
                <a:path w="34" h="231" extrusionOk="0">
                  <a:moveTo>
                    <a:pt x="34" y="1"/>
                  </a:moveTo>
                  <a:cubicBezTo>
                    <a:pt x="1" y="66"/>
                    <a:pt x="34" y="148"/>
                    <a:pt x="34" y="231"/>
                  </a:cubicBezTo>
                  <a:lnTo>
                    <a:pt x="34"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4176310" y="4064529"/>
              <a:ext cx="844" cy="8194"/>
            </a:xfrm>
            <a:custGeom>
              <a:avLst/>
              <a:gdLst/>
              <a:ahLst/>
              <a:cxnLst/>
              <a:rect l="l" t="t" r="r" b="b"/>
              <a:pathLst>
                <a:path w="17" h="165" extrusionOk="0">
                  <a:moveTo>
                    <a:pt x="17" y="164"/>
                  </a:moveTo>
                  <a:cubicBezTo>
                    <a:pt x="17" y="115"/>
                    <a:pt x="17" y="49"/>
                    <a:pt x="0" y="0"/>
                  </a:cubicBezTo>
                  <a:cubicBezTo>
                    <a:pt x="17" y="49"/>
                    <a:pt x="17" y="115"/>
                    <a:pt x="17" y="164"/>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4177104" y="4111808"/>
              <a:ext cx="1689" cy="15594"/>
            </a:xfrm>
            <a:custGeom>
              <a:avLst/>
              <a:gdLst/>
              <a:ahLst/>
              <a:cxnLst/>
              <a:rect l="l" t="t" r="r" b="b"/>
              <a:pathLst>
                <a:path w="34" h="314" extrusionOk="0">
                  <a:moveTo>
                    <a:pt x="34" y="1"/>
                  </a:moveTo>
                  <a:cubicBezTo>
                    <a:pt x="1" y="116"/>
                    <a:pt x="1" y="198"/>
                    <a:pt x="1" y="313"/>
                  </a:cubicBezTo>
                  <a:cubicBezTo>
                    <a:pt x="1" y="198"/>
                    <a:pt x="34" y="99"/>
                    <a:pt x="3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4178743" y="4096313"/>
              <a:ext cx="50" cy="13111"/>
            </a:xfrm>
            <a:custGeom>
              <a:avLst/>
              <a:gdLst/>
              <a:ahLst/>
              <a:cxnLst/>
              <a:rect l="l" t="t" r="r" b="b"/>
              <a:pathLst>
                <a:path w="1" h="264" extrusionOk="0">
                  <a:moveTo>
                    <a:pt x="1" y="1"/>
                  </a:moveTo>
                  <a:lnTo>
                    <a:pt x="1" y="264"/>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a:off x="4176310" y="4128942"/>
              <a:ext cx="844" cy="8244"/>
            </a:xfrm>
            <a:custGeom>
              <a:avLst/>
              <a:gdLst/>
              <a:ahLst/>
              <a:cxnLst/>
              <a:rect l="l" t="t" r="r" b="b"/>
              <a:pathLst>
                <a:path w="17" h="166" extrusionOk="0">
                  <a:moveTo>
                    <a:pt x="17" y="1"/>
                  </a:moveTo>
                  <a:cubicBezTo>
                    <a:pt x="0" y="50"/>
                    <a:pt x="0" y="100"/>
                    <a:pt x="0" y="165"/>
                  </a:cubicBezTo>
                  <a:cubicBezTo>
                    <a:pt x="0" y="100"/>
                    <a:pt x="17" y="67"/>
                    <a:pt x="1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a:off x="3938078" y="4545066"/>
              <a:ext cx="22050" cy="24533"/>
            </a:xfrm>
            <a:custGeom>
              <a:avLst/>
              <a:gdLst/>
              <a:ahLst/>
              <a:cxnLst/>
              <a:rect l="l" t="t" r="r" b="b"/>
              <a:pathLst>
                <a:path w="444" h="494" extrusionOk="0">
                  <a:moveTo>
                    <a:pt x="444" y="1"/>
                  </a:moveTo>
                  <a:cubicBezTo>
                    <a:pt x="296" y="165"/>
                    <a:pt x="132" y="329"/>
                    <a:pt x="0" y="494"/>
                  </a:cubicBezTo>
                  <a:cubicBezTo>
                    <a:pt x="164" y="329"/>
                    <a:pt x="296" y="165"/>
                    <a:pt x="44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3911111" y="4580972"/>
              <a:ext cx="97140" cy="15544"/>
            </a:xfrm>
            <a:custGeom>
              <a:avLst/>
              <a:gdLst/>
              <a:ahLst/>
              <a:cxnLst/>
              <a:rect l="l" t="t" r="r" b="b"/>
              <a:pathLst>
                <a:path w="1956" h="313" extrusionOk="0">
                  <a:moveTo>
                    <a:pt x="1956" y="1"/>
                  </a:moveTo>
                  <a:lnTo>
                    <a:pt x="1956" y="1"/>
                  </a:lnTo>
                  <a:lnTo>
                    <a:pt x="1" y="313"/>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3405296" y="3688384"/>
              <a:ext cx="884439" cy="1234510"/>
            </a:xfrm>
            <a:custGeom>
              <a:avLst/>
              <a:gdLst/>
              <a:ahLst/>
              <a:cxnLst/>
              <a:rect l="l" t="t" r="r" b="b"/>
              <a:pathLst>
                <a:path w="17809" h="24858" extrusionOk="0">
                  <a:moveTo>
                    <a:pt x="9923" y="0"/>
                  </a:moveTo>
                  <a:cubicBezTo>
                    <a:pt x="9167" y="592"/>
                    <a:pt x="8198" y="970"/>
                    <a:pt x="7163" y="970"/>
                  </a:cubicBezTo>
                  <a:cubicBezTo>
                    <a:pt x="6177" y="970"/>
                    <a:pt x="5307" y="641"/>
                    <a:pt x="4567" y="99"/>
                  </a:cubicBezTo>
                  <a:cubicBezTo>
                    <a:pt x="4403" y="148"/>
                    <a:pt x="4239" y="214"/>
                    <a:pt x="4091" y="263"/>
                  </a:cubicBezTo>
                  <a:cubicBezTo>
                    <a:pt x="4042" y="296"/>
                    <a:pt x="4009" y="296"/>
                    <a:pt x="3959" y="312"/>
                  </a:cubicBezTo>
                  <a:cubicBezTo>
                    <a:pt x="3828" y="378"/>
                    <a:pt x="3664" y="427"/>
                    <a:pt x="3516" y="493"/>
                  </a:cubicBezTo>
                  <a:cubicBezTo>
                    <a:pt x="3499" y="510"/>
                    <a:pt x="3450" y="510"/>
                    <a:pt x="3434" y="542"/>
                  </a:cubicBezTo>
                  <a:cubicBezTo>
                    <a:pt x="3286" y="592"/>
                    <a:pt x="3171" y="658"/>
                    <a:pt x="3039" y="740"/>
                  </a:cubicBezTo>
                  <a:cubicBezTo>
                    <a:pt x="3023" y="756"/>
                    <a:pt x="2974" y="756"/>
                    <a:pt x="2957" y="789"/>
                  </a:cubicBezTo>
                  <a:lnTo>
                    <a:pt x="2530" y="1035"/>
                  </a:lnTo>
                  <a:cubicBezTo>
                    <a:pt x="2481" y="1052"/>
                    <a:pt x="2464" y="1068"/>
                    <a:pt x="2432" y="1085"/>
                  </a:cubicBezTo>
                  <a:cubicBezTo>
                    <a:pt x="2284" y="1167"/>
                    <a:pt x="2136" y="1282"/>
                    <a:pt x="1988" y="1380"/>
                  </a:cubicBezTo>
                  <a:cubicBezTo>
                    <a:pt x="1857" y="1479"/>
                    <a:pt x="1725" y="1578"/>
                    <a:pt x="1610" y="1693"/>
                  </a:cubicBezTo>
                  <a:cubicBezTo>
                    <a:pt x="1561" y="1725"/>
                    <a:pt x="1528" y="1775"/>
                    <a:pt x="1462" y="1808"/>
                  </a:cubicBezTo>
                  <a:cubicBezTo>
                    <a:pt x="1380" y="1873"/>
                    <a:pt x="1298" y="1955"/>
                    <a:pt x="1232" y="2021"/>
                  </a:cubicBezTo>
                  <a:cubicBezTo>
                    <a:pt x="1167" y="2054"/>
                    <a:pt x="1134" y="2120"/>
                    <a:pt x="1068" y="2153"/>
                  </a:cubicBezTo>
                  <a:lnTo>
                    <a:pt x="756" y="2465"/>
                  </a:lnTo>
                  <a:cubicBezTo>
                    <a:pt x="1742" y="3286"/>
                    <a:pt x="2366" y="4502"/>
                    <a:pt x="2366" y="5882"/>
                  </a:cubicBezTo>
                  <a:cubicBezTo>
                    <a:pt x="2366" y="7295"/>
                    <a:pt x="1692" y="8560"/>
                    <a:pt x="641" y="9381"/>
                  </a:cubicBezTo>
                  <a:lnTo>
                    <a:pt x="2596" y="9463"/>
                  </a:lnTo>
                  <a:lnTo>
                    <a:pt x="2711" y="9463"/>
                  </a:lnTo>
                  <a:cubicBezTo>
                    <a:pt x="2859" y="7574"/>
                    <a:pt x="4436" y="6095"/>
                    <a:pt x="6342" y="6095"/>
                  </a:cubicBezTo>
                  <a:cubicBezTo>
                    <a:pt x="8362" y="6095"/>
                    <a:pt x="10005" y="7738"/>
                    <a:pt x="10005" y="9759"/>
                  </a:cubicBezTo>
                  <a:cubicBezTo>
                    <a:pt x="10005" y="11714"/>
                    <a:pt x="8461" y="13308"/>
                    <a:pt x="6539" y="13406"/>
                  </a:cubicBezTo>
                  <a:cubicBezTo>
                    <a:pt x="6407" y="13571"/>
                    <a:pt x="6292" y="13718"/>
                    <a:pt x="6161" y="13883"/>
                  </a:cubicBezTo>
                  <a:lnTo>
                    <a:pt x="6144" y="13899"/>
                  </a:lnTo>
                  <a:cubicBezTo>
                    <a:pt x="6013" y="14063"/>
                    <a:pt x="5882" y="14228"/>
                    <a:pt x="5750" y="14376"/>
                  </a:cubicBezTo>
                  <a:cubicBezTo>
                    <a:pt x="7032" y="14967"/>
                    <a:pt x="7902" y="16248"/>
                    <a:pt x="7902" y="17744"/>
                  </a:cubicBezTo>
                  <a:cubicBezTo>
                    <a:pt x="7902" y="19797"/>
                    <a:pt x="6243" y="21456"/>
                    <a:pt x="4189" y="21456"/>
                  </a:cubicBezTo>
                  <a:cubicBezTo>
                    <a:pt x="2645" y="21456"/>
                    <a:pt x="1314" y="20520"/>
                    <a:pt x="756" y="19189"/>
                  </a:cubicBezTo>
                  <a:cubicBezTo>
                    <a:pt x="460" y="19469"/>
                    <a:pt x="230" y="19846"/>
                    <a:pt x="99" y="20224"/>
                  </a:cubicBezTo>
                  <a:lnTo>
                    <a:pt x="99" y="20257"/>
                  </a:lnTo>
                  <a:cubicBezTo>
                    <a:pt x="82" y="20339"/>
                    <a:pt x="66" y="20438"/>
                    <a:pt x="49" y="20536"/>
                  </a:cubicBezTo>
                  <a:lnTo>
                    <a:pt x="49" y="20586"/>
                  </a:lnTo>
                  <a:cubicBezTo>
                    <a:pt x="17" y="20668"/>
                    <a:pt x="17" y="20766"/>
                    <a:pt x="0" y="20865"/>
                  </a:cubicBezTo>
                  <a:lnTo>
                    <a:pt x="0" y="20914"/>
                  </a:lnTo>
                  <a:lnTo>
                    <a:pt x="0" y="21194"/>
                  </a:lnTo>
                  <a:lnTo>
                    <a:pt x="0" y="21210"/>
                  </a:lnTo>
                  <a:cubicBezTo>
                    <a:pt x="0" y="21325"/>
                    <a:pt x="17" y="21424"/>
                    <a:pt x="49" y="21522"/>
                  </a:cubicBezTo>
                  <a:lnTo>
                    <a:pt x="164" y="22064"/>
                  </a:lnTo>
                  <a:cubicBezTo>
                    <a:pt x="1939" y="22163"/>
                    <a:pt x="3417" y="23296"/>
                    <a:pt x="4025" y="24857"/>
                  </a:cubicBezTo>
                  <a:lnTo>
                    <a:pt x="5077" y="24726"/>
                  </a:lnTo>
                  <a:lnTo>
                    <a:pt x="5849" y="24627"/>
                  </a:lnTo>
                  <a:lnTo>
                    <a:pt x="5849" y="24611"/>
                  </a:lnTo>
                  <a:cubicBezTo>
                    <a:pt x="5849" y="22163"/>
                    <a:pt x="7853" y="20175"/>
                    <a:pt x="10285" y="20175"/>
                  </a:cubicBezTo>
                  <a:cubicBezTo>
                    <a:pt x="12371" y="20175"/>
                    <a:pt x="14112" y="21604"/>
                    <a:pt x="14589" y="23510"/>
                  </a:cubicBezTo>
                  <a:lnTo>
                    <a:pt x="14770" y="23494"/>
                  </a:lnTo>
                  <a:lnTo>
                    <a:pt x="15197" y="23428"/>
                  </a:lnTo>
                  <a:cubicBezTo>
                    <a:pt x="15000" y="23001"/>
                    <a:pt x="14868" y="22508"/>
                    <a:pt x="14868" y="21982"/>
                  </a:cubicBezTo>
                  <a:cubicBezTo>
                    <a:pt x="14868" y="20274"/>
                    <a:pt x="16150" y="18861"/>
                    <a:pt x="17809" y="18647"/>
                  </a:cubicBezTo>
                  <a:cubicBezTo>
                    <a:pt x="17710" y="18450"/>
                    <a:pt x="17579" y="18253"/>
                    <a:pt x="17415" y="18089"/>
                  </a:cubicBezTo>
                  <a:lnTo>
                    <a:pt x="17398" y="18072"/>
                  </a:lnTo>
                  <a:cubicBezTo>
                    <a:pt x="17316" y="17990"/>
                    <a:pt x="17250" y="17924"/>
                    <a:pt x="17152" y="17859"/>
                  </a:cubicBezTo>
                  <a:cubicBezTo>
                    <a:pt x="17135" y="17859"/>
                    <a:pt x="17135" y="17842"/>
                    <a:pt x="17103" y="17842"/>
                  </a:cubicBezTo>
                  <a:cubicBezTo>
                    <a:pt x="17020" y="17776"/>
                    <a:pt x="16938" y="17727"/>
                    <a:pt x="16840" y="17678"/>
                  </a:cubicBezTo>
                  <a:cubicBezTo>
                    <a:pt x="16182" y="18220"/>
                    <a:pt x="15279" y="18549"/>
                    <a:pt x="14293" y="18549"/>
                  </a:cubicBezTo>
                  <a:cubicBezTo>
                    <a:pt x="13521" y="18549"/>
                    <a:pt x="12782" y="18335"/>
                    <a:pt x="12125" y="17974"/>
                  </a:cubicBezTo>
                  <a:lnTo>
                    <a:pt x="10170" y="18286"/>
                  </a:lnTo>
                  <a:lnTo>
                    <a:pt x="10695" y="17744"/>
                  </a:lnTo>
                  <a:cubicBezTo>
                    <a:pt x="10860" y="17579"/>
                    <a:pt x="11007" y="17415"/>
                    <a:pt x="11155" y="17251"/>
                  </a:cubicBezTo>
                  <a:cubicBezTo>
                    <a:pt x="10350" y="16446"/>
                    <a:pt x="9841" y="15345"/>
                    <a:pt x="9841" y="14113"/>
                  </a:cubicBezTo>
                  <a:cubicBezTo>
                    <a:pt x="9841" y="11665"/>
                    <a:pt x="11829" y="9677"/>
                    <a:pt x="14277" y="9677"/>
                  </a:cubicBezTo>
                  <a:cubicBezTo>
                    <a:pt x="14671" y="9677"/>
                    <a:pt x="15032" y="9743"/>
                    <a:pt x="15377" y="9825"/>
                  </a:cubicBezTo>
                  <a:cubicBezTo>
                    <a:pt x="15427" y="9595"/>
                    <a:pt x="15460" y="9381"/>
                    <a:pt x="15492" y="9168"/>
                  </a:cubicBezTo>
                  <a:cubicBezTo>
                    <a:pt x="15492" y="9118"/>
                    <a:pt x="15492" y="9053"/>
                    <a:pt x="15509" y="9020"/>
                  </a:cubicBezTo>
                  <a:cubicBezTo>
                    <a:pt x="13537" y="8773"/>
                    <a:pt x="11993" y="7081"/>
                    <a:pt x="11993" y="5028"/>
                  </a:cubicBezTo>
                  <a:cubicBezTo>
                    <a:pt x="11993" y="3878"/>
                    <a:pt x="12486" y="2843"/>
                    <a:pt x="13275" y="2120"/>
                  </a:cubicBezTo>
                  <a:cubicBezTo>
                    <a:pt x="12552" y="1331"/>
                    <a:pt x="11714" y="723"/>
                    <a:pt x="10728" y="296"/>
                  </a:cubicBezTo>
                  <a:cubicBezTo>
                    <a:pt x="10580" y="230"/>
                    <a:pt x="10449" y="181"/>
                    <a:pt x="10317" y="132"/>
                  </a:cubicBezTo>
                  <a:cubicBezTo>
                    <a:pt x="10186" y="82"/>
                    <a:pt x="10038" y="50"/>
                    <a:pt x="9923"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a:off x="3728352" y="3912760"/>
              <a:ext cx="1689" cy="2483"/>
            </a:xfrm>
            <a:custGeom>
              <a:avLst/>
              <a:gdLst/>
              <a:ahLst/>
              <a:cxnLst/>
              <a:rect l="l" t="t" r="r" b="b"/>
              <a:pathLst>
                <a:path w="34" h="50" extrusionOk="0">
                  <a:moveTo>
                    <a:pt x="1" y="0"/>
                  </a:moveTo>
                  <a:lnTo>
                    <a:pt x="1" y="50"/>
                  </a:lnTo>
                  <a:cubicBezTo>
                    <a:pt x="1" y="17"/>
                    <a:pt x="34"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a:off x="3824648" y="3912760"/>
              <a:ext cx="844" cy="3278"/>
            </a:xfrm>
            <a:custGeom>
              <a:avLst/>
              <a:gdLst/>
              <a:ahLst/>
              <a:cxnLst/>
              <a:rect l="l" t="t" r="r" b="b"/>
              <a:pathLst>
                <a:path w="17" h="66" extrusionOk="0">
                  <a:moveTo>
                    <a:pt x="1" y="0"/>
                  </a:moveTo>
                  <a:cubicBezTo>
                    <a:pt x="1" y="17"/>
                    <a:pt x="17" y="50"/>
                    <a:pt x="17" y="66"/>
                  </a:cubicBezTo>
                  <a:cubicBezTo>
                    <a:pt x="17" y="50"/>
                    <a:pt x="17" y="1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p:nvPr/>
          </p:nvSpPr>
          <p:spPr>
            <a:xfrm>
              <a:off x="3729991" y="3909482"/>
              <a:ext cx="894" cy="3327"/>
            </a:xfrm>
            <a:custGeom>
              <a:avLst/>
              <a:gdLst/>
              <a:ahLst/>
              <a:cxnLst/>
              <a:rect l="l" t="t" r="r" b="b"/>
              <a:pathLst>
                <a:path w="18" h="67" extrusionOk="0">
                  <a:moveTo>
                    <a:pt x="17" y="1"/>
                  </a:moveTo>
                  <a:cubicBezTo>
                    <a:pt x="1" y="33"/>
                    <a:pt x="1" y="50"/>
                    <a:pt x="1" y="66"/>
                  </a:cubicBezTo>
                  <a:cubicBezTo>
                    <a:pt x="1" y="50"/>
                    <a:pt x="17" y="33"/>
                    <a:pt x="17"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3"/>
            <p:cNvSpPr/>
            <p:nvPr/>
          </p:nvSpPr>
          <p:spPr>
            <a:xfrm>
              <a:off x="3729991" y="3909482"/>
              <a:ext cx="894" cy="3327"/>
            </a:xfrm>
            <a:custGeom>
              <a:avLst/>
              <a:gdLst/>
              <a:ahLst/>
              <a:cxnLst/>
              <a:rect l="l" t="t" r="r" b="b"/>
              <a:pathLst>
                <a:path w="18" h="67" extrusionOk="0">
                  <a:moveTo>
                    <a:pt x="17" y="1"/>
                  </a:moveTo>
                  <a:cubicBezTo>
                    <a:pt x="1" y="33"/>
                    <a:pt x="1" y="50"/>
                    <a:pt x="1" y="66"/>
                  </a:cubicBezTo>
                  <a:cubicBezTo>
                    <a:pt x="1" y="50"/>
                    <a:pt x="17" y="33"/>
                    <a:pt x="17" y="1"/>
                  </a:cubicBez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p:nvPr/>
          </p:nvSpPr>
          <p:spPr>
            <a:xfrm>
              <a:off x="3728352" y="3915193"/>
              <a:ext cx="50" cy="50"/>
            </a:xfrm>
            <a:custGeom>
              <a:avLst/>
              <a:gdLst/>
              <a:ahLst/>
              <a:cxnLst/>
              <a:rect l="l" t="t" r="r" b="b"/>
              <a:pathLst>
                <a:path w="1" h="1" extrusionOk="0">
                  <a:moveTo>
                    <a:pt x="1" y="1"/>
                  </a:moveTo>
                  <a:lnTo>
                    <a:pt x="1" y="1"/>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3"/>
            <p:cNvSpPr/>
            <p:nvPr/>
          </p:nvSpPr>
          <p:spPr>
            <a:xfrm>
              <a:off x="3728352" y="3915193"/>
              <a:ext cx="50" cy="50"/>
            </a:xfrm>
            <a:custGeom>
              <a:avLst/>
              <a:gdLst/>
              <a:ahLst/>
              <a:cxnLst/>
              <a:rect l="l" t="t" r="r" b="b"/>
              <a:pathLst>
                <a:path w="1" h="1" extrusionOk="0">
                  <a:moveTo>
                    <a:pt x="1" y="1"/>
                  </a:moveTo>
                  <a:lnTo>
                    <a:pt x="1" y="1"/>
                  </a:lnTo>
                  <a:lnTo>
                    <a:pt x="1" y="1"/>
                  </a:ln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3"/>
            <p:cNvSpPr/>
            <p:nvPr/>
          </p:nvSpPr>
          <p:spPr>
            <a:xfrm>
              <a:off x="3825443" y="3915988"/>
              <a:ext cx="50" cy="50"/>
            </a:xfrm>
            <a:custGeom>
              <a:avLst/>
              <a:gdLst/>
              <a:ahLst/>
              <a:cxnLst/>
              <a:rect l="l" t="t" r="r" b="b"/>
              <a:pathLst>
                <a:path w="1" h="1" extrusionOk="0">
                  <a:moveTo>
                    <a:pt x="1" y="1"/>
                  </a:move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3"/>
            <p:cNvSpPr/>
            <p:nvPr/>
          </p:nvSpPr>
          <p:spPr>
            <a:xfrm>
              <a:off x="3825443" y="3915988"/>
              <a:ext cx="50" cy="50"/>
            </a:xfrm>
            <a:custGeom>
              <a:avLst/>
              <a:gdLst/>
              <a:ahLst/>
              <a:cxnLst/>
              <a:rect l="l" t="t" r="r" b="b"/>
              <a:pathLst>
                <a:path w="1" h="1" extrusionOk="0">
                  <a:moveTo>
                    <a:pt x="1" y="1"/>
                  </a:move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a:off x="4174671" y="4048240"/>
              <a:ext cx="1689" cy="16339"/>
            </a:xfrm>
            <a:custGeom>
              <a:avLst/>
              <a:gdLst/>
              <a:ahLst/>
              <a:cxnLst/>
              <a:rect l="l" t="t" r="r" b="b"/>
              <a:pathLst>
                <a:path w="34" h="329" extrusionOk="0">
                  <a:moveTo>
                    <a:pt x="1" y="0"/>
                  </a:moveTo>
                  <a:cubicBezTo>
                    <a:pt x="17" y="115"/>
                    <a:pt x="33" y="230"/>
                    <a:pt x="33" y="328"/>
                  </a:cubicBezTo>
                  <a:cubicBezTo>
                    <a:pt x="33" y="213"/>
                    <a:pt x="17" y="115"/>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p:nvPr/>
          </p:nvSpPr>
          <p:spPr>
            <a:xfrm>
              <a:off x="4178743" y="4092241"/>
              <a:ext cx="50" cy="4122"/>
            </a:xfrm>
            <a:custGeom>
              <a:avLst/>
              <a:gdLst/>
              <a:ahLst/>
              <a:cxnLst/>
              <a:rect l="l" t="t" r="r" b="b"/>
              <a:pathLst>
                <a:path w="1" h="83" extrusionOk="0">
                  <a:moveTo>
                    <a:pt x="1" y="1"/>
                  </a:moveTo>
                  <a:lnTo>
                    <a:pt x="1" y="83"/>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3"/>
            <p:cNvSpPr/>
            <p:nvPr/>
          </p:nvSpPr>
          <p:spPr>
            <a:xfrm>
              <a:off x="4177104" y="4126508"/>
              <a:ext cx="50" cy="1689"/>
            </a:xfrm>
            <a:custGeom>
              <a:avLst/>
              <a:gdLst/>
              <a:ahLst/>
              <a:cxnLst/>
              <a:rect l="l" t="t" r="r" b="b"/>
              <a:pathLst>
                <a:path w="1" h="34" extrusionOk="0">
                  <a:moveTo>
                    <a:pt x="1" y="33"/>
                  </a:moveTo>
                  <a:lnTo>
                    <a:pt x="1"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3"/>
            <p:cNvSpPr/>
            <p:nvPr/>
          </p:nvSpPr>
          <p:spPr>
            <a:xfrm>
              <a:off x="4177104" y="4110219"/>
              <a:ext cx="1689" cy="2483"/>
            </a:xfrm>
            <a:custGeom>
              <a:avLst/>
              <a:gdLst/>
              <a:ahLst/>
              <a:cxnLst/>
              <a:rect l="l" t="t" r="r" b="b"/>
              <a:pathLst>
                <a:path w="34" h="50" extrusionOk="0">
                  <a:moveTo>
                    <a:pt x="1" y="0"/>
                  </a:moveTo>
                  <a:lnTo>
                    <a:pt x="1" y="49"/>
                  </a:lnTo>
                  <a:cubicBezTo>
                    <a:pt x="34" y="33"/>
                    <a:pt x="34" y="16"/>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3"/>
            <p:cNvSpPr/>
            <p:nvPr/>
          </p:nvSpPr>
          <p:spPr>
            <a:xfrm>
              <a:off x="4177104" y="4071830"/>
              <a:ext cx="50" cy="8244"/>
            </a:xfrm>
            <a:custGeom>
              <a:avLst/>
              <a:gdLst/>
              <a:ahLst/>
              <a:cxnLst/>
              <a:rect l="l" t="t" r="r" b="b"/>
              <a:pathLst>
                <a:path w="1" h="166" extrusionOk="0">
                  <a:moveTo>
                    <a:pt x="1" y="165"/>
                  </a:moveTo>
                  <a:lnTo>
                    <a:pt x="1"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3"/>
            <p:cNvSpPr/>
            <p:nvPr/>
          </p:nvSpPr>
          <p:spPr>
            <a:xfrm>
              <a:off x="4001696" y="3795258"/>
              <a:ext cx="177096" cy="341926"/>
            </a:xfrm>
            <a:custGeom>
              <a:avLst/>
              <a:gdLst/>
              <a:ahLst/>
              <a:cxnLst/>
              <a:rect l="l" t="t" r="r" b="b"/>
              <a:pathLst>
                <a:path w="3566" h="6885" extrusionOk="0">
                  <a:moveTo>
                    <a:pt x="1282" y="1"/>
                  </a:moveTo>
                  <a:cubicBezTo>
                    <a:pt x="493" y="707"/>
                    <a:pt x="1" y="1726"/>
                    <a:pt x="1" y="2892"/>
                  </a:cubicBezTo>
                  <a:cubicBezTo>
                    <a:pt x="1" y="4946"/>
                    <a:pt x="1528" y="6638"/>
                    <a:pt x="3516" y="6884"/>
                  </a:cubicBezTo>
                  <a:cubicBezTo>
                    <a:pt x="3516" y="6819"/>
                    <a:pt x="3533" y="6786"/>
                    <a:pt x="3533" y="6720"/>
                  </a:cubicBezTo>
                  <a:lnTo>
                    <a:pt x="3533" y="6703"/>
                  </a:lnTo>
                  <a:cubicBezTo>
                    <a:pt x="3533" y="6588"/>
                    <a:pt x="3566" y="6490"/>
                    <a:pt x="3566" y="6391"/>
                  </a:cubicBezTo>
                  <a:lnTo>
                    <a:pt x="3566" y="6342"/>
                  </a:lnTo>
                  <a:lnTo>
                    <a:pt x="3566" y="6079"/>
                  </a:lnTo>
                  <a:lnTo>
                    <a:pt x="3566" y="5997"/>
                  </a:lnTo>
                  <a:lnTo>
                    <a:pt x="3566" y="5767"/>
                  </a:lnTo>
                  <a:lnTo>
                    <a:pt x="3566" y="5619"/>
                  </a:lnTo>
                  <a:cubicBezTo>
                    <a:pt x="3566" y="5553"/>
                    <a:pt x="3566" y="5488"/>
                    <a:pt x="3533" y="5455"/>
                  </a:cubicBezTo>
                  <a:cubicBezTo>
                    <a:pt x="3533" y="5340"/>
                    <a:pt x="3516" y="5225"/>
                    <a:pt x="3500" y="5126"/>
                  </a:cubicBezTo>
                  <a:cubicBezTo>
                    <a:pt x="3286" y="3483"/>
                    <a:pt x="2777" y="2038"/>
                    <a:pt x="1956" y="855"/>
                  </a:cubicBezTo>
                  <a:cubicBezTo>
                    <a:pt x="1758" y="543"/>
                    <a:pt x="1528" y="247"/>
                    <a:pt x="1282"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3"/>
            <p:cNvSpPr/>
            <p:nvPr/>
          </p:nvSpPr>
          <p:spPr>
            <a:xfrm>
              <a:off x="3628828" y="4456170"/>
              <a:ext cx="16389" cy="17978"/>
            </a:xfrm>
            <a:custGeom>
              <a:avLst/>
              <a:gdLst/>
              <a:ahLst/>
              <a:cxnLst/>
              <a:rect l="l" t="t" r="r" b="b"/>
              <a:pathLst>
                <a:path w="330" h="362" extrusionOk="0">
                  <a:moveTo>
                    <a:pt x="329" y="0"/>
                  </a:moveTo>
                  <a:lnTo>
                    <a:pt x="329" y="0"/>
                  </a:lnTo>
                  <a:cubicBezTo>
                    <a:pt x="230" y="131"/>
                    <a:pt x="99" y="230"/>
                    <a:pt x="1" y="361"/>
                  </a:cubicBezTo>
                  <a:cubicBezTo>
                    <a:pt x="116" y="230"/>
                    <a:pt x="230" y="131"/>
                    <a:pt x="32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3"/>
            <p:cNvSpPr/>
            <p:nvPr/>
          </p:nvSpPr>
          <p:spPr>
            <a:xfrm>
              <a:off x="3652517" y="4426769"/>
              <a:ext cx="20411" cy="22100"/>
            </a:xfrm>
            <a:custGeom>
              <a:avLst/>
              <a:gdLst/>
              <a:ahLst/>
              <a:cxnLst/>
              <a:rect l="l" t="t" r="r" b="b"/>
              <a:pathLst>
                <a:path w="411" h="445" extrusionOk="0">
                  <a:moveTo>
                    <a:pt x="411" y="0"/>
                  </a:moveTo>
                  <a:cubicBezTo>
                    <a:pt x="339" y="72"/>
                    <a:pt x="271" y="148"/>
                    <a:pt x="205" y="222"/>
                  </a:cubicBezTo>
                  <a:lnTo>
                    <a:pt x="205" y="222"/>
                  </a:lnTo>
                  <a:cubicBezTo>
                    <a:pt x="271" y="152"/>
                    <a:pt x="341" y="78"/>
                    <a:pt x="411" y="0"/>
                  </a:cubicBezTo>
                  <a:close/>
                  <a:moveTo>
                    <a:pt x="205" y="222"/>
                  </a:moveTo>
                  <a:cubicBezTo>
                    <a:pt x="131" y="301"/>
                    <a:pt x="61" y="375"/>
                    <a:pt x="0" y="444"/>
                  </a:cubicBezTo>
                  <a:cubicBezTo>
                    <a:pt x="68" y="376"/>
                    <a:pt x="135" y="300"/>
                    <a:pt x="205" y="222"/>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3"/>
            <p:cNvSpPr/>
            <p:nvPr/>
          </p:nvSpPr>
          <p:spPr>
            <a:xfrm>
              <a:off x="3446069" y="4639723"/>
              <a:ext cx="50" cy="50"/>
            </a:xfrm>
            <a:custGeom>
              <a:avLst/>
              <a:gdLst/>
              <a:ahLst/>
              <a:cxnLst/>
              <a:rect l="l" t="t" r="r" b="b"/>
              <a:pathLst>
                <a:path w="1" h="1" extrusionOk="0">
                  <a:moveTo>
                    <a:pt x="1" y="0"/>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3673723" y="4402285"/>
              <a:ext cx="20411" cy="23739"/>
            </a:xfrm>
            <a:custGeom>
              <a:avLst/>
              <a:gdLst/>
              <a:ahLst/>
              <a:cxnLst/>
              <a:rect l="l" t="t" r="r" b="b"/>
              <a:pathLst>
                <a:path w="411" h="478" extrusionOk="0">
                  <a:moveTo>
                    <a:pt x="411" y="1"/>
                  </a:moveTo>
                  <a:cubicBezTo>
                    <a:pt x="263" y="148"/>
                    <a:pt x="148" y="313"/>
                    <a:pt x="0" y="477"/>
                  </a:cubicBezTo>
                  <a:cubicBezTo>
                    <a:pt x="148" y="313"/>
                    <a:pt x="279" y="148"/>
                    <a:pt x="41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p:nvPr/>
          </p:nvSpPr>
          <p:spPr>
            <a:xfrm>
              <a:off x="3446864" y="4401491"/>
              <a:ext cx="354193" cy="351660"/>
            </a:xfrm>
            <a:custGeom>
              <a:avLst/>
              <a:gdLst/>
              <a:ahLst/>
              <a:cxnLst/>
              <a:rect l="l" t="t" r="r" b="b"/>
              <a:pathLst>
                <a:path w="7132" h="7081" extrusionOk="0">
                  <a:moveTo>
                    <a:pt x="4979" y="0"/>
                  </a:moveTo>
                  <a:cubicBezTo>
                    <a:pt x="4831" y="164"/>
                    <a:pt x="4716" y="329"/>
                    <a:pt x="4568" y="477"/>
                  </a:cubicBezTo>
                  <a:lnTo>
                    <a:pt x="4552" y="493"/>
                  </a:lnTo>
                  <a:cubicBezTo>
                    <a:pt x="4420" y="641"/>
                    <a:pt x="4272" y="805"/>
                    <a:pt x="4141" y="937"/>
                  </a:cubicBezTo>
                  <a:cubicBezTo>
                    <a:pt x="4092" y="986"/>
                    <a:pt x="4059" y="1052"/>
                    <a:pt x="4010" y="1084"/>
                  </a:cubicBezTo>
                  <a:cubicBezTo>
                    <a:pt x="3911" y="1216"/>
                    <a:pt x="3780" y="1314"/>
                    <a:pt x="3681" y="1429"/>
                  </a:cubicBezTo>
                  <a:cubicBezTo>
                    <a:pt x="3517" y="1594"/>
                    <a:pt x="3352" y="1758"/>
                    <a:pt x="3188" y="1955"/>
                  </a:cubicBezTo>
                  <a:cubicBezTo>
                    <a:pt x="2137" y="2974"/>
                    <a:pt x="1151" y="3877"/>
                    <a:pt x="198" y="4633"/>
                  </a:cubicBezTo>
                  <a:cubicBezTo>
                    <a:pt x="132" y="4682"/>
                    <a:pt x="67" y="4748"/>
                    <a:pt x="1" y="4797"/>
                  </a:cubicBezTo>
                  <a:cubicBezTo>
                    <a:pt x="543" y="6145"/>
                    <a:pt x="1874" y="7081"/>
                    <a:pt x="3418" y="7081"/>
                  </a:cubicBezTo>
                  <a:cubicBezTo>
                    <a:pt x="5472" y="7081"/>
                    <a:pt x="7131" y="5422"/>
                    <a:pt x="7131" y="3368"/>
                  </a:cubicBezTo>
                  <a:cubicBezTo>
                    <a:pt x="7131" y="1873"/>
                    <a:pt x="6244" y="592"/>
                    <a:pt x="497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3"/>
            <p:cNvSpPr/>
            <p:nvPr/>
          </p:nvSpPr>
          <p:spPr>
            <a:xfrm>
              <a:off x="4048230" y="4431686"/>
              <a:ext cx="4917" cy="7350"/>
            </a:xfrm>
            <a:custGeom>
              <a:avLst/>
              <a:gdLst/>
              <a:ahLst/>
              <a:cxnLst/>
              <a:rect l="l" t="t" r="r" b="b"/>
              <a:pathLst>
                <a:path w="99" h="148" extrusionOk="0">
                  <a:moveTo>
                    <a:pt x="99" y="0"/>
                  </a:moveTo>
                  <a:lnTo>
                    <a:pt x="99" y="0"/>
                  </a:lnTo>
                  <a:cubicBezTo>
                    <a:pt x="49" y="49"/>
                    <a:pt x="16" y="115"/>
                    <a:pt x="0" y="148"/>
                  </a:cubicBezTo>
                  <a:cubicBezTo>
                    <a:pt x="16" y="115"/>
                    <a:pt x="49" y="66"/>
                    <a:pt x="9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3"/>
            <p:cNvSpPr/>
            <p:nvPr/>
          </p:nvSpPr>
          <p:spPr>
            <a:xfrm>
              <a:off x="4128187" y="4299484"/>
              <a:ext cx="2483" cy="4122"/>
            </a:xfrm>
            <a:custGeom>
              <a:avLst/>
              <a:gdLst/>
              <a:ahLst/>
              <a:cxnLst/>
              <a:rect l="l" t="t" r="r" b="b"/>
              <a:pathLst>
                <a:path w="50" h="83" extrusionOk="0">
                  <a:moveTo>
                    <a:pt x="49" y="1"/>
                  </a:moveTo>
                  <a:cubicBezTo>
                    <a:pt x="33" y="17"/>
                    <a:pt x="33" y="66"/>
                    <a:pt x="0" y="83"/>
                  </a:cubicBezTo>
                  <a:cubicBezTo>
                    <a:pt x="33" y="66"/>
                    <a:pt x="49" y="17"/>
                    <a:pt x="49"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3"/>
            <p:cNvSpPr/>
            <p:nvPr/>
          </p:nvSpPr>
          <p:spPr>
            <a:xfrm>
              <a:off x="4137970" y="4282350"/>
              <a:ext cx="844" cy="2483"/>
            </a:xfrm>
            <a:custGeom>
              <a:avLst/>
              <a:gdLst/>
              <a:ahLst/>
              <a:cxnLst/>
              <a:rect l="l" t="t" r="r" b="b"/>
              <a:pathLst>
                <a:path w="17" h="50" extrusionOk="0">
                  <a:moveTo>
                    <a:pt x="17" y="1"/>
                  </a:moveTo>
                  <a:cubicBezTo>
                    <a:pt x="17" y="17"/>
                    <a:pt x="0" y="33"/>
                    <a:pt x="0" y="50"/>
                  </a:cubicBezTo>
                  <a:cubicBezTo>
                    <a:pt x="0" y="33"/>
                    <a:pt x="17" y="17"/>
                    <a:pt x="1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p:nvPr/>
          </p:nvSpPr>
          <p:spPr>
            <a:xfrm>
              <a:off x="4102859" y="4321534"/>
              <a:ext cx="17183" cy="31834"/>
            </a:xfrm>
            <a:custGeom>
              <a:avLst/>
              <a:gdLst/>
              <a:ahLst/>
              <a:cxnLst/>
              <a:rect l="l" t="t" r="r" b="b"/>
              <a:pathLst>
                <a:path w="346" h="641" extrusionOk="0">
                  <a:moveTo>
                    <a:pt x="346" y="1"/>
                  </a:moveTo>
                  <a:lnTo>
                    <a:pt x="346" y="1"/>
                  </a:lnTo>
                  <a:cubicBezTo>
                    <a:pt x="247" y="214"/>
                    <a:pt x="132" y="411"/>
                    <a:pt x="1" y="641"/>
                  </a:cubicBezTo>
                  <a:cubicBezTo>
                    <a:pt x="132" y="444"/>
                    <a:pt x="247" y="214"/>
                    <a:pt x="34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3"/>
            <p:cNvSpPr/>
            <p:nvPr/>
          </p:nvSpPr>
          <p:spPr>
            <a:xfrm>
              <a:off x="4065363" y="4399057"/>
              <a:ext cx="8989" cy="14700"/>
            </a:xfrm>
            <a:custGeom>
              <a:avLst/>
              <a:gdLst/>
              <a:ahLst/>
              <a:cxnLst/>
              <a:rect l="l" t="t" r="r" b="b"/>
              <a:pathLst>
                <a:path w="181" h="296" extrusionOk="0">
                  <a:moveTo>
                    <a:pt x="181" y="0"/>
                  </a:moveTo>
                  <a:cubicBezTo>
                    <a:pt x="115" y="115"/>
                    <a:pt x="66" y="181"/>
                    <a:pt x="0" y="296"/>
                  </a:cubicBezTo>
                  <a:cubicBezTo>
                    <a:pt x="66" y="214"/>
                    <a:pt x="115" y="115"/>
                    <a:pt x="18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3"/>
            <p:cNvSpPr/>
            <p:nvPr/>
          </p:nvSpPr>
          <p:spPr>
            <a:xfrm>
              <a:off x="4084930" y="4364740"/>
              <a:ext cx="10628" cy="19666"/>
            </a:xfrm>
            <a:custGeom>
              <a:avLst/>
              <a:gdLst/>
              <a:ahLst/>
              <a:cxnLst/>
              <a:rect l="l" t="t" r="r" b="b"/>
              <a:pathLst>
                <a:path w="214" h="396" extrusionOk="0">
                  <a:moveTo>
                    <a:pt x="214" y="1"/>
                  </a:moveTo>
                  <a:lnTo>
                    <a:pt x="214" y="1"/>
                  </a:lnTo>
                  <a:cubicBezTo>
                    <a:pt x="132" y="116"/>
                    <a:pt x="82" y="247"/>
                    <a:pt x="0" y="395"/>
                  </a:cubicBezTo>
                  <a:cubicBezTo>
                    <a:pt x="82" y="264"/>
                    <a:pt x="165" y="149"/>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3"/>
            <p:cNvSpPr/>
            <p:nvPr/>
          </p:nvSpPr>
          <p:spPr>
            <a:xfrm>
              <a:off x="4158332" y="4230154"/>
              <a:ext cx="50" cy="844"/>
            </a:xfrm>
            <a:custGeom>
              <a:avLst/>
              <a:gdLst/>
              <a:ahLst/>
              <a:cxnLst/>
              <a:rect l="l" t="t" r="r" b="b"/>
              <a:pathLst>
                <a:path w="1" h="17" extrusionOk="0">
                  <a:moveTo>
                    <a:pt x="1" y="0"/>
                  </a:moveTo>
                  <a:cubicBezTo>
                    <a:pt x="1" y="0"/>
                    <a:pt x="1" y="17"/>
                    <a:pt x="1" y="0"/>
                  </a:cubicBezTo>
                  <a:cubicBezTo>
                    <a:pt x="1" y="17"/>
                    <a:pt x="1" y="0"/>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3"/>
            <p:cNvSpPr/>
            <p:nvPr/>
          </p:nvSpPr>
          <p:spPr>
            <a:xfrm>
              <a:off x="4151032" y="4247288"/>
              <a:ext cx="844" cy="2483"/>
            </a:xfrm>
            <a:custGeom>
              <a:avLst/>
              <a:gdLst/>
              <a:ahLst/>
              <a:cxnLst/>
              <a:rect l="l" t="t" r="r" b="b"/>
              <a:pathLst>
                <a:path w="17" h="50" extrusionOk="0">
                  <a:moveTo>
                    <a:pt x="16" y="0"/>
                  </a:moveTo>
                  <a:cubicBezTo>
                    <a:pt x="16" y="17"/>
                    <a:pt x="16" y="17"/>
                    <a:pt x="0" y="49"/>
                  </a:cubicBezTo>
                  <a:cubicBezTo>
                    <a:pt x="16" y="17"/>
                    <a:pt x="16" y="17"/>
                    <a:pt x="1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3"/>
            <p:cNvSpPr/>
            <p:nvPr/>
          </p:nvSpPr>
          <p:spPr>
            <a:xfrm>
              <a:off x="4144476" y="4264422"/>
              <a:ext cx="1689" cy="3278"/>
            </a:xfrm>
            <a:custGeom>
              <a:avLst/>
              <a:gdLst/>
              <a:ahLst/>
              <a:cxnLst/>
              <a:rect l="l" t="t" r="r" b="b"/>
              <a:pathLst>
                <a:path w="34" h="66" extrusionOk="0">
                  <a:moveTo>
                    <a:pt x="33" y="0"/>
                  </a:moveTo>
                  <a:cubicBezTo>
                    <a:pt x="33" y="17"/>
                    <a:pt x="1" y="49"/>
                    <a:pt x="1" y="66"/>
                  </a:cubicBezTo>
                  <a:cubicBezTo>
                    <a:pt x="1" y="49"/>
                    <a:pt x="33" y="33"/>
                    <a:pt x="3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3"/>
            <p:cNvSpPr/>
            <p:nvPr/>
          </p:nvSpPr>
          <p:spPr>
            <a:xfrm>
              <a:off x="4163249" y="4213021"/>
              <a:ext cx="50" cy="50"/>
            </a:xfrm>
            <a:custGeom>
              <a:avLst/>
              <a:gdLst/>
              <a:ahLst/>
              <a:cxnLst/>
              <a:rect l="l" t="t" r="r" b="b"/>
              <a:pathLst>
                <a:path w="1" h="1" extrusionOk="0">
                  <a:moveTo>
                    <a:pt x="0" y="0"/>
                  </a:moveTo>
                  <a:lnTo>
                    <a:pt x="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3"/>
            <p:cNvSpPr/>
            <p:nvPr/>
          </p:nvSpPr>
          <p:spPr>
            <a:xfrm>
              <a:off x="3960078" y="4545066"/>
              <a:ext cx="50" cy="50"/>
            </a:xfrm>
            <a:custGeom>
              <a:avLst/>
              <a:gdLst/>
              <a:ahLst/>
              <a:cxnLst/>
              <a:rect l="l" t="t" r="r" b="b"/>
              <a:pathLst>
                <a:path w="1" h="1" extrusionOk="0">
                  <a:moveTo>
                    <a:pt x="1" y="1"/>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p:nvPr/>
          </p:nvSpPr>
          <p:spPr>
            <a:xfrm>
              <a:off x="3894821" y="4169765"/>
              <a:ext cx="276620" cy="376193"/>
            </a:xfrm>
            <a:custGeom>
              <a:avLst/>
              <a:gdLst/>
              <a:ahLst/>
              <a:cxnLst/>
              <a:rect l="l" t="t" r="r" b="b"/>
              <a:pathLst>
                <a:path w="5570" h="7575" extrusionOk="0">
                  <a:moveTo>
                    <a:pt x="4436" y="0"/>
                  </a:moveTo>
                  <a:cubicBezTo>
                    <a:pt x="1988" y="0"/>
                    <a:pt x="0" y="1988"/>
                    <a:pt x="0" y="4436"/>
                  </a:cubicBezTo>
                  <a:cubicBezTo>
                    <a:pt x="0" y="5668"/>
                    <a:pt x="493" y="6785"/>
                    <a:pt x="1315" y="7574"/>
                  </a:cubicBezTo>
                  <a:cubicBezTo>
                    <a:pt x="1972" y="6884"/>
                    <a:pt x="2547" y="6161"/>
                    <a:pt x="3056" y="5471"/>
                  </a:cubicBezTo>
                  <a:cubicBezTo>
                    <a:pt x="3105" y="5422"/>
                    <a:pt x="3138" y="5356"/>
                    <a:pt x="3171" y="5323"/>
                  </a:cubicBezTo>
                  <a:cubicBezTo>
                    <a:pt x="3237" y="5192"/>
                    <a:pt x="3319" y="5077"/>
                    <a:pt x="3434" y="4945"/>
                  </a:cubicBezTo>
                  <a:cubicBezTo>
                    <a:pt x="3483" y="4847"/>
                    <a:pt x="3549" y="4765"/>
                    <a:pt x="3615" y="4666"/>
                  </a:cubicBezTo>
                  <a:cubicBezTo>
                    <a:pt x="3680" y="4568"/>
                    <a:pt x="3763" y="4453"/>
                    <a:pt x="3812" y="4354"/>
                  </a:cubicBezTo>
                  <a:cubicBezTo>
                    <a:pt x="3894" y="4239"/>
                    <a:pt x="3976" y="4108"/>
                    <a:pt x="4042" y="3960"/>
                  </a:cubicBezTo>
                  <a:cubicBezTo>
                    <a:pt x="4091" y="3878"/>
                    <a:pt x="4140" y="3795"/>
                    <a:pt x="4190" y="3713"/>
                  </a:cubicBezTo>
                  <a:cubicBezTo>
                    <a:pt x="4321" y="3516"/>
                    <a:pt x="4436" y="3286"/>
                    <a:pt x="4535" y="3089"/>
                  </a:cubicBezTo>
                  <a:lnTo>
                    <a:pt x="4732" y="2711"/>
                  </a:lnTo>
                  <a:cubicBezTo>
                    <a:pt x="4748" y="2695"/>
                    <a:pt x="4748" y="2645"/>
                    <a:pt x="4765" y="2629"/>
                  </a:cubicBezTo>
                  <a:cubicBezTo>
                    <a:pt x="4814" y="2530"/>
                    <a:pt x="4847" y="2448"/>
                    <a:pt x="4896" y="2350"/>
                  </a:cubicBezTo>
                  <a:cubicBezTo>
                    <a:pt x="4913" y="2317"/>
                    <a:pt x="4913" y="2300"/>
                    <a:pt x="4913" y="2284"/>
                  </a:cubicBezTo>
                  <a:cubicBezTo>
                    <a:pt x="4945" y="2185"/>
                    <a:pt x="4995" y="2070"/>
                    <a:pt x="5028" y="1988"/>
                  </a:cubicBezTo>
                  <a:cubicBezTo>
                    <a:pt x="5028" y="1972"/>
                    <a:pt x="5060" y="1955"/>
                    <a:pt x="5060" y="1939"/>
                  </a:cubicBezTo>
                  <a:lnTo>
                    <a:pt x="5175" y="1627"/>
                  </a:lnTo>
                  <a:cubicBezTo>
                    <a:pt x="5175" y="1610"/>
                    <a:pt x="5175" y="1610"/>
                    <a:pt x="5192" y="1578"/>
                  </a:cubicBezTo>
                  <a:cubicBezTo>
                    <a:pt x="5241" y="1479"/>
                    <a:pt x="5274" y="1364"/>
                    <a:pt x="5307" y="1249"/>
                  </a:cubicBezTo>
                  <a:lnTo>
                    <a:pt x="5307" y="1233"/>
                  </a:lnTo>
                  <a:cubicBezTo>
                    <a:pt x="5340" y="1118"/>
                    <a:pt x="5356" y="1003"/>
                    <a:pt x="5405" y="888"/>
                  </a:cubicBezTo>
                  <a:cubicBezTo>
                    <a:pt x="5471" y="641"/>
                    <a:pt x="5520" y="411"/>
                    <a:pt x="5570" y="165"/>
                  </a:cubicBezTo>
                  <a:cubicBezTo>
                    <a:pt x="5192" y="50"/>
                    <a:pt x="4830" y="0"/>
                    <a:pt x="443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3"/>
            <p:cNvSpPr/>
            <p:nvPr/>
          </p:nvSpPr>
          <p:spPr>
            <a:xfrm>
              <a:off x="4229350" y="4558127"/>
              <a:ext cx="4917" cy="2483"/>
            </a:xfrm>
            <a:custGeom>
              <a:avLst/>
              <a:gdLst/>
              <a:ahLst/>
              <a:cxnLst/>
              <a:rect l="l" t="t" r="r" b="b"/>
              <a:pathLst>
                <a:path w="99" h="50" extrusionOk="0">
                  <a:moveTo>
                    <a:pt x="0" y="1"/>
                  </a:moveTo>
                  <a:lnTo>
                    <a:pt x="0" y="1"/>
                  </a:lnTo>
                  <a:cubicBezTo>
                    <a:pt x="17" y="33"/>
                    <a:pt x="66" y="33"/>
                    <a:pt x="99" y="50"/>
                  </a:cubicBezTo>
                  <a:cubicBezTo>
                    <a:pt x="66" y="33"/>
                    <a:pt x="50" y="33"/>
                    <a:pt x="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3"/>
            <p:cNvSpPr/>
            <p:nvPr/>
          </p:nvSpPr>
          <p:spPr>
            <a:xfrm>
              <a:off x="4237494" y="4562199"/>
              <a:ext cx="8194" cy="4122"/>
            </a:xfrm>
            <a:custGeom>
              <a:avLst/>
              <a:gdLst/>
              <a:ahLst/>
              <a:cxnLst/>
              <a:rect l="l" t="t" r="r" b="b"/>
              <a:pathLst>
                <a:path w="165" h="83" extrusionOk="0">
                  <a:moveTo>
                    <a:pt x="1" y="1"/>
                  </a:moveTo>
                  <a:lnTo>
                    <a:pt x="1" y="1"/>
                  </a:lnTo>
                  <a:cubicBezTo>
                    <a:pt x="66" y="34"/>
                    <a:pt x="99" y="50"/>
                    <a:pt x="165" y="83"/>
                  </a:cubicBezTo>
                  <a:cubicBezTo>
                    <a:pt x="132" y="50"/>
                    <a:pt x="66" y="34"/>
                    <a:pt x="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3"/>
            <p:cNvSpPr/>
            <p:nvPr/>
          </p:nvSpPr>
          <p:spPr>
            <a:xfrm>
              <a:off x="4189371" y="4553211"/>
              <a:ext cx="6555" cy="50"/>
            </a:xfrm>
            <a:custGeom>
              <a:avLst/>
              <a:gdLst/>
              <a:ahLst/>
              <a:cxnLst/>
              <a:rect l="l" t="t" r="r" b="b"/>
              <a:pathLst>
                <a:path w="132" h="1" extrusionOk="0">
                  <a:moveTo>
                    <a:pt x="0" y="1"/>
                  </a:moveTo>
                  <a:lnTo>
                    <a:pt x="132"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3"/>
            <p:cNvSpPr/>
            <p:nvPr/>
          </p:nvSpPr>
          <p:spPr>
            <a:xfrm>
              <a:off x="4176310" y="4553211"/>
              <a:ext cx="10628" cy="894"/>
            </a:xfrm>
            <a:custGeom>
              <a:avLst/>
              <a:gdLst/>
              <a:ahLst/>
              <a:cxnLst/>
              <a:rect l="l" t="t" r="r" b="b"/>
              <a:pathLst>
                <a:path w="214" h="18" extrusionOk="0">
                  <a:moveTo>
                    <a:pt x="214" y="1"/>
                  </a:moveTo>
                  <a:cubicBezTo>
                    <a:pt x="132" y="1"/>
                    <a:pt x="66" y="1"/>
                    <a:pt x="0" y="17"/>
                  </a:cubicBezTo>
                  <a:cubicBezTo>
                    <a:pt x="66" y="1"/>
                    <a:pt x="148" y="1"/>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3"/>
            <p:cNvSpPr/>
            <p:nvPr/>
          </p:nvSpPr>
          <p:spPr>
            <a:xfrm>
              <a:off x="4209733" y="4554055"/>
              <a:ext cx="5761" cy="1689"/>
            </a:xfrm>
            <a:custGeom>
              <a:avLst/>
              <a:gdLst/>
              <a:ahLst/>
              <a:cxnLst/>
              <a:rect l="l" t="t" r="r" b="b"/>
              <a:pathLst>
                <a:path w="116" h="34" extrusionOk="0">
                  <a:moveTo>
                    <a:pt x="1" y="0"/>
                  </a:moveTo>
                  <a:cubicBezTo>
                    <a:pt x="50" y="0"/>
                    <a:pt x="83" y="33"/>
                    <a:pt x="116" y="33"/>
                  </a:cubicBezTo>
                  <a:cubicBezTo>
                    <a:pt x="83" y="0"/>
                    <a:pt x="50" y="0"/>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3"/>
            <p:cNvSpPr/>
            <p:nvPr/>
          </p:nvSpPr>
          <p:spPr>
            <a:xfrm>
              <a:off x="4219566" y="4556488"/>
              <a:ext cx="4917" cy="894"/>
            </a:xfrm>
            <a:custGeom>
              <a:avLst/>
              <a:gdLst/>
              <a:ahLst/>
              <a:cxnLst/>
              <a:rect l="l" t="t" r="r" b="b"/>
              <a:pathLst>
                <a:path w="99" h="18" extrusionOk="0">
                  <a:moveTo>
                    <a:pt x="0" y="1"/>
                  </a:moveTo>
                  <a:lnTo>
                    <a:pt x="0" y="1"/>
                  </a:lnTo>
                  <a:cubicBezTo>
                    <a:pt x="33" y="1"/>
                    <a:pt x="49" y="17"/>
                    <a:pt x="99" y="17"/>
                  </a:cubicBezTo>
                  <a:cubicBezTo>
                    <a:pt x="82" y="17"/>
                    <a:pt x="33" y="1"/>
                    <a:pt x="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3"/>
            <p:cNvSpPr/>
            <p:nvPr/>
          </p:nvSpPr>
          <p:spPr>
            <a:xfrm>
              <a:off x="4199949" y="4553211"/>
              <a:ext cx="5761" cy="50"/>
            </a:xfrm>
            <a:custGeom>
              <a:avLst/>
              <a:gdLst/>
              <a:ahLst/>
              <a:cxnLst/>
              <a:rect l="l" t="t" r="r" b="b"/>
              <a:pathLst>
                <a:path w="116" h="1" extrusionOk="0">
                  <a:moveTo>
                    <a:pt x="1" y="1"/>
                  </a:moveTo>
                  <a:lnTo>
                    <a:pt x="116"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3"/>
            <p:cNvSpPr/>
            <p:nvPr/>
          </p:nvSpPr>
          <p:spPr>
            <a:xfrm>
              <a:off x="4008251" y="4554055"/>
              <a:ext cx="237436" cy="55523"/>
            </a:xfrm>
            <a:custGeom>
              <a:avLst/>
              <a:gdLst/>
              <a:ahLst/>
              <a:cxnLst/>
              <a:rect l="l" t="t" r="r" b="b"/>
              <a:pathLst>
                <a:path w="4781" h="1118" extrusionOk="0">
                  <a:moveTo>
                    <a:pt x="3598" y="0"/>
                  </a:moveTo>
                  <a:cubicBezTo>
                    <a:pt x="3532" y="0"/>
                    <a:pt x="3450" y="17"/>
                    <a:pt x="3384" y="17"/>
                  </a:cubicBezTo>
                  <a:lnTo>
                    <a:pt x="0" y="559"/>
                  </a:lnTo>
                  <a:cubicBezTo>
                    <a:pt x="641" y="904"/>
                    <a:pt x="1380" y="1118"/>
                    <a:pt x="2152" y="1118"/>
                  </a:cubicBezTo>
                  <a:cubicBezTo>
                    <a:pt x="3138" y="1118"/>
                    <a:pt x="4041" y="789"/>
                    <a:pt x="4781" y="247"/>
                  </a:cubicBezTo>
                  <a:cubicBezTo>
                    <a:pt x="4715" y="230"/>
                    <a:pt x="4682" y="198"/>
                    <a:pt x="4617" y="165"/>
                  </a:cubicBezTo>
                  <a:cubicBezTo>
                    <a:pt x="4600" y="148"/>
                    <a:pt x="4551" y="148"/>
                    <a:pt x="4534" y="148"/>
                  </a:cubicBezTo>
                  <a:cubicBezTo>
                    <a:pt x="4502" y="132"/>
                    <a:pt x="4469" y="132"/>
                    <a:pt x="4436" y="99"/>
                  </a:cubicBezTo>
                  <a:cubicBezTo>
                    <a:pt x="4419" y="99"/>
                    <a:pt x="4370" y="83"/>
                    <a:pt x="4354" y="83"/>
                  </a:cubicBezTo>
                  <a:cubicBezTo>
                    <a:pt x="4304" y="83"/>
                    <a:pt x="4288" y="66"/>
                    <a:pt x="4255" y="66"/>
                  </a:cubicBezTo>
                  <a:cubicBezTo>
                    <a:pt x="4222" y="66"/>
                    <a:pt x="4189" y="50"/>
                    <a:pt x="4173" y="50"/>
                  </a:cubicBezTo>
                  <a:cubicBezTo>
                    <a:pt x="4124" y="50"/>
                    <a:pt x="4107" y="17"/>
                    <a:pt x="4058" y="17"/>
                  </a:cubicBezTo>
                  <a:cubicBezTo>
                    <a:pt x="4041" y="17"/>
                    <a:pt x="4009" y="17"/>
                    <a:pt x="397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3"/>
            <p:cNvSpPr/>
            <p:nvPr/>
          </p:nvSpPr>
          <p:spPr>
            <a:xfrm>
              <a:off x="3699001" y="4687846"/>
              <a:ext cx="433305" cy="221147"/>
            </a:xfrm>
            <a:custGeom>
              <a:avLst/>
              <a:gdLst/>
              <a:ahLst/>
              <a:cxnLst/>
              <a:rect l="l" t="t" r="r" b="b"/>
              <a:pathLst>
                <a:path w="8725" h="4453" extrusionOk="0">
                  <a:moveTo>
                    <a:pt x="4436" y="1"/>
                  </a:moveTo>
                  <a:cubicBezTo>
                    <a:pt x="1988" y="1"/>
                    <a:pt x="0" y="1989"/>
                    <a:pt x="0" y="4436"/>
                  </a:cubicBezTo>
                  <a:lnTo>
                    <a:pt x="0" y="4453"/>
                  </a:lnTo>
                  <a:lnTo>
                    <a:pt x="5192" y="3796"/>
                  </a:lnTo>
                  <a:lnTo>
                    <a:pt x="8724" y="3352"/>
                  </a:lnTo>
                  <a:cubicBezTo>
                    <a:pt x="8264" y="1446"/>
                    <a:pt x="6506" y="1"/>
                    <a:pt x="443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p:nvPr/>
          </p:nvSpPr>
          <p:spPr>
            <a:xfrm>
              <a:off x="3416718" y="4781709"/>
              <a:ext cx="191747" cy="148541"/>
            </a:xfrm>
            <a:custGeom>
              <a:avLst/>
              <a:gdLst/>
              <a:ahLst/>
              <a:cxnLst/>
              <a:rect l="l" t="t" r="r" b="b"/>
              <a:pathLst>
                <a:path w="3861" h="2991" extrusionOk="0">
                  <a:moveTo>
                    <a:pt x="0" y="0"/>
                  </a:moveTo>
                  <a:lnTo>
                    <a:pt x="312" y="1479"/>
                  </a:lnTo>
                  <a:cubicBezTo>
                    <a:pt x="493" y="2365"/>
                    <a:pt x="1277" y="2990"/>
                    <a:pt x="2164" y="2990"/>
                  </a:cubicBezTo>
                  <a:cubicBezTo>
                    <a:pt x="2247" y="2990"/>
                    <a:pt x="2331" y="2985"/>
                    <a:pt x="2415" y="2974"/>
                  </a:cubicBezTo>
                  <a:lnTo>
                    <a:pt x="3861" y="2793"/>
                  </a:lnTo>
                  <a:cubicBezTo>
                    <a:pt x="3269" y="1232"/>
                    <a:pt x="1758" y="99"/>
                    <a:pt x="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p:nvPr/>
          </p:nvSpPr>
          <p:spPr>
            <a:xfrm>
              <a:off x="4297040" y="4625023"/>
              <a:ext cx="894" cy="894"/>
            </a:xfrm>
            <a:custGeom>
              <a:avLst/>
              <a:gdLst/>
              <a:ahLst/>
              <a:cxnLst/>
              <a:rect l="l" t="t" r="r" b="b"/>
              <a:pathLst>
                <a:path w="18" h="18" extrusionOk="0">
                  <a:moveTo>
                    <a:pt x="1" y="1"/>
                  </a:moveTo>
                  <a:cubicBezTo>
                    <a:pt x="17" y="1"/>
                    <a:pt x="17" y="17"/>
                    <a:pt x="1" y="1"/>
                  </a:cubicBezTo>
                  <a:cubicBezTo>
                    <a:pt x="17" y="17"/>
                    <a:pt x="17" y="1"/>
                    <a:pt x="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3"/>
            <p:cNvSpPr/>
            <p:nvPr/>
          </p:nvSpPr>
          <p:spPr>
            <a:xfrm>
              <a:off x="4146909" y="4613600"/>
              <a:ext cx="186930" cy="237486"/>
            </a:xfrm>
            <a:custGeom>
              <a:avLst/>
              <a:gdLst/>
              <a:ahLst/>
              <a:cxnLst/>
              <a:rect l="l" t="t" r="r" b="b"/>
              <a:pathLst>
                <a:path w="3764" h="4782" extrusionOk="0">
                  <a:moveTo>
                    <a:pt x="2909" y="1"/>
                  </a:moveTo>
                  <a:cubicBezTo>
                    <a:pt x="1266" y="198"/>
                    <a:pt x="1" y="1611"/>
                    <a:pt x="1" y="3319"/>
                  </a:cubicBezTo>
                  <a:cubicBezTo>
                    <a:pt x="1" y="3845"/>
                    <a:pt x="116" y="4338"/>
                    <a:pt x="329" y="4781"/>
                  </a:cubicBezTo>
                  <a:lnTo>
                    <a:pt x="1660" y="4617"/>
                  </a:lnTo>
                  <a:cubicBezTo>
                    <a:pt x="2909" y="4453"/>
                    <a:pt x="3763" y="3237"/>
                    <a:pt x="3467" y="2005"/>
                  </a:cubicBezTo>
                  <a:lnTo>
                    <a:pt x="3106" y="494"/>
                  </a:lnTo>
                  <a:cubicBezTo>
                    <a:pt x="3073" y="411"/>
                    <a:pt x="3057" y="329"/>
                    <a:pt x="3024" y="247"/>
                  </a:cubicBezTo>
                  <a:lnTo>
                    <a:pt x="3024" y="231"/>
                  </a:lnTo>
                  <a:cubicBezTo>
                    <a:pt x="2991" y="149"/>
                    <a:pt x="2958" y="83"/>
                    <a:pt x="2909"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3"/>
            <p:cNvSpPr/>
            <p:nvPr/>
          </p:nvSpPr>
          <p:spPr>
            <a:xfrm>
              <a:off x="3445274" y="3810753"/>
              <a:ext cx="50" cy="50"/>
            </a:xfrm>
            <a:custGeom>
              <a:avLst/>
              <a:gdLst/>
              <a:ahLst/>
              <a:cxnLst/>
              <a:rect l="l" t="t" r="r" b="b"/>
              <a:pathLst>
                <a:path w="1" h="1" extrusionOk="0">
                  <a:moveTo>
                    <a:pt x="0" y="1"/>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3"/>
            <p:cNvSpPr/>
            <p:nvPr/>
          </p:nvSpPr>
          <p:spPr>
            <a:xfrm>
              <a:off x="3395463" y="3859720"/>
              <a:ext cx="9883" cy="15544"/>
            </a:xfrm>
            <a:custGeom>
              <a:avLst/>
              <a:gdLst/>
              <a:ahLst/>
              <a:cxnLst/>
              <a:rect l="l" t="t" r="r" b="b"/>
              <a:pathLst>
                <a:path w="199" h="313" extrusionOk="0">
                  <a:moveTo>
                    <a:pt x="198" y="0"/>
                  </a:moveTo>
                  <a:cubicBezTo>
                    <a:pt x="116" y="99"/>
                    <a:pt x="50" y="214"/>
                    <a:pt x="1" y="313"/>
                  </a:cubicBezTo>
                  <a:cubicBezTo>
                    <a:pt x="50" y="214"/>
                    <a:pt x="132" y="99"/>
                    <a:pt x="198"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3428935" y="3818947"/>
              <a:ext cx="9039" cy="10628"/>
            </a:xfrm>
            <a:custGeom>
              <a:avLst/>
              <a:gdLst/>
              <a:ahLst/>
              <a:cxnLst/>
              <a:rect l="l" t="t" r="r" b="b"/>
              <a:pathLst>
                <a:path w="182" h="214" extrusionOk="0">
                  <a:moveTo>
                    <a:pt x="181" y="0"/>
                  </a:moveTo>
                  <a:lnTo>
                    <a:pt x="181" y="0"/>
                  </a:lnTo>
                  <a:cubicBezTo>
                    <a:pt x="115" y="66"/>
                    <a:pt x="66" y="131"/>
                    <a:pt x="1" y="214"/>
                  </a:cubicBezTo>
                  <a:cubicBezTo>
                    <a:pt x="66" y="148"/>
                    <a:pt x="115" y="66"/>
                    <a:pt x="18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3"/>
            <p:cNvSpPr/>
            <p:nvPr/>
          </p:nvSpPr>
          <p:spPr>
            <a:xfrm>
              <a:off x="3366907" y="3905410"/>
              <a:ext cx="10677" cy="22894"/>
            </a:xfrm>
            <a:custGeom>
              <a:avLst/>
              <a:gdLst/>
              <a:ahLst/>
              <a:cxnLst/>
              <a:rect l="l" t="t" r="r" b="b"/>
              <a:pathLst>
                <a:path w="215" h="461" extrusionOk="0">
                  <a:moveTo>
                    <a:pt x="214" y="1"/>
                  </a:moveTo>
                  <a:cubicBezTo>
                    <a:pt x="132" y="148"/>
                    <a:pt x="50" y="313"/>
                    <a:pt x="1" y="460"/>
                  </a:cubicBezTo>
                  <a:cubicBezTo>
                    <a:pt x="83" y="313"/>
                    <a:pt x="132" y="148"/>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a:off x="3410163" y="3836875"/>
              <a:ext cx="12267" cy="17183"/>
            </a:xfrm>
            <a:custGeom>
              <a:avLst/>
              <a:gdLst/>
              <a:ahLst/>
              <a:cxnLst/>
              <a:rect l="l" t="t" r="r" b="b"/>
              <a:pathLst>
                <a:path w="247" h="346" extrusionOk="0">
                  <a:moveTo>
                    <a:pt x="247" y="1"/>
                  </a:moveTo>
                  <a:lnTo>
                    <a:pt x="247" y="1"/>
                  </a:lnTo>
                  <a:cubicBezTo>
                    <a:pt x="165" y="116"/>
                    <a:pt x="83" y="214"/>
                    <a:pt x="1" y="345"/>
                  </a:cubicBezTo>
                  <a:cubicBezTo>
                    <a:pt x="83" y="230"/>
                    <a:pt x="165" y="116"/>
                    <a:pt x="24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a:off x="3380812" y="3880131"/>
              <a:ext cx="11472" cy="20411"/>
            </a:xfrm>
            <a:custGeom>
              <a:avLst/>
              <a:gdLst/>
              <a:ahLst/>
              <a:cxnLst/>
              <a:rect l="l" t="t" r="r" b="b"/>
              <a:pathLst>
                <a:path w="231" h="411" extrusionOk="0">
                  <a:moveTo>
                    <a:pt x="230" y="0"/>
                  </a:moveTo>
                  <a:cubicBezTo>
                    <a:pt x="148" y="132"/>
                    <a:pt x="82" y="263"/>
                    <a:pt x="0" y="411"/>
                  </a:cubicBezTo>
                  <a:cubicBezTo>
                    <a:pt x="82" y="263"/>
                    <a:pt x="148" y="148"/>
                    <a:pt x="23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a:off x="3323700" y="3810753"/>
              <a:ext cx="200736" cy="345999"/>
            </a:xfrm>
            <a:custGeom>
              <a:avLst/>
              <a:gdLst/>
              <a:ahLst/>
              <a:cxnLst/>
              <a:rect l="l" t="t" r="r" b="b"/>
              <a:pathLst>
                <a:path w="4042" h="6967" extrusionOk="0">
                  <a:moveTo>
                    <a:pt x="2448" y="1"/>
                  </a:moveTo>
                  <a:cubicBezTo>
                    <a:pt x="2399" y="50"/>
                    <a:pt x="2350" y="99"/>
                    <a:pt x="2300" y="165"/>
                  </a:cubicBezTo>
                  <a:cubicBezTo>
                    <a:pt x="2235" y="231"/>
                    <a:pt x="2185" y="313"/>
                    <a:pt x="2120" y="362"/>
                  </a:cubicBezTo>
                  <a:cubicBezTo>
                    <a:pt x="2070" y="428"/>
                    <a:pt x="2037" y="477"/>
                    <a:pt x="1988" y="526"/>
                  </a:cubicBezTo>
                  <a:cubicBezTo>
                    <a:pt x="1906" y="641"/>
                    <a:pt x="1824" y="756"/>
                    <a:pt x="1742" y="855"/>
                  </a:cubicBezTo>
                  <a:cubicBezTo>
                    <a:pt x="1709" y="904"/>
                    <a:pt x="1692" y="970"/>
                    <a:pt x="1643" y="1003"/>
                  </a:cubicBezTo>
                  <a:cubicBezTo>
                    <a:pt x="1577" y="1101"/>
                    <a:pt x="1495" y="1216"/>
                    <a:pt x="1446" y="1315"/>
                  </a:cubicBezTo>
                  <a:cubicBezTo>
                    <a:pt x="1413" y="1348"/>
                    <a:pt x="1397" y="1381"/>
                    <a:pt x="1380" y="1414"/>
                  </a:cubicBezTo>
                  <a:cubicBezTo>
                    <a:pt x="1298" y="1561"/>
                    <a:pt x="1216" y="1676"/>
                    <a:pt x="1150" y="1824"/>
                  </a:cubicBezTo>
                  <a:cubicBezTo>
                    <a:pt x="1134" y="1874"/>
                    <a:pt x="1117" y="1906"/>
                    <a:pt x="1085" y="1923"/>
                  </a:cubicBezTo>
                  <a:cubicBezTo>
                    <a:pt x="1002" y="2071"/>
                    <a:pt x="953" y="2219"/>
                    <a:pt x="871" y="2383"/>
                  </a:cubicBezTo>
                  <a:cubicBezTo>
                    <a:pt x="510" y="3139"/>
                    <a:pt x="296" y="3944"/>
                    <a:pt x="165" y="4781"/>
                  </a:cubicBezTo>
                  <a:cubicBezTo>
                    <a:pt x="0" y="5899"/>
                    <a:pt x="838" y="6884"/>
                    <a:pt x="1955" y="6950"/>
                  </a:cubicBezTo>
                  <a:lnTo>
                    <a:pt x="2317" y="6967"/>
                  </a:lnTo>
                  <a:cubicBezTo>
                    <a:pt x="3368" y="6129"/>
                    <a:pt x="4042" y="4847"/>
                    <a:pt x="4042" y="3401"/>
                  </a:cubicBezTo>
                  <a:cubicBezTo>
                    <a:pt x="4042" y="2038"/>
                    <a:pt x="3434" y="806"/>
                    <a:pt x="2448"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a:off x="3785464" y="3672045"/>
              <a:ext cx="12316" cy="50"/>
            </a:xfrm>
            <a:custGeom>
              <a:avLst/>
              <a:gdLst/>
              <a:ahLst/>
              <a:cxnLst/>
              <a:rect l="l" t="t" r="r" b="b"/>
              <a:pathLst>
                <a:path w="248" h="1" extrusionOk="0">
                  <a:moveTo>
                    <a:pt x="1" y="1"/>
                  </a:moveTo>
                  <a:lnTo>
                    <a:pt x="247"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3"/>
            <p:cNvSpPr/>
            <p:nvPr/>
          </p:nvSpPr>
          <p:spPr>
            <a:xfrm>
              <a:off x="3812431" y="3672889"/>
              <a:ext cx="4917" cy="50"/>
            </a:xfrm>
            <a:custGeom>
              <a:avLst/>
              <a:gdLst/>
              <a:ahLst/>
              <a:cxnLst/>
              <a:rect l="l" t="t" r="r" b="b"/>
              <a:pathLst>
                <a:path w="99" h="1" extrusionOk="0">
                  <a:moveTo>
                    <a:pt x="0" y="0"/>
                  </a:moveTo>
                  <a:lnTo>
                    <a:pt x="99"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3"/>
            <p:cNvSpPr/>
            <p:nvPr/>
          </p:nvSpPr>
          <p:spPr>
            <a:xfrm>
              <a:off x="3877688" y="3682672"/>
              <a:ext cx="844" cy="844"/>
            </a:xfrm>
            <a:custGeom>
              <a:avLst/>
              <a:gdLst/>
              <a:ahLst/>
              <a:cxnLst/>
              <a:rect l="l" t="t" r="r" b="b"/>
              <a:pathLst>
                <a:path w="17" h="17" extrusionOk="0">
                  <a:moveTo>
                    <a:pt x="0" y="0"/>
                  </a:moveTo>
                  <a:cubicBezTo>
                    <a:pt x="0" y="17"/>
                    <a:pt x="17" y="17"/>
                    <a:pt x="0" y="0"/>
                  </a:cubicBezTo>
                  <a:cubicBezTo>
                    <a:pt x="17" y="17"/>
                    <a:pt x="0" y="17"/>
                    <a:pt x="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3"/>
            <p:cNvSpPr/>
            <p:nvPr/>
          </p:nvSpPr>
          <p:spPr>
            <a:xfrm>
              <a:off x="3756908" y="3671250"/>
              <a:ext cx="16389" cy="844"/>
            </a:xfrm>
            <a:custGeom>
              <a:avLst/>
              <a:gdLst/>
              <a:ahLst/>
              <a:cxnLst/>
              <a:rect l="l" t="t" r="r" b="b"/>
              <a:pathLst>
                <a:path w="330" h="17" extrusionOk="0">
                  <a:moveTo>
                    <a:pt x="1" y="17"/>
                  </a:moveTo>
                  <a:cubicBezTo>
                    <a:pt x="116" y="17"/>
                    <a:pt x="231" y="17"/>
                    <a:pt x="330" y="0"/>
                  </a:cubicBezTo>
                  <a:cubicBezTo>
                    <a:pt x="231" y="17"/>
                    <a:pt x="116" y="17"/>
                    <a:pt x="1" y="17"/>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3"/>
            <p:cNvSpPr/>
            <p:nvPr/>
          </p:nvSpPr>
          <p:spPr>
            <a:xfrm>
              <a:off x="3634539" y="3687539"/>
              <a:ext cx="22894" cy="5761"/>
            </a:xfrm>
            <a:custGeom>
              <a:avLst/>
              <a:gdLst/>
              <a:ahLst/>
              <a:cxnLst/>
              <a:rect l="l" t="t" r="r" b="b"/>
              <a:pathLst>
                <a:path w="461" h="116" extrusionOk="0">
                  <a:moveTo>
                    <a:pt x="460" y="1"/>
                  </a:moveTo>
                  <a:lnTo>
                    <a:pt x="460" y="1"/>
                  </a:lnTo>
                  <a:cubicBezTo>
                    <a:pt x="313" y="34"/>
                    <a:pt x="148" y="83"/>
                    <a:pt x="1" y="116"/>
                  </a:cubicBezTo>
                  <a:cubicBezTo>
                    <a:pt x="165" y="83"/>
                    <a:pt x="313" y="34"/>
                    <a:pt x="46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3"/>
            <p:cNvSpPr/>
            <p:nvPr/>
          </p:nvSpPr>
          <p:spPr>
            <a:xfrm>
              <a:off x="3720207" y="3672045"/>
              <a:ext cx="26967" cy="3327"/>
            </a:xfrm>
            <a:custGeom>
              <a:avLst/>
              <a:gdLst/>
              <a:ahLst/>
              <a:cxnLst/>
              <a:rect l="l" t="t" r="r" b="b"/>
              <a:pathLst>
                <a:path w="543" h="67" extrusionOk="0">
                  <a:moveTo>
                    <a:pt x="1" y="66"/>
                  </a:moveTo>
                  <a:cubicBezTo>
                    <a:pt x="198" y="34"/>
                    <a:pt x="379" y="17"/>
                    <a:pt x="543" y="1"/>
                  </a:cubicBezTo>
                  <a:cubicBezTo>
                    <a:pt x="379" y="17"/>
                    <a:pt x="198" y="34"/>
                    <a:pt x="1" y="66"/>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3"/>
            <p:cNvSpPr/>
            <p:nvPr/>
          </p:nvSpPr>
          <p:spPr>
            <a:xfrm>
              <a:off x="3666373" y="3681034"/>
              <a:ext cx="19617" cy="4122"/>
            </a:xfrm>
            <a:custGeom>
              <a:avLst/>
              <a:gdLst/>
              <a:ahLst/>
              <a:cxnLst/>
              <a:rect l="l" t="t" r="r" b="b"/>
              <a:pathLst>
                <a:path w="395" h="83" extrusionOk="0">
                  <a:moveTo>
                    <a:pt x="395" y="1"/>
                  </a:moveTo>
                  <a:cubicBezTo>
                    <a:pt x="247" y="33"/>
                    <a:pt x="132" y="50"/>
                    <a:pt x="0" y="83"/>
                  </a:cubicBezTo>
                  <a:cubicBezTo>
                    <a:pt x="132" y="66"/>
                    <a:pt x="247" y="33"/>
                    <a:pt x="395"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a:off x="3632106" y="3694095"/>
              <a:ext cx="50" cy="50"/>
            </a:xfrm>
            <a:custGeom>
              <a:avLst/>
              <a:gdLst/>
              <a:ahLst/>
              <a:cxnLst/>
              <a:rect l="l" t="t" r="r" b="b"/>
              <a:pathLst>
                <a:path w="1" h="1" extrusionOk="0">
                  <a:moveTo>
                    <a:pt x="0" y="0"/>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a:off x="3693290" y="3675322"/>
              <a:ext cx="26967" cy="4122"/>
            </a:xfrm>
            <a:custGeom>
              <a:avLst/>
              <a:gdLst/>
              <a:ahLst/>
              <a:cxnLst/>
              <a:rect l="l" t="t" r="r" b="b"/>
              <a:pathLst>
                <a:path w="543" h="83" extrusionOk="0">
                  <a:moveTo>
                    <a:pt x="543" y="0"/>
                  </a:moveTo>
                  <a:cubicBezTo>
                    <a:pt x="362" y="17"/>
                    <a:pt x="181" y="33"/>
                    <a:pt x="0" y="83"/>
                  </a:cubicBezTo>
                  <a:cubicBezTo>
                    <a:pt x="181" y="66"/>
                    <a:pt x="362" y="17"/>
                    <a:pt x="54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3"/>
            <p:cNvSpPr/>
            <p:nvPr/>
          </p:nvSpPr>
          <p:spPr>
            <a:xfrm>
              <a:off x="3631261" y="3672889"/>
              <a:ext cx="267681" cy="63667"/>
            </a:xfrm>
            <a:custGeom>
              <a:avLst/>
              <a:gdLst/>
              <a:ahLst/>
              <a:cxnLst/>
              <a:rect l="l" t="t" r="r" b="b"/>
              <a:pathLst>
                <a:path w="5390" h="1282" extrusionOk="0">
                  <a:moveTo>
                    <a:pt x="2860" y="0"/>
                  </a:moveTo>
                  <a:cubicBezTo>
                    <a:pt x="2761" y="0"/>
                    <a:pt x="2662" y="0"/>
                    <a:pt x="2531" y="17"/>
                  </a:cubicBezTo>
                  <a:cubicBezTo>
                    <a:pt x="2465" y="17"/>
                    <a:pt x="2416" y="17"/>
                    <a:pt x="2334" y="49"/>
                  </a:cubicBezTo>
                  <a:cubicBezTo>
                    <a:pt x="2137" y="66"/>
                    <a:pt x="1956" y="66"/>
                    <a:pt x="1792" y="99"/>
                  </a:cubicBezTo>
                  <a:cubicBezTo>
                    <a:pt x="1611" y="132"/>
                    <a:pt x="1430" y="164"/>
                    <a:pt x="1233" y="181"/>
                  </a:cubicBezTo>
                  <a:cubicBezTo>
                    <a:pt x="1184" y="181"/>
                    <a:pt x="1134" y="214"/>
                    <a:pt x="1069" y="230"/>
                  </a:cubicBezTo>
                  <a:cubicBezTo>
                    <a:pt x="954" y="247"/>
                    <a:pt x="822" y="296"/>
                    <a:pt x="691" y="312"/>
                  </a:cubicBezTo>
                  <a:cubicBezTo>
                    <a:pt x="625" y="329"/>
                    <a:pt x="559" y="329"/>
                    <a:pt x="527" y="362"/>
                  </a:cubicBezTo>
                  <a:cubicBezTo>
                    <a:pt x="379" y="394"/>
                    <a:pt x="214" y="427"/>
                    <a:pt x="67" y="477"/>
                  </a:cubicBezTo>
                  <a:cubicBezTo>
                    <a:pt x="50" y="477"/>
                    <a:pt x="34" y="493"/>
                    <a:pt x="1" y="493"/>
                  </a:cubicBezTo>
                  <a:cubicBezTo>
                    <a:pt x="757" y="970"/>
                    <a:pt x="1660" y="1282"/>
                    <a:pt x="2646" y="1282"/>
                  </a:cubicBezTo>
                  <a:cubicBezTo>
                    <a:pt x="3681" y="1282"/>
                    <a:pt x="4650" y="904"/>
                    <a:pt x="5390" y="312"/>
                  </a:cubicBezTo>
                  <a:cubicBezTo>
                    <a:pt x="5242" y="263"/>
                    <a:pt x="5127" y="230"/>
                    <a:pt x="4979" y="214"/>
                  </a:cubicBezTo>
                  <a:lnTo>
                    <a:pt x="4962" y="214"/>
                  </a:lnTo>
                  <a:cubicBezTo>
                    <a:pt x="4568" y="99"/>
                    <a:pt x="4157" y="49"/>
                    <a:pt x="3747" y="17"/>
                  </a:cubicBezTo>
                  <a:lnTo>
                    <a:pt x="3648" y="17"/>
                  </a:lnTo>
                  <a:cubicBezTo>
                    <a:pt x="3550" y="17"/>
                    <a:pt x="3435" y="0"/>
                    <a:pt x="3352"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3565210" y="4155909"/>
              <a:ext cx="50" cy="50"/>
            </a:xfrm>
            <a:custGeom>
              <a:avLst/>
              <a:gdLst/>
              <a:ahLst/>
              <a:cxnLst/>
              <a:rect l="l" t="t" r="r" b="b"/>
              <a:pathLst>
                <a:path w="1" h="1" extrusionOk="0">
                  <a:moveTo>
                    <a:pt x="0" y="0"/>
                  </a:moveTo>
                  <a:lnTo>
                    <a:pt x="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a:off x="3604344" y="4133064"/>
              <a:ext cx="1689" cy="2483"/>
            </a:xfrm>
            <a:custGeom>
              <a:avLst/>
              <a:gdLst/>
              <a:ahLst/>
              <a:cxnLst/>
              <a:rect l="l" t="t" r="r" b="b"/>
              <a:pathLst>
                <a:path w="34" h="50" extrusionOk="0">
                  <a:moveTo>
                    <a:pt x="34" y="0"/>
                  </a:moveTo>
                  <a:lnTo>
                    <a:pt x="1" y="49"/>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3"/>
            <p:cNvSpPr/>
            <p:nvPr/>
          </p:nvSpPr>
          <p:spPr>
            <a:xfrm>
              <a:off x="3579860" y="4150197"/>
              <a:ext cx="894" cy="1639"/>
            </a:xfrm>
            <a:custGeom>
              <a:avLst/>
              <a:gdLst/>
              <a:ahLst/>
              <a:cxnLst/>
              <a:rect l="l" t="t" r="r" b="b"/>
              <a:pathLst>
                <a:path w="18" h="33" extrusionOk="0">
                  <a:moveTo>
                    <a:pt x="17" y="0"/>
                  </a:moveTo>
                  <a:cubicBezTo>
                    <a:pt x="1" y="0"/>
                    <a:pt x="1" y="0"/>
                    <a:pt x="1" y="33"/>
                  </a:cubicBezTo>
                  <a:cubicBezTo>
                    <a:pt x="1" y="0"/>
                    <a:pt x="17" y="0"/>
                    <a:pt x="17"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3"/>
            <p:cNvSpPr/>
            <p:nvPr/>
          </p:nvSpPr>
          <p:spPr>
            <a:xfrm>
              <a:off x="3610055" y="4128147"/>
              <a:ext cx="2533" cy="1689"/>
            </a:xfrm>
            <a:custGeom>
              <a:avLst/>
              <a:gdLst/>
              <a:ahLst/>
              <a:cxnLst/>
              <a:rect l="l" t="t" r="r" b="b"/>
              <a:pathLst>
                <a:path w="51" h="34" extrusionOk="0">
                  <a:moveTo>
                    <a:pt x="50" y="0"/>
                  </a:moveTo>
                  <a:cubicBezTo>
                    <a:pt x="34" y="0"/>
                    <a:pt x="1" y="17"/>
                    <a:pt x="1" y="33"/>
                  </a:cubicBezTo>
                  <a:lnTo>
                    <a:pt x="5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3"/>
            <p:cNvSpPr/>
            <p:nvPr/>
          </p:nvSpPr>
          <p:spPr>
            <a:xfrm>
              <a:off x="3615767" y="4121641"/>
              <a:ext cx="1689" cy="3278"/>
            </a:xfrm>
            <a:custGeom>
              <a:avLst/>
              <a:gdLst/>
              <a:ahLst/>
              <a:cxnLst/>
              <a:rect l="l" t="t" r="r" b="b"/>
              <a:pathLst>
                <a:path w="34" h="66" extrusionOk="0">
                  <a:moveTo>
                    <a:pt x="34" y="0"/>
                  </a:moveTo>
                  <a:cubicBezTo>
                    <a:pt x="17" y="16"/>
                    <a:pt x="1" y="49"/>
                    <a:pt x="1" y="66"/>
                  </a:cubicBezTo>
                  <a:cubicBezTo>
                    <a:pt x="17" y="49"/>
                    <a:pt x="17" y="33"/>
                    <a:pt x="34"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3"/>
            <p:cNvSpPr/>
            <p:nvPr/>
          </p:nvSpPr>
          <p:spPr>
            <a:xfrm>
              <a:off x="3584777" y="4146075"/>
              <a:ext cx="2483" cy="1689"/>
            </a:xfrm>
            <a:custGeom>
              <a:avLst/>
              <a:gdLst/>
              <a:ahLst/>
              <a:cxnLst/>
              <a:rect l="l" t="t" r="r" b="b"/>
              <a:pathLst>
                <a:path w="50" h="34" extrusionOk="0">
                  <a:moveTo>
                    <a:pt x="50" y="1"/>
                  </a:moveTo>
                  <a:cubicBezTo>
                    <a:pt x="17" y="1"/>
                    <a:pt x="17" y="34"/>
                    <a:pt x="0" y="34"/>
                  </a:cubicBezTo>
                  <a:cubicBezTo>
                    <a:pt x="17" y="34"/>
                    <a:pt x="50" y="34"/>
                    <a:pt x="5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3620683" y="4115086"/>
              <a:ext cx="1689" cy="2483"/>
            </a:xfrm>
            <a:custGeom>
              <a:avLst/>
              <a:gdLst/>
              <a:ahLst/>
              <a:cxnLst/>
              <a:rect l="l" t="t" r="r" b="b"/>
              <a:pathLst>
                <a:path w="34" h="50" extrusionOk="0">
                  <a:moveTo>
                    <a:pt x="33" y="1"/>
                  </a:moveTo>
                  <a:cubicBezTo>
                    <a:pt x="19" y="15"/>
                    <a:pt x="17" y="29"/>
                    <a:pt x="6" y="43"/>
                  </a:cubicBezTo>
                  <a:lnTo>
                    <a:pt x="6" y="43"/>
                  </a:lnTo>
                  <a:cubicBezTo>
                    <a:pt x="12" y="36"/>
                    <a:pt x="23" y="21"/>
                    <a:pt x="33" y="1"/>
                  </a:cubicBezTo>
                  <a:close/>
                  <a:moveTo>
                    <a:pt x="6" y="43"/>
                  </a:moveTo>
                  <a:cubicBezTo>
                    <a:pt x="3" y="48"/>
                    <a:pt x="0" y="50"/>
                    <a:pt x="0" y="50"/>
                  </a:cubicBezTo>
                  <a:lnTo>
                    <a:pt x="0" y="50"/>
                  </a:lnTo>
                  <a:cubicBezTo>
                    <a:pt x="3" y="48"/>
                    <a:pt x="4" y="46"/>
                    <a:pt x="6" y="43"/>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p:nvPr/>
          </p:nvSpPr>
          <p:spPr>
            <a:xfrm>
              <a:off x="3572560" y="4152631"/>
              <a:ext cx="844" cy="646"/>
            </a:xfrm>
            <a:custGeom>
              <a:avLst/>
              <a:gdLst/>
              <a:ahLst/>
              <a:cxnLst/>
              <a:rect l="l" t="t" r="r" b="b"/>
              <a:pathLst>
                <a:path w="17" h="13" extrusionOk="0">
                  <a:moveTo>
                    <a:pt x="0" y="0"/>
                  </a:moveTo>
                  <a:cubicBezTo>
                    <a:pt x="0" y="9"/>
                    <a:pt x="0" y="13"/>
                    <a:pt x="2" y="13"/>
                  </a:cubicBezTo>
                  <a:cubicBezTo>
                    <a:pt x="4" y="13"/>
                    <a:pt x="8" y="9"/>
                    <a:pt x="1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a:off x="3592127" y="4142003"/>
              <a:ext cx="1689" cy="1689"/>
            </a:xfrm>
            <a:custGeom>
              <a:avLst/>
              <a:gdLst/>
              <a:ahLst/>
              <a:cxnLst/>
              <a:rect l="l" t="t" r="r" b="b"/>
              <a:pathLst>
                <a:path w="34" h="34" extrusionOk="0">
                  <a:moveTo>
                    <a:pt x="33" y="1"/>
                  </a:moveTo>
                  <a:cubicBezTo>
                    <a:pt x="25" y="1"/>
                    <a:pt x="21" y="9"/>
                    <a:pt x="17" y="17"/>
                  </a:cubicBezTo>
                  <a:lnTo>
                    <a:pt x="17" y="17"/>
                  </a:lnTo>
                  <a:cubicBezTo>
                    <a:pt x="21" y="13"/>
                    <a:pt x="25" y="9"/>
                    <a:pt x="33" y="1"/>
                  </a:cubicBezTo>
                  <a:close/>
                  <a:moveTo>
                    <a:pt x="17" y="17"/>
                  </a:moveTo>
                  <a:lnTo>
                    <a:pt x="17" y="17"/>
                  </a:lnTo>
                  <a:cubicBezTo>
                    <a:pt x="13" y="21"/>
                    <a:pt x="9" y="25"/>
                    <a:pt x="0" y="34"/>
                  </a:cubicBezTo>
                  <a:cubicBezTo>
                    <a:pt x="9" y="34"/>
                    <a:pt x="13" y="25"/>
                    <a:pt x="17" y="17"/>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3597838" y="4137931"/>
              <a:ext cx="2483" cy="1689"/>
            </a:xfrm>
            <a:custGeom>
              <a:avLst/>
              <a:gdLst/>
              <a:ahLst/>
              <a:cxnLst/>
              <a:rect l="l" t="t" r="r" b="b"/>
              <a:pathLst>
                <a:path w="50" h="34" extrusionOk="0">
                  <a:moveTo>
                    <a:pt x="50" y="1"/>
                  </a:moveTo>
                  <a:cubicBezTo>
                    <a:pt x="33" y="1"/>
                    <a:pt x="33" y="34"/>
                    <a:pt x="0" y="34"/>
                  </a:cubicBezTo>
                  <a:cubicBezTo>
                    <a:pt x="33" y="34"/>
                    <a:pt x="33" y="1"/>
                    <a:pt x="5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3557016" y="4156703"/>
              <a:ext cx="1689" cy="50"/>
            </a:xfrm>
            <a:custGeom>
              <a:avLst/>
              <a:gdLst/>
              <a:ahLst/>
              <a:cxnLst/>
              <a:rect l="l" t="t" r="r" b="b"/>
              <a:pathLst>
                <a:path w="34" h="1" extrusionOk="0">
                  <a:moveTo>
                    <a:pt x="34" y="1"/>
                  </a:moveTo>
                  <a:cubicBezTo>
                    <a:pt x="34" y="1"/>
                    <a:pt x="1" y="1"/>
                    <a:pt x="34" y="1"/>
                  </a:cubicBezTo>
                  <a:cubicBezTo>
                    <a:pt x="1" y="1"/>
                    <a:pt x="34" y="1"/>
                    <a:pt x="3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3632900" y="4091446"/>
              <a:ext cx="3327" cy="7400"/>
            </a:xfrm>
            <a:custGeom>
              <a:avLst/>
              <a:gdLst/>
              <a:ahLst/>
              <a:cxnLst/>
              <a:rect l="l" t="t" r="r" b="b"/>
              <a:pathLst>
                <a:path w="67" h="149" extrusionOk="0">
                  <a:moveTo>
                    <a:pt x="66" y="0"/>
                  </a:moveTo>
                  <a:cubicBezTo>
                    <a:pt x="34" y="33"/>
                    <a:pt x="17" y="82"/>
                    <a:pt x="1" y="148"/>
                  </a:cubicBezTo>
                  <a:cubicBezTo>
                    <a:pt x="17" y="99"/>
                    <a:pt x="34" y="33"/>
                    <a:pt x="6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3763464" y="4301122"/>
              <a:ext cx="7400" cy="10628"/>
            </a:xfrm>
            <a:custGeom>
              <a:avLst/>
              <a:gdLst/>
              <a:ahLst/>
              <a:cxnLst/>
              <a:rect l="l" t="t" r="r" b="b"/>
              <a:pathLst>
                <a:path w="149" h="214" extrusionOk="0">
                  <a:moveTo>
                    <a:pt x="148" y="0"/>
                  </a:moveTo>
                  <a:lnTo>
                    <a:pt x="148" y="0"/>
                  </a:lnTo>
                  <a:cubicBezTo>
                    <a:pt x="99" y="66"/>
                    <a:pt x="33" y="148"/>
                    <a:pt x="0" y="214"/>
                  </a:cubicBezTo>
                  <a:cubicBezTo>
                    <a:pt x="66" y="148"/>
                    <a:pt x="99" y="83"/>
                    <a:pt x="148"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3"/>
            <p:cNvSpPr/>
            <p:nvPr/>
          </p:nvSpPr>
          <p:spPr>
            <a:xfrm>
              <a:off x="3732474" y="4323173"/>
              <a:ext cx="22845" cy="30195"/>
            </a:xfrm>
            <a:custGeom>
              <a:avLst/>
              <a:gdLst/>
              <a:ahLst/>
              <a:cxnLst/>
              <a:rect l="l" t="t" r="r" b="b"/>
              <a:pathLst>
                <a:path w="460" h="608" extrusionOk="0">
                  <a:moveTo>
                    <a:pt x="460" y="0"/>
                  </a:moveTo>
                  <a:lnTo>
                    <a:pt x="460" y="0"/>
                  </a:lnTo>
                  <a:cubicBezTo>
                    <a:pt x="312" y="197"/>
                    <a:pt x="148" y="411"/>
                    <a:pt x="0" y="608"/>
                  </a:cubicBezTo>
                  <a:cubicBezTo>
                    <a:pt x="164" y="411"/>
                    <a:pt x="312" y="197"/>
                    <a:pt x="46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3"/>
            <p:cNvSpPr/>
            <p:nvPr/>
          </p:nvSpPr>
          <p:spPr>
            <a:xfrm>
              <a:off x="3624756" y="4108580"/>
              <a:ext cx="1689" cy="4122"/>
            </a:xfrm>
            <a:custGeom>
              <a:avLst/>
              <a:gdLst/>
              <a:ahLst/>
              <a:cxnLst/>
              <a:rect l="l" t="t" r="r" b="b"/>
              <a:pathLst>
                <a:path w="34" h="83" extrusionOk="0">
                  <a:moveTo>
                    <a:pt x="33" y="0"/>
                  </a:moveTo>
                  <a:cubicBezTo>
                    <a:pt x="17" y="17"/>
                    <a:pt x="17" y="49"/>
                    <a:pt x="0" y="82"/>
                  </a:cubicBezTo>
                  <a:cubicBezTo>
                    <a:pt x="17" y="49"/>
                    <a:pt x="17" y="17"/>
                    <a:pt x="3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3"/>
            <p:cNvSpPr/>
            <p:nvPr/>
          </p:nvSpPr>
          <p:spPr>
            <a:xfrm>
              <a:off x="3550510" y="4157498"/>
              <a:ext cx="50" cy="50"/>
            </a:xfrm>
            <a:custGeom>
              <a:avLst/>
              <a:gdLst/>
              <a:ahLst/>
              <a:cxnLst/>
              <a:rect l="l" t="t" r="r" b="b"/>
              <a:pathLst>
                <a:path w="1" h="1" extrusionOk="0">
                  <a:moveTo>
                    <a:pt x="0" y="1"/>
                  </a:moveTo>
                  <a:lnTo>
                    <a:pt x="0"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3"/>
            <p:cNvSpPr/>
            <p:nvPr/>
          </p:nvSpPr>
          <p:spPr>
            <a:xfrm>
              <a:off x="3628828" y="4100386"/>
              <a:ext cx="1689" cy="4172"/>
            </a:xfrm>
            <a:custGeom>
              <a:avLst/>
              <a:gdLst/>
              <a:ahLst/>
              <a:cxnLst/>
              <a:rect l="l" t="t" r="r" b="b"/>
              <a:pathLst>
                <a:path w="34" h="84" extrusionOk="0">
                  <a:moveTo>
                    <a:pt x="33" y="1"/>
                  </a:moveTo>
                  <a:lnTo>
                    <a:pt x="33" y="1"/>
                  </a:lnTo>
                  <a:cubicBezTo>
                    <a:pt x="17" y="50"/>
                    <a:pt x="1" y="67"/>
                    <a:pt x="1" y="83"/>
                  </a:cubicBezTo>
                  <a:cubicBezTo>
                    <a:pt x="17" y="67"/>
                    <a:pt x="33" y="34"/>
                    <a:pt x="33"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3"/>
            <p:cNvSpPr/>
            <p:nvPr/>
          </p:nvSpPr>
          <p:spPr>
            <a:xfrm>
              <a:off x="3543160" y="3991078"/>
              <a:ext cx="362288" cy="366360"/>
            </a:xfrm>
            <a:custGeom>
              <a:avLst/>
              <a:gdLst/>
              <a:ahLst/>
              <a:cxnLst/>
              <a:rect l="l" t="t" r="r" b="b"/>
              <a:pathLst>
                <a:path w="7295" h="7377" extrusionOk="0">
                  <a:moveTo>
                    <a:pt x="3631" y="0"/>
                  </a:moveTo>
                  <a:cubicBezTo>
                    <a:pt x="1709" y="0"/>
                    <a:pt x="148" y="1479"/>
                    <a:pt x="1" y="3368"/>
                  </a:cubicBezTo>
                  <a:lnTo>
                    <a:pt x="148" y="3368"/>
                  </a:lnTo>
                  <a:cubicBezTo>
                    <a:pt x="181" y="3368"/>
                    <a:pt x="247" y="3352"/>
                    <a:pt x="280" y="3352"/>
                  </a:cubicBezTo>
                  <a:lnTo>
                    <a:pt x="313" y="3352"/>
                  </a:lnTo>
                  <a:cubicBezTo>
                    <a:pt x="346" y="3352"/>
                    <a:pt x="395" y="3336"/>
                    <a:pt x="428" y="3336"/>
                  </a:cubicBezTo>
                  <a:lnTo>
                    <a:pt x="444" y="3336"/>
                  </a:lnTo>
                  <a:cubicBezTo>
                    <a:pt x="493" y="3319"/>
                    <a:pt x="526" y="3319"/>
                    <a:pt x="576" y="3286"/>
                  </a:cubicBezTo>
                  <a:lnTo>
                    <a:pt x="592" y="3286"/>
                  </a:lnTo>
                  <a:cubicBezTo>
                    <a:pt x="641" y="3270"/>
                    <a:pt x="674" y="3270"/>
                    <a:pt x="723" y="3253"/>
                  </a:cubicBezTo>
                  <a:cubicBezTo>
                    <a:pt x="723" y="3253"/>
                    <a:pt x="740" y="3253"/>
                    <a:pt x="740" y="3221"/>
                  </a:cubicBezTo>
                  <a:cubicBezTo>
                    <a:pt x="773" y="3204"/>
                    <a:pt x="806" y="3188"/>
                    <a:pt x="838" y="3188"/>
                  </a:cubicBezTo>
                  <a:cubicBezTo>
                    <a:pt x="855" y="3188"/>
                    <a:pt x="855" y="3171"/>
                    <a:pt x="888" y="3171"/>
                  </a:cubicBezTo>
                  <a:cubicBezTo>
                    <a:pt x="921" y="3138"/>
                    <a:pt x="937" y="3122"/>
                    <a:pt x="986" y="3106"/>
                  </a:cubicBezTo>
                  <a:cubicBezTo>
                    <a:pt x="1003" y="3106"/>
                    <a:pt x="1003" y="3089"/>
                    <a:pt x="1019" y="3089"/>
                  </a:cubicBezTo>
                  <a:cubicBezTo>
                    <a:pt x="1052" y="3056"/>
                    <a:pt x="1085" y="3040"/>
                    <a:pt x="1101" y="3023"/>
                  </a:cubicBezTo>
                  <a:cubicBezTo>
                    <a:pt x="1134" y="3023"/>
                    <a:pt x="1134" y="3007"/>
                    <a:pt x="1151" y="3007"/>
                  </a:cubicBezTo>
                  <a:cubicBezTo>
                    <a:pt x="1167" y="2974"/>
                    <a:pt x="1216" y="2958"/>
                    <a:pt x="1233" y="2941"/>
                  </a:cubicBezTo>
                  <a:lnTo>
                    <a:pt x="1266" y="2892"/>
                  </a:lnTo>
                  <a:lnTo>
                    <a:pt x="1331" y="2843"/>
                  </a:lnTo>
                  <a:lnTo>
                    <a:pt x="1381" y="2793"/>
                  </a:lnTo>
                  <a:lnTo>
                    <a:pt x="1430" y="2728"/>
                  </a:lnTo>
                  <a:cubicBezTo>
                    <a:pt x="1463" y="2711"/>
                    <a:pt x="1463" y="2695"/>
                    <a:pt x="1479" y="2678"/>
                  </a:cubicBezTo>
                  <a:lnTo>
                    <a:pt x="1545" y="2613"/>
                  </a:lnTo>
                  <a:cubicBezTo>
                    <a:pt x="1561" y="2596"/>
                    <a:pt x="1561" y="2580"/>
                    <a:pt x="1578" y="2547"/>
                  </a:cubicBezTo>
                  <a:cubicBezTo>
                    <a:pt x="1594" y="2530"/>
                    <a:pt x="1627" y="2514"/>
                    <a:pt x="1627" y="2498"/>
                  </a:cubicBezTo>
                  <a:cubicBezTo>
                    <a:pt x="1643" y="2465"/>
                    <a:pt x="1660" y="2448"/>
                    <a:pt x="1660" y="2415"/>
                  </a:cubicBezTo>
                  <a:cubicBezTo>
                    <a:pt x="1676" y="2383"/>
                    <a:pt x="1676" y="2366"/>
                    <a:pt x="1709" y="2350"/>
                  </a:cubicBezTo>
                  <a:cubicBezTo>
                    <a:pt x="1726" y="2333"/>
                    <a:pt x="1742" y="2284"/>
                    <a:pt x="1742" y="2268"/>
                  </a:cubicBezTo>
                  <a:cubicBezTo>
                    <a:pt x="1742" y="2251"/>
                    <a:pt x="1758" y="2218"/>
                    <a:pt x="1758" y="2218"/>
                  </a:cubicBezTo>
                  <a:cubicBezTo>
                    <a:pt x="1791" y="2185"/>
                    <a:pt x="1808" y="2120"/>
                    <a:pt x="1824" y="2087"/>
                  </a:cubicBezTo>
                  <a:cubicBezTo>
                    <a:pt x="1906" y="1857"/>
                    <a:pt x="2038" y="1643"/>
                    <a:pt x="2169" y="1446"/>
                  </a:cubicBezTo>
                  <a:cubicBezTo>
                    <a:pt x="2613" y="855"/>
                    <a:pt x="3188" y="493"/>
                    <a:pt x="3845" y="411"/>
                  </a:cubicBezTo>
                  <a:cubicBezTo>
                    <a:pt x="3966" y="395"/>
                    <a:pt x="4083" y="387"/>
                    <a:pt x="4197" y="387"/>
                  </a:cubicBezTo>
                  <a:cubicBezTo>
                    <a:pt x="4669" y="387"/>
                    <a:pt x="5075" y="524"/>
                    <a:pt x="5406" y="789"/>
                  </a:cubicBezTo>
                  <a:cubicBezTo>
                    <a:pt x="5816" y="1118"/>
                    <a:pt x="6030" y="1545"/>
                    <a:pt x="6112" y="2103"/>
                  </a:cubicBezTo>
                  <a:cubicBezTo>
                    <a:pt x="6244" y="3106"/>
                    <a:pt x="5833" y="4354"/>
                    <a:pt x="4864" y="5866"/>
                  </a:cubicBezTo>
                  <a:cubicBezTo>
                    <a:pt x="4765" y="6013"/>
                    <a:pt x="4666" y="6161"/>
                    <a:pt x="4551" y="6326"/>
                  </a:cubicBezTo>
                  <a:cubicBezTo>
                    <a:pt x="4519" y="6391"/>
                    <a:pt x="4453" y="6473"/>
                    <a:pt x="4420" y="6539"/>
                  </a:cubicBezTo>
                  <a:cubicBezTo>
                    <a:pt x="4354" y="6621"/>
                    <a:pt x="4305" y="6687"/>
                    <a:pt x="4256" y="6753"/>
                  </a:cubicBezTo>
                  <a:cubicBezTo>
                    <a:pt x="4108" y="6966"/>
                    <a:pt x="3944" y="7163"/>
                    <a:pt x="3796" y="7377"/>
                  </a:cubicBezTo>
                  <a:cubicBezTo>
                    <a:pt x="5751" y="7196"/>
                    <a:pt x="7295" y="5619"/>
                    <a:pt x="7295" y="3664"/>
                  </a:cubicBezTo>
                  <a:cubicBezTo>
                    <a:pt x="7295" y="1643"/>
                    <a:pt x="5652" y="0"/>
                    <a:pt x="363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3"/>
            <p:cNvSpPr/>
            <p:nvPr/>
          </p:nvSpPr>
          <p:spPr>
            <a:xfrm>
              <a:off x="3726763" y="3904566"/>
              <a:ext cx="82440" cy="27016"/>
            </a:xfrm>
            <a:custGeom>
              <a:avLst/>
              <a:gdLst/>
              <a:ahLst/>
              <a:cxnLst/>
              <a:rect l="l" t="t" r="r" b="b"/>
              <a:pathLst>
                <a:path w="1660" h="544" extrusionOk="0">
                  <a:moveTo>
                    <a:pt x="144" y="1"/>
                  </a:moveTo>
                  <a:cubicBezTo>
                    <a:pt x="111" y="1"/>
                    <a:pt x="82" y="17"/>
                    <a:pt x="66" y="50"/>
                  </a:cubicBezTo>
                  <a:cubicBezTo>
                    <a:pt x="0" y="100"/>
                    <a:pt x="0" y="182"/>
                    <a:pt x="66" y="231"/>
                  </a:cubicBezTo>
                  <a:cubicBezTo>
                    <a:pt x="329" y="461"/>
                    <a:pt x="592" y="543"/>
                    <a:pt x="838" y="543"/>
                  </a:cubicBezTo>
                  <a:cubicBezTo>
                    <a:pt x="1150" y="543"/>
                    <a:pt x="1413" y="412"/>
                    <a:pt x="1594" y="313"/>
                  </a:cubicBezTo>
                  <a:cubicBezTo>
                    <a:pt x="1659" y="264"/>
                    <a:pt x="1659" y="182"/>
                    <a:pt x="1627" y="132"/>
                  </a:cubicBezTo>
                  <a:cubicBezTo>
                    <a:pt x="1598" y="94"/>
                    <a:pt x="1558" y="78"/>
                    <a:pt x="1516" y="78"/>
                  </a:cubicBezTo>
                  <a:cubicBezTo>
                    <a:pt x="1487" y="78"/>
                    <a:pt x="1457" y="86"/>
                    <a:pt x="1429" y="100"/>
                  </a:cubicBezTo>
                  <a:cubicBezTo>
                    <a:pt x="1408" y="100"/>
                    <a:pt x="1162" y="290"/>
                    <a:pt x="837" y="290"/>
                  </a:cubicBezTo>
                  <a:cubicBezTo>
                    <a:pt x="656" y="290"/>
                    <a:pt x="451" y="232"/>
                    <a:pt x="247" y="50"/>
                  </a:cubicBezTo>
                  <a:cubicBezTo>
                    <a:pt x="214" y="17"/>
                    <a:pt x="177" y="1"/>
                    <a:pt x="144" y="1"/>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3"/>
            <p:cNvSpPr/>
            <p:nvPr/>
          </p:nvSpPr>
          <p:spPr>
            <a:xfrm>
              <a:off x="3846698" y="3919862"/>
              <a:ext cx="81595" cy="73004"/>
            </a:xfrm>
            <a:custGeom>
              <a:avLst/>
              <a:gdLst/>
              <a:ahLst/>
              <a:cxnLst/>
              <a:rect l="l" t="t" r="r" b="b"/>
              <a:pathLst>
                <a:path w="1643" h="1470" extrusionOk="0">
                  <a:moveTo>
                    <a:pt x="882" y="0"/>
                  </a:moveTo>
                  <a:cubicBezTo>
                    <a:pt x="852" y="0"/>
                    <a:pt x="821" y="2"/>
                    <a:pt x="789" y="5"/>
                  </a:cubicBezTo>
                  <a:cubicBezTo>
                    <a:pt x="362" y="71"/>
                    <a:pt x="0" y="383"/>
                    <a:pt x="49" y="761"/>
                  </a:cubicBezTo>
                  <a:cubicBezTo>
                    <a:pt x="81" y="1123"/>
                    <a:pt x="459" y="1469"/>
                    <a:pt x="895" y="1469"/>
                  </a:cubicBezTo>
                  <a:cubicBezTo>
                    <a:pt x="914" y="1469"/>
                    <a:pt x="933" y="1469"/>
                    <a:pt x="953" y="1467"/>
                  </a:cubicBezTo>
                  <a:cubicBezTo>
                    <a:pt x="1397" y="1418"/>
                    <a:pt x="1643" y="1024"/>
                    <a:pt x="1610" y="662"/>
                  </a:cubicBezTo>
                  <a:cubicBezTo>
                    <a:pt x="1564" y="310"/>
                    <a:pt x="1304" y="0"/>
                    <a:pt x="882"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a:off x="3605188" y="3911568"/>
              <a:ext cx="81645" cy="71812"/>
            </a:xfrm>
            <a:custGeom>
              <a:avLst/>
              <a:gdLst/>
              <a:ahLst/>
              <a:cxnLst/>
              <a:rect l="l" t="t" r="r" b="b"/>
              <a:pathLst>
                <a:path w="1644" h="1446" extrusionOk="0">
                  <a:moveTo>
                    <a:pt x="809" y="0"/>
                  </a:moveTo>
                  <a:cubicBezTo>
                    <a:pt x="775" y="0"/>
                    <a:pt x="741" y="3"/>
                    <a:pt x="707" y="8"/>
                  </a:cubicBezTo>
                  <a:cubicBezTo>
                    <a:pt x="247" y="41"/>
                    <a:pt x="0" y="435"/>
                    <a:pt x="49" y="813"/>
                  </a:cubicBezTo>
                  <a:cubicBezTo>
                    <a:pt x="79" y="1143"/>
                    <a:pt x="356" y="1446"/>
                    <a:pt x="754" y="1446"/>
                  </a:cubicBezTo>
                  <a:cubicBezTo>
                    <a:pt x="792" y="1446"/>
                    <a:pt x="831" y="1443"/>
                    <a:pt x="871" y="1437"/>
                  </a:cubicBezTo>
                  <a:cubicBezTo>
                    <a:pt x="1314" y="1404"/>
                    <a:pt x="1643" y="1076"/>
                    <a:pt x="1610" y="681"/>
                  </a:cubicBezTo>
                  <a:cubicBezTo>
                    <a:pt x="1565" y="348"/>
                    <a:pt x="1211" y="0"/>
                    <a:pt x="809"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p:nvPr/>
          </p:nvSpPr>
          <p:spPr>
            <a:xfrm>
              <a:off x="3620683" y="3807475"/>
              <a:ext cx="75090" cy="114273"/>
            </a:xfrm>
            <a:custGeom>
              <a:avLst/>
              <a:gdLst/>
              <a:ahLst/>
              <a:cxnLst/>
              <a:rect l="l" t="t" r="r" b="b"/>
              <a:pathLst>
                <a:path w="1512" h="2301" extrusionOk="0">
                  <a:moveTo>
                    <a:pt x="756" y="1"/>
                  </a:moveTo>
                  <a:cubicBezTo>
                    <a:pt x="329" y="1"/>
                    <a:pt x="0" y="527"/>
                    <a:pt x="0" y="1151"/>
                  </a:cubicBezTo>
                  <a:cubicBezTo>
                    <a:pt x="0" y="1792"/>
                    <a:pt x="329" y="2301"/>
                    <a:pt x="756" y="2301"/>
                  </a:cubicBezTo>
                  <a:cubicBezTo>
                    <a:pt x="1183" y="2301"/>
                    <a:pt x="1512" y="1792"/>
                    <a:pt x="1512" y="1151"/>
                  </a:cubicBezTo>
                  <a:cubicBezTo>
                    <a:pt x="1512" y="527"/>
                    <a:pt x="1183" y="1"/>
                    <a:pt x="75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3"/>
            <p:cNvSpPr/>
            <p:nvPr/>
          </p:nvSpPr>
          <p:spPr>
            <a:xfrm>
              <a:off x="3633744" y="3829227"/>
              <a:ext cx="20411" cy="20759"/>
            </a:xfrm>
            <a:custGeom>
              <a:avLst/>
              <a:gdLst/>
              <a:ahLst/>
              <a:cxnLst/>
              <a:rect l="l" t="t" r="r" b="b"/>
              <a:pathLst>
                <a:path w="411" h="418" extrusionOk="0">
                  <a:moveTo>
                    <a:pt x="249" y="1"/>
                  </a:moveTo>
                  <a:cubicBezTo>
                    <a:pt x="237" y="1"/>
                    <a:pt x="225" y="3"/>
                    <a:pt x="214" y="7"/>
                  </a:cubicBezTo>
                  <a:cubicBezTo>
                    <a:pt x="99" y="7"/>
                    <a:pt x="0" y="105"/>
                    <a:pt x="0" y="204"/>
                  </a:cubicBezTo>
                  <a:cubicBezTo>
                    <a:pt x="0" y="302"/>
                    <a:pt x="82" y="417"/>
                    <a:pt x="214" y="417"/>
                  </a:cubicBezTo>
                  <a:cubicBezTo>
                    <a:pt x="312" y="417"/>
                    <a:pt x="411" y="335"/>
                    <a:pt x="411" y="204"/>
                  </a:cubicBezTo>
                  <a:cubicBezTo>
                    <a:pt x="411" y="102"/>
                    <a:pt x="334" y="1"/>
                    <a:pt x="249"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a:off x="3849926" y="3807475"/>
              <a:ext cx="75139" cy="114273"/>
            </a:xfrm>
            <a:custGeom>
              <a:avLst/>
              <a:gdLst/>
              <a:ahLst/>
              <a:cxnLst/>
              <a:rect l="l" t="t" r="r" b="b"/>
              <a:pathLst>
                <a:path w="1513" h="2301" extrusionOk="0">
                  <a:moveTo>
                    <a:pt x="757" y="1"/>
                  </a:moveTo>
                  <a:cubicBezTo>
                    <a:pt x="346" y="1"/>
                    <a:pt x="1" y="527"/>
                    <a:pt x="1" y="1151"/>
                  </a:cubicBezTo>
                  <a:cubicBezTo>
                    <a:pt x="1" y="1792"/>
                    <a:pt x="346" y="2301"/>
                    <a:pt x="757" y="2301"/>
                  </a:cubicBezTo>
                  <a:cubicBezTo>
                    <a:pt x="1184" y="2301"/>
                    <a:pt x="1512" y="1792"/>
                    <a:pt x="1512" y="1151"/>
                  </a:cubicBezTo>
                  <a:cubicBezTo>
                    <a:pt x="1512" y="527"/>
                    <a:pt x="1184" y="1"/>
                    <a:pt x="757"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p:nvPr/>
          </p:nvSpPr>
          <p:spPr>
            <a:xfrm>
              <a:off x="3864627" y="3829525"/>
              <a:ext cx="20461" cy="20461"/>
            </a:xfrm>
            <a:custGeom>
              <a:avLst/>
              <a:gdLst/>
              <a:ahLst/>
              <a:cxnLst/>
              <a:rect l="l" t="t" r="r" b="b"/>
              <a:pathLst>
                <a:path w="412" h="412" extrusionOk="0">
                  <a:moveTo>
                    <a:pt x="198" y="1"/>
                  </a:moveTo>
                  <a:cubicBezTo>
                    <a:pt x="99" y="1"/>
                    <a:pt x="1" y="99"/>
                    <a:pt x="1" y="198"/>
                  </a:cubicBezTo>
                  <a:cubicBezTo>
                    <a:pt x="1" y="296"/>
                    <a:pt x="99" y="411"/>
                    <a:pt x="198" y="411"/>
                  </a:cubicBezTo>
                  <a:cubicBezTo>
                    <a:pt x="296" y="411"/>
                    <a:pt x="411" y="329"/>
                    <a:pt x="411" y="198"/>
                  </a:cubicBezTo>
                  <a:cubicBezTo>
                    <a:pt x="411" y="83"/>
                    <a:pt x="296" y="1"/>
                    <a:pt x="198"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33"/>
          <p:cNvGrpSpPr/>
          <p:nvPr/>
        </p:nvGrpSpPr>
        <p:grpSpPr>
          <a:xfrm rot="586311">
            <a:off x="-267791" y="3265752"/>
            <a:ext cx="2053547" cy="2182896"/>
            <a:chOff x="249545" y="2397651"/>
            <a:chExt cx="2183827" cy="2321382"/>
          </a:xfrm>
        </p:grpSpPr>
        <p:sp>
          <p:nvSpPr>
            <p:cNvPr id="489" name="Google Shape;489;p33"/>
            <p:cNvSpPr/>
            <p:nvPr/>
          </p:nvSpPr>
          <p:spPr>
            <a:xfrm rot="-2138654">
              <a:off x="683887" y="2601608"/>
              <a:ext cx="1315143" cy="1913468"/>
            </a:xfrm>
            <a:custGeom>
              <a:avLst/>
              <a:gdLst/>
              <a:ahLst/>
              <a:cxnLst/>
              <a:rect l="l" t="t" r="r" b="b"/>
              <a:pathLst>
                <a:path w="17070" h="24836" extrusionOk="0">
                  <a:moveTo>
                    <a:pt x="7339" y="7570"/>
                  </a:moveTo>
                  <a:cubicBezTo>
                    <a:pt x="7490" y="7570"/>
                    <a:pt x="7642" y="7660"/>
                    <a:pt x="7689" y="7821"/>
                  </a:cubicBezTo>
                  <a:lnTo>
                    <a:pt x="8018" y="8889"/>
                  </a:lnTo>
                  <a:cubicBezTo>
                    <a:pt x="8050" y="8988"/>
                    <a:pt x="8133" y="9103"/>
                    <a:pt x="8231" y="9135"/>
                  </a:cubicBezTo>
                  <a:lnTo>
                    <a:pt x="9299" y="9480"/>
                  </a:lnTo>
                  <a:cubicBezTo>
                    <a:pt x="9595" y="9579"/>
                    <a:pt x="9661" y="9957"/>
                    <a:pt x="9414" y="10121"/>
                  </a:cubicBezTo>
                  <a:lnTo>
                    <a:pt x="8494" y="10762"/>
                  </a:lnTo>
                  <a:cubicBezTo>
                    <a:pt x="8379" y="10811"/>
                    <a:pt x="8330" y="10943"/>
                    <a:pt x="8346" y="11041"/>
                  </a:cubicBezTo>
                  <a:lnTo>
                    <a:pt x="8346" y="12158"/>
                  </a:lnTo>
                  <a:cubicBezTo>
                    <a:pt x="8346" y="12360"/>
                    <a:pt x="8175" y="12510"/>
                    <a:pt x="7987" y="12510"/>
                  </a:cubicBezTo>
                  <a:cubicBezTo>
                    <a:pt x="7915" y="12510"/>
                    <a:pt x="7840" y="12488"/>
                    <a:pt x="7771" y="12438"/>
                  </a:cubicBezTo>
                  <a:lnTo>
                    <a:pt x="6884" y="11764"/>
                  </a:lnTo>
                  <a:cubicBezTo>
                    <a:pt x="6809" y="11714"/>
                    <a:pt x="6733" y="11692"/>
                    <a:pt x="6643" y="11692"/>
                  </a:cubicBezTo>
                  <a:cubicBezTo>
                    <a:pt x="6616" y="11692"/>
                    <a:pt x="6586" y="11694"/>
                    <a:pt x="6555" y="11698"/>
                  </a:cubicBezTo>
                  <a:lnTo>
                    <a:pt x="5488" y="12060"/>
                  </a:lnTo>
                  <a:cubicBezTo>
                    <a:pt x="5454" y="12070"/>
                    <a:pt x="5420" y="12074"/>
                    <a:pt x="5387" y="12074"/>
                  </a:cubicBezTo>
                  <a:cubicBezTo>
                    <a:pt x="5146" y="12074"/>
                    <a:pt x="4943" y="11831"/>
                    <a:pt x="5044" y="11600"/>
                  </a:cubicBezTo>
                  <a:lnTo>
                    <a:pt x="5405" y="10548"/>
                  </a:lnTo>
                  <a:cubicBezTo>
                    <a:pt x="5455" y="10450"/>
                    <a:pt x="5422" y="10335"/>
                    <a:pt x="5356" y="10220"/>
                  </a:cubicBezTo>
                  <a:lnTo>
                    <a:pt x="4699" y="9316"/>
                  </a:lnTo>
                  <a:cubicBezTo>
                    <a:pt x="4535" y="9070"/>
                    <a:pt x="4699" y="8741"/>
                    <a:pt x="4995" y="8741"/>
                  </a:cubicBezTo>
                  <a:lnTo>
                    <a:pt x="6095" y="8774"/>
                  </a:lnTo>
                  <a:cubicBezTo>
                    <a:pt x="6227" y="8774"/>
                    <a:pt x="6325" y="8708"/>
                    <a:pt x="6391" y="8626"/>
                  </a:cubicBezTo>
                  <a:lnTo>
                    <a:pt x="7048" y="7722"/>
                  </a:lnTo>
                  <a:cubicBezTo>
                    <a:pt x="7118" y="7618"/>
                    <a:pt x="7228" y="7570"/>
                    <a:pt x="7339" y="7570"/>
                  </a:cubicBezTo>
                  <a:close/>
                  <a:moveTo>
                    <a:pt x="12306" y="1"/>
                  </a:moveTo>
                  <a:lnTo>
                    <a:pt x="1808" y="510"/>
                  </a:lnTo>
                  <a:cubicBezTo>
                    <a:pt x="970" y="559"/>
                    <a:pt x="263" y="1102"/>
                    <a:pt x="0" y="1874"/>
                  </a:cubicBezTo>
                  <a:cubicBezTo>
                    <a:pt x="25" y="1878"/>
                    <a:pt x="51" y="1880"/>
                    <a:pt x="77" y="1880"/>
                  </a:cubicBezTo>
                  <a:cubicBezTo>
                    <a:pt x="154" y="1880"/>
                    <a:pt x="234" y="1861"/>
                    <a:pt x="296" y="1825"/>
                  </a:cubicBezTo>
                  <a:lnTo>
                    <a:pt x="1413" y="1167"/>
                  </a:lnTo>
                  <a:cubicBezTo>
                    <a:pt x="1480" y="1130"/>
                    <a:pt x="1551" y="1113"/>
                    <a:pt x="1619" y="1113"/>
                  </a:cubicBezTo>
                  <a:cubicBezTo>
                    <a:pt x="1852" y="1113"/>
                    <a:pt x="2063" y="1311"/>
                    <a:pt x="2038" y="1578"/>
                  </a:cubicBezTo>
                  <a:lnTo>
                    <a:pt x="1873" y="2876"/>
                  </a:lnTo>
                  <a:cubicBezTo>
                    <a:pt x="1857" y="3007"/>
                    <a:pt x="1906" y="3139"/>
                    <a:pt x="2021" y="3237"/>
                  </a:cubicBezTo>
                  <a:lnTo>
                    <a:pt x="2974" y="4108"/>
                  </a:lnTo>
                  <a:cubicBezTo>
                    <a:pt x="3220" y="4322"/>
                    <a:pt x="3122" y="4765"/>
                    <a:pt x="2777" y="4815"/>
                  </a:cubicBezTo>
                  <a:lnTo>
                    <a:pt x="1495" y="5061"/>
                  </a:lnTo>
                  <a:cubicBezTo>
                    <a:pt x="1364" y="5094"/>
                    <a:pt x="1249" y="5192"/>
                    <a:pt x="1200" y="5324"/>
                  </a:cubicBezTo>
                  <a:lnTo>
                    <a:pt x="920" y="5932"/>
                  </a:lnTo>
                  <a:cubicBezTo>
                    <a:pt x="1225" y="6130"/>
                    <a:pt x="1601" y="6229"/>
                    <a:pt x="2009" y="6229"/>
                  </a:cubicBezTo>
                  <a:cubicBezTo>
                    <a:pt x="2040" y="6229"/>
                    <a:pt x="2072" y="6229"/>
                    <a:pt x="2103" y="6227"/>
                  </a:cubicBezTo>
                  <a:lnTo>
                    <a:pt x="7738" y="5882"/>
                  </a:lnTo>
                  <a:lnTo>
                    <a:pt x="4535" y="9020"/>
                  </a:lnTo>
                  <a:cubicBezTo>
                    <a:pt x="3878" y="9645"/>
                    <a:pt x="3746" y="10630"/>
                    <a:pt x="4190" y="11435"/>
                  </a:cubicBezTo>
                  <a:lnTo>
                    <a:pt x="4978" y="12815"/>
                  </a:lnTo>
                  <a:cubicBezTo>
                    <a:pt x="5300" y="13394"/>
                    <a:pt x="5903" y="13711"/>
                    <a:pt x="6544" y="13711"/>
                  </a:cubicBezTo>
                  <a:cubicBezTo>
                    <a:pt x="6722" y="13711"/>
                    <a:pt x="6903" y="13687"/>
                    <a:pt x="7081" y="13637"/>
                  </a:cubicBezTo>
                  <a:cubicBezTo>
                    <a:pt x="7360" y="13555"/>
                    <a:pt x="7640" y="13505"/>
                    <a:pt x="7952" y="13489"/>
                  </a:cubicBezTo>
                  <a:cubicBezTo>
                    <a:pt x="8018" y="13485"/>
                    <a:pt x="8083" y="13482"/>
                    <a:pt x="8147" y="13482"/>
                  </a:cubicBezTo>
                  <a:cubicBezTo>
                    <a:pt x="8804" y="13482"/>
                    <a:pt x="9377" y="13711"/>
                    <a:pt x="9841" y="14130"/>
                  </a:cubicBezTo>
                  <a:cubicBezTo>
                    <a:pt x="10071" y="14327"/>
                    <a:pt x="10252" y="14557"/>
                    <a:pt x="10400" y="14820"/>
                  </a:cubicBezTo>
                  <a:lnTo>
                    <a:pt x="10893" y="14327"/>
                  </a:lnTo>
                  <a:cubicBezTo>
                    <a:pt x="10991" y="14228"/>
                    <a:pt x="11057" y="14064"/>
                    <a:pt x="11008" y="13916"/>
                  </a:cubicBezTo>
                  <a:lnTo>
                    <a:pt x="10745" y="12487"/>
                  </a:lnTo>
                  <a:cubicBezTo>
                    <a:pt x="10693" y="12177"/>
                    <a:pt x="10926" y="11938"/>
                    <a:pt x="11196" y="11938"/>
                  </a:cubicBezTo>
                  <a:cubicBezTo>
                    <a:pt x="11269" y="11938"/>
                    <a:pt x="11345" y="11955"/>
                    <a:pt x="11418" y="11994"/>
                  </a:cubicBezTo>
                  <a:lnTo>
                    <a:pt x="12716" y="12651"/>
                  </a:lnTo>
                  <a:cubicBezTo>
                    <a:pt x="12790" y="12684"/>
                    <a:pt x="12868" y="12700"/>
                    <a:pt x="12942" y="12700"/>
                  </a:cubicBezTo>
                  <a:cubicBezTo>
                    <a:pt x="13016" y="12700"/>
                    <a:pt x="13086" y="12684"/>
                    <a:pt x="13143" y="12651"/>
                  </a:cubicBezTo>
                  <a:lnTo>
                    <a:pt x="14441" y="11945"/>
                  </a:lnTo>
                  <a:cubicBezTo>
                    <a:pt x="14513" y="11907"/>
                    <a:pt x="14587" y="11890"/>
                    <a:pt x="14658" y="11890"/>
                  </a:cubicBezTo>
                  <a:cubicBezTo>
                    <a:pt x="14930" y="11890"/>
                    <a:pt x="15167" y="12138"/>
                    <a:pt x="15115" y="12438"/>
                  </a:cubicBezTo>
                  <a:lnTo>
                    <a:pt x="14885" y="13883"/>
                  </a:lnTo>
                  <a:cubicBezTo>
                    <a:pt x="14868" y="14031"/>
                    <a:pt x="14918" y="14195"/>
                    <a:pt x="15033" y="14294"/>
                  </a:cubicBezTo>
                  <a:lnTo>
                    <a:pt x="16101" y="15296"/>
                  </a:lnTo>
                  <a:cubicBezTo>
                    <a:pt x="16396" y="15559"/>
                    <a:pt x="16248" y="16035"/>
                    <a:pt x="15854" y="16101"/>
                  </a:cubicBezTo>
                  <a:lnTo>
                    <a:pt x="14425" y="16331"/>
                  </a:lnTo>
                  <a:cubicBezTo>
                    <a:pt x="14277" y="16348"/>
                    <a:pt x="14129" y="16446"/>
                    <a:pt x="14063" y="16594"/>
                  </a:cubicBezTo>
                  <a:lnTo>
                    <a:pt x="13439" y="17908"/>
                  </a:lnTo>
                  <a:cubicBezTo>
                    <a:pt x="13356" y="18083"/>
                    <a:pt x="13189" y="18169"/>
                    <a:pt x="13018" y="18169"/>
                  </a:cubicBezTo>
                  <a:cubicBezTo>
                    <a:pt x="12852" y="18169"/>
                    <a:pt x="12682" y="18087"/>
                    <a:pt x="12585" y="17925"/>
                  </a:cubicBezTo>
                  <a:lnTo>
                    <a:pt x="11928" y="16627"/>
                  </a:lnTo>
                  <a:cubicBezTo>
                    <a:pt x="11878" y="16495"/>
                    <a:pt x="11731" y="16413"/>
                    <a:pt x="11583" y="16380"/>
                  </a:cubicBezTo>
                  <a:lnTo>
                    <a:pt x="10696" y="16265"/>
                  </a:lnTo>
                  <a:cubicBezTo>
                    <a:pt x="10679" y="16873"/>
                    <a:pt x="10498" y="17416"/>
                    <a:pt x="10153" y="17843"/>
                  </a:cubicBezTo>
                  <a:cubicBezTo>
                    <a:pt x="10203" y="17941"/>
                    <a:pt x="10252" y="18056"/>
                    <a:pt x="10236" y="18188"/>
                  </a:cubicBezTo>
                  <a:lnTo>
                    <a:pt x="10006" y="19633"/>
                  </a:lnTo>
                  <a:cubicBezTo>
                    <a:pt x="9989" y="19781"/>
                    <a:pt x="10022" y="19946"/>
                    <a:pt x="10153" y="20044"/>
                  </a:cubicBezTo>
                  <a:lnTo>
                    <a:pt x="11221" y="21046"/>
                  </a:lnTo>
                  <a:cubicBezTo>
                    <a:pt x="11501" y="21309"/>
                    <a:pt x="11353" y="21786"/>
                    <a:pt x="10975" y="21851"/>
                  </a:cubicBezTo>
                  <a:lnTo>
                    <a:pt x="9529" y="22081"/>
                  </a:lnTo>
                  <a:cubicBezTo>
                    <a:pt x="9381" y="22098"/>
                    <a:pt x="9250" y="22196"/>
                    <a:pt x="9184" y="22344"/>
                  </a:cubicBezTo>
                  <a:lnTo>
                    <a:pt x="8543" y="23658"/>
                  </a:lnTo>
                  <a:cubicBezTo>
                    <a:pt x="8460" y="23833"/>
                    <a:pt x="8293" y="23919"/>
                    <a:pt x="8124" y="23919"/>
                  </a:cubicBezTo>
                  <a:cubicBezTo>
                    <a:pt x="7960" y="23919"/>
                    <a:pt x="7795" y="23837"/>
                    <a:pt x="7705" y="23675"/>
                  </a:cubicBezTo>
                  <a:lnTo>
                    <a:pt x="7048" y="22377"/>
                  </a:lnTo>
                  <a:cubicBezTo>
                    <a:pt x="6983" y="22246"/>
                    <a:pt x="6835" y="22163"/>
                    <a:pt x="6703" y="22131"/>
                  </a:cubicBezTo>
                  <a:lnTo>
                    <a:pt x="5208" y="21753"/>
                  </a:lnTo>
                  <a:cubicBezTo>
                    <a:pt x="4814" y="21703"/>
                    <a:pt x="4666" y="21227"/>
                    <a:pt x="4929" y="20948"/>
                  </a:cubicBezTo>
                  <a:lnTo>
                    <a:pt x="5964" y="19913"/>
                  </a:lnTo>
                  <a:cubicBezTo>
                    <a:pt x="6063" y="19814"/>
                    <a:pt x="6128" y="19650"/>
                    <a:pt x="6079" y="19502"/>
                  </a:cubicBezTo>
                  <a:lnTo>
                    <a:pt x="5816" y="18073"/>
                  </a:lnTo>
                  <a:cubicBezTo>
                    <a:pt x="5800" y="18056"/>
                    <a:pt x="5783" y="18056"/>
                    <a:pt x="5750" y="18023"/>
                  </a:cubicBezTo>
                  <a:cubicBezTo>
                    <a:pt x="5374" y="17773"/>
                    <a:pt x="4943" y="17650"/>
                    <a:pt x="4506" y="17650"/>
                  </a:cubicBezTo>
                  <a:cubicBezTo>
                    <a:pt x="4084" y="17650"/>
                    <a:pt x="3657" y="17764"/>
                    <a:pt x="3270" y="17991"/>
                  </a:cubicBezTo>
                  <a:lnTo>
                    <a:pt x="2383" y="18483"/>
                  </a:lnTo>
                  <a:lnTo>
                    <a:pt x="2498" y="18845"/>
                  </a:lnTo>
                  <a:cubicBezTo>
                    <a:pt x="2530" y="18943"/>
                    <a:pt x="2613" y="19058"/>
                    <a:pt x="2711" y="19091"/>
                  </a:cubicBezTo>
                  <a:lnTo>
                    <a:pt x="3779" y="19436"/>
                  </a:lnTo>
                  <a:cubicBezTo>
                    <a:pt x="4075" y="19518"/>
                    <a:pt x="4108" y="19913"/>
                    <a:pt x="3894" y="20077"/>
                  </a:cubicBezTo>
                  <a:lnTo>
                    <a:pt x="2958" y="20718"/>
                  </a:lnTo>
                  <a:cubicBezTo>
                    <a:pt x="2859" y="20783"/>
                    <a:pt x="2793" y="20898"/>
                    <a:pt x="2826" y="21013"/>
                  </a:cubicBezTo>
                  <a:lnTo>
                    <a:pt x="2826" y="22114"/>
                  </a:lnTo>
                  <a:cubicBezTo>
                    <a:pt x="2826" y="22328"/>
                    <a:pt x="2654" y="22482"/>
                    <a:pt x="2465" y="22482"/>
                  </a:cubicBezTo>
                  <a:cubicBezTo>
                    <a:pt x="2393" y="22482"/>
                    <a:pt x="2319" y="22460"/>
                    <a:pt x="2251" y="22410"/>
                  </a:cubicBezTo>
                  <a:lnTo>
                    <a:pt x="1364" y="21720"/>
                  </a:lnTo>
                  <a:cubicBezTo>
                    <a:pt x="1293" y="21684"/>
                    <a:pt x="1213" y="21657"/>
                    <a:pt x="1131" y="21657"/>
                  </a:cubicBezTo>
                  <a:cubicBezTo>
                    <a:pt x="1100" y="21657"/>
                    <a:pt x="1067" y="21661"/>
                    <a:pt x="1035" y="21671"/>
                  </a:cubicBezTo>
                  <a:cubicBezTo>
                    <a:pt x="1101" y="21753"/>
                    <a:pt x="1150" y="21851"/>
                    <a:pt x="1233" y="21933"/>
                  </a:cubicBezTo>
                  <a:cubicBezTo>
                    <a:pt x="1873" y="22574"/>
                    <a:pt x="2596" y="23116"/>
                    <a:pt x="3434" y="23593"/>
                  </a:cubicBezTo>
                  <a:cubicBezTo>
                    <a:pt x="4910" y="24421"/>
                    <a:pt x="6441" y="24835"/>
                    <a:pt x="8065" y="24835"/>
                  </a:cubicBezTo>
                  <a:cubicBezTo>
                    <a:pt x="8213" y="24835"/>
                    <a:pt x="8361" y="24832"/>
                    <a:pt x="8510" y="24825"/>
                  </a:cubicBezTo>
                  <a:cubicBezTo>
                    <a:pt x="10630" y="24726"/>
                    <a:pt x="12355" y="24233"/>
                    <a:pt x="13702" y="23346"/>
                  </a:cubicBezTo>
                  <a:lnTo>
                    <a:pt x="12536" y="23182"/>
                  </a:lnTo>
                  <a:cubicBezTo>
                    <a:pt x="12141" y="23166"/>
                    <a:pt x="11977" y="22689"/>
                    <a:pt x="12273" y="22426"/>
                  </a:cubicBezTo>
                  <a:lnTo>
                    <a:pt x="13291" y="21391"/>
                  </a:lnTo>
                  <a:cubicBezTo>
                    <a:pt x="13390" y="21293"/>
                    <a:pt x="13456" y="21128"/>
                    <a:pt x="13423" y="20981"/>
                  </a:cubicBezTo>
                  <a:lnTo>
                    <a:pt x="13143" y="19551"/>
                  </a:lnTo>
                  <a:cubicBezTo>
                    <a:pt x="13105" y="19241"/>
                    <a:pt x="13330" y="19002"/>
                    <a:pt x="13604" y="19002"/>
                  </a:cubicBezTo>
                  <a:cubicBezTo>
                    <a:pt x="13678" y="19002"/>
                    <a:pt x="13756" y="19020"/>
                    <a:pt x="13833" y="19058"/>
                  </a:cubicBezTo>
                  <a:lnTo>
                    <a:pt x="15115" y="19716"/>
                  </a:lnTo>
                  <a:cubicBezTo>
                    <a:pt x="15189" y="19748"/>
                    <a:pt x="15267" y="19765"/>
                    <a:pt x="15343" y="19765"/>
                  </a:cubicBezTo>
                  <a:cubicBezTo>
                    <a:pt x="15419" y="19765"/>
                    <a:pt x="15493" y="19748"/>
                    <a:pt x="15558" y="19716"/>
                  </a:cubicBezTo>
                  <a:lnTo>
                    <a:pt x="16741" y="19075"/>
                  </a:lnTo>
                  <a:cubicBezTo>
                    <a:pt x="16971" y="18171"/>
                    <a:pt x="17070" y="17169"/>
                    <a:pt x="17004" y="16101"/>
                  </a:cubicBezTo>
                  <a:cubicBezTo>
                    <a:pt x="16922" y="14409"/>
                    <a:pt x="16446" y="12914"/>
                    <a:pt x="15542" y="11583"/>
                  </a:cubicBezTo>
                  <a:cubicBezTo>
                    <a:pt x="15000" y="10762"/>
                    <a:pt x="14343" y="10055"/>
                    <a:pt x="13571" y="9513"/>
                  </a:cubicBezTo>
                  <a:cubicBezTo>
                    <a:pt x="13488" y="9530"/>
                    <a:pt x="13406" y="9563"/>
                    <a:pt x="13357" y="9628"/>
                  </a:cubicBezTo>
                  <a:lnTo>
                    <a:pt x="12207" y="10680"/>
                  </a:lnTo>
                  <a:cubicBezTo>
                    <a:pt x="12107" y="10764"/>
                    <a:pt x="11988" y="10803"/>
                    <a:pt x="11872" y="10803"/>
                  </a:cubicBezTo>
                  <a:cubicBezTo>
                    <a:pt x="11627" y="10803"/>
                    <a:pt x="11397" y="10630"/>
                    <a:pt x="11386" y="10351"/>
                  </a:cubicBezTo>
                  <a:lnTo>
                    <a:pt x="11254" y="8790"/>
                  </a:lnTo>
                  <a:cubicBezTo>
                    <a:pt x="11238" y="8626"/>
                    <a:pt x="11156" y="8478"/>
                    <a:pt x="11008" y="8396"/>
                  </a:cubicBezTo>
                  <a:lnTo>
                    <a:pt x="9661" y="7624"/>
                  </a:lnTo>
                  <a:cubicBezTo>
                    <a:pt x="9299" y="7410"/>
                    <a:pt x="9332" y="6885"/>
                    <a:pt x="9710" y="6737"/>
                  </a:cubicBezTo>
                  <a:lnTo>
                    <a:pt x="11156" y="6145"/>
                  </a:lnTo>
                  <a:cubicBezTo>
                    <a:pt x="11303" y="6080"/>
                    <a:pt x="11418" y="5932"/>
                    <a:pt x="11435" y="5784"/>
                  </a:cubicBezTo>
                  <a:lnTo>
                    <a:pt x="11763" y="4272"/>
                  </a:lnTo>
                  <a:cubicBezTo>
                    <a:pt x="11814" y="4017"/>
                    <a:pt x="12037" y="3870"/>
                    <a:pt x="12261" y="3870"/>
                  </a:cubicBezTo>
                  <a:cubicBezTo>
                    <a:pt x="12398" y="3870"/>
                    <a:pt x="12535" y="3924"/>
                    <a:pt x="12634" y="4042"/>
                  </a:cubicBezTo>
                  <a:lnTo>
                    <a:pt x="13653" y="5242"/>
                  </a:lnTo>
                  <a:cubicBezTo>
                    <a:pt x="13756" y="5345"/>
                    <a:pt x="13899" y="5409"/>
                    <a:pt x="14046" y="5409"/>
                  </a:cubicBezTo>
                  <a:cubicBezTo>
                    <a:pt x="14063" y="5409"/>
                    <a:pt x="14080" y="5408"/>
                    <a:pt x="14096" y="5406"/>
                  </a:cubicBezTo>
                  <a:lnTo>
                    <a:pt x="15542" y="5242"/>
                  </a:lnTo>
                  <a:cubicBezTo>
                    <a:pt x="15690" y="4864"/>
                    <a:pt x="15756" y="4470"/>
                    <a:pt x="15739" y="4092"/>
                  </a:cubicBezTo>
                  <a:lnTo>
                    <a:pt x="15657" y="2810"/>
                  </a:lnTo>
                  <a:cubicBezTo>
                    <a:pt x="15581" y="2887"/>
                    <a:pt x="15487" y="2930"/>
                    <a:pt x="15390" y="2930"/>
                  </a:cubicBezTo>
                  <a:cubicBezTo>
                    <a:pt x="15321" y="2930"/>
                    <a:pt x="15249" y="2908"/>
                    <a:pt x="15181" y="2860"/>
                  </a:cubicBezTo>
                  <a:lnTo>
                    <a:pt x="14293" y="2170"/>
                  </a:lnTo>
                  <a:cubicBezTo>
                    <a:pt x="14222" y="2134"/>
                    <a:pt x="14151" y="2107"/>
                    <a:pt x="14068" y="2107"/>
                  </a:cubicBezTo>
                  <a:cubicBezTo>
                    <a:pt x="14036" y="2107"/>
                    <a:pt x="14002" y="2111"/>
                    <a:pt x="13965" y="2120"/>
                  </a:cubicBezTo>
                  <a:lnTo>
                    <a:pt x="12897" y="2465"/>
                  </a:lnTo>
                  <a:cubicBezTo>
                    <a:pt x="12862" y="2476"/>
                    <a:pt x="12826" y="2481"/>
                    <a:pt x="12792" y="2481"/>
                  </a:cubicBezTo>
                  <a:cubicBezTo>
                    <a:pt x="12553" y="2481"/>
                    <a:pt x="12353" y="2249"/>
                    <a:pt x="12453" y="2005"/>
                  </a:cubicBezTo>
                  <a:lnTo>
                    <a:pt x="12815" y="970"/>
                  </a:lnTo>
                  <a:cubicBezTo>
                    <a:pt x="12864" y="855"/>
                    <a:pt x="12831" y="740"/>
                    <a:pt x="12782" y="642"/>
                  </a:cubicBezTo>
                  <a:lnTo>
                    <a:pt x="12306"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3"/>
            <p:cNvSpPr/>
            <p:nvPr/>
          </p:nvSpPr>
          <p:spPr>
            <a:xfrm rot="-2138654">
              <a:off x="1120337" y="2803757"/>
              <a:ext cx="477288" cy="534224"/>
            </a:xfrm>
            <a:custGeom>
              <a:avLst/>
              <a:gdLst/>
              <a:ahLst/>
              <a:cxnLst/>
              <a:rect l="l" t="t" r="r" b="b"/>
              <a:pathLst>
                <a:path w="6195" h="6934" extrusionOk="0">
                  <a:moveTo>
                    <a:pt x="2951" y="1"/>
                  </a:moveTo>
                  <a:cubicBezTo>
                    <a:pt x="2732" y="1"/>
                    <a:pt x="2516" y="148"/>
                    <a:pt x="2465" y="403"/>
                  </a:cubicBezTo>
                  <a:lnTo>
                    <a:pt x="2136" y="1915"/>
                  </a:lnTo>
                  <a:cubicBezTo>
                    <a:pt x="2087" y="2079"/>
                    <a:pt x="1988" y="2210"/>
                    <a:pt x="1841" y="2276"/>
                  </a:cubicBezTo>
                  <a:lnTo>
                    <a:pt x="411" y="2868"/>
                  </a:lnTo>
                  <a:cubicBezTo>
                    <a:pt x="17" y="3032"/>
                    <a:pt x="1" y="3541"/>
                    <a:pt x="346" y="3755"/>
                  </a:cubicBezTo>
                  <a:lnTo>
                    <a:pt x="1693" y="4527"/>
                  </a:lnTo>
                  <a:cubicBezTo>
                    <a:pt x="1841" y="4609"/>
                    <a:pt x="1923" y="4757"/>
                    <a:pt x="1939" y="4921"/>
                  </a:cubicBezTo>
                  <a:lnTo>
                    <a:pt x="2071" y="6482"/>
                  </a:lnTo>
                  <a:cubicBezTo>
                    <a:pt x="2093" y="6761"/>
                    <a:pt x="2327" y="6934"/>
                    <a:pt x="2568" y="6934"/>
                  </a:cubicBezTo>
                  <a:cubicBezTo>
                    <a:pt x="2682" y="6934"/>
                    <a:pt x="2797" y="6895"/>
                    <a:pt x="2892" y="6811"/>
                  </a:cubicBezTo>
                  <a:lnTo>
                    <a:pt x="4042" y="5759"/>
                  </a:lnTo>
                  <a:cubicBezTo>
                    <a:pt x="4108" y="5693"/>
                    <a:pt x="4190" y="5661"/>
                    <a:pt x="4272" y="5644"/>
                  </a:cubicBezTo>
                  <a:cubicBezTo>
                    <a:pt x="3812" y="5283"/>
                    <a:pt x="3303" y="5003"/>
                    <a:pt x="2761" y="4773"/>
                  </a:cubicBezTo>
                  <a:lnTo>
                    <a:pt x="5521" y="2325"/>
                  </a:lnTo>
                  <a:cubicBezTo>
                    <a:pt x="5833" y="2063"/>
                    <a:pt x="6046" y="1718"/>
                    <a:pt x="6194" y="1356"/>
                  </a:cubicBezTo>
                  <a:lnTo>
                    <a:pt x="6194" y="1356"/>
                  </a:lnTo>
                  <a:lnTo>
                    <a:pt x="4732" y="1520"/>
                  </a:lnTo>
                  <a:cubicBezTo>
                    <a:pt x="4712" y="1526"/>
                    <a:pt x="4690" y="1529"/>
                    <a:pt x="4668" y="1529"/>
                  </a:cubicBezTo>
                  <a:cubicBezTo>
                    <a:pt x="4562" y="1529"/>
                    <a:pt x="4436" y="1468"/>
                    <a:pt x="4354" y="1373"/>
                  </a:cubicBezTo>
                  <a:lnTo>
                    <a:pt x="3319" y="173"/>
                  </a:lnTo>
                  <a:cubicBezTo>
                    <a:pt x="3220" y="55"/>
                    <a:pt x="3085" y="1"/>
                    <a:pt x="29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rot="-2138654">
              <a:off x="948294" y="3282872"/>
              <a:ext cx="393695" cy="381291"/>
            </a:xfrm>
            <a:custGeom>
              <a:avLst/>
              <a:gdLst/>
              <a:ahLst/>
              <a:cxnLst/>
              <a:rect l="l" t="t" r="r" b="b"/>
              <a:pathLst>
                <a:path w="5110" h="4949" extrusionOk="0">
                  <a:moveTo>
                    <a:pt x="2819" y="1"/>
                  </a:moveTo>
                  <a:cubicBezTo>
                    <a:pt x="2707" y="1"/>
                    <a:pt x="2592" y="52"/>
                    <a:pt x="2514" y="158"/>
                  </a:cubicBezTo>
                  <a:lnTo>
                    <a:pt x="1857" y="1062"/>
                  </a:lnTo>
                  <a:cubicBezTo>
                    <a:pt x="1791" y="1161"/>
                    <a:pt x="1676" y="1193"/>
                    <a:pt x="1577" y="1193"/>
                  </a:cubicBezTo>
                  <a:lnTo>
                    <a:pt x="460" y="1177"/>
                  </a:lnTo>
                  <a:cubicBezTo>
                    <a:pt x="181" y="1177"/>
                    <a:pt x="0" y="1506"/>
                    <a:pt x="181" y="1752"/>
                  </a:cubicBezTo>
                  <a:lnTo>
                    <a:pt x="838" y="2656"/>
                  </a:lnTo>
                  <a:cubicBezTo>
                    <a:pt x="904" y="2754"/>
                    <a:pt x="920" y="2886"/>
                    <a:pt x="871" y="2984"/>
                  </a:cubicBezTo>
                  <a:lnTo>
                    <a:pt x="509" y="4036"/>
                  </a:lnTo>
                  <a:cubicBezTo>
                    <a:pt x="426" y="4271"/>
                    <a:pt x="600" y="4506"/>
                    <a:pt x="823" y="4506"/>
                  </a:cubicBezTo>
                  <a:cubicBezTo>
                    <a:pt x="865" y="4506"/>
                    <a:pt x="909" y="4497"/>
                    <a:pt x="953" y="4479"/>
                  </a:cubicBezTo>
                  <a:lnTo>
                    <a:pt x="2021" y="4134"/>
                  </a:lnTo>
                  <a:cubicBezTo>
                    <a:pt x="2057" y="4124"/>
                    <a:pt x="2094" y="4118"/>
                    <a:pt x="2130" y="4118"/>
                  </a:cubicBezTo>
                  <a:cubicBezTo>
                    <a:pt x="2207" y="4118"/>
                    <a:pt x="2282" y="4144"/>
                    <a:pt x="2349" y="4200"/>
                  </a:cubicBezTo>
                  <a:lnTo>
                    <a:pt x="3237" y="4874"/>
                  </a:lnTo>
                  <a:cubicBezTo>
                    <a:pt x="3303" y="4926"/>
                    <a:pt x="3378" y="4949"/>
                    <a:pt x="3453" y="4949"/>
                  </a:cubicBezTo>
                  <a:cubicBezTo>
                    <a:pt x="3636" y="4949"/>
                    <a:pt x="3812" y="4805"/>
                    <a:pt x="3812" y="4594"/>
                  </a:cubicBezTo>
                  <a:lnTo>
                    <a:pt x="3812" y="3477"/>
                  </a:lnTo>
                  <a:cubicBezTo>
                    <a:pt x="3812" y="3362"/>
                    <a:pt x="3877" y="3247"/>
                    <a:pt x="3959" y="3198"/>
                  </a:cubicBezTo>
                  <a:lnTo>
                    <a:pt x="4880" y="2557"/>
                  </a:lnTo>
                  <a:cubicBezTo>
                    <a:pt x="5110" y="2393"/>
                    <a:pt x="5044" y="2015"/>
                    <a:pt x="4781" y="1916"/>
                  </a:cubicBezTo>
                  <a:lnTo>
                    <a:pt x="3713" y="1571"/>
                  </a:lnTo>
                  <a:cubicBezTo>
                    <a:pt x="3614" y="1522"/>
                    <a:pt x="3499" y="1440"/>
                    <a:pt x="3483" y="1325"/>
                  </a:cubicBezTo>
                  <a:lnTo>
                    <a:pt x="3154" y="257"/>
                  </a:lnTo>
                  <a:cubicBezTo>
                    <a:pt x="3108" y="89"/>
                    <a:pt x="2966" y="1"/>
                    <a:pt x="281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rot="-2138654">
              <a:off x="1062349" y="2514032"/>
              <a:ext cx="258329" cy="231749"/>
            </a:xfrm>
            <a:custGeom>
              <a:avLst/>
              <a:gdLst/>
              <a:ahLst/>
              <a:cxnLst/>
              <a:rect l="l" t="t" r="r" b="b"/>
              <a:pathLst>
                <a:path w="3353" h="3008" extrusionOk="0">
                  <a:moveTo>
                    <a:pt x="1419" y="1"/>
                  </a:moveTo>
                  <a:cubicBezTo>
                    <a:pt x="1379" y="1"/>
                    <a:pt x="1339" y="2"/>
                    <a:pt x="1298" y="5"/>
                  </a:cubicBezTo>
                  <a:lnTo>
                    <a:pt x="1" y="54"/>
                  </a:lnTo>
                  <a:lnTo>
                    <a:pt x="477" y="695"/>
                  </a:lnTo>
                  <a:cubicBezTo>
                    <a:pt x="543" y="810"/>
                    <a:pt x="559" y="925"/>
                    <a:pt x="510" y="1056"/>
                  </a:cubicBezTo>
                  <a:lnTo>
                    <a:pt x="148" y="2091"/>
                  </a:lnTo>
                  <a:cubicBezTo>
                    <a:pt x="64" y="2344"/>
                    <a:pt x="244" y="2572"/>
                    <a:pt x="472" y="2572"/>
                  </a:cubicBezTo>
                  <a:cubicBezTo>
                    <a:pt x="511" y="2572"/>
                    <a:pt x="551" y="2565"/>
                    <a:pt x="592" y="2551"/>
                  </a:cubicBezTo>
                  <a:lnTo>
                    <a:pt x="1660" y="2206"/>
                  </a:lnTo>
                  <a:cubicBezTo>
                    <a:pt x="1703" y="2188"/>
                    <a:pt x="1746" y="2178"/>
                    <a:pt x="1788" y="2178"/>
                  </a:cubicBezTo>
                  <a:cubicBezTo>
                    <a:pt x="1859" y="2178"/>
                    <a:pt x="1927" y="2204"/>
                    <a:pt x="1988" y="2255"/>
                  </a:cubicBezTo>
                  <a:lnTo>
                    <a:pt x="2876" y="2929"/>
                  </a:lnTo>
                  <a:cubicBezTo>
                    <a:pt x="2945" y="2984"/>
                    <a:pt x="3016" y="3007"/>
                    <a:pt x="3086" y="3007"/>
                  </a:cubicBezTo>
                  <a:cubicBezTo>
                    <a:pt x="3183" y="3007"/>
                    <a:pt x="3276" y="2963"/>
                    <a:pt x="3352" y="2896"/>
                  </a:cubicBezTo>
                  <a:lnTo>
                    <a:pt x="3270" y="1746"/>
                  </a:lnTo>
                  <a:cubicBezTo>
                    <a:pt x="3207" y="752"/>
                    <a:pt x="2386" y="1"/>
                    <a:pt x="141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rot="-2138654">
              <a:off x="376614" y="3131812"/>
              <a:ext cx="258252" cy="367655"/>
            </a:xfrm>
            <a:custGeom>
              <a:avLst/>
              <a:gdLst/>
              <a:ahLst/>
              <a:cxnLst/>
              <a:rect l="l" t="t" r="r" b="b"/>
              <a:pathLst>
                <a:path w="3352" h="4772" extrusionOk="0">
                  <a:moveTo>
                    <a:pt x="1743" y="0"/>
                  </a:moveTo>
                  <a:cubicBezTo>
                    <a:pt x="1671" y="0"/>
                    <a:pt x="1597" y="18"/>
                    <a:pt x="1528" y="56"/>
                  </a:cubicBezTo>
                  <a:lnTo>
                    <a:pt x="411" y="714"/>
                  </a:lnTo>
                  <a:cubicBezTo>
                    <a:pt x="351" y="738"/>
                    <a:pt x="282" y="753"/>
                    <a:pt x="204" y="753"/>
                  </a:cubicBezTo>
                  <a:cubicBezTo>
                    <a:pt x="176" y="753"/>
                    <a:pt x="146" y="751"/>
                    <a:pt x="115" y="746"/>
                  </a:cubicBezTo>
                  <a:cubicBezTo>
                    <a:pt x="33" y="976"/>
                    <a:pt x="0" y="1223"/>
                    <a:pt x="17" y="1486"/>
                  </a:cubicBezTo>
                  <a:lnTo>
                    <a:pt x="99" y="3145"/>
                  </a:lnTo>
                  <a:cubicBezTo>
                    <a:pt x="148" y="3851"/>
                    <a:pt x="510" y="4426"/>
                    <a:pt x="1068" y="4771"/>
                  </a:cubicBezTo>
                  <a:lnTo>
                    <a:pt x="1331" y="4164"/>
                  </a:lnTo>
                  <a:cubicBezTo>
                    <a:pt x="1380" y="4065"/>
                    <a:pt x="1479" y="3966"/>
                    <a:pt x="1627" y="3950"/>
                  </a:cubicBezTo>
                  <a:lnTo>
                    <a:pt x="2892" y="3704"/>
                  </a:lnTo>
                  <a:cubicBezTo>
                    <a:pt x="3220" y="3638"/>
                    <a:pt x="3352" y="3211"/>
                    <a:pt x="3105" y="2981"/>
                  </a:cubicBezTo>
                  <a:lnTo>
                    <a:pt x="2136" y="2126"/>
                  </a:lnTo>
                  <a:cubicBezTo>
                    <a:pt x="2038" y="2044"/>
                    <a:pt x="1988" y="1896"/>
                    <a:pt x="1988" y="1749"/>
                  </a:cubicBezTo>
                  <a:lnTo>
                    <a:pt x="2153" y="467"/>
                  </a:lnTo>
                  <a:cubicBezTo>
                    <a:pt x="2190" y="190"/>
                    <a:pt x="1977" y="0"/>
                    <a:pt x="174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rot="-2138654">
              <a:off x="1167572" y="4191560"/>
              <a:ext cx="288684" cy="308408"/>
            </a:xfrm>
            <a:custGeom>
              <a:avLst/>
              <a:gdLst/>
              <a:ahLst/>
              <a:cxnLst/>
              <a:rect l="l" t="t" r="r" b="b"/>
              <a:pathLst>
                <a:path w="3747" h="4003" extrusionOk="0">
                  <a:moveTo>
                    <a:pt x="1989" y="1"/>
                  </a:moveTo>
                  <a:lnTo>
                    <a:pt x="1299" y="395"/>
                  </a:lnTo>
                  <a:cubicBezTo>
                    <a:pt x="280" y="970"/>
                    <a:pt x="1" y="2252"/>
                    <a:pt x="641" y="3188"/>
                  </a:cubicBezTo>
                  <a:cubicBezTo>
                    <a:pt x="673" y="3172"/>
                    <a:pt x="708" y="3165"/>
                    <a:pt x="744" y="3165"/>
                  </a:cubicBezTo>
                  <a:cubicBezTo>
                    <a:pt x="821" y="3165"/>
                    <a:pt x="903" y="3198"/>
                    <a:pt x="970" y="3254"/>
                  </a:cubicBezTo>
                  <a:lnTo>
                    <a:pt x="1841" y="3927"/>
                  </a:lnTo>
                  <a:cubicBezTo>
                    <a:pt x="1906" y="3979"/>
                    <a:pt x="1981" y="4002"/>
                    <a:pt x="2055" y="4002"/>
                  </a:cubicBezTo>
                  <a:cubicBezTo>
                    <a:pt x="2239" y="4002"/>
                    <a:pt x="2416" y="3855"/>
                    <a:pt x="2416" y="3632"/>
                  </a:cubicBezTo>
                  <a:lnTo>
                    <a:pt x="2416" y="2531"/>
                  </a:lnTo>
                  <a:cubicBezTo>
                    <a:pt x="2416" y="2399"/>
                    <a:pt x="2481" y="2301"/>
                    <a:pt x="2564" y="2235"/>
                  </a:cubicBezTo>
                  <a:lnTo>
                    <a:pt x="3484" y="1611"/>
                  </a:lnTo>
                  <a:cubicBezTo>
                    <a:pt x="3746" y="1447"/>
                    <a:pt x="3681" y="1069"/>
                    <a:pt x="3385" y="970"/>
                  </a:cubicBezTo>
                  <a:lnTo>
                    <a:pt x="2317" y="609"/>
                  </a:lnTo>
                  <a:cubicBezTo>
                    <a:pt x="2219" y="576"/>
                    <a:pt x="2120" y="494"/>
                    <a:pt x="2087" y="362"/>
                  </a:cubicBezTo>
                  <a:lnTo>
                    <a:pt x="1989"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rot="-2138654">
              <a:off x="1529710" y="3260778"/>
              <a:ext cx="462034" cy="484453"/>
            </a:xfrm>
            <a:custGeom>
              <a:avLst/>
              <a:gdLst/>
              <a:ahLst/>
              <a:cxnLst/>
              <a:rect l="l" t="t" r="r" b="b"/>
              <a:pathLst>
                <a:path w="5997" h="6288" extrusionOk="0">
                  <a:moveTo>
                    <a:pt x="4258" y="1"/>
                  </a:moveTo>
                  <a:cubicBezTo>
                    <a:pt x="4186" y="1"/>
                    <a:pt x="4112" y="18"/>
                    <a:pt x="4042" y="57"/>
                  </a:cubicBezTo>
                  <a:lnTo>
                    <a:pt x="2744" y="763"/>
                  </a:lnTo>
                  <a:cubicBezTo>
                    <a:pt x="2670" y="804"/>
                    <a:pt x="2600" y="825"/>
                    <a:pt x="2530" y="825"/>
                  </a:cubicBezTo>
                  <a:cubicBezTo>
                    <a:pt x="2461" y="825"/>
                    <a:pt x="2391" y="804"/>
                    <a:pt x="2317" y="763"/>
                  </a:cubicBezTo>
                  <a:lnTo>
                    <a:pt x="1019" y="106"/>
                  </a:lnTo>
                  <a:cubicBezTo>
                    <a:pt x="945" y="64"/>
                    <a:pt x="869" y="45"/>
                    <a:pt x="796" y="45"/>
                  </a:cubicBezTo>
                  <a:cubicBezTo>
                    <a:pt x="527" y="45"/>
                    <a:pt x="294" y="302"/>
                    <a:pt x="345" y="599"/>
                  </a:cubicBezTo>
                  <a:lnTo>
                    <a:pt x="608" y="2028"/>
                  </a:lnTo>
                  <a:cubicBezTo>
                    <a:pt x="625" y="2176"/>
                    <a:pt x="592" y="2341"/>
                    <a:pt x="493" y="2439"/>
                  </a:cubicBezTo>
                  <a:lnTo>
                    <a:pt x="0" y="2932"/>
                  </a:lnTo>
                  <a:cubicBezTo>
                    <a:pt x="165" y="3261"/>
                    <a:pt x="263" y="3606"/>
                    <a:pt x="280" y="4016"/>
                  </a:cubicBezTo>
                  <a:lnTo>
                    <a:pt x="280" y="4328"/>
                  </a:lnTo>
                  <a:lnTo>
                    <a:pt x="1167" y="4443"/>
                  </a:lnTo>
                  <a:cubicBezTo>
                    <a:pt x="1331" y="4509"/>
                    <a:pt x="1446" y="4624"/>
                    <a:pt x="1528" y="4739"/>
                  </a:cubicBezTo>
                  <a:lnTo>
                    <a:pt x="2185" y="6037"/>
                  </a:lnTo>
                  <a:cubicBezTo>
                    <a:pt x="2282" y="6205"/>
                    <a:pt x="2448" y="6288"/>
                    <a:pt x="2613" y="6288"/>
                  </a:cubicBezTo>
                  <a:cubicBezTo>
                    <a:pt x="2785" y="6288"/>
                    <a:pt x="2956" y="6197"/>
                    <a:pt x="3040" y="6021"/>
                  </a:cubicBezTo>
                  <a:lnTo>
                    <a:pt x="3664" y="4706"/>
                  </a:lnTo>
                  <a:cubicBezTo>
                    <a:pt x="3730" y="4558"/>
                    <a:pt x="3878" y="4476"/>
                    <a:pt x="4025" y="4427"/>
                  </a:cubicBezTo>
                  <a:lnTo>
                    <a:pt x="5455" y="4213"/>
                  </a:lnTo>
                  <a:cubicBezTo>
                    <a:pt x="5849" y="4148"/>
                    <a:pt x="5997" y="3671"/>
                    <a:pt x="5701" y="3408"/>
                  </a:cubicBezTo>
                  <a:lnTo>
                    <a:pt x="4633" y="2406"/>
                  </a:lnTo>
                  <a:cubicBezTo>
                    <a:pt x="4535" y="2291"/>
                    <a:pt x="4469" y="2127"/>
                    <a:pt x="4485" y="1996"/>
                  </a:cubicBezTo>
                  <a:lnTo>
                    <a:pt x="4715" y="550"/>
                  </a:lnTo>
                  <a:cubicBezTo>
                    <a:pt x="4767" y="240"/>
                    <a:pt x="4524" y="1"/>
                    <a:pt x="425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3"/>
            <p:cNvSpPr/>
            <p:nvPr/>
          </p:nvSpPr>
          <p:spPr>
            <a:xfrm rot="-2138654">
              <a:off x="1427936" y="3869328"/>
              <a:ext cx="524054" cy="468582"/>
            </a:xfrm>
            <a:custGeom>
              <a:avLst/>
              <a:gdLst/>
              <a:ahLst/>
              <a:cxnLst/>
              <a:rect l="l" t="t" r="r" b="b"/>
              <a:pathLst>
                <a:path w="6802" h="6082" extrusionOk="0">
                  <a:moveTo>
                    <a:pt x="5438" y="1"/>
                  </a:moveTo>
                  <a:cubicBezTo>
                    <a:pt x="5405" y="50"/>
                    <a:pt x="5356" y="99"/>
                    <a:pt x="5323" y="148"/>
                  </a:cubicBezTo>
                  <a:cubicBezTo>
                    <a:pt x="4830" y="707"/>
                    <a:pt x="4189" y="1003"/>
                    <a:pt x="3384" y="1019"/>
                  </a:cubicBezTo>
                  <a:cubicBezTo>
                    <a:pt x="3347" y="1020"/>
                    <a:pt x="3310" y="1021"/>
                    <a:pt x="3272" y="1021"/>
                  </a:cubicBezTo>
                  <a:cubicBezTo>
                    <a:pt x="2700" y="1021"/>
                    <a:pt x="2114" y="900"/>
                    <a:pt x="1528" y="592"/>
                  </a:cubicBezTo>
                  <a:cubicBezTo>
                    <a:pt x="1397" y="526"/>
                    <a:pt x="1282" y="461"/>
                    <a:pt x="1167" y="378"/>
                  </a:cubicBezTo>
                  <a:lnTo>
                    <a:pt x="1167" y="378"/>
                  </a:lnTo>
                  <a:lnTo>
                    <a:pt x="1446" y="1824"/>
                  </a:lnTo>
                  <a:cubicBezTo>
                    <a:pt x="1462" y="2021"/>
                    <a:pt x="1397" y="2169"/>
                    <a:pt x="1298" y="2268"/>
                  </a:cubicBezTo>
                  <a:lnTo>
                    <a:pt x="263" y="3303"/>
                  </a:lnTo>
                  <a:cubicBezTo>
                    <a:pt x="0" y="3566"/>
                    <a:pt x="148" y="4042"/>
                    <a:pt x="542" y="4108"/>
                  </a:cubicBezTo>
                  <a:lnTo>
                    <a:pt x="1988" y="4288"/>
                  </a:lnTo>
                  <a:cubicBezTo>
                    <a:pt x="2136" y="4305"/>
                    <a:pt x="2284" y="4403"/>
                    <a:pt x="2349" y="4535"/>
                  </a:cubicBezTo>
                  <a:lnTo>
                    <a:pt x="3007" y="5833"/>
                  </a:lnTo>
                  <a:cubicBezTo>
                    <a:pt x="3094" y="5999"/>
                    <a:pt x="3254" y="6082"/>
                    <a:pt x="3414" y="6082"/>
                  </a:cubicBezTo>
                  <a:cubicBezTo>
                    <a:pt x="3587" y="6082"/>
                    <a:pt x="3759" y="5987"/>
                    <a:pt x="3844" y="5800"/>
                  </a:cubicBezTo>
                  <a:lnTo>
                    <a:pt x="4485" y="4486"/>
                  </a:lnTo>
                  <a:cubicBezTo>
                    <a:pt x="4535" y="4338"/>
                    <a:pt x="4682" y="4256"/>
                    <a:pt x="4830" y="4223"/>
                  </a:cubicBezTo>
                  <a:lnTo>
                    <a:pt x="6260" y="3993"/>
                  </a:lnTo>
                  <a:cubicBezTo>
                    <a:pt x="6654" y="3943"/>
                    <a:pt x="6802" y="3467"/>
                    <a:pt x="6506" y="3204"/>
                  </a:cubicBezTo>
                  <a:lnTo>
                    <a:pt x="5438" y="2186"/>
                  </a:lnTo>
                  <a:cubicBezTo>
                    <a:pt x="5340" y="2087"/>
                    <a:pt x="5274" y="1923"/>
                    <a:pt x="5307" y="1775"/>
                  </a:cubicBezTo>
                  <a:lnTo>
                    <a:pt x="5520" y="346"/>
                  </a:lnTo>
                  <a:cubicBezTo>
                    <a:pt x="5553" y="214"/>
                    <a:pt x="5504" y="99"/>
                    <a:pt x="543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3"/>
            <p:cNvSpPr/>
            <p:nvPr/>
          </p:nvSpPr>
          <p:spPr>
            <a:xfrm rot="-2138654">
              <a:off x="1916688" y="3675757"/>
              <a:ext cx="365883" cy="337607"/>
            </a:xfrm>
            <a:custGeom>
              <a:avLst/>
              <a:gdLst/>
              <a:ahLst/>
              <a:cxnLst/>
              <a:rect l="l" t="t" r="r" b="b"/>
              <a:pathLst>
                <a:path w="4749" h="4382" extrusionOk="0">
                  <a:moveTo>
                    <a:pt x="1611" y="0"/>
                  </a:moveTo>
                  <a:cubicBezTo>
                    <a:pt x="1337" y="0"/>
                    <a:pt x="1112" y="257"/>
                    <a:pt x="1150" y="554"/>
                  </a:cubicBezTo>
                  <a:lnTo>
                    <a:pt x="1430" y="1983"/>
                  </a:lnTo>
                  <a:cubicBezTo>
                    <a:pt x="1446" y="2131"/>
                    <a:pt x="1397" y="2295"/>
                    <a:pt x="1298" y="2394"/>
                  </a:cubicBezTo>
                  <a:lnTo>
                    <a:pt x="280" y="3429"/>
                  </a:lnTo>
                  <a:cubicBezTo>
                    <a:pt x="0" y="3692"/>
                    <a:pt x="148" y="4168"/>
                    <a:pt x="543" y="4217"/>
                  </a:cubicBezTo>
                  <a:lnTo>
                    <a:pt x="1709" y="4382"/>
                  </a:lnTo>
                  <a:cubicBezTo>
                    <a:pt x="2185" y="4086"/>
                    <a:pt x="2613" y="3708"/>
                    <a:pt x="2990" y="3314"/>
                  </a:cubicBezTo>
                  <a:cubicBezTo>
                    <a:pt x="3845" y="2410"/>
                    <a:pt x="4436" y="1326"/>
                    <a:pt x="4748" y="77"/>
                  </a:cubicBezTo>
                  <a:lnTo>
                    <a:pt x="4748" y="77"/>
                  </a:lnTo>
                  <a:lnTo>
                    <a:pt x="3565" y="718"/>
                  </a:lnTo>
                  <a:cubicBezTo>
                    <a:pt x="3492" y="759"/>
                    <a:pt x="3418" y="780"/>
                    <a:pt x="3344" y="780"/>
                  </a:cubicBezTo>
                  <a:cubicBezTo>
                    <a:pt x="3270" y="780"/>
                    <a:pt x="3196" y="759"/>
                    <a:pt x="3122" y="718"/>
                  </a:cubicBezTo>
                  <a:lnTo>
                    <a:pt x="1840" y="61"/>
                  </a:lnTo>
                  <a:cubicBezTo>
                    <a:pt x="1763" y="19"/>
                    <a:pt x="1685" y="0"/>
                    <a:pt x="161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3"/>
            <p:cNvSpPr/>
            <p:nvPr/>
          </p:nvSpPr>
          <p:spPr>
            <a:xfrm rot="-2138654">
              <a:off x="819173" y="3030721"/>
              <a:ext cx="127893" cy="41912"/>
            </a:xfrm>
            <a:custGeom>
              <a:avLst/>
              <a:gdLst/>
              <a:ahLst/>
              <a:cxnLst/>
              <a:rect l="l" t="t" r="r" b="b"/>
              <a:pathLst>
                <a:path w="1660" h="544" extrusionOk="0">
                  <a:moveTo>
                    <a:pt x="144" y="1"/>
                  </a:moveTo>
                  <a:cubicBezTo>
                    <a:pt x="111" y="1"/>
                    <a:pt x="82" y="17"/>
                    <a:pt x="66" y="50"/>
                  </a:cubicBezTo>
                  <a:cubicBezTo>
                    <a:pt x="0" y="116"/>
                    <a:pt x="0" y="198"/>
                    <a:pt x="66" y="231"/>
                  </a:cubicBezTo>
                  <a:cubicBezTo>
                    <a:pt x="329" y="461"/>
                    <a:pt x="592" y="543"/>
                    <a:pt x="838" y="543"/>
                  </a:cubicBezTo>
                  <a:cubicBezTo>
                    <a:pt x="1150" y="543"/>
                    <a:pt x="1413" y="428"/>
                    <a:pt x="1594" y="313"/>
                  </a:cubicBezTo>
                  <a:cubicBezTo>
                    <a:pt x="1660" y="280"/>
                    <a:pt x="1660" y="198"/>
                    <a:pt x="1627" y="132"/>
                  </a:cubicBezTo>
                  <a:cubicBezTo>
                    <a:pt x="1600" y="97"/>
                    <a:pt x="1565" y="81"/>
                    <a:pt x="1527" y="81"/>
                  </a:cubicBezTo>
                  <a:cubicBezTo>
                    <a:pt x="1494" y="81"/>
                    <a:pt x="1460" y="93"/>
                    <a:pt x="1430" y="116"/>
                  </a:cubicBezTo>
                  <a:cubicBezTo>
                    <a:pt x="1409" y="116"/>
                    <a:pt x="1169" y="295"/>
                    <a:pt x="850" y="295"/>
                  </a:cubicBezTo>
                  <a:cubicBezTo>
                    <a:pt x="666" y="295"/>
                    <a:pt x="456" y="236"/>
                    <a:pt x="247" y="50"/>
                  </a:cubicBezTo>
                  <a:cubicBezTo>
                    <a:pt x="214" y="17"/>
                    <a:pt x="177" y="1"/>
                    <a:pt x="144" y="1"/>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rot="-2138654">
              <a:off x="1005195" y="2935382"/>
              <a:ext cx="126661" cy="113255"/>
            </a:xfrm>
            <a:custGeom>
              <a:avLst/>
              <a:gdLst/>
              <a:ahLst/>
              <a:cxnLst/>
              <a:rect l="l" t="t" r="r" b="b"/>
              <a:pathLst>
                <a:path w="1644" h="1470" extrusionOk="0">
                  <a:moveTo>
                    <a:pt x="854" y="1"/>
                  </a:moveTo>
                  <a:cubicBezTo>
                    <a:pt x="833" y="1"/>
                    <a:pt x="811" y="2"/>
                    <a:pt x="789" y="3"/>
                  </a:cubicBezTo>
                  <a:cubicBezTo>
                    <a:pt x="362" y="69"/>
                    <a:pt x="0" y="397"/>
                    <a:pt x="50" y="775"/>
                  </a:cubicBezTo>
                  <a:cubicBezTo>
                    <a:pt x="81" y="1115"/>
                    <a:pt x="446" y="1470"/>
                    <a:pt x="872" y="1470"/>
                  </a:cubicBezTo>
                  <a:cubicBezTo>
                    <a:pt x="899" y="1470"/>
                    <a:pt x="926" y="1468"/>
                    <a:pt x="953" y="1465"/>
                  </a:cubicBezTo>
                  <a:cubicBezTo>
                    <a:pt x="1397" y="1416"/>
                    <a:pt x="1643" y="1038"/>
                    <a:pt x="1610" y="660"/>
                  </a:cubicBezTo>
                  <a:cubicBezTo>
                    <a:pt x="1563" y="316"/>
                    <a:pt x="1292" y="1"/>
                    <a:pt x="854" y="1"/>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rot="-2138654">
              <a:off x="692961" y="3143189"/>
              <a:ext cx="126661" cy="112639"/>
            </a:xfrm>
            <a:custGeom>
              <a:avLst/>
              <a:gdLst/>
              <a:ahLst/>
              <a:cxnLst/>
              <a:rect l="l" t="t" r="r" b="b"/>
              <a:pathLst>
                <a:path w="1644" h="1462" extrusionOk="0">
                  <a:moveTo>
                    <a:pt x="809" y="0"/>
                  </a:moveTo>
                  <a:cubicBezTo>
                    <a:pt x="775" y="0"/>
                    <a:pt x="741" y="3"/>
                    <a:pt x="707" y="8"/>
                  </a:cubicBezTo>
                  <a:cubicBezTo>
                    <a:pt x="247" y="57"/>
                    <a:pt x="0" y="451"/>
                    <a:pt x="50" y="813"/>
                  </a:cubicBezTo>
                  <a:cubicBezTo>
                    <a:pt x="80" y="1144"/>
                    <a:pt x="358" y="1462"/>
                    <a:pt x="759" y="1462"/>
                  </a:cubicBezTo>
                  <a:cubicBezTo>
                    <a:pt x="795" y="1462"/>
                    <a:pt x="833" y="1459"/>
                    <a:pt x="871" y="1454"/>
                  </a:cubicBezTo>
                  <a:cubicBezTo>
                    <a:pt x="1315" y="1404"/>
                    <a:pt x="1643" y="1076"/>
                    <a:pt x="1610" y="698"/>
                  </a:cubicBezTo>
                  <a:cubicBezTo>
                    <a:pt x="1565" y="349"/>
                    <a:pt x="1212" y="0"/>
                    <a:pt x="809"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rot="-2138654">
              <a:off x="638935" y="2995903"/>
              <a:ext cx="116568" cy="177279"/>
            </a:xfrm>
            <a:custGeom>
              <a:avLst/>
              <a:gdLst/>
              <a:ahLst/>
              <a:cxnLst/>
              <a:rect l="l" t="t" r="r" b="b"/>
              <a:pathLst>
                <a:path w="1513" h="2301" extrusionOk="0">
                  <a:moveTo>
                    <a:pt x="756" y="0"/>
                  </a:moveTo>
                  <a:cubicBezTo>
                    <a:pt x="329" y="0"/>
                    <a:pt x="1" y="510"/>
                    <a:pt x="1" y="1150"/>
                  </a:cubicBezTo>
                  <a:cubicBezTo>
                    <a:pt x="1" y="1775"/>
                    <a:pt x="329" y="2300"/>
                    <a:pt x="756" y="2300"/>
                  </a:cubicBezTo>
                  <a:cubicBezTo>
                    <a:pt x="1183" y="2300"/>
                    <a:pt x="1512" y="1775"/>
                    <a:pt x="1512" y="1150"/>
                  </a:cubicBezTo>
                  <a:cubicBezTo>
                    <a:pt x="1512" y="510"/>
                    <a:pt x="1183" y="0"/>
                    <a:pt x="756"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rot="-2138654">
              <a:off x="640067" y="3049039"/>
              <a:ext cx="31742" cy="31896"/>
            </a:xfrm>
            <a:custGeom>
              <a:avLst/>
              <a:gdLst/>
              <a:ahLst/>
              <a:cxnLst/>
              <a:rect l="l" t="t" r="r" b="b"/>
              <a:pathLst>
                <a:path w="412" h="414" extrusionOk="0">
                  <a:moveTo>
                    <a:pt x="236" y="1"/>
                  </a:moveTo>
                  <a:cubicBezTo>
                    <a:pt x="228" y="1"/>
                    <a:pt x="221" y="1"/>
                    <a:pt x="214" y="3"/>
                  </a:cubicBezTo>
                  <a:cubicBezTo>
                    <a:pt x="99" y="3"/>
                    <a:pt x="0" y="101"/>
                    <a:pt x="0" y="216"/>
                  </a:cubicBezTo>
                  <a:cubicBezTo>
                    <a:pt x="0" y="315"/>
                    <a:pt x="83" y="413"/>
                    <a:pt x="214" y="413"/>
                  </a:cubicBezTo>
                  <a:cubicBezTo>
                    <a:pt x="313" y="413"/>
                    <a:pt x="411" y="331"/>
                    <a:pt x="411" y="216"/>
                  </a:cubicBezTo>
                  <a:cubicBezTo>
                    <a:pt x="411" y="94"/>
                    <a:pt x="327" y="1"/>
                    <a:pt x="236"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rot="-2138654">
              <a:off x="928007" y="2788639"/>
              <a:ext cx="116491" cy="177279"/>
            </a:xfrm>
            <a:custGeom>
              <a:avLst/>
              <a:gdLst/>
              <a:ahLst/>
              <a:cxnLst/>
              <a:rect l="l" t="t" r="r" b="b"/>
              <a:pathLst>
                <a:path w="1512" h="2301" extrusionOk="0">
                  <a:moveTo>
                    <a:pt x="756" y="0"/>
                  </a:moveTo>
                  <a:cubicBezTo>
                    <a:pt x="345" y="0"/>
                    <a:pt x="0" y="510"/>
                    <a:pt x="0" y="1150"/>
                  </a:cubicBezTo>
                  <a:cubicBezTo>
                    <a:pt x="0" y="1775"/>
                    <a:pt x="345" y="2300"/>
                    <a:pt x="756" y="2300"/>
                  </a:cubicBezTo>
                  <a:cubicBezTo>
                    <a:pt x="1183" y="2300"/>
                    <a:pt x="1512" y="1775"/>
                    <a:pt x="1512" y="1150"/>
                  </a:cubicBezTo>
                  <a:cubicBezTo>
                    <a:pt x="1512" y="510"/>
                    <a:pt x="1183" y="0"/>
                    <a:pt x="756"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rot="-2138654">
              <a:off x="931181" y="2840456"/>
              <a:ext cx="31742" cy="31742"/>
            </a:xfrm>
            <a:custGeom>
              <a:avLst/>
              <a:gdLst/>
              <a:ahLst/>
              <a:cxnLst/>
              <a:rect l="l" t="t" r="r" b="b"/>
              <a:pathLst>
                <a:path w="412" h="412" extrusionOk="0">
                  <a:moveTo>
                    <a:pt x="198" y="1"/>
                  </a:moveTo>
                  <a:cubicBezTo>
                    <a:pt x="99" y="1"/>
                    <a:pt x="1" y="99"/>
                    <a:pt x="1" y="214"/>
                  </a:cubicBezTo>
                  <a:cubicBezTo>
                    <a:pt x="1" y="313"/>
                    <a:pt x="99" y="411"/>
                    <a:pt x="198" y="411"/>
                  </a:cubicBezTo>
                  <a:cubicBezTo>
                    <a:pt x="297" y="411"/>
                    <a:pt x="412" y="329"/>
                    <a:pt x="412" y="214"/>
                  </a:cubicBezTo>
                  <a:cubicBezTo>
                    <a:pt x="412" y="83"/>
                    <a:pt x="297" y="1"/>
                    <a:pt x="198"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33"/>
          <p:cNvSpPr/>
          <p:nvPr/>
        </p:nvSpPr>
        <p:spPr>
          <a:xfrm rot="-998743">
            <a:off x="7170999" y="4477476"/>
            <a:ext cx="2076063" cy="582791"/>
          </a:xfrm>
          <a:custGeom>
            <a:avLst/>
            <a:gdLst/>
            <a:ahLst/>
            <a:cxnLst/>
            <a:rect l="l" t="t" r="r" b="b"/>
            <a:pathLst>
              <a:path w="37151" h="10429" fill="none" extrusionOk="0">
                <a:moveTo>
                  <a:pt x="169" y="7086"/>
                </a:moveTo>
                <a:cubicBezTo>
                  <a:pt x="1" y="4878"/>
                  <a:pt x="842" y="2544"/>
                  <a:pt x="2587" y="1283"/>
                </a:cubicBezTo>
                <a:cubicBezTo>
                  <a:pt x="4311" y="0"/>
                  <a:pt x="6939" y="43"/>
                  <a:pt x="8452" y="1619"/>
                </a:cubicBezTo>
                <a:cubicBezTo>
                  <a:pt x="9756" y="3007"/>
                  <a:pt x="9546" y="5698"/>
                  <a:pt x="8452" y="7191"/>
                </a:cubicBezTo>
                <a:cubicBezTo>
                  <a:pt x="8305" y="7359"/>
                  <a:pt x="8179" y="7506"/>
                  <a:pt x="7969" y="7569"/>
                </a:cubicBezTo>
                <a:cubicBezTo>
                  <a:pt x="7569" y="7611"/>
                  <a:pt x="7338" y="7149"/>
                  <a:pt x="7254" y="6749"/>
                </a:cubicBezTo>
                <a:cubicBezTo>
                  <a:pt x="6897" y="4752"/>
                  <a:pt x="8095" y="2145"/>
                  <a:pt x="9819" y="1178"/>
                </a:cubicBezTo>
                <a:cubicBezTo>
                  <a:pt x="11837" y="0"/>
                  <a:pt x="14549" y="484"/>
                  <a:pt x="16273" y="2103"/>
                </a:cubicBezTo>
                <a:cubicBezTo>
                  <a:pt x="18018" y="3701"/>
                  <a:pt x="18796" y="6224"/>
                  <a:pt x="18670" y="8620"/>
                </a:cubicBezTo>
                <a:cubicBezTo>
                  <a:pt x="18649" y="9209"/>
                  <a:pt x="18460" y="9945"/>
                  <a:pt x="17913" y="10134"/>
                </a:cubicBezTo>
                <a:cubicBezTo>
                  <a:pt x="17030" y="10429"/>
                  <a:pt x="16442" y="9209"/>
                  <a:pt x="16463" y="8263"/>
                </a:cubicBezTo>
                <a:cubicBezTo>
                  <a:pt x="16484" y="5740"/>
                  <a:pt x="18039" y="3301"/>
                  <a:pt x="20268" y="2313"/>
                </a:cubicBezTo>
                <a:cubicBezTo>
                  <a:pt x="22497" y="1283"/>
                  <a:pt x="25272" y="1745"/>
                  <a:pt x="27080" y="3427"/>
                </a:cubicBezTo>
                <a:cubicBezTo>
                  <a:pt x="28425" y="4668"/>
                  <a:pt x="29077" y="6644"/>
                  <a:pt x="28573" y="8410"/>
                </a:cubicBezTo>
                <a:cubicBezTo>
                  <a:pt x="28447" y="8852"/>
                  <a:pt x="28215" y="9356"/>
                  <a:pt x="27753" y="9419"/>
                </a:cubicBezTo>
                <a:cubicBezTo>
                  <a:pt x="27185" y="9525"/>
                  <a:pt x="26765" y="8873"/>
                  <a:pt x="26638" y="8263"/>
                </a:cubicBezTo>
                <a:cubicBezTo>
                  <a:pt x="26323" y="6665"/>
                  <a:pt x="26975" y="5067"/>
                  <a:pt x="28131" y="4037"/>
                </a:cubicBezTo>
                <a:cubicBezTo>
                  <a:pt x="30633" y="1788"/>
                  <a:pt x="34775" y="1893"/>
                  <a:pt x="37151" y="4268"/>
                </a:cubicBezTo>
              </a:path>
            </a:pathLst>
          </a:custGeom>
          <a:solidFill>
            <a:schemeClr val="dk1"/>
          </a:solidFill>
          <a:ln w="28575"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33"/>
          <p:cNvGrpSpPr/>
          <p:nvPr/>
        </p:nvGrpSpPr>
        <p:grpSpPr>
          <a:xfrm rot="1191858">
            <a:off x="-14062" y="-516604"/>
            <a:ext cx="887123" cy="1822757"/>
            <a:chOff x="3423100" y="3082775"/>
            <a:chExt cx="262875" cy="540125"/>
          </a:xfrm>
        </p:grpSpPr>
        <p:sp>
          <p:nvSpPr>
            <p:cNvPr id="507" name="Google Shape;507;p33"/>
            <p:cNvSpPr/>
            <p:nvPr/>
          </p:nvSpPr>
          <p:spPr>
            <a:xfrm>
              <a:off x="3423100" y="3082775"/>
              <a:ext cx="262875" cy="71475"/>
            </a:xfrm>
            <a:custGeom>
              <a:avLst/>
              <a:gdLst/>
              <a:ahLst/>
              <a:cxnLst/>
              <a:rect l="l" t="t" r="r" b="b"/>
              <a:pathLst>
                <a:path w="10515" h="2859" extrusionOk="0">
                  <a:moveTo>
                    <a:pt x="1988" y="0"/>
                  </a:moveTo>
                  <a:cubicBezTo>
                    <a:pt x="887" y="0"/>
                    <a:pt x="0" y="887"/>
                    <a:pt x="0" y="1988"/>
                  </a:cubicBezTo>
                  <a:lnTo>
                    <a:pt x="0" y="2859"/>
                  </a:lnTo>
                  <a:lnTo>
                    <a:pt x="10515" y="2859"/>
                  </a:lnTo>
                  <a:lnTo>
                    <a:pt x="10515" y="2218"/>
                  </a:lnTo>
                  <a:cubicBezTo>
                    <a:pt x="10515" y="1200"/>
                    <a:pt x="9726" y="329"/>
                    <a:pt x="8707" y="230"/>
                  </a:cubicBezTo>
                  <a:lnTo>
                    <a:pt x="6276" y="0"/>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3522475" y="3334125"/>
              <a:ext cx="163100" cy="47250"/>
            </a:xfrm>
            <a:custGeom>
              <a:avLst/>
              <a:gdLst/>
              <a:ahLst/>
              <a:cxnLst/>
              <a:rect l="l" t="t" r="r" b="b"/>
              <a:pathLst>
                <a:path w="6524" h="1890" extrusionOk="0">
                  <a:moveTo>
                    <a:pt x="1" y="1"/>
                  </a:moveTo>
                  <a:lnTo>
                    <a:pt x="1" y="1890"/>
                  </a:lnTo>
                  <a:lnTo>
                    <a:pt x="6523" y="1561"/>
                  </a:lnTo>
                  <a:lnTo>
                    <a:pt x="6523" y="1"/>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3522475" y="3398625"/>
              <a:ext cx="163100" cy="53000"/>
            </a:xfrm>
            <a:custGeom>
              <a:avLst/>
              <a:gdLst/>
              <a:ahLst/>
              <a:cxnLst/>
              <a:rect l="l" t="t" r="r" b="b"/>
              <a:pathLst>
                <a:path w="6524" h="2120" extrusionOk="0">
                  <a:moveTo>
                    <a:pt x="6523" y="0"/>
                  </a:moveTo>
                  <a:lnTo>
                    <a:pt x="1" y="329"/>
                  </a:lnTo>
                  <a:lnTo>
                    <a:pt x="1" y="2119"/>
                  </a:lnTo>
                  <a:lnTo>
                    <a:pt x="6490" y="2119"/>
                  </a:lnTo>
                  <a:lnTo>
                    <a:pt x="6523" y="0"/>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3522475" y="3553450"/>
              <a:ext cx="162275" cy="53825"/>
            </a:xfrm>
            <a:custGeom>
              <a:avLst/>
              <a:gdLst/>
              <a:ahLst/>
              <a:cxnLst/>
              <a:rect l="l" t="t" r="r" b="b"/>
              <a:pathLst>
                <a:path w="6491" h="2153" extrusionOk="0">
                  <a:moveTo>
                    <a:pt x="1" y="1"/>
                  </a:moveTo>
                  <a:lnTo>
                    <a:pt x="1" y="789"/>
                  </a:lnTo>
                  <a:cubicBezTo>
                    <a:pt x="1" y="1134"/>
                    <a:pt x="99" y="1496"/>
                    <a:pt x="264" y="1775"/>
                  </a:cubicBezTo>
                  <a:lnTo>
                    <a:pt x="5964" y="2153"/>
                  </a:lnTo>
                  <a:cubicBezTo>
                    <a:pt x="6293" y="1791"/>
                    <a:pt x="6490" y="1315"/>
                    <a:pt x="6490" y="806"/>
                  </a:cubicBezTo>
                  <a:lnTo>
                    <a:pt x="6490" y="411"/>
                  </a:lnTo>
                  <a:lnTo>
                    <a:pt x="1" y="1"/>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3423100" y="3180100"/>
              <a:ext cx="262875" cy="59600"/>
            </a:xfrm>
            <a:custGeom>
              <a:avLst/>
              <a:gdLst/>
              <a:ahLst/>
              <a:cxnLst/>
              <a:rect l="l" t="t" r="r" b="b"/>
              <a:pathLst>
                <a:path w="10515" h="2384" extrusionOk="0">
                  <a:moveTo>
                    <a:pt x="0" y="1"/>
                  </a:moveTo>
                  <a:lnTo>
                    <a:pt x="0" y="297"/>
                  </a:lnTo>
                  <a:cubicBezTo>
                    <a:pt x="0" y="1414"/>
                    <a:pt x="871" y="2301"/>
                    <a:pt x="1988" y="2301"/>
                  </a:cubicBezTo>
                  <a:cubicBezTo>
                    <a:pt x="2169" y="2301"/>
                    <a:pt x="2382" y="2317"/>
                    <a:pt x="2547" y="2383"/>
                  </a:cubicBezTo>
                  <a:lnTo>
                    <a:pt x="10498" y="1989"/>
                  </a:lnTo>
                  <a:lnTo>
                    <a:pt x="10515" y="1"/>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3516325" y="3254850"/>
              <a:ext cx="169250" cy="53850"/>
            </a:xfrm>
            <a:custGeom>
              <a:avLst/>
              <a:gdLst/>
              <a:ahLst/>
              <a:cxnLst/>
              <a:rect l="l" t="t" r="r" b="b"/>
              <a:pathLst>
                <a:path w="6770" h="2154" extrusionOk="0">
                  <a:moveTo>
                    <a:pt x="6769" y="1"/>
                  </a:moveTo>
                  <a:lnTo>
                    <a:pt x="0" y="329"/>
                  </a:lnTo>
                  <a:cubicBezTo>
                    <a:pt x="165" y="625"/>
                    <a:pt x="247" y="954"/>
                    <a:pt x="247" y="1282"/>
                  </a:cubicBezTo>
                  <a:lnTo>
                    <a:pt x="247" y="2153"/>
                  </a:lnTo>
                  <a:lnTo>
                    <a:pt x="6769" y="2153"/>
                  </a:lnTo>
                  <a:lnTo>
                    <a:pt x="6769" y="1"/>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3522475" y="3477050"/>
              <a:ext cx="162275" cy="61225"/>
            </a:xfrm>
            <a:custGeom>
              <a:avLst/>
              <a:gdLst/>
              <a:ahLst/>
              <a:cxnLst/>
              <a:rect l="l" t="t" r="r" b="b"/>
              <a:pathLst>
                <a:path w="6491" h="2449" extrusionOk="0">
                  <a:moveTo>
                    <a:pt x="1" y="1"/>
                  </a:moveTo>
                  <a:lnTo>
                    <a:pt x="1" y="2038"/>
                  </a:lnTo>
                  <a:lnTo>
                    <a:pt x="6490" y="2449"/>
                  </a:lnTo>
                  <a:lnTo>
                    <a:pt x="6490" y="1"/>
                  </a:ln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3522475" y="3451600"/>
              <a:ext cx="162275" cy="25475"/>
            </a:xfrm>
            <a:custGeom>
              <a:avLst/>
              <a:gdLst/>
              <a:ahLst/>
              <a:cxnLst/>
              <a:rect l="l" t="t" r="r" b="b"/>
              <a:pathLst>
                <a:path w="6491" h="1019" extrusionOk="0">
                  <a:moveTo>
                    <a:pt x="1" y="0"/>
                  </a:moveTo>
                  <a:lnTo>
                    <a:pt x="1" y="1019"/>
                  </a:lnTo>
                  <a:lnTo>
                    <a:pt x="6490" y="1019"/>
                  </a:lnTo>
                  <a:lnTo>
                    <a:pt x="6490"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3522475" y="3528000"/>
              <a:ext cx="162275" cy="35750"/>
            </a:xfrm>
            <a:custGeom>
              <a:avLst/>
              <a:gdLst/>
              <a:ahLst/>
              <a:cxnLst/>
              <a:rect l="l" t="t" r="r" b="b"/>
              <a:pathLst>
                <a:path w="6491" h="1430" extrusionOk="0">
                  <a:moveTo>
                    <a:pt x="1" y="0"/>
                  </a:moveTo>
                  <a:lnTo>
                    <a:pt x="1" y="1002"/>
                  </a:lnTo>
                  <a:lnTo>
                    <a:pt x="6490" y="1429"/>
                  </a:lnTo>
                  <a:lnTo>
                    <a:pt x="6490" y="411"/>
                  </a:lnTo>
                  <a:lnTo>
                    <a:pt x="1"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3529475" y="3597825"/>
              <a:ext cx="142125" cy="25075"/>
            </a:xfrm>
            <a:custGeom>
              <a:avLst/>
              <a:gdLst/>
              <a:ahLst/>
              <a:cxnLst/>
              <a:rect l="l" t="t" r="r" b="b"/>
              <a:pathLst>
                <a:path w="5685" h="1003" extrusionOk="0">
                  <a:moveTo>
                    <a:pt x="0" y="0"/>
                  </a:moveTo>
                  <a:lnTo>
                    <a:pt x="0" y="0"/>
                  </a:lnTo>
                  <a:cubicBezTo>
                    <a:pt x="345" y="591"/>
                    <a:pt x="986" y="1002"/>
                    <a:pt x="1725" y="1002"/>
                  </a:cubicBezTo>
                  <a:lnTo>
                    <a:pt x="4222" y="1002"/>
                  </a:lnTo>
                  <a:cubicBezTo>
                    <a:pt x="4797" y="1002"/>
                    <a:pt x="5307" y="756"/>
                    <a:pt x="5684" y="378"/>
                  </a:cubicBezTo>
                  <a:lnTo>
                    <a:pt x="0"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3"/>
            <p:cNvSpPr/>
            <p:nvPr/>
          </p:nvSpPr>
          <p:spPr>
            <a:xfrm>
              <a:off x="3522475" y="3373150"/>
              <a:ext cx="163100" cy="33700"/>
            </a:xfrm>
            <a:custGeom>
              <a:avLst/>
              <a:gdLst/>
              <a:ahLst/>
              <a:cxnLst/>
              <a:rect l="l" t="t" r="r" b="b"/>
              <a:pathLst>
                <a:path w="6524" h="1348" extrusionOk="0">
                  <a:moveTo>
                    <a:pt x="6523" y="0"/>
                  </a:moveTo>
                  <a:lnTo>
                    <a:pt x="1" y="329"/>
                  </a:lnTo>
                  <a:lnTo>
                    <a:pt x="1" y="1348"/>
                  </a:lnTo>
                  <a:lnTo>
                    <a:pt x="6523" y="1019"/>
                  </a:lnTo>
                  <a:lnTo>
                    <a:pt x="6523"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a:off x="3522475" y="3308675"/>
              <a:ext cx="163100" cy="25475"/>
            </a:xfrm>
            <a:custGeom>
              <a:avLst/>
              <a:gdLst/>
              <a:ahLst/>
              <a:cxnLst/>
              <a:rect l="l" t="t" r="r" b="b"/>
              <a:pathLst>
                <a:path w="6524" h="1019" extrusionOk="0">
                  <a:moveTo>
                    <a:pt x="1" y="0"/>
                  </a:moveTo>
                  <a:lnTo>
                    <a:pt x="1" y="1019"/>
                  </a:lnTo>
                  <a:lnTo>
                    <a:pt x="6523" y="1019"/>
                  </a:lnTo>
                  <a:lnTo>
                    <a:pt x="6523"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a:off x="3487150" y="3229400"/>
              <a:ext cx="198825" cy="33700"/>
            </a:xfrm>
            <a:custGeom>
              <a:avLst/>
              <a:gdLst/>
              <a:ahLst/>
              <a:cxnLst/>
              <a:rect l="l" t="t" r="r" b="b"/>
              <a:pathLst>
                <a:path w="7953" h="1348" extrusionOk="0">
                  <a:moveTo>
                    <a:pt x="7953" y="0"/>
                  </a:moveTo>
                  <a:lnTo>
                    <a:pt x="1" y="378"/>
                  </a:lnTo>
                  <a:cubicBezTo>
                    <a:pt x="510" y="526"/>
                    <a:pt x="954" y="871"/>
                    <a:pt x="1184" y="1347"/>
                  </a:cubicBezTo>
                  <a:lnTo>
                    <a:pt x="7953" y="1019"/>
                  </a:lnTo>
                  <a:lnTo>
                    <a:pt x="7953"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3423100" y="3154225"/>
              <a:ext cx="262875" cy="25900"/>
            </a:xfrm>
            <a:custGeom>
              <a:avLst/>
              <a:gdLst/>
              <a:ahLst/>
              <a:cxnLst/>
              <a:rect l="l" t="t" r="r" b="b"/>
              <a:pathLst>
                <a:path w="10515" h="1036" extrusionOk="0">
                  <a:moveTo>
                    <a:pt x="0" y="1"/>
                  </a:moveTo>
                  <a:lnTo>
                    <a:pt x="0" y="1036"/>
                  </a:lnTo>
                  <a:lnTo>
                    <a:pt x="10515" y="1036"/>
                  </a:lnTo>
                  <a:lnTo>
                    <a:pt x="10515" y="1"/>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3"/>
            <p:cNvSpPr/>
            <p:nvPr/>
          </p:nvSpPr>
          <p:spPr>
            <a:xfrm>
              <a:off x="3540150" y="3174250"/>
              <a:ext cx="41500" cy="13275"/>
            </a:xfrm>
            <a:custGeom>
              <a:avLst/>
              <a:gdLst/>
              <a:ahLst/>
              <a:cxnLst/>
              <a:rect l="l" t="t" r="r" b="b"/>
              <a:pathLst>
                <a:path w="1660" h="531" extrusionOk="0">
                  <a:moveTo>
                    <a:pt x="144" y="1"/>
                  </a:moveTo>
                  <a:cubicBezTo>
                    <a:pt x="111" y="1"/>
                    <a:pt x="82" y="13"/>
                    <a:pt x="66" y="38"/>
                  </a:cubicBezTo>
                  <a:cubicBezTo>
                    <a:pt x="0" y="103"/>
                    <a:pt x="0" y="186"/>
                    <a:pt x="66" y="235"/>
                  </a:cubicBezTo>
                  <a:cubicBezTo>
                    <a:pt x="329" y="448"/>
                    <a:pt x="592" y="531"/>
                    <a:pt x="838" y="531"/>
                  </a:cubicBezTo>
                  <a:cubicBezTo>
                    <a:pt x="1150" y="531"/>
                    <a:pt x="1413" y="383"/>
                    <a:pt x="1594" y="317"/>
                  </a:cubicBezTo>
                  <a:cubicBezTo>
                    <a:pt x="1660" y="268"/>
                    <a:pt x="1660" y="186"/>
                    <a:pt x="1610" y="120"/>
                  </a:cubicBezTo>
                  <a:cubicBezTo>
                    <a:pt x="1593" y="85"/>
                    <a:pt x="1561" y="68"/>
                    <a:pt x="1525" y="68"/>
                  </a:cubicBezTo>
                  <a:cubicBezTo>
                    <a:pt x="1494" y="68"/>
                    <a:pt x="1460" y="81"/>
                    <a:pt x="1430" y="103"/>
                  </a:cubicBezTo>
                  <a:cubicBezTo>
                    <a:pt x="1409" y="103"/>
                    <a:pt x="1168" y="290"/>
                    <a:pt x="848" y="290"/>
                  </a:cubicBezTo>
                  <a:cubicBezTo>
                    <a:pt x="665" y="290"/>
                    <a:pt x="456" y="229"/>
                    <a:pt x="247" y="38"/>
                  </a:cubicBezTo>
                  <a:cubicBezTo>
                    <a:pt x="214" y="13"/>
                    <a:pt x="177" y="1"/>
                    <a:pt x="144" y="1"/>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3601350" y="3182050"/>
              <a:ext cx="40275" cy="36400"/>
            </a:xfrm>
            <a:custGeom>
              <a:avLst/>
              <a:gdLst/>
              <a:ahLst/>
              <a:cxnLst/>
              <a:rect l="l" t="t" r="r" b="b"/>
              <a:pathLst>
                <a:path w="1611" h="1456" extrusionOk="0">
                  <a:moveTo>
                    <a:pt x="849" y="0"/>
                  </a:moveTo>
                  <a:cubicBezTo>
                    <a:pt x="819" y="0"/>
                    <a:pt x="788" y="2"/>
                    <a:pt x="756" y="5"/>
                  </a:cubicBezTo>
                  <a:cubicBezTo>
                    <a:pt x="329" y="38"/>
                    <a:pt x="0" y="383"/>
                    <a:pt x="17" y="761"/>
                  </a:cubicBezTo>
                  <a:cubicBezTo>
                    <a:pt x="48" y="1101"/>
                    <a:pt x="413" y="1455"/>
                    <a:pt x="839" y="1455"/>
                  </a:cubicBezTo>
                  <a:cubicBezTo>
                    <a:pt x="866" y="1455"/>
                    <a:pt x="893" y="1454"/>
                    <a:pt x="920" y="1451"/>
                  </a:cubicBezTo>
                  <a:cubicBezTo>
                    <a:pt x="1364" y="1418"/>
                    <a:pt x="1610" y="1024"/>
                    <a:pt x="1577" y="662"/>
                  </a:cubicBezTo>
                  <a:cubicBezTo>
                    <a:pt x="1531" y="310"/>
                    <a:pt x="1271" y="0"/>
                    <a:pt x="849"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a:off x="3479350" y="3177850"/>
              <a:ext cx="41100" cy="36175"/>
            </a:xfrm>
            <a:custGeom>
              <a:avLst/>
              <a:gdLst/>
              <a:ahLst/>
              <a:cxnLst/>
              <a:rect l="l" t="t" r="r" b="b"/>
              <a:pathLst>
                <a:path w="1644" h="1447" extrusionOk="0">
                  <a:moveTo>
                    <a:pt x="813" y="1"/>
                  </a:moveTo>
                  <a:cubicBezTo>
                    <a:pt x="778" y="1"/>
                    <a:pt x="743" y="3"/>
                    <a:pt x="707" y="9"/>
                  </a:cubicBezTo>
                  <a:cubicBezTo>
                    <a:pt x="247" y="42"/>
                    <a:pt x="1" y="436"/>
                    <a:pt x="50" y="797"/>
                  </a:cubicBezTo>
                  <a:cubicBezTo>
                    <a:pt x="80" y="1142"/>
                    <a:pt x="357" y="1446"/>
                    <a:pt x="755" y="1446"/>
                  </a:cubicBezTo>
                  <a:cubicBezTo>
                    <a:pt x="793" y="1446"/>
                    <a:pt x="832" y="1444"/>
                    <a:pt x="872" y="1438"/>
                  </a:cubicBezTo>
                  <a:cubicBezTo>
                    <a:pt x="1299" y="1405"/>
                    <a:pt x="1644" y="1044"/>
                    <a:pt x="1611" y="682"/>
                  </a:cubicBezTo>
                  <a:cubicBezTo>
                    <a:pt x="1565" y="335"/>
                    <a:pt x="1214" y="1"/>
                    <a:pt x="813" y="1"/>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p:nvPr/>
          </p:nvSpPr>
          <p:spPr>
            <a:xfrm>
              <a:off x="3486750" y="3125475"/>
              <a:ext cx="37800" cy="57525"/>
            </a:xfrm>
            <a:custGeom>
              <a:avLst/>
              <a:gdLst/>
              <a:ahLst/>
              <a:cxnLst/>
              <a:rect l="l" t="t" r="r" b="b"/>
              <a:pathLst>
                <a:path w="1512" h="2301" extrusionOk="0">
                  <a:moveTo>
                    <a:pt x="756" y="1"/>
                  </a:moveTo>
                  <a:cubicBezTo>
                    <a:pt x="329" y="1"/>
                    <a:pt x="1" y="510"/>
                    <a:pt x="1" y="1151"/>
                  </a:cubicBezTo>
                  <a:cubicBezTo>
                    <a:pt x="1" y="1792"/>
                    <a:pt x="329" y="2301"/>
                    <a:pt x="756" y="2301"/>
                  </a:cubicBezTo>
                  <a:cubicBezTo>
                    <a:pt x="1183" y="2301"/>
                    <a:pt x="1512" y="1792"/>
                    <a:pt x="1512" y="1151"/>
                  </a:cubicBezTo>
                  <a:cubicBezTo>
                    <a:pt x="1512" y="510"/>
                    <a:pt x="1183" y="1"/>
                    <a:pt x="75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3493325" y="3136150"/>
              <a:ext cx="10300" cy="10300"/>
            </a:xfrm>
            <a:custGeom>
              <a:avLst/>
              <a:gdLst/>
              <a:ahLst/>
              <a:cxnLst/>
              <a:rect l="l" t="t" r="r" b="b"/>
              <a:pathLst>
                <a:path w="412" h="412" extrusionOk="0">
                  <a:moveTo>
                    <a:pt x="214" y="1"/>
                  </a:moveTo>
                  <a:cubicBezTo>
                    <a:pt x="99" y="1"/>
                    <a:pt x="0" y="83"/>
                    <a:pt x="0" y="215"/>
                  </a:cubicBezTo>
                  <a:cubicBezTo>
                    <a:pt x="0" y="313"/>
                    <a:pt x="99" y="412"/>
                    <a:pt x="214" y="412"/>
                  </a:cubicBezTo>
                  <a:cubicBezTo>
                    <a:pt x="313" y="412"/>
                    <a:pt x="411" y="330"/>
                    <a:pt x="411" y="215"/>
                  </a:cubicBezTo>
                  <a:cubicBezTo>
                    <a:pt x="411" y="83"/>
                    <a:pt x="313" y="1"/>
                    <a:pt x="214"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602575" y="3125475"/>
              <a:ext cx="38225" cy="57525"/>
            </a:xfrm>
            <a:custGeom>
              <a:avLst/>
              <a:gdLst/>
              <a:ahLst/>
              <a:cxnLst/>
              <a:rect l="l" t="t" r="r" b="b"/>
              <a:pathLst>
                <a:path w="1529" h="2301" extrusionOk="0">
                  <a:moveTo>
                    <a:pt x="756" y="1"/>
                  </a:moveTo>
                  <a:cubicBezTo>
                    <a:pt x="345" y="1"/>
                    <a:pt x="0" y="510"/>
                    <a:pt x="0" y="1151"/>
                  </a:cubicBezTo>
                  <a:cubicBezTo>
                    <a:pt x="0" y="1792"/>
                    <a:pt x="345" y="2301"/>
                    <a:pt x="756" y="2301"/>
                  </a:cubicBezTo>
                  <a:cubicBezTo>
                    <a:pt x="1183" y="2301"/>
                    <a:pt x="1528" y="1792"/>
                    <a:pt x="1528" y="1151"/>
                  </a:cubicBezTo>
                  <a:cubicBezTo>
                    <a:pt x="1528" y="510"/>
                    <a:pt x="1183" y="1"/>
                    <a:pt x="75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3609550" y="3136125"/>
              <a:ext cx="10300" cy="10325"/>
            </a:xfrm>
            <a:custGeom>
              <a:avLst/>
              <a:gdLst/>
              <a:ahLst/>
              <a:cxnLst/>
              <a:rect l="l" t="t" r="r" b="b"/>
              <a:pathLst>
                <a:path w="412" h="413" extrusionOk="0">
                  <a:moveTo>
                    <a:pt x="220" y="0"/>
                  </a:moveTo>
                  <a:cubicBezTo>
                    <a:pt x="212" y="0"/>
                    <a:pt x="205" y="1"/>
                    <a:pt x="198" y="2"/>
                  </a:cubicBezTo>
                  <a:cubicBezTo>
                    <a:pt x="99" y="2"/>
                    <a:pt x="1" y="84"/>
                    <a:pt x="1" y="216"/>
                  </a:cubicBezTo>
                  <a:cubicBezTo>
                    <a:pt x="1" y="314"/>
                    <a:pt x="83" y="413"/>
                    <a:pt x="198" y="413"/>
                  </a:cubicBezTo>
                  <a:cubicBezTo>
                    <a:pt x="296" y="413"/>
                    <a:pt x="411" y="331"/>
                    <a:pt x="411" y="216"/>
                  </a:cubicBezTo>
                  <a:cubicBezTo>
                    <a:pt x="411" y="94"/>
                    <a:pt x="313" y="0"/>
                    <a:pt x="220" y="0"/>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33"/>
          <p:cNvGrpSpPr/>
          <p:nvPr/>
        </p:nvGrpSpPr>
        <p:grpSpPr>
          <a:xfrm>
            <a:off x="8003052" y="3210260"/>
            <a:ext cx="1734238" cy="2086899"/>
            <a:chOff x="7018633" y="2868208"/>
            <a:chExt cx="1734238" cy="2086899"/>
          </a:xfrm>
        </p:grpSpPr>
        <p:grpSp>
          <p:nvGrpSpPr>
            <p:cNvPr id="529" name="Google Shape;529;p33"/>
            <p:cNvGrpSpPr/>
            <p:nvPr/>
          </p:nvGrpSpPr>
          <p:grpSpPr>
            <a:xfrm rot="801622">
              <a:off x="7211177" y="2999395"/>
              <a:ext cx="1349150" cy="1824524"/>
              <a:chOff x="5372375" y="3038825"/>
              <a:chExt cx="465375" cy="629350"/>
            </a:xfrm>
          </p:grpSpPr>
          <p:sp>
            <p:nvSpPr>
              <p:cNvPr id="530" name="Google Shape;530;p33"/>
              <p:cNvSpPr/>
              <p:nvPr/>
            </p:nvSpPr>
            <p:spPr>
              <a:xfrm>
                <a:off x="5566650" y="3442100"/>
                <a:ext cx="93225" cy="93725"/>
              </a:xfrm>
              <a:custGeom>
                <a:avLst/>
                <a:gdLst/>
                <a:ahLst/>
                <a:cxnLst/>
                <a:rect l="l" t="t" r="r" b="b"/>
                <a:pathLst>
                  <a:path w="3729" h="3749" extrusionOk="0">
                    <a:moveTo>
                      <a:pt x="1130" y="0"/>
                    </a:moveTo>
                    <a:cubicBezTo>
                      <a:pt x="1125" y="0"/>
                      <a:pt x="1120" y="1"/>
                      <a:pt x="1117" y="2"/>
                    </a:cubicBezTo>
                    <a:lnTo>
                      <a:pt x="0" y="2450"/>
                    </a:lnTo>
                    <a:lnTo>
                      <a:pt x="2431" y="3748"/>
                    </a:lnTo>
                    <a:lnTo>
                      <a:pt x="3713" y="1300"/>
                    </a:lnTo>
                    <a:cubicBezTo>
                      <a:pt x="3729" y="1300"/>
                      <a:pt x="1364" y="0"/>
                      <a:pt x="1130" y="0"/>
                    </a:cubicBez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5490650" y="3402725"/>
                <a:ext cx="144200" cy="93250"/>
              </a:xfrm>
              <a:custGeom>
                <a:avLst/>
                <a:gdLst/>
                <a:ahLst/>
                <a:cxnLst/>
                <a:rect l="l" t="t" r="r" b="b"/>
                <a:pathLst>
                  <a:path w="5768" h="3730" extrusionOk="0">
                    <a:moveTo>
                      <a:pt x="1282" y="0"/>
                    </a:moveTo>
                    <a:lnTo>
                      <a:pt x="691" y="1134"/>
                    </a:lnTo>
                    <a:lnTo>
                      <a:pt x="576" y="1364"/>
                    </a:lnTo>
                    <a:lnTo>
                      <a:pt x="1" y="2448"/>
                    </a:lnTo>
                    <a:lnTo>
                      <a:pt x="2432" y="3730"/>
                    </a:lnTo>
                    <a:cubicBezTo>
                      <a:pt x="2465" y="3713"/>
                      <a:pt x="3467" y="2941"/>
                      <a:pt x="3467" y="2711"/>
                    </a:cubicBezTo>
                    <a:cubicBezTo>
                      <a:pt x="3467" y="2563"/>
                      <a:pt x="5685" y="542"/>
                      <a:pt x="5767" y="427"/>
                    </a:cubicBezTo>
                    <a:cubicBezTo>
                      <a:pt x="5209" y="148"/>
                      <a:pt x="2432" y="66"/>
                      <a:pt x="2432" y="50"/>
                    </a:cubicBezTo>
                    <a:lnTo>
                      <a:pt x="1282"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5558825" y="3511975"/>
                <a:ext cx="16050" cy="13975"/>
              </a:xfrm>
              <a:custGeom>
                <a:avLst/>
                <a:gdLst/>
                <a:ahLst/>
                <a:cxnLst/>
                <a:rect l="l" t="t" r="r" b="b"/>
                <a:pathLst>
                  <a:path w="642" h="559" extrusionOk="0">
                    <a:moveTo>
                      <a:pt x="116" y="0"/>
                    </a:moveTo>
                    <a:lnTo>
                      <a:pt x="1" y="230"/>
                    </a:lnTo>
                    <a:lnTo>
                      <a:pt x="642" y="559"/>
                    </a:lnTo>
                    <a:cubicBezTo>
                      <a:pt x="576" y="313"/>
                      <a:pt x="395" y="115"/>
                      <a:pt x="116" y="0"/>
                    </a:cubicBez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5539950" y="3507450"/>
                <a:ext cx="5350" cy="2500"/>
              </a:xfrm>
              <a:custGeom>
                <a:avLst/>
                <a:gdLst/>
                <a:ahLst/>
                <a:cxnLst/>
                <a:rect l="l" t="t" r="r" b="b"/>
                <a:pathLst>
                  <a:path w="214" h="100" extrusionOk="0">
                    <a:moveTo>
                      <a:pt x="0" y="1"/>
                    </a:moveTo>
                    <a:lnTo>
                      <a:pt x="181" y="99"/>
                    </a:lnTo>
                    <a:lnTo>
                      <a:pt x="214" y="50"/>
                    </a:lnTo>
                    <a:lnTo>
                      <a:pt x="0"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5544450" y="3509100"/>
                <a:ext cx="17275" cy="9050"/>
              </a:xfrm>
              <a:custGeom>
                <a:avLst/>
                <a:gdLst/>
                <a:ahLst/>
                <a:cxnLst/>
                <a:rect l="l" t="t" r="r" b="b"/>
                <a:pathLst>
                  <a:path w="691" h="362" extrusionOk="0">
                    <a:moveTo>
                      <a:pt x="34" y="0"/>
                    </a:moveTo>
                    <a:lnTo>
                      <a:pt x="1" y="66"/>
                    </a:lnTo>
                    <a:lnTo>
                      <a:pt x="576" y="362"/>
                    </a:lnTo>
                    <a:lnTo>
                      <a:pt x="691" y="132"/>
                    </a:lnTo>
                    <a:cubicBezTo>
                      <a:pt x="642" y="83"/>
                      <a:pt x="559" y="66"/>
                      <a:pt x="494" y="66"/>
                    </a:cubicBezTo>
                    <a:lnTo>
                      <a:pt x="34"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5570750" y="3135750"/>
                <a:ext cx="1250" cy="4125"/>
              </a:xfrm>
              <a:custGeom>
                <a:avLst/>
                <a:gdLst/>
                <a:ahLst/>
                <a:cxnLst/>
                <a:rect l="l" t="t" r="r" b="b"/>
                <a:pathLst>
                  <a:path w="50" h="165" extrusionOk="0">
                    <a:moveTo>
                      <a:pt x="0" y="1"/>
                    </a:moveTo>
                    <a:lnTo>
                      <a:pt x="0" y="165"/>
                    </a:lnTo>
                    <a:lnTo>
                      <a:pt x="50" y="50"/>
                    </a:lnTo>
                    <a:lnTo>
                      <a:pt x="0"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5757625" y="3297575"/>
                <a:ext cx="13575" cy="31650"/>
              </a:xfrm>
              <a:custGeom>
                <a:avLst/>
                <a:gdLst/>
                <a:ahLst/>
                <a:cxnLst/>
                <a:rect l="l" t="t" r="r" b="b"/>
                <a:pathLst>
                  <a:path w="543" h="1266" extrusionOk="0">
                    <a:moveTo>
                      <a:pt x="543" y="1"/>
                    </a:moveTo>
                    <a:lnTo>
                      <a:pt x="0" y="1068"/>
                    </a:lnTo>
                    <a:lnTo>
                      <a:pt x="378" y="1266"/>
                    </a:lnTo>
                    <a:lnTo>
                      <a:pt x="543"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5641800" y="3482400"/>
                <a:ext cx="93675" cy="92850"/>
              </a:xfrm>
              <a:custGeom>
                <a:avLst/>
                <a:gdLst/>
                <a:ahLst/>
                <a:cxnLst/>
                <a:rect l="l" t="t" r="r" b="b"/>
                <a:pathLst>
                  <a:path w="3747" h="3714" extrusionOk="0">
                    <a:moveTo>
                      <a:pt x="1298" y="1"/>
                    </a:moveTo>
                    <a:lnTo>
                      <a:pt x="0" y="2432"/>
                    </a:lnTo>
                    <a:lnTo>
                      <a:pt x="2448" y="3713"/>
                    </a:lnTo>
                    <a:lnTo>
                      <a:pt x="3746" y="1266"/>
                    </a:lnTo>
                    <a:lnTo>
                      <a:pt x="1298"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5421650" y="3175175"/>
                <a:ext cx="93675" cy="92450"/>
              </a:xfrm>
              <a:custGeom>
                <a:avLst/>
                <a:gdLst/>
                <a:ahLst/>
                <a:cxnLst/>
                <a:rect l="l" t="t" r="r" b="b"/>
                <a:pathLst>
                  <a:path w="3747" h="3698" extrusionOk="0">
                    <a:moveTo>
                      <a:pt x="1069" y="1"/>
                    </a:moveTo>
                    <a:lnTo>
                      <a:pt x="1" y="2350"/>
                    </a:lnTo>
                    <a:lnTo>
                      <a:pt x="2596" y="3697"/>
                    </a:lnTo>
                    <a:lnTo>
                      <a:pt x="3746" y="1463"/>
                    </a:lnTo>
                    <a:lnTo>
                      <a:pt x="1069"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5394125" y="3442150"/>
                <a:ext cx="74775" cy="52600"/>
              </a:xfrm>
              <a:custGeom>
                <a:avLst/>
                <a:gdLst/>
                <a:ahLst/>
                <a:cxnLst/>
                <a:rect l="l" t="t" r="r" b="b"/>
                <a:pathLst>
                  <a:path w="2991" h="2104" extrusionOk="0">
                    <a:moveTo>
                      <a:pt x="855" y="0"/>
                    </a:moveTo>
                    <a:lnTo>
                      <a:pt x="1" y="1709"/>
                    </a:lnTo>
                    <a:lnTo>
                      <a:pt x="2482" y="2103"/>
                    </a:lnTo>
                    <a:lnTo>
                      <a:pt x="2991" y="1134"/>
                    </a:lnTo>
                    <a:lnTo>
                      <a:pt x="855"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5378125" y="3329200"/>
                <a:ext cx="62025" cy="90375"/>
              </a:xfrm>
              <a:custGeom>
                <a:avLst/>
                <a:gdLst/>
                <a:ahLst/>
                <a:cxnLst/>
                <a:rect l="l" t="t" r="r" b="b"/>
                <a:pathLst>
                  <a:path w="2481" h="3615" extrusionOk="0">
                    <a:moveTo>
                      <a:pt x="263" y="1"/>
                    </a:moveTo>
                    <a:lnTo>
                      <a:pt x="0" y="2991"/>
                    </a:lnTo>
                    <a:lnTo>
                      <a:pt x="1216" y="3615"/>
                    </a:lnTo>
                    <a:lnTo>
                      <a:pt x="2481" y="1167"/>
                    </a:lnTo>
                    <a:lnTo>
                      <a:pt x="263"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5372375" y="3421200"/>
                <a:ext cx="28775" cy="55475"/>
              </a:xfrm>
              <a:custGeom>
                <a:avLst/>
                <a:gdLst/>
                <a:ahLst/>
                <a:cxnLst/>
                <a:rect l="l" t="t" r="r" b="b"/>
                <a:pathLst>
                  <a:path w="1151" h="2219" extrusionOk="0">
                    <a:moveTo>
                      <a:pt x="164" y="1"/>
                    </a:moveTo>
                    <a:lnTo>
                      <a:pt x="17" y="1528"/>
                    </a:lnTo>
                    <a:cubicBezTo>
                      <a:pt x="0" y="1791"/>
                      <a:pt x="99" y="2038"/>
                      <a:pt x="263" y="2219"/>
                    </a:cubicBezTo>
                    <a:lnTo>
                      <a:pt x="1150" y="510"/>
                    </a:lnTo>
                    <a:lnTo>
                      <a:pt x="164"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5682050" y="3406425"/>
                <a:ext cx="92850" cy="93250"/>
              </a:xfrm>
              <a:custGeom>
                <a:avLst/>
                <a:gdLst/>
                <a:ahLst/>
                <a:cxnLst/>
                <a:rect l="l" t="t" r="r" b="b"/>
                <a:pathLst>
                  <a:path w="3714" h="3730" extrusionOk="0">
                    <a:moveTo>
                      <a:pt x="1266" y="0"/>
                    </a:moveTo>
                    <a:lnTo>
                      <a:pt x="1" y="2448"/>
                    </a:lnTo>
                    <a:lnTo>
                      <a:pt x="2448" y="3730"/>
                    </a:lnTo>
                    <a:lnTo>
                      <a:pt x="3713" y="1298"/>
                    </a:lnTo>
                    <a:lnTo>
                      <a:pt x="1266" y="0"/>
                    </a:lnTo>
                    <a:close/>
                  </a:path>
                </a:pathLst>
              </a:custGeom>
              <a:solidFill>
                <a:srgbClr val="B76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5645900" y="3297975"/>
                <a:ext cx="89575" cy="86275"/>
              </a:xfrm>
              <a:custGeom>
                <a:avLst/>
                <a:gdLst/>
                <a:ahLst/>
                <a:cxnLst/>
                <a:rect l="l" t="t" r="r" b="b"/>
                <a:pathLst>
                  <a:path w="3583" h="3451" extrusionOk="0">
                    <a:moveTo>
                      <a:pt x="1134" y="1"/>
                    </a:moveTo>
                    <a:lnTo>
                      <a:pt x="1" y="2153"/>
                    </a:lnTo>
                    <a:lnTo>
                      <a:pt x="2449" y="3451"/>
                    </a:lnTo>
                    <a:lnTo>
                      <a:pt x="3582" y="1315"/>
                    </a:lnTo>
                    <a:lnTo>
                      <a:pt x="1134"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5530500" y="3338650"/>
                <a:ext cx="92850" cy="82175"/>
              </a:xfrm>
              <a:custGeom>
                <a:avLst/>
                <a:gdLst/>
                <a:ahLst/>
                <a:cxnLst/>
                <a:rect l="l" t="t" r="r" b="b"/>
                <a:pathLst>
                  <a:path w="3714" h="3287" extrusionOk="0">
                    <a:moveTo>
                      <a:pt x="1052" y="0"/>
                    </a:moveTo>
                    <a:lnTo>
                      <a:pt x="0" y="1988"/>
                    </a:lnTo>
                    <a:lnTo>
                      <a:pt x="2448" y="3286"/>
                    </a:lnTo>
                    <a:cubicBezTo>
                      <a:pt x="2793" y="2695"/>
                      <a:pt x="3713" y="838"/>
                      <a:pt x="3713" y="838"/>
                    </a:cubicBezTo>
                    <a:lnTo>
                      <a:pt x="2547" y="230"/>
                    </a:lnTo>
                    <a:cubicBezTo>
                      <a:pt x="2387" y="390"/>
                      <a:pt x="2137" y="499"/>
                      <a:pt x="1853" y="499"/>
                    </a:cubicBezTo>
                    <a:cubicBezTo>
                      <a:pt x="1817" y="499"/>
                      <a:pt x="1779" y="497"/>
                      <a:pt x="1742" y="493"/>
                    </a:cubicBezTo>
                    <a:cubicBezTo>
                      <a:pt x="1446" y="444"/>
                      <a:pt x="1167" y="247"/>
                      <a:pt x="1052" y="0"/>
                    </a:cubicBez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a:off x="5797050" y="3384250"/>
                <a:ext cx="40700" cy="66150"/>
              </a:xfrm>
              <a:custGeom>
                <a:avLst/>
                <a:gdLst/>
                <a:ahLst/>
                <a:cxnLst/>
                <a:rect l="l" t="t" r="r" b="b"/>
                <a:pathLst>
                  <a:path w="1628" h="2646" extrusionOk="0">
                    <a:moveTo>
                      <a:pt x="1003" y="0"/>
                    </a:moveTo>
                    <a:lnTo>
                      <a:pt x="1" y="1906"/>
                    </a:lnTo>
                    <a:lnTo>
                      <a:pt x="1413" y="2645"/>
                    </a:lnTo>
                    <a:lnTo>
                      <a:pt x="1578" y="953"/>
                    </a:lnTo>
                    <a:cubicBezTo>
                      <a:pt x="1627" y="542"/>
                      <a:pt x="1381" y="148"/>
                      <a:pt x="1003" y="0"/>
                    </a:cubicBez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5757625" y="3446675"/>
                <a:ext cx="73125" cy="93650"/>
              </a:xfrm>
              <a:custGeom>
                <a:avLst/>
                <a:gdLst/>
                <a:ahLst/>
                <a:cxnLst/>
                <a:rect l="l" t="t" r="r" b="b"/>
                <a:pathLst>
                  <a:path w="2925" h="3746" extrusionOk="0">
                    <a:moveTo>
                      <a:pt x="1282" y="0"/>
                    </a:moveTo>
                    <a:lnTo>
                      <a:pt x="0" y="2432"/>
                    </a:lnTo>
                    <a:lnTo>
                      <a:pt x="2481" y="3746"/>
                    </a:lnTo>
                    <a:cubicBezTo>
                      <a:pt x="2596" y="3598"/>
                      <a:pt x="2662" y="3434"/>
                      <a:pt x="2678" y="3253"/>
                    </a:cubicBezTo>
                    <a:lnTo>
                      <a:pt x="2925" y="871"/>
                    </a:lnTo>
                    <a:lnTo>
                      <a:pt x="1282"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3"/>
              <p:cNvSpPr/>
              <p:nvPr/>
            </p:nvSpPr>
            <p:spPr>
              <a:xfrm>
                <a:off x="5455750" y="3086875"/>
                <a:ext cx="101875" cy="110100"/>
              </a:xfrm>
              <a:custGeom>
                <a:avLst/>
                <a:gdLst/>
                <a:ahLst/>
                <a:cxnLst/>
                <a:rect l="l" t="t" r="r" b="b"/>
                <a:pathLst>
                  <a:path w="4075" h="4404" extrusionOk="0">
                    <a:moveTo>
                      <a:pt x="1331" y="1"/>
                    </a:moveTo>
                    <a:lnTo>
                      <a:pt x="0" y="2941"/>
                    </a:lnTo>
                    <a:lnTo>
                      <a:pt x="2678" y="4403"/>
                    </a:lnTo>
                    <a:lnTo>
                      <a:pt x="4075" y="1643"/>
                    </a:lnTo>
                    <a:lnTo>
                      <a:pt x="1331"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3"/>
              <p:cNvSpPr/>
              <p:nvPr/>
            </p:nvSpPr>
            <p:spPr>
              <a:xfrm>
                <a:off x="5537075" y="3139850"/>
                <a:ext cx="33700" cy="79300"/>
              </a:xfrm>
              <a:custGeom>
                <a:avLst/>
                <a:gdLst/>
                <a:ahLst/>
                <a:cxnLst/>
                <a:rect l="l" t="t" r="r" b="b"/>
                <a:pathLst>
                  <a:path w="1348" h="3172" extrusionOk="0">
                    <a:moveTo>
                      <a:pt x="1347" y="1"/>
                    </a:moveTo>
                    <a:lnTo>
                      <a:pt x="0" y="2613"/>
                    </a:lnTo>
                    <a:lnTo>
                      <a:pt x="1052" y="3172"/>
                    </a:lnTo>
                    <a:lnTo>
                      <a:pt x="1347"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a:off x="5507900" y="3394500"/>
                <a:ext cx="1250" cy="2075"/>
              </a:xfrm>
              <a:custGeom>
                <a:avLst/>
                <a:gdLst/>
                <a:ahLst/>
                <a:cxnLst/>
                <a:rect l="l" t="t" r="r" b="b"/>
                <a:pathLst>
                  <a:path w="50" h="83" extrusionOk="0">
                    <a:moveTo>
                      <a:pt x="1" y="1"/>
                    </a:moveTo>
                    <a:lnTo>
                      <a:pt x="1" y="83"/>
                    </a:lnTo>
                    <a:lnTo>
                      <a:pt x="50" y="17"/>
                    </a:lnTo>
                    <a:lnTo>
                      <a:pt x="1" y="1"/>
                    </a:lnTo>
                    <a:close/>
                  </a:path>
                </a:pathLst>
              </a:custGeom>
              <a:solidFill>
                <a:srgbClr val="B76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a:off x="5604029" y="3361481"/>
                <a:ext cx="101551" cy="98769"/>
              </a:xfrm>
              <a:custGeom>
                <a:avLst/>
                <a:gdLst/>
                <a:ahLst/>
                <a:cxnLst/>
                <a:rect l="l" t="t" r="r" b="b"/>
                <a:pathLst>
                  <a:path w="3779" h="3731" extrusionOk="0">
                    <a:moveTo>
                      <a:pt x="1331" y="1"/>
                    </a:moveTo>
                    <a:lnTo>
                      <a:pt x="427" y="1660"/>
                    </a:lnTo>
                    <a:cubicBezTo>
                      <a:pt x="444" y="1775"/>
                      <a:pt x="279" y="1825"/>
                      <a:pt x="263" y="1940"/>
                    </a:cubicBezTo>
                    <a:cubicBezTo>
                      <a:pt x="246" y="2120"/>
                      <a:pt x="82" y="2268"/>
                      <a:pt x="0" y="2432"/>
                    </a:cubicBezTo>
                    <a:lnTo>
                      <a:pt x="2497" y="3730"/>
                    </a:lnTo>
                    <a:lnTo>
                      <a:pt x="3779" y="1282"/>
                    </a:lnTo>
                    <a:lnTo>
                      <a:pt x="1331" y="1"/>
                    </a:lnTo>
                    <a:close/>
                  </a:path>
                </a:pathLst>
              </a:custGeom>
              <a:solidFill>
                <a:srgbClr val="B76D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3"/>
              <p:cNvSpPr/>
              <p:nvPr/>
            </p:nvSpPr>
            <p:spPr>
              <a:xfrm>
                <a:off x="5501325" y="3219550"/>
                <a:ext cx="60400" cy="85025"/>
              </a:xfrm>
              <a:custGeom>
                <a:avLst/>
                <a:gdLst/>
                <a:ahLst/>
                <a:cxnLst/>
                <a:rect l="l" t="t" r="r" b="b"/>
                <a:pathLst>
                  <a:path w="2416" h="3401" extrusionOk="0">
                    <a:moveTo>
                      <a:pt x="1134" y="0"/>
                    </a:moveTo>
                    <a:lnTo>
                      <a:pt x="1" y="2234"/>
                    </a:lnTo>
                    <a:lnTo>
                      <a:pt x="2202" y="3401"/>
                    </a:lnTo>
                    <a:lnTo>
                      <a:pt x="2202" y="3384"/>
                    </a:lnTo>
                    <a:lnTo>
                      <a:pt x="2416" y="690"/>
                    </a:lnTo>
                    <a:lnTo>
                      <a:pt x="1134"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3"/>
              <p:cNvSpPr/>
              <p:nvPr/>
            </p:nvSpPr>
            <p:spPr>
              <a:xfrm>
                <a:off x="5600725" y="3262250"/>
                <a:ext cx="59175" cy="82175"/>
              </a:xfrm>
              <a:custGeom>
                <a:avLst/>
                <a:gdLst/>
                <a:ahLst/>
                <a:cxnLst/>
                <a:rect l="l" t="t" r="r" b="b"/>
                <a:pathLst>
                  <a:path w="2367" h="3287" extrusionOk="0">
                    <a:moveTo>
                      <a:pt x="329" y="1"/>
                    </a:moveTo>
                    <a:lnTo>
                      <a:pt x="1" y="2646"/>
                    </a:lnTo>
                    <a:lnTo>
                      <a:pt x="1233" y="3286"/>
                    </a:lnTo>
                    <a:lnTo>
                      <a:pt x="2366" y="1101"/>
                    </a:lnTo>
                    <a:lnTo>
                      <a:pt x="329"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5473397" y="3478303"/>
                <a:ext cx="70197" cy="29172"/>
              </a:xfrm>
              <a:custGeom>
                <a:avLst/>
                <a:gdLst/>
                <a:ahLst/>
                <a:cxnLst/>
                <a:rect l="l" t="t" r="r" b="b"/>
                <a:pathLst>
                  <a:path w="2663" h="1167" extrusionOk="0">
                    <a:moveTo>
                      <a:pt x="395" y="0"/>
                    </a:moveTo>
                    <a:lnTo>
                      <a:pt x="1" y="756"/>
                    </a:lnTo>
                    <a:lnTo>
                      <a:pt x="2662" y="1167"/>
                    </a:lnTo>
                    <a:lnTo>
                      <a:pt x="395"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3"/>
              <p:cNvSpPr/>
              <p:nvPr/>
            </p:nvSpPr>
            <p:spPr>
              <a:xfrm>
                <a:off x="5386325" y="3248700"/>
                <a:ext cx="92850" cy="94900"/>
              </a:xfrm>
              <a:custGeom>
                <a:avLst/>
                <a:gdLst/>
                <a:ahLst/>
                <a:cxnLst/>
                <a:rect l="l" t="t" r="r" b="b"/>
                <a:pathLst>
                  <a:path w="3714" h="3796" extrusionOk="0">
                    <a:moveTo>
                      <a:pt x="1151" y="0"/>
                    </a:moveTo>
                    <a:lnTo>
                      <a:pt x="1" y="2514"/>
                    </a:lnTo>
                    <a:lnTo>
                      <a:pt x="2449" y="3796"/>
                    </a:lnTo>
                    <a:lnTo>
                      <a:pt x="3714" y="1364"/>
                    </a:lnTo>
                    <a:lnTo>
                      <a:pt x="1151"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a:off x="5717375" y="3521825"/>
                <a:ext cx="82575" cy="71500"/>
              </a:xfrm>
              <a:custGeom>
                <a:avLst/>
                <a:gdLst/>
                <a:ahLst/>
                <a:cxnLst/>
                <a:rect l="l" t="t" r="r" b="b"/>
                <a:pathLst>
                  <a:path w="3303" h="2860" extrusionOk="0">
                    <a:moveTo>
                      <a:pt x="1298" y="1"/>
                    </a:moveTo>
                    <a:lnTo>
                      <a:pt x="0" y="2449"/>
                    </a:lnTo>
                    <a:lnTo>
                      <a:pt x="773" y="2859"/>
                    </a:lnTo>
                    <a:lnTo>
                      <a:pt x="920" y="1660"/>
                    </a:lnTo>
                    <a:cubicBezTo>
                      <a:pt x="980" y="1199"/>
                      <a:pt x="1389" y="860"/>
                      <a:pt x="1843" y="860"/>
                    </a:cubicBezTo>
                    <a:cubicBezTo>
                      <a:pt x="1891" y="860"/>
                      <a:pt x="1940" y="864"/>
                      <a:pt x="1988" y="871"/>
                    </a:cubicBezTo>
                    <a:lnTo>
                      <a:pt x="3220" y="1069"/>
                    </a:lnTo>
                    <a:lnTo>
                      <a:pt x="3303" y="1069"/>
                    </a:lnTo>
                    <a:lnTo>
                      <a:pt x="1298"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5581425" y="3633125"/>
                <a:ext cx="71900" cy="30850"/>
              </a:xfrm>
              <a:custGeom>
                <a:avLst/>
                <a:gdLst/>
                <a:ahLst/>
                <a:cxnLst/>
                <a:rect l="l" t="t" r="r" b="b"/>
                <a:pathLst>
                  <a:path w="2876" h="1234" extrusionOk="0">
                    <a:moveTo>
                      <a:pt x="526" y="1"/>
                    </a:moveTo>
                    <a:lnTo>
                      <a:pt x="0" y="1036"/>
                    </a:lnTo>
                    <a:cubicBezTo>
                      <a:pt x="33" y="1052"/>
                      <a:pt x="99" y="1052"/>
                      <a:pt x="165" y="1052"/>
                    </a:cubicBezTo>
                    <a:lnTo>
                      <a:pt x="2875" y="1233"/>
                    </a:lnTo>
                    <a:lnTo>
                      <a:pt x="526"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5721075" y="3337825"/>
                <a:ext cx="83800" cy="85875"/>
              </a:xfrm>
              <a:custGeom>
                <a:avLst/>
                <a:gdLst/>
                <a:ahLst/>
                <a:cxnLst/>
                <a:rect l="l" t="t" r="r" b="b"/>
                <a:pathLst>
                  <a:path w="3352" h="3435" extrusionOk="0">
                    <a:moveTo>
                      <a:pt x="1134" y="1"/>
                    </a:moveTo>
                    <a:lnTo>
                      <a:pt x="0" y="2136"/>
                    </a:lnTo>
                    <a:lnTo>
                      <a:pt x="2448" y="3434"/>
                    </a:lnTo>
                    <a:lnTo>
                      <a:pt x="3352" y="1726"/>
                    </a:lnTo>
                    <a:lnTo>
                      <a:pt x="2530" y="1627"/>
                    </a:lnTo>
                    <a:cubicBezTo>
                      <a:pt x="2054" y="1578"/>
                      <a:pt x="1676" y="1118"/>
                      <a:pt x="1742" y="608"/>
                    </a:cubicBezTo>
                    <a:lnTo>
                      <a:pt x="1758" y="362"/>
                    </a:lnTo>
                    <a:lnTo>
                      <a:pt x="1134"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5611000" y="3206400"/>
                <a:ext cx="89150" cy="69025"/>
              </a:xfrm>
              <a:custGeom>
                <a:avLst/>
                <a:gdLst/>
                <a:ahLst/>
                <a:cxnLst/>
                <a:rect l="l" t="t" r="r" b="b"/>
                <a:pathLst>
                  <a:path w="3566" h="2761" extrusionOk="0">
                    <a:moveTo>
                      <a:pt x="3089" y="0"/>
                    </a:moveTo>
                    <a:lnTo>
                      <a:pt x="805" y="378"/>
                    </a:lnTo>
                    <a:cubicBezTo>
                      <a:pt x="559" y="427"/>
                      <a:pt x="362" y="559"/>
                      <a:pt x="214" y="740"/>
                    </a:cubicBezTo>
                    <a:lnTo>
                      <a:pt x="115" y="937"/>
                    </a:lnTo>
                    <a:cubicBezTo>
                      <a:pt x="82" y="1019"/>
                      <a:pt x="50" y="1085"/>
                      <a:pt x="50" y="1150"/>
                    </a:cubicBezTo>
                    <a:lnTo>
                      <a:pt x="0" y="1528"/>
                    </a:lnTo>
                    <a:lnTo>
                      <a:pt x="2268" y="2760"/>
                    </a:lnTo>
                    <a:lnTo>
                      <a:pt x="3565" y="296"/>
                    </a:lnTo>
                    <a:lnTo>
                      <a:pt x="3089"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5402750" y="3043750"/>
                <a:ext cx="72325" cy="108875"/>
              </a:xfrm>
              <a:custGeom>
                <a:avLst/>
                <a:gdLst/>
                <a:ahLst/>
                <a:cxnLst/>
                <a:rect l="l" t="t" r="r" b="b"/>
                <a:pathLst>
                  <a:path w="2893" h="4355" extrusionOk="0">
                    <a:moveTo>
                      <a:pt x="592" y="0"/>
                    </a:moveTo>
                    <a:cubicBezTo>
                      <a:pt x="395" y="148"/>
                      <a:pt x="264" y="395"/>
                      <a:pt x="247" y="658"/>
                    </a:cubicBezTo>
                    <a:lnTo>
                      <a:pt x="1" y="3516"/>
                    </a:lnTo>
                    <a:lnTo>
                      <a:pt x="1562" y="4354"/>
                    </a:lnTo>
                    <a:lnTo>
                      <a:pt x="2892" y="1381"/>
                    </a:lnTo>
                    <a:lnTo>
                      <a:pt x="592"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5677950" y="3597400"/>
                <a:ext cx="57100" cy="70775"/>
              </a:xfrm>
              <a:custGeom>
                <a:avLst/>
                <a:gdLst/>
                <a:ahLst/>
                <a:cxnLst/>
                <a:rect l="l" t="t" r="r" b="b"/>
                <a:pathLst>
                  <a:path w="2284" h="2831" extrusionOk="0">
                    <a:moveTo>
                      <a:pt x="1265" y="1"/>
                    </a:moveTo>
                    <a:lnTo>
                      <a:pt x="0" y="2465"/>
                    </a:lnTo>
                    <a:lnTo>
                      <a:pt x="641" y="2793"/>
                    </a:lnTo>
                    <a:lnTo>
                      <a:pt x="1134" y="2826"/>
                    </a:lnTo>
                    <a:cubicBezTo>
                      <a:pt x="1163" y="2829"/>
                      <a:pt x="1192" y="2831"/>
                      <a:pt x="1220" y="2831"/>
                    </a:cubicBezTo>
                    <a:cubicBezTo>
                      <a:pt x="1676" y="2831"/>
                      <a:pt x="2058" y="2469"/>
                      <a:pt x="2120" y="2005"/>
                    </a:cubicBezTo>
                    <a:lnTo>
                      <a:pt x="2284" y="526"/>
                    </a:lnTo>
                    <a:lnTo>
                      <a:pt x="1265"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5721900" y="3195500"/>
                <a:ext cx="59475" cy="45425"/>
              </a:xfrm>
              <a:custGeom>
                <a:avLst/>
                <a:gdLst/>
                <a:ahLst/>
                <a:cxnLst/>
                <a:rect l="l" t="t" r="r" b="b"/>
                <a:pathLst>
                  <a:path w="2379" h="1817" extrusionOk="0">
                    <a:moveTo>
                      <a:pt x="1397" y="0"/>
                    </a:moveTo>
                    <a:cubicBezTo>
                      <a:pt x="1354" y="0"/>
                      <a:pt x="1310" y="3"/>
                      <a:pt x="1265" y="9"/>
                    </a:cubicBezTo>
                    <a:lnTo>
                      <a:pt x="148" y="206"/>
                    </a:lnTo>
                    <a:lnTo>
                      <a:pt x="0" y="486"/>
                    </a:lnTo>
                    <a:lnTo>
                      <a:pt x="2251" y="1816"/>
                    </a:lnTo>
                    <a:lnTo>
                      <a:pt x="2333" y="1044"/>
                    </a:lnTo>
                    <a:cubicBezTo>
                      <a:pt x="2379" y="466"/>
                      <a:pt x="1945" y="0"/>
                      <a:pt x="1397" y="0"/>
                    </a:cubicBez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5441775" y="3039225"/>
                <a:ext cx="50125" cy="24275"/>
              </a:xfrm>
              <a:custGeom>
                <a:avLst/>
                <a:gdLst/>
                <a:ahLst/>
                <a:cxnLst/>
                <a:rect l="l" t="t" r="r" b="b"/>
                <a:pathLst>
                  <a:path w="2005" h="971" extrusionOk="0">
                    <a:moveTo>
                      <a:pt x="1" y="1"/>
                    </a:moveTo>
                    <a:lnTo>
                      <a:pt x="1594" y="970"/>
                    </a:lnTo>
                    <a:lnTo>
                      <a:pt x="2005" y="83"/>
                    </a:lnTo>
                    <a:lnTo>
                      <a:pt x="1"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5496825" y="3041700"/>
                <a:ext cx="80925" cy="71900"/>
              </a:xfrm>
              <a:custGeom>
                <a:avLst/>
                <a:gdLst/>
                <a:ahLst/>
                <a:cxnLst/>
                <a:rect l="l" t="t" r="r" b="b"/>
                <a:pathLst>
                  <a:path w="3237" h="2876" extrusionOk="0">
                    <a:moveTo>
                      <a:pt x="526" y="0"/>
                    </a:moveTo>
                    <a:lnTo>
                      <a:pt x="0" y="1200"/>
                    </a:lnTo>
                    <a:lnTo>
                      <a:pt x="2744" y="2875"/>
                    </a:lnTo>
                    <a:lnTo>
                      <a:pt x="3089" y="2202"/>
                    </a:lnTo>
                    <a:lnTo>
                      <a:pt x="3204" y="1101"/>
                    </a:lnTo>
                    <a:cubicBezTo>
                      <a:pt x="3237" y="559"/>
                      <a:pt x="2842" y="115"/>
                      <a:pt x="2317" y="82"/>
                    </a:cubicBezTo>
                    <a:lnTo>
                      <a:pt x="526"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5567875" y="3526350"/>
                <a:ext cx="52175" cy="85050"/>
              </a:xfrm>
              <a:custGeom>
                <a:avLst/>
                <a:gdLst/>
                <a:ahLst/>
                <a:cxnLst/>
                <a:rect l="l" t="t" r="r" b="b"/>
                <a:pathLst>
                  <a:path w="2087" h="3402" extrusionOk="0">
                    <a:moveTo>
                      <a:pt x="280" y="0"/>
                    </a:moveTo>
                    <a:cubicBezTo>
                      <a:pt x="312" y="132"/>
                      <a:pt x="329" y="247"/>
                      <a:pt x="312" y="395"/>
                    </a:cubicBezTo>
                    <a:lnTo>
                      <a:pt x="0" y="2990"/>
                    </a:lnTo>
                    <a:lnTo>
                      <a:pt x="805" y="3401"/>
                    </a:lnTo>
                    <a:lnTo>
                      <a:pt x="2087" y="953"/>
                    </a:lnTo>
                    <a:lnTo>
                      <a:pt x="280"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5563350" y="3618350"/>
                <a:ext cx="16875" cy="31250"/>
              </a:xfrm>
              <a:custGeom>
                <a:avLst/>
                <a:gdLst/>
                <a:ahLst/>
                <a:cxnLst/>
                <a:rect l="l" t="t" r="r" b="b"/>
                <a:pathLst>
                  <a:path w="675" h="1250" extrusionOk="0">
                    <a:moveTo>
                      <a:pt x="99" y="0"/>
                    </a:moveTo>
                    <a:lnTo>
                      <a:pt x="17" y="625"/>
                    </a:lnTo>
                    <a:cubicBezTo>
                      <a:pt x="1" y="838"/>
                      <a:pt x="66" y="1068"/>
                      <a:pt x="181" y="1249"/>
                    </a:cubicBezTo>
                    <a:lnTo>
                      <a:pt x="674" y="313"/>
                    </a:lnTo>
                    <a:lnTo>
                      <a:pt x="99"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5394550" y="3149725"/>
                <a:ext cx="39450" cy="76400"/>
              </a:xfrm>
              <a:custGeom>
                <a:avLst/>
                <a:gdLst/>
                <a:ahLst/>
                <a:cxnLst/>
                <a:rect l="l" t="t" r="r" b="b"/>
                <a:pathLst>
                  <a:path w="1578" h="3056" extrusionOk="0">
                    <a:moveTo>
                      <a:pt x="247" y="0"/>
                    </a:moveTo>
                    <a:lnTo>
                      <a:pt x="0" y="2777"/>
                    </a:lnTo>
                    <a:lnTo>
                      <a:pt x="510" y="3056"/>
                    </a:lnTo>
                    <a:lnTo>
                      <a:pt x="1578" y="723"/>
                    </a:lnTo>
                    <a:lnTo>
                      <a:pt x="247"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5390450" y="3236800"/>
                <a:ext cx="10275" cy="26300"/>
              </a:xfrm>
              <a:custGeom>
                <a:avLst/>
                <a:gdLst/>
                <a:ahLst/>
                <a:cxnLst/>
                <a:rect l="l" t="t" r="r" b="b"/>
                <a:pathLst>
                  <a:path w="411" h="1052" extrusionOk="0">
                    <a:moveTo>
                      <a:pt x="82" y="0"/>
                    </a:moveTo>
                    <a:lnTo>
                      <a:pt x="0" y="1051"/>
                    </a:lnTo>
                    <a:lnTo>
                      <a:pt x="411" y="164"/>
                    </a:lnTo>
                    <a:lnTo>
                      <a:pt x="82"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5682050" y="3222000"/>
                <a:ext cx="91200" cy="94075"/>
              </a:xfrm>
              <a:custGeom>
                <a:avLst/>
                <a:gdLst/>
                <a:ahLst/>
                <a:cxnLst/>
                <a:rect l="l" t="t" r="r" b="b"/>
                <a:pathLst>
                  <a:path w="3648" h="3763" extrusionOk="0">
                    <a:moveTo>
                      <a:pt x="1298" y="1"/>
                    </a:moveTo>
                    <a:lnTo>
                      <a:pt x="1" y="2449"/>
                    </a:lnTo>
                    <a:lnTo>
                      <a:pt x="2448" y="3763"/>
                    </a:lnTo>
                    <a:lnTo>
                      <a:pt x="3648" y="1413"/>
                    </a:lnTo>
                    <a:lnTo>
                      <a:pt x="1298"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5602375" y="3557975"/>
                <a:ext cx="92850" cy="93250"/>
              </a:xfrm>
              <a:custGeom>
                <a:avLst/>
                <a:gdLst/>
                <a:ahLst/>
                <a:cxnLst/>
                <a:rect l="l" t="t" r="r" b="b"/>
                <a:pathLst>
                  <a:path w="3714" h="3730" extrusionOk="0">
                    <a:moveTo>
                      <a:pt x="1298" y="0"/>
                    </a:moveTo>
                    <a:lnTo>
                      <a:pt x="0" y="2432"/>
                    </a:lnTo>
                    <a:lnTo>
                      <a:pt x="2448" y="3730"/>
                    </a:lnTo>
                    <a:lnTo>
                      <a:pt x="3713" y="1282"/>
                    </a:lnTo>
                    <a:lnTo>
                      <a:pt x="1298" y="0"/>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5417550" y="3038825"/>
                <a:ext cx="64100" cy="39450"/>
              </a:xfrm>
              <a:custGeom>
                <a:avLst/>
                <a:gdLst/>
                <a:ahLst/>
                <a:cxnLst/>
                <a:rect l="l" t="t" r="r" b="b"/>
                <a:pathLst>
                  <a:path w="2564" h="1578" extrusionOk="0">
                    <a:moveTo>
                      <a:pt x="592" y="0"/>
                    </a:moveTo>
                    <a:cubicBezTo>
                      <a:pt x="378" y="0"/>
                      <a:pt x="165" y="50"/>
                      <a:pt x="0" y="197"/>
                    </a:cubicBezTo>
                    <a:lnTo>
                      <a:pt x="2300" y="1578"/>
                    </a:lnTo>
                    <a:lnTo>
                      <a:pt x="2563" y="986"/>
                    </a:lnTo>
                    <a:lnTo>
                      <a:pt x="970" y="17"/>
                    </a:lnTo>
                    <a:lnTo>
                      <a:pt x="59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5714500" y="3207625"/>
                <a:ext cx="63675" cy="49725"/>
              </a:xfrm>
              <a:custGeom>
                <a:avLst/>
                <a:gdLst/>
                <a:ahLst/>
                <a:cxnLst/>
                <a:rect l="l" t="t" r="r" b="b"/>
                <a:pathLst>
                  <a:path w="2547" h="1989" extrusionOk="0">
                    <a:moveTo>
                      <a:pt x="296" y="1"/>
                    </a:moveTo>
                    <a:lnTo>
                      <a:pt x="0" y="576"/>
                    </a:lnTo>
                    <a:lnTo>
                      <a:pt x="2350" y="1988"/>
                    </a:lnTo>
                    <a:lnTo>
                      <a:pt x="2481" y="1791"/>
                    </a:lnTo>
                    <a:lnTo>
                      <a:pt x="2547" y="1331"/>
                    </a:lnTo>
                    <a:lnTo>
                      <a:pt x="29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5489000" y="3072100"/>
                <a:ext cx="76425" cy="55875"/>
              </a:xfrm>
              <a:custGeom>
                <a:avLst/>
                <a:gdLst/>
                <a:ahLst/>
                <a:cxnLst/>
                <a:rect l="l" t="t" r="r" b="b"/>
                <a:pathLst>
                  <a:path w="3057" h="2235" extrusionOk="0">
                    <a:moveTo>
                      <a:pt x="280" y="0"/>
                    </a:moveTo>
                    <a:lnTo>
                      <a:pt x="1" y="592"/>
                    </a:lnTo>
                    <a:lnTo>
                      <a:pt x="2745" y="2234"/>
                    </a:lnTo>
                    <a:lnTo>
                      <a:pt x="3057" y="1659"/>
                    </a:lnTo>
                    <a:lnTo>
                      <a:pt x="280"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5688200" y="3203925"/>
                <a:ext cx="16875" cy="9900"/>
              </a:xfrm>
              <a:custGeom>
                <a:avLst/>
                <a:gdLst/>
                <a:ahLst/>
                <a:cxnLst/>
                <a:rect l="l" t="t" r="r" b="b"/>
                <a:pathLst>
                  <a:path w="675" h="396" extrusionOk="0">
                    <a:moveTo>
                      <a:pt x="675" y="1"/>
                    </a:moveTo>
                    <a:lnTo>
                      <a:pt x="1" y="116"/>
                    </a:lnTo>
                    <a:lnTo>
                      <a:pt x="477" y="395"/>
                    </a:lnTo>
                    <a:lnTo>
                      <a:pt x="675"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5392500" y="3219125"/>
                <a:ext cx="14800" cy="21800"/>
              </a:xfrm>
              <a:custGeom>
                <a:avLst/>
                <a:gdLst/>
                <a:ahLst/>
                <a:cxnLst/>
                <a:rect l="l" t="t" r="r" b="b"/>
                <a:pathLst>
                  <a:path w="592" h="872" extrusionOk="0">
                    <a:moveTo>
                      <a:pt x="82" y="1"/>
                    </a:moveTo>
                    <a:lnTo>
                      <a:pt x="0" y="707"/>
                    </a:lnTo>
                    <a:lnTo>
                      <a:pt x="329" y="871"/>
                    </a:lnTo>
                    <a:lnTo>
                      <a:pt x="592" y="280"/>
                    </a:lnTo>
                    <a:lnTo>
                      <a:pt x="8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5415075" y="3233925"/>
                <a:ext cx="71500" cy="48900"/>
              </a:xfrm>
              <a:custGeom>
                <a:avLst/>
                <a:gdLst/>
                <a:ahLst/>
                <a:cxnLst/>
                <a:rect l="l" t="t" r="r" b="b"/>
                <a:pathLst>
                  <a:path w="2860" h="1956" extrusionOk="0">
                    <a:moveTo>
                      <a:pt x="264" y="0"/>
                    </a:moveTo>
                    <a:lnTo>
                      <a:pt x="1" y="591"/>
                    </a:lnTo>
                    <a:lnTo>
                      <a:pt x="2564" y="1955"/>
                    </a:lnTo>
                    <a:lnTo>
                      <a:pt x="2859" y="1347"/>
                    </a:lnTo>
                    <a:lnTo>
                      <a:pt x="264"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5493525" y="3275400"/>
                <a:ext cx="62875" cy="43550"/>
              </a:xfrm>
              <a:custGeom>
                <a:avLst/>
                <a:gdLst/>
                <a:ahLst/>
                <a:cxnLst/>
                <a:rect l="l" t="t" r="r" b="b"/>
                <a:pathLst>
                  <a:path w="2515" h="1742" extrusionOk="0">
                    <a:moveTo>
                      <a:pt x="313" y="0"/>
                    </a:moveTo>
                    <a:lnTo>
                      <a:pt x="1" y="592"/>
                    </a:lnTo>
                    <a:lnTo>
                      <a:pt x="2202" y="1742"/>
                    </a:lnTo>
                    <a:lnTo>
                      <a:pt x="2514" y="1167"/>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5638525" y="3351800"/>
                <a:ext cx="68600" cy="46850"/>
              </a:xfrm>
              <a:custGeom>
                <a:avLst/>
                <a:gdLst/>
                <a:ahLst/>
                <a:cxnLst/>
                <a:rect l="l" t="t" r="r" b="b"/>
                <a:pathLst>
                  <a:path w="2744" h="1874" extrusionOk="0">
                    <a:moveTo>
                      <a:pt x="296" y="0"/>
                    </a:moveTo>
                    <a:lnTo>
                      <a:pt x="0" y="608"/>
                    </a:lnTo>
                    <a:lnTo>
                      <a:pt x="2432" y="1873"/>
                    </a:lnTo>
                    <a:lnTo>
                      <a:pt x="2744" y="1298"/>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5789250" y="3431875"/>
                <a:ext cx="43150" cy="36175"/>
              </a:xfrm>
              <a:custGeom>
                <a:avLst/>
                <a:gdLst/>
                <a:ahLst/>
                <a:cxnLst/>
                <a:rect l="l" t="t" r="r" b="b"/>
                <a:pathLst>
                  <a:path w="1726" h="1447" extrusionOk="0">
                    <a:moveTo>
                      <a:pt x="313" y="1"/>
                    </a:moveTo>
                    <a:lnTo>
                      <a:pt x="0" y="576"/>
                    </a:lnTo>
                    <a:lnTo>
                      <a:pt x="1643" y="1446"/>
                    </a:lnTo>
                    <a:lnTo>
                      <a:pt x="1725" y="740"/>
                    </a:lnTo>
                    <a:lnTo>
                      <a:pt x="313"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5594575" y="3328375"/>
                <a:ext cx="36975" cy="30825"/>
              </a:xfrm>
              <a:custGeom>
                <a:avLst/>
                <a:gdLst/>
                <a:ahLst/>
                <a:cxnLst/>
                <a:rect l="l" t="t" r="r" b="b"/>
                <a:pathLst>
                  <a:path w="1479" h="1233" extrusionOk="0">
                    <a:moveTo>
                      <a:pt x="247" y="1"/>
                    </a:moveTo>
                    <a:lnTo>
                      <a:pt x="230" y="99"/>
                    </a:lnTo>
                    <a:cubicBezTo>
                      <a:pt x="214" y="280"/>
                      <a:pt x="132" y="477"/>
                      <a:pt x="0" y="609"/>
                    </a:cubicBezTo>
                    <a:lnTo>
                      <a:pt x="1183" y="1233"/>
                    </a:lnTo>
                    <a:lnTo>
                      <a:pt x="1479" y="658"/>
                    </a:lnTo>
                    <a:lnTo>
                      <a:pt x="247"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5713675" y="3392050"/>
                <a:ext cx="69025" cy="46850"/>
              </a:xfrm>
              <a:custGeom>
                <a:avLst/>
                <a:gdLst/>
                <a:ahLst/>
                <a:cxnLst/>
                <a:rect l="l" t="t" r="r" b="b"/>
                <a:pathLst>
                  <a:path w="2761" h="1874" extrusionOk="0">
                    <a:moveTo>
                      <a:pt x="313" y="0"/>
                    </a:moveTo>
                    <a:lnTo>
                      <a:pt x="1" y="575"/>
                    </a:lnTo>
                    <a:lnTo>
                      <a:pt x="2448" y="1873"/>
                    </a:lnTo>
                    <a:lnTo>
                      <a:pt x="2761" y="1298"/>
                    </a:lnTo>
                    <a:lnTo>
                      <a:pt x="313"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5602775" y="3431050"/>
                <a:ext cx="64925" cy="43150"/>
              </a:xfrm>
              <a:custGeom>
                <a:avLst/>
                <a:gdLst/>
                <a:ahLst/>
                <a:cxnLst/>
                <a:rect l="l" t="t" r="r" b="b"/>
                <a:pathLst>
                  <a:path w="2597" h="1726" extrusionOk="0">
                    <a:moveTo>
                      <a:pt x="411" y="1"/>
                    </a:moveTo>
                    <a:cubicBezTo>
                      <a:pt x="313" y="198"/>
                      <a:pt x="165" y="379"/>
                      <a:pt x="1" y="527"/>
                    </a:cubicBezTo>
                    <a:lnTo>
                      <a:pt x="2284" y="1726"/>
                    </a:lnTo>
                    <a:lnTo>
                      <a:pt x="2597" y="1151"/>
                    </a:lnTo>
                    <a:lnTo>
                      <a:pt x="411" y="1"/>
                    </a:lnTo>
                    <a:close/>
                  </a:path>
                </a:pathLst>
              </a:custGeom>
              <a:solidFill>
                <a:srgbClr val="8351C3"/>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5460250" y="3351375"/>
                <a:ext cx="8650" cy="4550"/>
              </a:xfrm>
              <a:custGeom>
                <a:avLst/>
                <a:gdLst/>
                <a:ahLst/>
                <a:cxnLst/>
                <a:rect l="l" t="t" r="r" b="b"/>
                <a:pathLst>
                  <a:path w="346" h="182" extrusionOk="0">
                    <a:moveTo>
                      <a:pt x="83" y="1"/>
                    </a:moveTo>
                    <a:lnTo>
                      <a:pt x="1" y="181"/>
                    </a:lnTo>
                    <a:cubicBezTo>
                      <a:pt x="100" y="165"/>
                      <a:pt x="231" y="149"/>
                      <a:pt x="346" y="149"/>
                    </a:cubicBezTo>
                    <a:lnTo>
                      <a:pt x="83"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5523500" y="3387925"/>
                <a:ext cx="128175" cy="79725"/>
              </a:xfrm>
              <a:custGeom>
                <a:avLst/>
                <a:gdLst/>
                <a:ahLst/>
                <a:cxnLst/>
                <a:rect l="l" t="t" r="r" b="b"/>
                <a:pathLst>
                  <a:path w="5127" h="3189" extrusionOk="0">
                    <a:moveTo>
                      <a:pt x="297" y="1"/>
                    </a:moveTo>
                    <a:lnTo>
                      <a:pt x="1" y="576"/>
                    </a:lnTo>
                    <a:lnTo>
                      <a:pt x="4897" y="3188"/>
                    </a:lnTo>
                    <a:cubicBezTo>
                      <a:pt x="4930" y="2958"/>
                      <a:pt x="5012" y="2728"/>
                      <a:pt x="5127" y="2547"/>
                    </a:cubicBezTo>
                    <a:lnTo>
                      <a:pt x="297"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5384700" y="3311550"/>
                <a:ext cx="62850" cy="46825"/>
              </a:xfrm>
              <a:custGeom>
                <a:avLst/>
                <a:gdLst/>
                <a:ahLst/>
                <a:cxnLst/>
                <a:rect l="l" t="t" r="r" b="b"/>
                <a:pathLst>
                  <a:path w="2514" h="1873" extrusionOk="0">
                    <a:moveTo>
                      <a:pt x="66" y="0"/>
                    </a:moveTo>
                    <a:lnTo>
                      <a:pt x="66" y="17"/>
                    </a:lnTo>
                    <a:lnTo>
                      <a:pt x="0" y="707"/>
                    </a:lnTo>
                    <a:lnTo>
                      <a:pt x="2218" y="1873"/>
                    </a:lnTo>
                    <a:lnTo>
                      <a:pt x="2514" y="1282"/>
                    </a:lnTo>
                    <a:lnTo>
                      <a:pt x="6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5749825" y="3507450"/>
                <a:ext cx="69850" cy="41150"/>
              </a:xfrm>
              <a:custGeom>
                <a:avLst/>
                <a:gdLst/>
                <a:ahLst/>
                <a:cxnLst/>
                <a:rect l="l" t="t" r="r" b="b"/>
                <a:pathLst>
                  <a:path w="2794" h="1646" extrusionOk="0">
                    <a:moveTo>
                      <a:pt x="296" y="1"/>
                    </a:moveTo>
                    <a:lnTo>
                      <a:pt x="0" y="576"/>
                    </a:lnTo>
                    <a:lnTo>
                      <a:pt x="2005" y="1644"/>
                    </a:lnTo>
                    <a:cubicBezTo>
                      <a:pt x="2024" y="1645"/>
                      <a:pt x="2044" y="1645"/>
                      <a:pt x="2063" y="1645"/>
                    </a:cubicBezTo>
                    <a:cubicBezTo>
                      <a:pt x="2353" y="1645"/>
                      <a:pt x="2624" y="1531"/>
                      <a:pt x="2793" y="1315"/>
                    </a:cubicBezTo>
                    <a:lnTo>
                      <a:pt x="29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5674250" y="3467625"/>
                <a:ext cx="69025" cy="46425"/>
              </a:xfrm>
              <a:custGeom>
                <a:avLst/>
                <a:gdLst/>
                <a:ahLst/>
                <a:cxnLst/>
                <a:rect l="l" t="t" r="r" b="b"/>
                <a:pathLst>
                  <a:path w="2761" h="1857" extrusionOk="0">
                    <a:moveTo>
                      <a:pt x="313" y="0"/>
                    </a:moveTo>
                    <a:lnTo>
                      <a:pt x="0" y="592"/>
                    </a:lnTo>
                    <a:lnTo>
                      <a:pt x="2448" y="1857"/>
                    </a:lnTo>
                    <a:lnTo>
                      <a:pt x="2760" y="1282"/>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5634825" y="3543175"/>
                <a:ext cx="68200" cy="46850"/>
              </a:xfrm>
              <a:custGeom>
                <a:avLst/>
                <a:gdLst/>
                <a:ahLst/>
                <a:cxnLst/>
                <a:rect l="l" t="t" r="r" b="b"/>
                <a:pathLst>
                  <a:path w="2728" h="1874" extrusionOk="0">
                    <a:moveTo>
                      <a:pt x="279" y="1"/>
                    </a:moveTo>
                    <a:lnTo>
                      <a:pt x="0" y="592"/>
                    </a:lnTo>
                    <a:lnTo>
                      <a:pt x="2415" y="1874"/>
                    </a:lnTo>
                    <a:lnTo>
                      <a:pt x="2727" y="1282"/>
                    </a:lnTo>
                    <a:lnTo>
                      <a:pt x="279"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5561700" y="3503350"/>
                <a:ext cx="65750" cy="46850"/>
              </a:xfrm>
              <a:custGeom>
                <a:avLst/>
                <a:gdLst/>
                <a:ahLst/>
                <a:cxnLst/>
                <a:rect l="l" t="t" r="r" b="b"/>
                <a:pathLst>
                  <a:path w="2630" h="1874" extrusionOk="0">
                    <a:moveTo>
                      <a:pt x="198" y="0"/>
                    </a:moveTo>
                    <a:lnTo>
                      <a:pt x="1" y="345"/>
                    </a:lnTo>
                    <a:cubicBezTo>
                      <a:pt x="247" y="460"/>
                      <a:pt x="444" y="658"/>
                      <a:pt x="527" y="920"/>
                    </a:cubicBezTo>
                    <a:lnTo>
                      <a:pt x="2334" y="1873"/>
                    </a:lnTo>
                    <a:lnTo>
                      <a:pt x="2629" y="1298"/>
                    </a:lnTo>
                    <a:lnTo>
                      <a:pt x="198"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5483250" y="3463500"/>
                <a:ext cx="69025" cy="45200"/>
              </a:xfrm>
              <a:custGeom>
                <a:avLst/>
                <a:gdLst/>
                <a:ahLst/>
                <a:cxnLst/>
                <a:rect l="l" t="t" r="r" b="b"/>
                <a:pathLst>
                  <a:path w="2761" h="1808" extrusionOk="0">
                    <a:moveTo>
                      <a:pt x="313" y="1"/>
                    </a:moveTo>
                    <a:lnTo>
                      <a:pt x="1" y="592"/>
                    </a:lnTo>
                    <a:lnTo>
                      <a:pt x="2268" y="1759"/>
                    </a:lnTo>
                    <a:lnTo>
                      <a:pt x="2482" y="1808"/>
                    </a:lnTo>
                    <a:lnTo>
                      <a:pt x="2761" y="1282"/>
                    </a:lnTo>
                    <a:lnTo>
                      <a:pt x="313"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5376475" y="3403950"/>
                <a:ext cx="32050" cy="30825"/>
              </a:xfrm>
              <a:custGeom>
                <a:avLst/>
                <a:gdLst/>
                <a:ahLst/>
                <a:cxnLst/>
                <a:rect l="l" t="t" r="r" b="b"/>
                <a:pathLst>
                  <a:path w="1282" h="1233" extrusionOk="0">
                    <a:moveTo>
                      <a:pt x="66" y="1"/>
                    </a:moveTo>
                    <a:lnTo>
                      <a:pt x="0" y="691"/>
                    </a:lnTo>
                    <a:lnTo>
                      <a:pt x="986" y="1233"/>
                    </a:lnTo>
                    <a:lnTo>
                      <a:pt x="1282" y="625"/>
                    </a:lnTo>
                    <a:lnTo>
                      <a:pt x="6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5710400" y="3583025"/>
                <a:ext cx="26700" cy="27550"/>
              </a:xfrm>
              <a:custGeom>
                <a:avLst/>
                <a:gdLst/>
                <a:ahLst/>
                <a:cxnLst/>
                <a:rect l="l" t="t" r="r" b="b"/>
                <a:pathLst>
                  <a:path w="1068" h="1102" extrusionOk="0">
                    <a:moveTo>
                      <a:pt x="279" y="1"/>
                    </a:moveTo>
                    <a:lnTo>
                      <a:pt x="0" y="592"/>
                    </a:lnTo>
                    <a:lnTo>
                      <a:pt x="986" y="1101"/>
                    </a:lnTo>
                    <a:lnTo>
                      <a:pt x="1068" y="411"/>
                    </a:lnTo>
                    <a:lnTo>
                      <a:pt x="279"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5594575" y="3618750"/>
                <a:ext cx="69025" cy="46025"/>
              </a:xfrm>
              <a:custGeom>
                <a:avLst/>
                <a:gdLst/>
                <a:ahLst/>
                <a:cxnLst/>
                <a:rect l="l" t="t" r="r" b="b"/>
                <a:pathLst>
                  <a:path w="2761" h="1841" extrusionOk="0">
                    <a:moveTo>
                      <a:pt x="312" y="1"/>
                    </a:moveTo>
                    <a:lnTo>
                      <a:pt x="0" y="576"/>
                    </a:lnTo>
                    <a:lnTo>
                      <a:pt x="2349" y="1841"/>
                    </a:lnTo>
                    <a:lnTo>
                      <a:pt x="2464" y="1841"/>
                    </a:lnTo>
                    <a:lnTo>
                      <a:pt x="2760" y="1299"/>
                    </a:lnTo>
                    <a:lnTo>
                      <a:pt x="31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5565825" y="3601100"/>
                <a:ext cx="22200" cy="24675"/>
              </a:xfrm>
              <a:custGeom>
                <a:avLst/>
                <a:gdLst/>
                <a:ahLst/>
                <a:cxnLst/>
                <a:rect l="l" t="t" r="r" b="b"/>
                <a:pathLst>
                  <a:path w="888" h="987" extrusionOk="0">
                    <a:moveTo>
                      <a:pt x="82" y="0"/>
                    </a:moveTo>
                    <a:lnTo>
                      <a:pt x="0" y="690"/>
                    </a:lnTo>
                    <a:lnTo>
                      <a:pt x="575" y="986"/>
                    </a:lnTo>
                    <a:lnTo>
                      <a:pt x="887" y="411"/>
                    </a:lnTo>
                    <a:lnTo>
                      <a:pt x="8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5674250" y="3283200"/>
                <a:ext cx="69025" cy="47675"/>
              </a:xfrm>
              <a:custGeom>
                <a:avLst/>
                <a:gdLst/>
                <a:ahLst/>
                <a:cxnLst/>
                <a:rect l="l" t="t" r="r" b="b"/>
                <a:pathLst>
                  <a:path w="2761" h="1907" extrusionOk="0">
                    <a:moveTo>
                      <a:pt x="313" y="1"/>
                    </a:moveTo>
                    <a:lnTo>
                      <a:pt x="0" y="592"/>
                    </a:lnTo>
                    <a:lnTo>
                      <a:pt x="2448" y="1906"/>
                    </a:lnTo>
                    <a:lnTo>
                      <a:pt x="2760" y="1315"/>
                    </a:lnTo>
                    <a:lnTo>
                      <a:pt x="313"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5448350" y="3160400"/>
                <a:ext cx="74375" cy="51350"/>
              </a:xfrm>
              <a:custGeom>
                <a:avLst/>
                <a:gdLst/>
                <a:ahLst/>
                <a:cxnLst/>
                <a:rect l="l" t="t" r="r" b="b"/>
                <a:pathLst>
                  <a:path w="2975" h="2054" extrusionOk="0">
                    <a:moveTo>
                      <a:pt x="296" y="0"/>
                    </a:moveTo>
                    <a:lnTo>
                      <a:pt x="1" y="592"/>
                    </a:lnTo>
                    <a:lnTo>
                      <a:pt x="2678" y="2054"/>
                    </a:lnTo>
                    <a:lnTo>
                      <a:pt x="2974" y="1462"/>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5608950" y="3244600"/>
                <a:ext cx="58750" cy="45200"/>
              </a:xfrm>
              <a:custGeom>
                <a:avLst/>
                <a:gdLst/>
                <a:ahLst/>
                <a:cxnLst/>
                <a:rect l="l" t="t" r="r" b="b"/>
                <a:pathLst>
                  <a:path w="2350" h="1808" extrusionOk="0">
                    <a:moveTo>
                      <a:pt x="82" y="0"/>
                    </a:moveTo>
                    <a:lnTo>
                      <a:pt x="0" y="707"/>
                    </a:lnTo>
                    <a:lnTo>
                      <a:pt x="2037" y="1807"/>
                    </a:lnTo>
                    <a:lnTo>
                      <a:pt x="2350" y="1232"/>
                    </a:lnTo>
                    <a:lnTo>
                      <a:pt x="8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5400700" y="3131650"/>
                <a:ext cx="39875" cy="36150"/>
              </a:xfrm>
              <a:custGeom>
                <a:avLst/>
                <a:gdLst/>
                <a:ahLst/>
                <a:cxnLst/>
                <a:rect l="l" t="t" r="r" b="b"/>
                <a:pathLst>
                  <a:path w="1595" h="1446" extrusionOk="0">
                    <a:moveTo>
                      <a:pt x="66" y="0"/>
                    </a:moveTo>
                    <a:lnTo>
                      <a:pt x="1" y="723"/>
                    </a:lnTo>
                    <a:lnTo>
                      <a:pt x="1332" y="1446"/>
                    </a:lnTo>
                    <a:lnTo>
                      <a:pt x="1594" y="838"/>
                    </a:lnTo>
                    <a:lnTo>
                      <a:pt x="6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5529675" y="3205175"/>
                <a:ext cx="33700" cy="31650"/>
              </a:xfrm>
              <a:custGeom>
                <a:avLst/>
                <a:gdLst/>
                <a:ahLst/>
                <a:cxnLst/>
                <a:rect l="l" t="t" r="r" b="b"/>
                <a:pathLst>
                  <a:path w="1348" h="1266" extrusionOk="0">
                    <a:moveTo>
                      <a:pt x="296" y="0"/>
                    </a:moveTo>
                    <a:lnTo>
                      <a:pt x="0" y="575"/>
                    </a:lnTo>
                    <a:lnTo>
                      <a:pt x="1282" y="1265"/>
                    </a:lnTo>
                    <a:lnTo>
                      <a:pt x="1348" y="559"/>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5749825" y="3324275"/>
                <a:ext cx="17275" cy="22600"/>
              </a:xfrm>
              <a:custGeom>
                <a:avLst/>
                <a:gdLst/>
                <a:ahLst/>
                <a:cxnLst/>
                <a:rect l="l" t="t" r="r" b="b"/>
                <a:pathLst>
                  <a:path w="691" h="904" extrusionOk="0">
                    <a:moveTo>
                      <a:pt x="312" y="0"/>
                    </a:moveTo>
                    <a:lnTo>
                      <a:pt x="0" y="575"/>
                    </a:lnTo>
                    <a:lnTo>
                      <a:pt x="608" y="904"/>
                    </a:lnTo>
                    <a:lnTo>
                      <a:pt x="690" y="198"/>
                    </a:lnTo>
                    <a:lnTo>
                      <a:pt x="31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5481625" y="3041275"/>
                <a:ext cx="27950" cy="30850"/>
              </a:xfrm>
              <a:custGeom>
                <a:avLst/>
                <a:gdLst/>
                <a:ahLst/>
                <a:cxnLst/>
                <a:rect l="l" t="t" r="r" b="b"/>
                <a:pathLst>
                  <a:path w="1118" h="1234" extrusionOk="0">
                    <a:moveTo>
                      <a:pt x="411" y="1"/>
                    </a:moveTo>
                    <a:lnTo>
                      <a:pt x="0" y="888"/>
                    </a:lnTo>
                    <a:lnTo>
                      <a:pt x="575" y="1233"/>
                    </a:lnTo>
                    <a:lnTo>
                      <a:pt x="1117" y="50"/>
                    </a:lnTo>
                    <a:lnTo>
                      <a:pt x="411"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5386325" y="3240900"/>
                <a:ext cx="28775" cy="70675"/>
              </a:xfrm>
              <a:custGeom>
                <a:avLst/>
                <a:gdLst/>
                <a:ahLst/>
                <a:cxnLst/>
                <a:rect l="l" t="t" r="r" b="b"/>
                <a:pathLst>
                  <a:path w="1151" h="2827" extrusionOk="0">
                    <a:moveTo>
                      <a:pt x="576" y="0"/>
                    </a:moveTo>
                    <a:lnTo>
                      <a:pt x="165" y="887"/>
                    </a:lnTo>
                    <a:lnTo>
                      <a:pt x="1" y="2826"/>
                    </a:lnTo>
                    <a:lnTo>
                      <a:pt x="1151" y="312"/>
                    </a:lnTo>
                    <a:lnTo>
                      <a:pt x="57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5440550" y="3078250"/>
                <a:ext cx="48475" cy="82175"/>
              </a:xfrm>
              <a:custGeom>
                <a:avLst/>
                <a:gdLst/>
                <a:ahLst/>
                <a:cxnLst/>
                <a:rect l="l" t="t" r="r" b="b"/>
                <a:pathLst>
                  <a:path w="1939" h="3287" extrusionOk="0">
                    <a:moveTo>
                      <a:pt x="1380" y="1"/>
                    </a:moveTo>
                    <a:lnTo>
                      <a:pt x="0" y="2974"/>
                    </a:lnTo>
                    <a:lnTo>
                      <a:pt x="608" y="3286"/>
                    </a:lnTo>
                    <a:lnTo>
                      <a:pt x="1939" y="346"/>
                    </a:lnTo>
                    <a:lnTo>
                      <a:pt x="1380"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5407275" y="3167800"/>
                <a:ext cx="41100" cy="66150"/>
              </a:xfrm>
              <a:custGeom>
                <a:avLst/>
                <a:gdLst/>
                <a:ahLst/>
                <a:cxnLst/>
                <a:rect l="l" t="t" r="r" b="b"/>
                <a:pathLst>
                  <a:path w="1644" h="2646" extrusionOk="0">
                    <a:moveTo>
                      <a:pt x="1069" y="0"/>
                    </a:moveTo>
                    <a:lnTo>
                      <a:pt x="1" y="2333"/>
                    </a:lnTo>
                    <a:lnTo>
                      <a:pt x="576" y="2645"/>
                    </a:lnTo>
                    <a:lnTo>
                      <a:pt x="1644" y="296"/>
                    </a:lnTo>
                    <a:lnTo>
                      <a:pt x="1069"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5475050" y="3063475"/>
                <a:ext cx="20975" cy="23425"/>
              </a:xfrm>
              <a:custGeom>
                <a:avLst/>
                <a:gdLst/>
                <a:ahLst/>
                <a:cxnLst/>
                <a:rect l="l" t="t" r="r" b="b"/>
                <a:pathLst>
                  <a:path w="839" h="937" extrusionOk="0">
                    <a:moveTo>
                      <a:pt x="263" y="0"/>
                    </a:moveTo>
                    <a:lnTo>
                      <a:pt x="0" y="592"/>
                    </a:lnTo>
                    <a:lnTo>
                      <a:pt x="559" y="937"/>
                    </a:lnTo>
                    <a:lnTo>
                      <a:pt x="838" y="345"/>
                    </a:lnTo>
                    <a:lnTo>
                      <a:pt x="26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5400700" y="3226100"/>
                <a:ext cx="20975" cy="22625"/>
              </a:xfrm>
              <a:custGeom>
                <a:avLst/>
                <a:gdLst/>
                <a:ahLst/>
                <a:cxnLst/>
                <a:rect l="l" t="t" r="r" b="b"/>
                <a:pathLst>
                  <a:path w="839" h="905" extrusionOk="0">
                    <a:moveTo>
                      <a:pt x="264" y="1"/>
                    </a:moveTo>
                    <a:lnTo>
                      <a:pt x="1" y="592"/>
                    </a:lnTo>
                    <a:lnTo>
                      <a:pt x="576" y="904"/>
                    </a:lnTo>
                    <a:lnTo>
                      <a:pt x="839" y="313"/>
                    </a:lnTo>
                    <a:lnTo>
                      <a:pt x="264"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5386325" y="3311550"/>
                <a:ext cx="25" cy="425"/>
              </a:xfrm>
              <a:custGeom>
                <a:avLst/>
                <a:gdLst/>
                <a:ahLst/>
                <a:cxnLst/>
                <a:rect l="l" t="t" r="r" b="b"/>
                <a:pathLst>
                  <a:path w="1" h="17" extrusionOk="0">
                    <a:moveTo>
                      <a:pt x="1" y="0"/>
                    </a:moveTo>
                    <a:lnTo>
                      <a:pt x="1" y="17"/>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5433975" y="3152600"/>
                <a:ext cx="21800" cy="22600"/>
              </a:xfrm>
              <a:custGeom>
                <a:avLst/>
                <a:gdLst/>
                <a:ahLst/>
                <a:cxnLst/>
                <a:rect l="l" t="t" r="r" b="b"/>
                <a:pathLst>
                  <a:path w="872" h="904" extrusionOk="0">
                    <a:moveTo>
                      <a:pt x="263" y="0"/>
                    </a:moveTo>
                    <a:lnTo>
                      <a:pt x="1" y="608"/>
                    </a:lnTo>
                    <a:lnTo>
                      <a:pt x="576" y="904"/>
                    </a:lnTo>
                    <a:lnTo>
                      <a:pt x="871" y="312"/>
                    </a:lnTo>
                    <a:lnTo>
                      <a:pt x="26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5556375" y="3304150"/>
                <a:ext cx="25" cy="425"/>
              </a:xfrm>
              <a:custGeom>
                <a:avLst/>
                <a:gdLst/>
                <a:ahLst/>
                <a:cxnLst/>
                <a:rect l="l" t="t" r="r" b="b"/>
                <a:pathLst>
                  <a:path w="1" h="17" extrusionOk="0">
                    <a:moveTo>
                      <a:pt x="0" y="0"/>
                    </a:moveTo>
                    <a:lnTo>
                      <a:pt x="0" y="17"/>
                    </a:lnTo>
                    <a:lnTo>
                      <a:pt x="0" y="17"/>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5456150" y="3470500"/>
                <a:ext cx="27125" cy="26700"/>
              </a:xfrm>
              <a:custGeom>
                <a:avLst/>
                <a:gdLst/>
                <a:ahLst/>
                <a:cxnLst/>
                <a:rect l="l" t="t" r="r" b="b"/>
                <a:pathLst>
                  <a:path w="1085" h="1068" extrusionOk="0">
                    <a:moveTo>
                      <a:pt x="510" y="0"/>
                    </a:moveTo>
                    <a:lnTo>
                      <a:pt x="1" y="969"/>
                    </a:lnTo>
                    <a:lnTo>
                      <a:pt x="691" y="1068"/>
                    </a:lnTo>
                    <a:lnTo>
                      <a:pt x="1085" y="312"/>
                    </a:lnTo>
                    <a:lnTo>
                      <a:pt x="510"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5613875" y="3225700"/>
                <a:ext cx="2475" cy="4550"/>
              </a:xfrm>
              <a:custGeom>
                <a:avLst/>
                <a:gdLst/>
                <a:ahLst/>
                <a:cxnLst/>
                <a:rect l="l" t="t" r="r" b="b"/>
                <a:pathLst>
                  <a:path w="99" h="182" extrusionOk="0">
                    <a:moveTo>
                      <a:pt x="99" y="0"/>
                    </a:moveTo>
                    <a:cubicBezTo>
                      <a:pt x="50" y="33"/>
                      <a:pt x="17" y="99"/>
                      <a:pt x="0" y="181"/>
                    </a:cubicBezTo>
                    <a:lnTo>
                      <a:pt x="99"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5516525" y="3318525"/>
                <a:ext cx="40275" cy="68600"/>
              </a:xfrm>
              <a:custGeom>
                <a:avLst/>
                <a:gdLst/>
                <a:ahLst/>
                <a:cxnLst/>
                <a:rect l="l" t="t" r="r" b="b"/>
                <a:pathLst>
                  <a:path w="1611" h="2744" extrusionOk="0">
                    <a:moveTo>
                      <a:pt x="1282" y="0"/>
                    </a:moveTo>
                    <a:lnTo>
                      <a:pt x="1" y="2448"/>
                    </a:lnTo>
                    <a:lnTo>
                      <a:pt x="576" y="2744"/>
                    </a:lnTo>
                    <a:lnTo>
                      <a:pt x="1611" y="773"/>
                    </a:lnTo>
                    <a:cubicBezTo>
                      <a:pt x="1529" y="641"/>
                      <a:pt x="1512" y="477"/>
                      <a:pt x="1512" y="296"/>
                    </a:cubicBezTo>
                    <a:lnTo>
                      <a:pt x="1529" y="148"/>
                    </a:lnTo>
                    <a:lnTo>
                      <a:pt x="128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5548575" y="3304550"/>
                <a:ext cx="7825" cy="18100"/>
              </a:xfrm>
              <a:custGeom>
                <a:avLst/>
                <a:gdLst/>
                <a:ahLst/>
                <a:cxnLst/>
                <a:rect l="l" t="t" r="r" b="b"/>
                <a:pathLst>
                  <a:path w="313" h="724" extrusionOk="0">
                    <a:moveTo>
                      <a:pt x="312" y="1"/>
                    </a:moveTo>
                    <a:lnTo>
                      <a:pt x="0" y="576"/>
                    </a:lnTo>
                    <a:lnTo>
                      <a:pt x="247" y="724"/>
                    </a:lnTo>
                    <a:lnTo>
                      <a:pt x="31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5468875" y="3455700"/>
                <a:ext cx="22225" cy="22625"/>
              </a:xfrm>
              <a:custGeom>
                <a:avLst/>
                <a:gdLst/>
                <a:ahLst/>
                <a:cxnLst/>
                <a:rect l="l" t="t" r="r" b="b"/>
                <a:pathLst>
                  <a:path w="889" h="905" extrusionOk="0">
                    <a:moveTo>
                      <a:pt x="313" y="1"/>
                    </a:moveTo>
                    <a:lnTo>
                      <a:pt x="1" y="592"/>
                    </a:lnTo>
                    <a:lnTo>
                      <a:pt x="576" y="904"/>
                    </a:lnTo>
                    <a:lnTo>
                      <a:pt x="888" y="313"/>
                    </a:lnTo>
                    <a:lnTo>
                      <a:pt x="313"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5591275" y="3449950"/>
                <a:ext cx="3325" cy="4125"/>
              </a:xfrm>
              <a:custGeom>
                <a:avLst/>
                <a:gdLst/>
                <a:ahLst/>
                <a:cxnLst/>
                <a:rect l="l" t="t" r="r" b="b"/>
                <a:pathLst>
                  <a:path w="133" h="165" extrusionOk="0">
                    <a:moveTo>
                      <a:pt x="132" y="1"/>
                    </a:moveTo>
                    <a:cubicBezTo>
                      <a:pt x="99" y="17"/>
                      <a:pt x="50" y="50"/>
                      <a:pt x="1" y="66"/>
                    </a:cubicBezTo>
                    <a:cubicBezTo>
                      <a:pt x="17" y="99"/>
                      <a:pt x="34" y="132"/>
                      <a:pt x="50" y="165"/>
                    </a:cubicBezTo>
                    <a:lnTo>
                      <a:pt x="132"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5667675" y="3213800"/>
                <a:ext cx="46850" cy="69425"/>
              </a:xfrm>
              <a:custGeom>
                <a:avLst/>
                <a:gdLst/>
                <a:ahLst/>
                <a:cxnLst/>
                <a:rect l="l" t="t" r="r" b="b"/>
                <a:pathLst>
                  <a:path w="1874" h="2777" extrusionOk="0">
                    <a:moveTo>
                      <a:pt x="1298" y="0"/>
                    </a:moveTo>
                    <a:lnTo>
                      <a:pt x="1" y="2464"/>
                    </a:lnTo>
                    <a:lnTo>
                      <a:pt x="576" y="2777"/>
                    </a:lnTo>
                    <a:lnTo>
                      <a:pt x="1873" y="329"/>
                    </a:lnTo>
                    <a:lnTo>
                      <a:pt x="1298"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5713675" y="3200650"/>
                <a:ext cx="11925" cy="7000"/>
              </a:xfrm>
              <a:custGeom>
                <a:avLst/>
                <a:gdLst/>
                <a:ahLst/>
                <a:cxnLst/>
                <a:rect l="l" t="t" r="r" b="b"/>
                <a:pathLst>
                  <a:path w="477" h="280" extrusionOk="0">
                    <a:moveTo>
                      <a:pt x="477" y="0"/>
                    </a:moveTo>
                    <a:lnTo>
                      <a:pt x="1" y="82"/>
                    </a:lnTo>
                    <a:lnTo>
                      <a:pt x="329" y="280"/>
                    </a:lnTo>
                    <a:lnTo>
                      <a:pt x="477"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5631525" y="3289775"/>
                <a:ext cx="42750" cy="62050"/>
              </a:xfrm>
              <a:custGeom>
                <a:avLst/>
                <a:gdLst/>
                <a:ahLst/>
                <a:cxnLst/>
                <a:rect l="l" t="t" r="r" b="b"/>
                <a:pathLst>
                  <a:path w="1710" h="2482" extrusionOk="0">
                    <a:moveTo>
                      <a:pt x="1134" y="0"/>
                    </a:moveTo>
                    <a:lnTo>
                      <a:pt x="1" y="2185"/>
                    </a:lnTo>
                    <a:lnTo>
                      <a:pt x="576" y="2481"/>
                    </a:lnTo>
                    <a:lnTo>
                      <a:pt x="1709" y="329"/>
                    </a:lnTo>
                    <a:lnTo>
                      <a:pt x="1134"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5700125" y="3202700"/>
                <a:ext cx="21800" cy="19325"/>
              </a:xfrm>
              <a:custGeom>
                <a:avLst/>
                <a:gdLst/>
                <a:ahLst/>
                <a:cxnLst/>
                <a:rect l="l" t="t" r="r" b="b"/>
                <a:pathLst>
                  <a:path w="872" h="773" extrusionOk="0">
                    <a:moveTo>
                      <a:pt x="543" y="0"/>
                    </a:moveTo>
                    <a:lnTo>
                      <a:pt x="198" y="50"/>
                    </a:lnTo>
                    <a:lnTo>
                      <a:pt x="0" y="444"/>
                    </a:lnTo>
                    <a:lnTo>
                      <a:pt x="575" y="773"/>
                    </a:lnTo>
                    <a:lnTo>
                      <a:pt x="871" y="198"/>
                    </a:lnTo>
                    <a:lnTo>
                      <a:pt x="54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5624150" y="3344400"/>
                <a:ext cx="21775" cy="22600"/>
              </a:xfrm>
              <a:custGeom>
                <a:avLst/>
                <a:gdLst/>
                <a:ahLst/>
                <a:cxnLst/>
                <a:rect l="l" t="t" r="r" b="b"/>
                <a:pathLst>
                  <a:path w="871" h="904" extrusionOk="0">
                    <a:moveTo>
                      <a:pt x="296" y="0"/>
                    </a:moveTo>
                    <a:lnTo>
                      <a:pt x="0" y="592"/>
                    </a:lnTo>
                    <a:lnTo>
                      <a:pt x="575" y="904"/>
                    </a:lnTo>
                    <a:lnTo>
                      <a:pt x="871" y="296"/>
                    </a:lnTo>
                    <a:lnTo>
                      <a:pt x="296"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5546100" y="3359175"/>
                <a:ext cx="92450" cy="152400"/>
              </a:xfrm>
              <a:custGeom>
                <a:avLst/>
                <a:gdLst/>
                <a:ahLst/>
                <a:cxnLst/>
                <a:rect l="l" t="t" r="r" b="b"/>
                <a:pathLst>
                  <a:path w="3698" h="6096" extrusionOk="0">
                    <a:moveTo>
                      <a:pt x="3122" y="1"/>
                    </a:moveTo>
                    <a:lnTo>
                      <a:pt x="691" y="4634"/>
                    </a:lnTo>
                    <a:lnTo>
                      <a:pt x="263" y="5455"/>
                    </a:lnTo>
                    <a:lnTo>
                      <a:pt x="1" y="5981"/>
                    </a:lnTo>
                    <a:lnTo>
                      <a:pt x="444" y="6030"/>
                    </a:lnTo>
                    <a:cubicBezTo>
                      <a:pt x="526" y="6063"/>
                      <a:pt x="592" y="6080"/>
                      <a:pt x="674" y="6096"/>
                    </a:cubicBezTo>
                    <a:lnTo>
                      <a:pt x="855" y="5751"/>
                    </a:lnTo>
                    <a:lnTo>
                      <a:pt x="1019" y="5439"/>
                    </a:lnTo>
                    <a:lnTo>
                      <a:pt x="3697" y="313"/>
                    </a:lnTo>
                    <a:lnTo>
                      <a:pt x="312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5659875" y="3275400"/>
                <a:ext cx="22200" cy="22600"/>
              </a:xfrm>
              <a:custGeom>
                <a:avLst/>
                <a:gdLst/>
                <a:ahLst/>
                <a:cxnLst/>
                <a:rect l="l" t="t" r="r" b="b"/>
                <a:pathLst>
                  <a:path w="888" h="904" extrusionOk="0">
                    <a:moveTo>
                      <a:pt x="313" y="0"/>
                    </a:moveTo>
                    <a:lnTo>
                      <a:pt x="0" y="575"/>
                    </a:lnTo>
                    <a:lnTo>
                      <a:pt x="575" y="904"/>
                    </a:lnTo>
                    <a:lnTo>
                      <a:pt x="888" y="313"/>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5567875" y="3625750"/>
                <a:ext cx="26725" cy="33275"/>
              </a:xfrm>
              <a:custGeom>
                <a:avLst/>
                <a:gdLst/>
                <a:ahLst/>
                <a:cxnLst/>
                <a:rect l="l" t="t" r="r" b="b"/>
                <a:pathLst>
                  <a:path w="1069" h="1331" extrusionOk="0">
                    <a:moveTo>
                      <a:pt x="493" y="0"/>
                    </a:moveTo>
                    <a:lnTo>
                      <a:pt x="0" y="937"/>
                    </a:lnTo>
                    <a:cubicBezTo>
                      <a:pt x="132" y="1117"/>
                      <a:pt x="312" y="1265"/>
                      <a:pt x="542" y="1331"/>
                    </a:cubicBezTo>
                    <a:lnTo>
                      <a:pt x="1068" y="296"/>
                    </a:lnTo>
                    <a:lnTo>
                      <a:pt x="49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5588000" y="3550175"/>
                <a:ext cx="46850" cy="68600"/>
              </a:xfrm>
              <a:custGeom>
                <a:avLst/>
                <a:gdLst/>
                <a:ahLst/>
                <a:cxnLst/>
                <a:rect l="l" t="t" r="r" b="b"/>
                <a:pathLst>
                  <a:path w="1874" h="2744" extrusionOk="0">
                    <a:moveTo>
                      <a:pt x="1282" y="0"/>
                    </a:moveTo>
                    <a:lnTo>
                      <a:pt x="0" y="2448"/>
                    </a:lnTo>
                    <a:lnTo>
                      <a:pt x="575" y="2744"/>
                    </a:lnTo>
                    <a:lnTo>
                      <a:pt x="1873" y="312"/>
                    </a:lnTo>
                    <a:lnTo>
                      <a:pt x="128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5743250" y="3257325"/>
                <a:ext cx="32050" cy="66975"/>
              </a:xfrm>
              <a:custGeom>
                <a:avLst/>
                <a:gdLst/>
                <a:ahLst/>
                <a:cxnLst/>
                <a:rect l="l" t="t" r="r" b="b"/>
                <a:pathLst>
                  <a:path w="1282" h="2679" extrusionOk="0">
                    <a:moveTo>
                      <a:pt x="1200" y="0"/>
                    </a:moveTo>
                    <a:lnTo>
                      <a:pt x="0" y="2350"/>
                    </a:lnTo>
                    <a:lnTo>
                      <a:pt x="575" y="2678"/>
                    </a:lnTo>
                    <a:lnTo>
                      <a:pt x="1118" y="1611"/>
                    </a:lnTo>
                    <a:lnTo>
                      <a:pt x="1282" y="66"/>
                    </a:lnTo>
                    <a:lnTo>
                      <a:pt x="1200"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5707100" y="3330850"/>
                <a:ext cx="42750" cy="61225"/>
              </a:xfrm>
              <a:custGeom>
                <a:avLst/>
                <a:gdLst/>
                <a:ahLst/>
                <a:cxnLst/>
                <a:rect l="l" t="t" r="r" b="b"/>
                <a:pathLst>
                  <a:path w="1710" h="2449" extrusionOk="0">
                    <a:moveTo>
                      <a:pt x="1134" y="0"/>
                    </a:moveTo>
                    <a:lnTo>
                      <a:pt x="1" y="2136"/>
                    </a:lnTo>
                    <a:lnTo>
                      <a:pt x="576" y="2448"/>
                    </a:lnTo>
                    <a:lnTo>
                      <a:pt x="1709" y="312"/>
                    </a:lnTo>
                    <a:lnTo>
                      <a:pt x="1134"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5667275" y="3398625"/>
                <a:ext cx="46425" cy="69025"/>
              </a:xfrm>
              <a:custGeom>
                <a:avLst/>
                <a:gdLst/>
                <a:ahLst/>
                <a:cxnLst/>
                <a:rect l="l" t="t" r="r" b="b"/>
                <a:pathLst>
                  <a:path w="1857" h="2761" extrusionOk="0">
                    <a:moveTo>
                      <a:pt x="1282" y="0"/>
                    </a:moveTo>
                    <a:lnTo>
                      <a:pt x="0" y="2448"/>
                    </a:lnTo>
                    <a:lnTo>
                      <a:pt x="592" y="2760"/>
                    </a:lnTo>
                    <a:lnTo>
                      <a:pt x="1857" y="312"/>
                    </a:lnTo>
                    <a:lnTo>
                      <a:pt x="128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5627425" y="3474600"/>
                <a:ext cx="46850" cy="68600"/>
              </a:xfrm>
              <a:custGeom>
                <a:avLst/>
                <a:gdLst/>
                <a:ahLst/>
                <a:cxnLst/>
                <a:rect l="l" t="t" r="r" b="b"/>
                <a:pathLst>
                  <a:path w="1874" h="2744" extrusionOk="0">
                    <a:moveTo>
                      <a:pt x="1298" y="0"/>
                    </a:moveTo>
                    <a:lnTo>
                      <a:pt x="0" y="2448"/>
                    </a:lnTo>
                    <a:lnTo>
                      <a:pt x="575" y="2744"/>
                    </a:lnTo>
                    <a:lnTo>
                      <a:pt x="1873" y="313"/>
                    </a:lnTo>
                    <a:lnTo>
                      <a:pt x="1298"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5773225" y="3252400"/>
                <a:ext cx="3325" cy="6600"/>
              </a:xfrm>
              <a:custGeom>
                <a:avLst/>
                <a:gdLst/>
                <a:ahLst/>
                <a:cxnLst/>
                <a:rect l="l" t="t" r="r" b="b"/>
                <a:pathLst>
                  <a:path w="133" h="264" extrusionOk="0">
                    <a:moveTo>
                      <a:pt x="132" y="0"/>
                    </a:moveTo>
                    <a:lnTo>
                      <a:pt x="1" y="197"/>
                    </a:lnTo>
                    <a:lnTo>
                      <a:pt x="83" y="263"/>
                    </a:lnTo>
                    <a:lnTo>
                      <a:pt x="132"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5699300" y="3384250"/>
                <a:ext cx="22200" cy="22200"/>
              </a:xfrm>
              <a:custGeom>
                <a:avLst/>
                <a:gdLst/>
                <a:ahLst/>
                <a:cxnLst/>
                <a:rect l="l" t="t" r="r" b="b"/>
                <a:pathLst>
                  <a:path w="888" h="888" extrusionOk="0">
                    <a:moveTo>
                      <a:pt x="313" y="0"/>
                    </a:moveTo>
                    <a:lnTo>
                      <a:pt x="1" y="575"/>
                    </a:lnTo>
                    <a:lnTo>
                      <a:pt x="576" y="887"/>
                    </a:lnTo>
                    <a:lnTo>
                      <a:pt x="888" y="312"/>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5659875" y="3459800"/>
                <a:ext cx="22200" cy="22625"/>
              </a:xfrm>
              <a:custGeom>
                <a:avLst/>
                <a:gdLst/>
                <a:ahLst/>
                <a:cxnLst/>
                <a:rect l="l" t="t" r="r" b="b"/>
                <a:pathLst>
                  <a:path w="888" h="905" extrusionOk="0">
                    <a:moveTo>
                      <a:pt x="296" y="1"/>
                    </a:moveTo>
                    <a:lnTo>
                      <a:pt x="0" y="592"/>
                    </a:lnTo>
                    <a:lnTo>
                      <a:pt x="575" y="905"/>
                    </a:lnTo>
                    <a:lnTo>
                      <a:pt x="888" y="313"/>
                    </a:lnTo>
                    <a:lnTo>
                      <a:pt x="29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5620025" y="3535800"/>
                <a:ext cx="21800" cy="22200"/>
              </a:xfrm>
              <a:custGeom>
                <a:avLst/>
                <a:gdLst/>
                <a:ahLst/>
                <a:cxnLst/>
                <a:rect l="l" t="t" r="r" b="b"/>
                <a:pathLst>
                  <a:path w="872" h="888" extrusionOk="0">
                    <a:moveTo>
                      <a:pt x="296" y="0"/>
                    </a:moveTo>
                    <a:lnTo>
                      <a:pt x="1" y="575"/>
                    </a:lnTo>
                    <a:lnTo>
                      <a:pt x="592" y="887"/>
                    </a:lnTo>
                    <a:lnTo>
                      <a:pt x="871" y="296"/>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5580200" y="3611375"/>
                <a:ext cx="22200" cy="21775"/>
              </a:xfrm>
              <a:custGeom>
                <a:avLst/>
                <a:gdLst/>
                <a:ahLst/>
                <a:cxnLst/>
                <a:rect l="l" t="t" r="r" b="b"/>
                <a:pathLst>
                  <a:path w="888" h="871" extrusionOk="0">
                    <a:moveTo>
                      <a:pt x="312" y="0"/>
                    </a:moveTo>
                    <a:lnTo>
                      <a:pt x="0" y="575"/>
                    </a:lnTo>
                    <a:lnTo>
                      <a:pt x="575" y="871"/>
                    </a:lnTo>
                    <a:lnTo>
                      <a:pt x="887" y="296"/>
                    </a:lnTo>
                    <a:lnTo>
                      <a:pt x="31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5735450" y="3316050"/>
                <a:ext cx="22200" cy="22625"/>
              </a:xfrm>
              <a:custGeom>
                <a:avLst/>
                <a:gdLst/>
                <a:ahLst/>
                <a:cxnLst/>
                <a:rect l="l" t="t" r="r" b="b"/>
                <a:pathLst>
                  <a:path w="888" h="905" extrusionOk="0">
                    <a:moveTo>
                      <a:pt x="312" y="1"/>
                    </a:moveTo>
                    <a:lnTo>
                      <a:pt x="0" y="592"/>
                    </a:lnTo>
                    <a:lnTo>
                      <a:pt x="575" y="904"/>
                    </a:lnTo>
                    <a:lnTo>
                      <a:pt x="887" y="329"/>
                    </a:lnTo>
                    <a:lnTo>
                      <a:pt x="31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5782675" y="3381375"/>
                <a:ext cx="39450" cy="50125"/>
              </a:xfrm>
              <a:custGeom>
                <a:avLst/>
                <a:gdLst/>
                <a:ahLst/>
                <a:cxnLst/>
                <a:rect l="l" t="t" r="r" b="b"/>
                <a:pathLst>
                  <a:path w="1578" h="2005" extrusionOk="0">
                    <a:moveTo>
                      <a:pt x="904" y="0"/>
                    </a:moveTo>
                    <a:lnTo>
                      <a:pt x="1" y="1692"/>
                    </a:lnTo>
                    <a:lnTo>
                      <a:pt x="576" y="2004"/>
                    </a:lnTo>
                    <a:lnTo>
                      <a:pt x="1578" y="99"/>
                    </a:lnTo>
                    <a:cubicBezTo>
                      <a:pt x="1512" y="82"/>
                      <a:pt x="1430" y="49"/>
                      <a:pt x="1348" y="33"/>
                    </a:cubicBezTo>
                    <a:lnTo>
                      <a:pt x="904"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5703000" y="3514025"/>
                <a:ext cx="46850" cy="69025"/>
              </a:xfrm>
              <a:custGeom>
                <a:avLst/>
                <a:gdLst/>
                <a:ahLst/>
                <a:cxnLst/>
                <a:rect l="l" t="t" r="r" b="b"/>
                <a:pathLst>
                  <a:path w="1874" h="2761" extrusionOk="0">
                    <a:moveTo>
                      <a:pt x="1298" y="1"/>
                    </a:moveTo>
                    <a:lnTo>
                      <a:pt x="0" y="2448"/>
                    </a:lnTo>
                    <a:lnTo>
                      <a:pt x="575" y="2761"/>
                    </a:lnTo>
                    <a:lnTo>
                      <a:pt x="1873" y="313"/>
                    </a:lnTo>
                    <a:lnTo>
                      <a:pt x="1298"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5663575" y="3590000"/>
                <a:ext cx="46850" cy="69025"/>
              </a:xfrm>
              <a:custGeom>
                <a:avLst/>
                <a:gdLst/>
                <a:ahLst/>
                <a:cxnLst/>
                <a:rect l="l" t="t" r="r" b="b"/>
                <a:pathLst>
                  <a:path w="1874" h="2761" extrusionOk="0">
                    <a:moveTo>
                      <a:pt x="1265" y="1"/>
                    </a:moveTo>
                    <a:lnTo>
                      <a:pt x="0" y="2449"/>
                    </a:lnTo>
                    <a:lnTo>
                      <a:pt x="575" y="2761"/>
                    </a:lnTo>
                    <a:lnTo>
                      <a:pt x="1873" y="313"/>
                    </a:lnTo>
                    <a:lnTo>
                      <a:pt x="1265"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5743250" y="3438875"/>
                <a:ext cx="46025" cy="68600"/>
              </a:xfrm>
              <a:custGeom>
                <a:avLst/>
                <a:gdLst/>
                <a:ahLst/>
                <a:cxnLst/>
                <a:rect l="l" t="t" r="r" b="b"/>
                <a:pathLst>
                  <a:path w="1841" h="2744" extrusionOk="0">
                    <a:moveTo>
                      <a:pt x="1265" y="0"/>
                    </a:moveTo>
                    <a:lnTo>
                      <a:pt x="0" y="2432"/>
                    </a:lnTo>
                    <a:lnTo>
                      <a:pt x="575" y="2744"/>
                    </a:lnTo>
                    <a:lnTo>
                      <a:pt x="1840" y="296"/>
                    </a:lnTo>
                    <a:lnTo>
                      <a:pt x="1265"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5774875" y="3424500"/>
                <a:ext cx="22200" cy="21775"/>
              </a:xfrm>
              <a:custGeom>
                <a:avLst/>
                <a:gdLst/>
                <a:ahLst/>
                <a:cxnLst/>
                <a:rect l="l" t="t" r="r" b="b"/>
                <a:pathLst>
                  <a:path w="888" h="871" extrusionOk="0">
                    <a:moveTo>
                      <a:pt x="313" y="0"/>
                    </a:moveTo>
                    <a:lnTo>
                      <a:pt x="0" y="575"/>
                    </a:lnTo>
                    <a:lnTo>
                      <a:pt x="575" y="871"/>
                    </a:lnTo>
                    <a:lnTo>
                      <a:pt x="888" y="296"/>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5735450" y="3499650"/>
                <a:ext cx="22200" cy="22200"/>
              </a:xfrm>
              <a:custGeom>
                <a:avLst/>
                <a:gdLst/>
                <a:ahLst/>
                <a:cxnLst/>
                <a:rect l="l" t="t" r="r" b="b"/>
                <a:pathLst>
                  <a:path w="888" h="888" extrusionOk="0">
                    <a:moveTo>
                      <a:pt x="312" y="1"/>
                    </a:moveTo>
                    <a:lnTo>
                      <a:pt x="0" y="576"/>
                    </a:lnTo>
                    <a:lnTo>
                      <a:pt x="575" y="888"/>
                    </a:lnTo>
                    <a:lnTo>
                      <a:pt x="887" y="313"/>
                    </a:lnTo>
                    <a:lnTo>
                      <a:pt x="31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5695200" y="3575225"/>
                <a:ext cx="22200" cy="22600"/>
              </a:xfrm>
              <a:custGeom>
                <a:avLst/>
                <a:gdLst/>
                <a:ahLst/>
                <a:cxnLst/>
                <a:rect l="l" t="t" r="r" b="b"/>
                <a:pathLst>
                  <a:path w="888" h="904" extrusionOk="0">
                    <a:moveTo>
                      <a:pt x="312" y="0"/>
                    </a:moveTo>
                    <a:lnTo>
                      <a:pt x="0" y="592"/>
                    </a:lnTo>
                    <a:lnTo>
                      <a:pt x="608" y="904"/>
                    </a:lnTo>
                    <a:lnTo>
                      <a:pt x="887" y="313"/>
                    </a:lnTo>
                    <a:lnTo>
                      <a:pt x="312"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5565400" y="3096725"/>
                <a:ext cx="8650" cy="20975"/>
              </a:xfrm>
              <a:custGeom>
                <a:avLst/>
                <a:gdLst/>
                <a:ahLst/>
                <a:cxnLst/>
                <a:rect l="l" t="t" r="r" b="b"/>
                <a:pathLst>
                  <a:path w="346" h="839" extrusionOk="0">
                    <a:moveTo>
                      <a:pt x="346" y="1"/>
                    </a:moveTo>
                    <a:lnTo>
                      <a:pt x="1" y="674"/>
                    </a:lnTo>
                    <a:lnTo>
                      <a:pt x="264" y="839"/>
                    </a:lnTo>
                    <a:lnTo>
                      <a:pt x="34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5486550" y="3211725"/>
                <a:ext cx="43150" cy="63700"/>
              </a:xfrm>
              <a:custGeom>
                <a:avLst/>
                <a:gdLst/>
                <a:ahLst/>
                <a:cxnLst/>
                <a:rect l="l" t="t" r="r" b="b"/>
                <a:pathLst>
                  <a:path w="1726" h="2548" extrusionOk="0">
                    <a:moveTo>
                      <a:pt x="1150" y="1"/>
                    </a:moveTo>
                    <a:lnTo>
                      <a:pt x="0" y="2235"/>
                    </a:lnTo>
                    <a:lnTo>
                      <a:pt x="592" y="2547"/>
                    </a:lnTo>
                    <a:lnTo>
                      <a:pt x="1725" y="313"/>
                    </a:lnTo>
                    <a:lnTo>
                      <a:pt x="1150"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5522700" y="3127950"/>
                <a:ext cx="48075" cy="77250"/>
              </a:xfrm>
              <a:custGeom>
                <a:avLst/>
                <a:gdLst/>
                <a:ahLst/>
                <a:cxnLst/>
                <a:rect l="l" t="t" r="r" b="b"/>
                <a:pathLst>
                  <a:path w="1923" h="3090" extrusionOk="0">
                    <a:moveTo>
                      <a:pt x="1397" y="0"/>
                    </a:moveTo>
                    <a:lnTo>
                      <a:pt x="0" y="2760"/>
                    </a:lnTo>
                    <a:lnTo>
                      <a:pt x="575" y="3089"/>
                    </a:lnTo>
                    <a:lnTo>
                      <a:pt x="1922" y="477"/>
                    </a:lnTo>
                    <a:lnTo>
                      <a:pt x="1922" y="313"/>
                    </a:lnTo>
                    <a:lnTo>
                      <a:pt x="1397"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5378950" y="3434750"/>
                <a:ext cx="36975" cy="49725"/>
              </a:xfrm>
              <a:custGeom>
                <a:avLst/>
                <a:gdLst/>
                <a:ahLst/>
                <a:cxnLst/>
                <a:rect l="l" t="t" r="r" b="b"/>
                <a:pathLst>
                  <a:path w="1479" h="1989" extrusionOk="0">
                    <a:moveTo>
                      <a:pt x="887" y="1"/>
                    </a:moveTo>
                    <a:lnTo>
                      <a:pt x="0" y="1693"/>
                    </a:lnTo>
                    <a:cubicBezTo>
                      <a:pt x="148" y="1841"/>
                      <a:pt x="329" y="1939"/>
                      <a:pt x="542" y="1989"/>
                    </a:cubicBezTo>
                    <a:lnTo>
                      <a:pt x="608" y="1989"/>
                    </a:lnTo>
                    <a:lnTo>
                      <a:pt x="1479" y="280"/>
                    </a:lnTo>
                    <a:lnTo>
                      <a:pt x="887"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5447525" y="3282800"/>
                <a:ext cx="46025" cy="68600"/>
              </a:xfrm>
              <a:custGeom>
                <a:avLst/>
                <a:gdLst/>
                <a:ahLst/>
                <a:cxnLst/>
                <a:rect l="l" t="t" r="r" b="b"/>
                <a:pathLst>
                  <a:path w="1841" h="2744" extrusionOk="0">
                    <a:moveTo>
                      <a:pt x="1266" y="0"/>
                    </a:moveTo>
                    <a:lnTo>
                      <a:pt x="1" y="2432"/>
                    </a:lnTo>
                    <a:lnTo>
                      <a:pt x="592" y="2744"/>
                    </a:lnTo>
                    <a:lnTo>
                      <a:pt x="1841" y="296"/>
                    </a:lnTo>
                    <a:lnTo>
                      <a:pt x="126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5557600" y="3113575"/>
                <a:ext cx="14400" cy="22200"/>
              </a:xfrm>
              <a:custGeom>
                <a:avLst/>
                <a:gdLst/>
                <a:ahLst/>
                <a:cxnLst/>
                <a:rect l="l" t="t" r="r" b="b"/>
                <a:pathLst>
                  <a:path w="576" h="888" extrusionOk="0">
                    <a:moveTo>
                      <a:pt x="313" y="0"/>
                    </a:moveTo>
                    <a:lnTo>
                      <a:pt x="1" y="575"/>
                    </a:lnTo>
                    <a:lnTo>
                      <a:pt x="526" y="888"/>
                    </a:lnTo>
                    <a:lnTo>
                      <a:pt x="576" y="165"/>
                    </a:lnTo>
                    <a:lnTo>
                      <a:pt x="313"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5479150" y="3267600"/>
                <a:ext cx="22200" cy="22600"/>
              </a:xfrm>
              <a:custGeom>
                <a:avLst/>
                <a:gdLst/>
                <a:ahLst/>
                <a:cxnLst/>
                <a:rect l="l" t="t" r="r" b="b"/>
                <a:pathLst>
                  <a:path w="888" h="904" extrusionOk="0">
                    <a:moveTo>
                      <a:pt x="296" y="0"/>
                    </a:moveTo>
                    <a:lnTo>
                      <a:pt x="1" y="608"/>
                    </a:lnTo>
                    <a:lnTo>
                      <a:pt x="576" y="904"/>
                    </a:lnTo>
                    <a:lnTo>
                      <a:pt x="888" y="312"/>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5401125" y="3419550"/>
                <a:ext cx="22200" cy="22625"/>
              </a:xfrm>
              <a:custGeom>
                <a:avLst/>
                <a:gdLst/>
                <a:ahLst/>
                <a:cxnLst/>
                <a:rect l="l" t="t" r="r" b="b"/>
                <a:pathLst>
                  <a:path w="888" h="905" extrusionOk="0">
                    <a:moveTo>
                      <a:pt x="296" y="1"/>
                    </a:moveTo>
                    <a:lnTo>
                      <a:pt x="0" y="609"/>
                    </a:lnTo>
                    <a:lnTo>
                      <a:pt x="575" y="904"/>
                    </a:lnTo>
                    <a:lnTo>
                      <a:pt x="887" y="313"/>
                    </a:lnTo>
                    <a:lnTo>
                      <a:pt x="296"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5515300" y="3196950"/>
                <a:ext cx="21800" cy="22625"/>
              </a:xfrm>
              <a:custGeom>
                <a:avLst/>
                <a:gdLst/>
                <a:ahLst/>
                <a:cxnLst/>
                <a:rect l="l" t="t" r="r" b="b"/>
                <a:pathLst>
                  <a:path w="872" h="905" extrusionOk="0">
                    <a:moveTo>
                      <a:pt x="296" y="0"/>
                    </a:moveTo>
                    <a:lnTo>
                      <a:pt x="0" y="592"/>
                    </a:lnTo>
                    <a:lnTo>
                      <a:pt x="575" y="904"/>
                    </a:lnTo>
                    <a:lnTo>
                      <a:pt x="871" y="329"/>
                    </a:lnTo>
                    <a:lnTo>
                      <a:pt x="296" y="0"/>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5612650" y="3431050"/>
                <a:ext cx="25" cy="2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5462325" y="3290175"/>
                <a:ext cx="86275" cy="89975"/>
              </a:xfrm>
              <a:custGeom>
                <a:avLst/>
                <a:gdLst/>
                <a:ahLst/>
                <a:cxnLst/>
                <a:rect l="l" t="t" r="r" b="b"/>
                <a:pathLst>
                  <a:path w="3451" h="3599" extrusionOk="0">
                    <a:moveTo>
                      <a:pt x="1249" y="1"/>
                    </a:moveTo>
                    <a:lnTo>
                      <a:pt x="0" y="2449"/>
                    </a:lnTo>
                    <a:lnTo>
                      <a:pt x="263" y="2597"/>
                    </a:lnTo>
                    <a:lnTo>
                      <a:pt x="1544" y="3270"/>
                    </a:lnTo>
                    <a:lnTo>
                      <a:pt x="2152" y="3599"/>
                    </a:lnTo>
                    <a:lnTo>
                      <a:pt x="3450" y="1151"/>
                    </a:lnTo>
                    <a:lnTo>
                      <a:pt x="1249"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5408500" y="3343575"/>
                <a:ext cx="122025" cy="83825"/>
              </a:xfrm>
              <a:custGeom>
                <a:avLst/>
                <a:gdLst/>
                <a:ahLst/>
                <a:cxnLst/>
                <a:rect l="l" t="t" r="r" b="b"/>
                <a:pathLst>
                  <a:path w="4881" h="3353" extrusionOk="0">
                    <a:moveTo>
                      <a:pt x="1562" y="1"/>
                    </a:moveTo>
                    <a:lnTo>
                      <a:pt x="1250" y="576"/>
                    </a:lnTo>
                    <a:lnTo>
                      <a:pt x="1" y="3040"/>
                    </a:lnTo>
                    <a:lnTo>
                      <a:pt x="576" y="3352"/>
                    </a:lnTo>
                    <a:lnTo>
                      <a:pt x="921" y="2662"/>
                    </a:lnTo>
                    <a:lnTo>
                      <a:pt x="1233" y="2054"/>
                    </a:lnTo>
                    <a:lnTo>
                      <a:pt x="1825" y="888"/>
                    </a:lnTo>
                    <a:lnTo>
                      <a:pt x="1808" y="871"/>
                    </a:lnTo>
                    <a:lnTo>
                      <a:pt x="1841" y="871"/>
                    </a:lnTo>
                    <a:lnTo>
                      <a:pt x="1825" y="888"/>
                    </a:lnTo>
                    <a:lnTo>
                      <a:pt x="2975" y="1512"/>
                    </a:lnTo>
                    <a:lnTo>
                      <a:pt x="3960" y="2021"/>
                    </a:lnTo>
                    <a:lnTo>
                      <a:pt x="3993" y="2038"/>
                    </a:lnTo>
                    <a:lnTo>
                      <a:pt x="4568" y="2350"/>
                    </a:lnTo>
                    <a:lnTo>
                      <a:pt x="4880" y="1775"/>
                    </a:lnTo>
                    <a:lnTo>
                      <a:pt x="4305" y="1463"/>
                    </a:lnTo>
                    <a:lnTo>
                      <a:pt x="3697" y="1134"/>
                    </a:lnTo>
                    <a:lnTo>
                      <a:pt x="2400" y="461"/>
                    </a:lnTo>
                    <a:cubicBezTo>
                      <a:pt x="2268" y="461"/>
                      <a:pt x="2153" y="461"/>
                      <a:pt x="2055" y="493"/>
                    </a:cubicBezTo>
                    <a:lnTo>
                      <a:pt x="2137" y="313"/>
                    </a:lnTo>
                    <a:lnTo>
                      <a:pt x="1562" y="1"/>
                    </a:lnTo>
                    <a:close/>
                  </a:path>
                </a:pathLst>
              </a:custGeom>
              <a:solidFill>
                <a:srgbClr val="8351C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5454100" y="3365750"/>
                <a:ext cx="850" cy="450"/>
              </a:xfrm>
              <a:custGeom>
                <a:avLst/>
                <a:gdLst/>
                <a:ahLst/>
                <a:cxnLst/>
                <a:rect l="l" t="t" r="r" b="b"/>
                <a:pathLst>
                  <a:path w="34" h="18" extrusionOk="0">
                    <a:moveTo>
                      <a:pt x="1" y="1"/>
                    </a:moveTo>
                    <a:lnTo>
                      <a:pt x="17" y="17"/>
                    </a:lnTo>
                    <a:lnTo>
                      <a:pt x="33" y="1"/>
                    </a:ln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5476700" y="3394500"/>
                <a:ext cx="46825" cy="69025"/>
              </a:xfrm>
              <a:custGeom>
                <a:avLst/>
                <a:gdLst/>
                <a:ahLst/>
                <a:cxnLst/>
                <a:rect l="l" t="t" r="r" b="b"/>
                <a:pathLst>
                  <a:path w="1873" h="2761" extrusionOk="0">
                    <a:moveTo>
                      <a:pt x="1265" y="1"/>
                    </a:moveTo>
                    <a:lnTo>
                      <a:pt x="1249" y="83"/>
                    </a:lnTo>
                    <a:lnTo>
                      <a:pt x="608" y="1249"/>
                    </a:lnTo>
                    <a:lnTo>
                      <a:pt x="0" y="2449"/>
                    </a:lnTo>
                    <a:lnTo>
                      <a:pt x="575" y="2761"/>
                    </a:lnTo>
                    <a:lnTo>
                      <a:pt x="1150" y="1693"/>
                    </a:lnTo>
                    <a:lnTo>
                      <a:pt x="1265" y="1463"/>
                    </a:lnTo>
                    <a:lnTo>
                      <a:pt x="1873" y="313"/>
                    </a:lnTo>
                    <a:lnTo>
                      <a:pt x="1265" y="1"/>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5415500" y="3427375"/>
                <a:ext cx="61225" cy="43150"/>
              </a:xfrm>
              <a:custGeom>
                <a:avLst/>
                <a:gdLst/>
                <a:ahLst/>
                <a:cxnLst/>
                <a:rect l="l" t="t" r="r" b="b"/>
                <a:pathLst>
                  <a:path w="2449" h="1726" extrusionOk="0">
                    <a:moveTo>
                      <a:pt x="312" y="0"/>
                    </a:moveTo>
                    <a:lnTo>
                      <a:pt x="0" y="591"/>
                    </a:lnTo>
                    <a:lnTo>
                      <a:pt x="2136" y="1725"/>
                    </a:lnTo>
                    <a:lnTo>
                      <a:pt x="2448" y="1134"/>
                    </a:lnTo>
                    <a:lnTo>
                      <a:pt x="2152" y="986"/>
                    </a:lnTo>
                    <a:lnTo>
                      <a:pt x="805" y="263"/>
                    </a:lnTo>
                    <a:lnTo>
                      <a:pt x="312" y="0"/>
                    </a:lnTo>
                    <a:close/>
                  </a:path>
                </a:pathLst>
              </a:custGeom>
              <a:solidFill>
                <a:srgbClr val="835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5423300" y="3365750"/>
                <a:ext cx="84625" cy="89975"/>
              </a:xfrm>
              <a:custGeom>
                <a:avLst/>
                <a:gdLst/>
                <a:ahLst/>
                <a:cxnLst/>
                <a:rect l="l" t="t" r="r" b="b"/>
                <a:pathLst>
                  <a:path w="3385" h="3599" extrusionOk="0">
                    <a:moveTo>
                      <a:pt x="1249" y="1"/>
                    </a:moveTo>
                    <a:lnTo>
                      <a:pt x="658" y="1167"/>
                    </a:lnTo>
                    <a:lnTo>
                      <a:pt x="345" y="1775"/>
                    </a:lnTo>
                    <a:lnTo>
                      <a:pt x="0" y="2465"/>
                    </a:lnTo>
                    <a:lnTo>
                      <a:pt x="510" y="2728"/>
                    </a:lnTo>
                    <a:lnTo>
                      <a:pt x="1873" y="3451"/>
                    </a:lnTo>
                    <a:lnTo>
                      <a:pt x="2153" y="3599"/>
                    </a:lnTo>
                    <a:lnTo>
                      <a:pt x="2777" y="2399"/>
                    </a:lnTo>
                    <a:lnTo>
                      <a:pt x="3385" y="1216"/>
                    </a:lnTo>
                    <a:lnTo>
                      <a:pt x="3385" y="1134"/>
                    </a:lnTo>
                    <a:lnTo>
                      <a:pt x="2399" y="625"/>
                    </a:lnTo>
                    <a:lnTo>
                      <a:pt x="1249" y="1"/>
                    </a:lnTo>
                    <a:close/>
                  </a:path>
                </a:pathLst>
              </a:custGeom>
              <a:solidFill>
                <a:srgbClr val="B76DDE"/>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5531725" y="3431475"/>
                <a:ext cx="41500" cy="13575"/>
              </a:xfrm>
              <a:custGeom>
                <a:avLst/>
                <a:gdLst/>
                <a:ahLst/>
                <a:cxnLst/>
                <a:rect l="l" t="t" r="r" b="b"/>
                <a:pathLst>
                  <a:path w="1660" h="543" extrusionOk="0">
                    <a:moveTo>
                      <a:pt x="142" y="0"/>
                    </a:moveTo>
                    <a:cubicBezTo>
                      <a:pt x="107" y="0"/>
                      <a:pt x="74" y="17"/>
                      <a:pt x="50" y="50"/>
                    </a:cubicBezTo>
                    <a:cubicBezTo>
                      <a:pt x="1" y="99"/>
                      <a:pt x="1" y="181"/>
                      <a:pt x="50" y="230"/>
                    </a:cubicBezTo>
                    <a:cubicBezTo>
                      <a:pt x="329" y="460"/>
                      <a:pt x="592" y="542"/>
                      <a:pt x="838" y="542"/>
                    </a:cubicBezTo>
                    <a:cubicBezTo>
                      <a:pt x="1151" y="542"/>
                      <a:pt x="1430" y="395"/>
                      <a:pt x="1594" y="312"/>
                    </a:cubicBezTo>
                    <a:cubicBezTo>
                      <a:pt x="1660" y="263"/>
                      <a:pt x="1660" y="181"/>
                      <a:pt x="1611" y="132"/>
                    </a:cubicBezTo>
                    <a:cubicBezTo>
                      <a:pt x="1591" y="93"/>
                      <a:pt x="1555" y="77"/>
                      <a:pt x="1515" y="77"/>
                    </a:cubicBezTo>
                    <a:cubicBezTo>
                      <a:pt x="1487" y="77"/>
                      <a:pt x="1457" y="85"/>
                      <a:pt x="1430" y="99"/>
                    </a:cubicBezTo>
                    <a:cubicBezTo>
                      <a:pt x="1409" y="99"/>
                      <a:pt x="1163" y="289"/>
                      <a:pt x="837" y="289"/>
                    </a:cubicBezTo>
                    <a:cubicBezTo>
                      <a:pt x="657" y="289"/>
                      <a:pt x="452" y="231"/>
                      <a:pt x="247" y="50"/>
                    </a:cubicBezTo>
                    <a:cubicBezTo>
                      <a:pt x="214" y="17"/>
                      <a:pt x="177" y="0"/>
                      <a:pt x="142" y="0"/>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5592525" y="3439150"/>
                <a:ext cx="41075" cy="36750"/>
              </a:xfrm>
              <a:custGeom>
                <a:avLst/>
                <a:gdLst/>
                <a:ahLst/>
                <a:cxnLst/>
                <a:rect l="l" t="t" r="r" b="b"/>
                <a:pathLst>
                  <a:path w="1643" h="1470" extrusionOk="0">
                    <a:moveTo>
                      <a:pt x="882" y="1"/>
                    </a:moveTo>
                    <a:cubicBezTo>
                      <a:pt x="852" y="1"/>
                      <a:pt x="821" y="2"/>
                      <a:pt x="789" y="5"/>
                    </a:cubicBezTo>
                    <a:cubicBezTo>
                      <a:pt x="329" y="38"/>
                      <a:pt x="0" y="400"/>
                      <a:pt x="49" y="761"/>
                    </a:cubicBezTo>
                    <a:cubicBezTo>
                      <a:pt x="81" y="1123"/>
                      <a:pt x="459" y="1470"/>
                      <a:pt x="894" y="1470"/>
                    </a:cubicBezTo>
                    <a:cubicBezTo>
                      <a:pt x="914" y="1470"/>
                      <a:pt x="933" y="1469"/>
                      <a:pt x="953" y="1468"/>
                    </a:cubicBezTo>
                    <a:cubicBezTo>
                      <a:pt x="1396" y="1418"/>
                      <a:pt x="1643" y="1024"/>
                      <a:pt x="1610" y="663"/>
                    </a:cubicBezTo>
                    <a:cubicBezTo>
                      <a:pt x="1564" y="310"/>
                      <a:pt x="1304" y="1"/>
                      <a:pt x="882" y="1"/>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5470950" y="3434975"/>
                <a:ext cx="41075" cy="36150"/>
              </a:xfrm>
              <a:custGeom>
                <a:avLst/>
                <a:gdLst/>
                <a:ahLst/>
                <a:cxnLst/>
                <a:rect l="l" t="t" r="r" b="b"/>
                <a:pathLst>
                  <a:path w="1643" h="1446" extrusionOk="0">
                    <a:moveTo>
                      <a:pt x="808" y="1"/>
                    </a:moveTo>
                    <a:cubicBezTo>
                      <a:pt x="775" y="1"/>
                      <a:pt x="741" y="3"/>
                      <a:pt x="707" y="8"/>
                    </a:cubicBezTo>
                    <a:cubicBezTo>
                      <a:pt x="247" y="41"/>
                      <a:pt x="0" y="435"/>
                      <a:pt x="49" y="813"/>
                    </a:cubicBezTo>
                    <a:cubicBezTo>
                      <a:pt x="79" y="1143"/>
                      <a:pt x="356" y="1446"/>
                      <a:pt x="754" y="1446"/>
                    </a:cubicBezTo>
                    <a:cubicBezTo>
                      <a:pt x="792" y="1446"/>
                      <a:pt x="831" y="1443"/>
                      <a:pt x="871" y="1437"/>
                    </a:cubicBezTo>
                    <a:cubicBezTo>
                      <a:pt x="1314" y="1405"/>
                      <a:pt x="1643" y="1043"/>
                      <a:pt x="1610" y="682"/>
                    </a:cubicBezTo>
                    <a:cubicBezTo>
                      <a:pt x="1565" y="348"/>
                      <a:pt x="1211" y="1"/>
                      <a:pt x="808" y="1"/>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5478325" y="3382600"/>
                <a:ext cx="37825" cy="57525"/>
              </a:xfrm>
              <a:custGeom>
                <a:avLst/>
                <a:gdLst/>
                <a:ahLst/>
                <a:cxnLst/>
                <a:rect l="l" t="t" r="r" b="b"/>
                <a:pathLst>
                  <a:path w="1513" h="2301" extrusionOk="0">
                    <a:moveTo>
                      <a:pt x="757" y="0"/>
                    </a:moveTo>
                    <a:cubicBezTo>
                      <a:pt x="329" y="0"/>
                      <a:pt x="1" y="526"/>
                      <a:pt x="1" y="1150"/>
                    </a:cubicBezTo>
                    <a:cubicBezTo>
                      <a:pt x="1" y="1791"/>
                      <a:pt x="329" y="2300"/>
                      <a:pt x="757" y="2300"/>
                    </a:cubicBezTo>
                    <a:cubicBezTo>
                      <a:pt x="1167" y="2300"/>
                      <a:pt x="1512" y="1791"/>
                      <a:pt x="1512" y="1150"/>
                    </a:cubicBezTo>
                    <a:cubicBezTo>
                      <a:pt x="1512" y="526"/>
                      <a:pt x="1167" y="0"/>
                      <a:pt x="757"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5484900" y="3392875"/>
                <a:ext cx="10300" cy="10275"/>
              </a:xfrm>
              <a:custGeom>
                <a:avLst/>
                <a:gdLst/>
                <a:ahLst/>
                <a:cxnLst/>
                <a:rect l="l" t="t" r="r" b="b"/>
                <a:pathLst>
                  <a:path w="412" h="411" extrusionOk="0">
                    <a:moveTo>
                      <a:pt x="198" y="0"/>
                    </a:moveTo>
                    <a:cubicBezTo>
                      <a:pt x="99" y="0"/>
                      <a:pt x="1" y="115"/>
                      <a:pt x="1" y="214"/>
                    </a:cubicBezTo>
                    <a:cubicBezTo>
                      <a:pt x="1" y="312"/>
                      <a:pt x="83" y="411"/>
                      <a:pt x="198" y="411"/>
                    </a:cubicBezTo>
                    <a:cubicBezTo>
                      <a:pt x="313" y="411"/>
                      <a:pt x="411" y="329"/>
                      <a:pt x="411" y="214"/>
                    </a:cubicBezTo>
                    <a:cubicBezTo>
                      <a:pt x="411" y="115"/>
                      <a:pt x="329" y="0"/>
                      <a:pt x="198" y="0"/>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5594150" y="3382600"/>
                <a:ext cx="38225" cy="57525"/>
              </a:xfrm>
              <a:custGeom>
                <a:avLst/>
                <a:gdLst/>
                <a:ahLst/>
                <a:cxnLst/>
                <a:rect l="l" t="t" r="r" b="b"/>
                <a:pathLst>
                  <a:path w="1529" h="2301" extrusionOk="0">
                    <a:moveTo>
                      <a:pt x="756" y="0"/>
                    </a:moveTo>
                    <a:cubicBezTo>
                      <a:pt x="346" y="0"/>
                      <a:pt x="1" y="526"/>
                      <a:pt x="1" y="1150"/>
                    </a:cubicBezTo>
                    <a:cubicBezTo>
                      <a:pt x="1" y="1791"/>
                      <a:pt x="346" y="2300"/>
                      <a:pt x="756" y="2300"/>
                    </a:cubicBezTo>
                    <a:cubicBezTo>
                      <a:pt x="1184" y="2300"/>
                      <a:pt x="1529" y="1791"/>
                      <a:pt x="1529" y="1150"/>
                    </a:cubicBezTo>
                    <a:cubicBezTo>
                      <a:pt x="1529" y="526"/>
                      <a:pt x="1184" y="0"/>
                      <a:pt x="756"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5600725" y="3392875"/>
                <a:ext cx="10300" cy="10275"/>
              </a:xfrm>
              <a:custGeom>
                <a:avLst/>
                <a:gdLst/>
                <a:ahLst/>
                <a:cxnLst/>
                <a:rect l="l" t="t" r="r" b="b"/>
                <a:pathLst>
                  <a:path w="412" h="411" extrusionOk="0">
                    <a:moveTo>
                      <a:pt x="214" y="0"/>
                    </a:moveTo>
                    <a:cubicBezTo>
                      <a:pt x="116" y="0"/>
                      <a:pt x="1" y="115"/>
                      <a:pt x="1" y="214"/>
                    </a:cubicBezTo>
                    <a:cubicBezTo>
                      <a:pt x="1" y="312"/>
                      <a:pt x="116" y="411"/>
                      <a:pt x="214" y="411"/>
                    </a:cubicBezTo>
                    <a:cubicBezTo>
                      <a:pt x="313" y="411"/>
                      <a:pt x="411" y="329"/>
                      <a:pt x="411" y="214"/>
                    </a:cubicBezTo>
                    <a:cubicBezTo>
                      <a:pt x="411" y="115"/>
                      <a:pt x="313" y="0"/>
                      <a:pt x="214" y="0"/>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33"/>
            <p:cNvSpPr/>
            <p:nvPr/>
          </p:nvSpPr>
          <p:spPr>
            <a:xfrm>
              <a:off x="8424070" y="3723875"/>
              <a:ext cx="23800" cy="65500"/>
            </a:xfrm>
            <a:custGeom>
              <a:avLst/>
              <a:gdLst/>
              <a:ahLst/>
              <a:cxnLst/>
              <a:rect l="l" t="t" r="r" b="b"/>
              <a:pathLst>
                <a:path w="952" h="2620" extrusionOk="0">
                  <a:moveTo>
                    <a:pt x="952" y="0"/>
                  </a:moveTo>
                  <a:lnTo>
                    <a:pt x="0" y="2620"/>
                  </a:lnTo>
                  <a:lnTo>
                    <a:pt x="190" y="810"/>
                  </a:lnTo>
                  <a:close/>
                </a:path>
              </a:pathLst>
            </a:custGeom>
            <a:solidFill>
              <a:schemeClr val="accent4"/>
            </a:solidFill>
            <a:ln>
              <a:noFill/>
            </a:ln>
          </p:spPr>
        </p:sp>
        <p:sp>
          <p:nvSpPr>
            <p:cNvPr id="665" name="Google Shape;665;p33"/>
            <p:cNvSpPr/>
            <p:nvPr/>
          </p:nvSpPr>
          <p:spPr>
            <a:xfrm>
              <a:off x="7441000" y="3787975"/>
              <a:ext cx="105375" cy="83950"/>
            </a:xfrm>
            <a:custGeom>
              <a:avLst/>
              <a:gdLst/>
              <a:ahLst/>
              <a:cxnLst/>
              <a:rect l="l" t="t" r="r" b="b"/>
              <a:pathLst>
                <a:path w="4215" h="3358" extrusionOk="0">
                  <a:moveTo>
                    <a:pt x="667" y="0"/>
                  </a:moveTo>
                  <a:lnTo>
                    <a:pt x="1429" y="286"/>
                  </a:lnTo>
                  <a:lnTo>
                    <a:pt x="4215" y="2786"/>
                  </a:lnTo>
                  <a:lnTo>
                    <a:pt x="3668" y="3358"/>
                  </a:lnTo>
                  <a:lnTo>
                    <a:pt x="0" y="595"/>
                  </a:lnTo>
                  <a:close/>
                </a:path>
              </a:pathLst>
            </a:custGeom>
            <a:solidFill>
              <a:schemeClr val="accent4"/>
            </a:solidFill>
            <a:ln>
              <a:noFill/>
            </a:ln>
          </p:spPr>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71E4429-34C7-5F2C-26D1-9087E6CB341C}"/>
              </a:ext>
            </a:extLst>
          </p:cNvPr>
          <p:cNvSpPr/>
          <p:nvPr/>
        </p:nvSpPr>
        <p:spPr>
          <a:xfrm>
            <a:off x="516056" y="282364"/>
            <a:ext cx="3017557"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Ví dụ 2 (SGK-tr.47)</a:t>
            </a:r>
          </a:p>
        </p:txBody>
      </p:sp>
      <p:sp>
        <p:nvSpPr>
          <p:cNvPr id="6" name="TextBox 5">
            <a:extLst>
              <a:ext uri="{FF2B5EF4-FFF2-40B4-BE49-F238E27FC236}">
                <a16:creationId xmlns:a16="http://schemas.microsoft.com/office/drawing/2014/main" id="{90F2C921-E4E1-475E-33B3-9E4D66DC4BA6}"/>
              </a:ext>
            </a:extLst>
          </p:cNvPr>
          <p:cNvSpPr txBox="1"/>
          <p:nvPr/>
        </p:nvSpPr>
        <p:spPr>
          <a:xfrm>
            <a:off x="3736244" y="413198"/>
            <a:ext cx="5020299" cy="400110"/>
          </a:xfrm>
          <a:prstGeom prst="rect">
            <a:avLst/>
          </a:prstGeom>
          <a:noFill/>
        </p:spPr>
        <p:txBody>
          <a:bodyPr wrap="square" rtlCol="0">
            <a:spAutoFit/>
          </a:bodyPr>
          <a:lstStyle/>
          <a:p>
            <a:pPr algn="just"/>
            <a:r>
              <a:rPr lang="en-VN" sz="2000" dirty="0">
                <a:latin typeface="Arial" panose="020B0604020202020204" pitchFamily="34" charset="0"/>
                <a:cs typeface="Arial" panose="020B0604020202020204" pitchFamily="34" charset="0"/>
              </a:rPr>
              <a:t>Cho hàm số y = 4x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 Tính giá trị của y khi:</a:t>
            </a:r>
          </a:p>
        </p:txBody>
      </p:sp>
      <p:sp>
        <p:nvSpPr>
          <p:cNvPr id="7" name="TextBox 6">
            <a:extLst>
              <a:ext uri="{FF2B5EF4-FFF2-40B4-BE49-F238E27FC236}">
                <a16:creationId xmlns:a16="http://schemas.microsoft.com/office/drawing/2014/main" id="{A579FCA9-338A-59E9-AB7D-71E384604DA3}"/>
              </a:ext>
            </a:extLst>
          </p:cNvPr>
          <p:cNvSpPr txBox="1"/>
          <p:nvPr/>
        </p:nvSpPr>
        <p:spPr>
          <a:xfrm>
            <a:off x="516056" y="1034470"/>
            <a:ext cx="1471187" cy="3074560"/>
          </a:xfrm>
          <a:prstGeom prst="rect">
            <a:avLst/>
          </a:prstGeom>
          <a:noFill/>
        </p:spPr>
        <p:txBody>
          <a:bodyPr wrap="square" rtlCol="0">
            <a:spAutoFit/>
          </a:bodyPr>
          <a:lstStyle/>
          <a:p>
            <a:pPr algn="just">
              <a:lnSpc>
                <a:spcPct val="200000"/>
              </a:lnSpc>
            </a:pPr>
            <a:r>
              <a:rPr lang="en-US" sz="2000" dirty="0">
                <a:latin typeface="Arial" panose="020B0604020202020204" pitchFamily="34" charset="0"/>
                <a:cs typeface="Arial" panose="020B0604020202020204" pitchFamily="34" charset="0"/>
              </a:rPr>
              <a:t>a) x = 0;</a:t>
            </a:r>
          </a:p>
          <a:p>
            <a:pPr algn="just">
              <a:lnSpc>
                <a:spcPct val="200000"/>
              </a:lnSpc>
            </a:pPr>
            <a:endParaRPr lang="en-US" sz="2000" dirty="0">
              <a:latin typeface="Arial" panose="020B0604020202020204" pitchFamily="34" charset="0"/>
              <a:cs typeface="Arial" panose="020B0604020202020204" pitchFamily="34" charset="0"/>
            </a:endParaRPr>
          </a:p>
          <a:p>
            <a:pPr algn="just">
              <a:lnSpc>
                <a:spcPct val="200000"/>
              </a:lnSpc>
            </a:pPr>
            <a:r>
              <a:rPr lang="en-US" sz="2000" dirty="0">
                <a:latin typeface="Arial" panose="020B0604020202020204" pitchFamily="34" charset="0"/>
                <a:cs typeface="Arial" panose="020B0604020202020204" pitchFamily="34" charset="0"/>
              </a:rPr>
              <a:t>b) x = 2; </a:t>
            </a:r>
          </a:p>
          <a:p>
            <a:pPr algn="just">
              <a:lnSpc>
                <a:spcPct val="200000"/>
              </a:lnSpc>
            </a:pPr>
            <a:endParaRPr lang="en-US" sz="2000" dirty="0">
              <a:latin typeface="Arial" panose="020B0604020202020204" pitchFamily="34" charset="0"/>
              <a:cs typeface="Arial" panose="020B0604020202020204" pitchFamily="34" charset="0"/>
            </a:endParaRPr>
          </a:p>
          <a:p>
            <a:pPr algn="just">
              <a:lnSpc>
                <a:spcPct val="200000"/>
              </a:lnSpc>
            </a:pPr>
            <a:r>
              <a:rPr lang="en-US" sz="2000" dirty="0">
                <a:latin typeface="Arial" panose="020B0604020202020204" pitchFamily="34" charset="0"/>
                <a:cs typeface="Arial" panose="020B0604020202020204" pitchFamily="34" charset="0"/>
              </a:rPr>
              <a:t>c) x = -2.</a:t>
            </a:r>
            <a:endParaRPr lang="en-VN"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09BF25E-F0F3-437F-003D-293B158C90EB}"/>
              </a:ext>
            </a:extLst>
          </p:cNvPr>
          <p:cNvSpPr txBox="1"/>
          <p:nvPr/>
        </p:nvSpPr>
        <p:spPr>
          <a:xfrm>
            <a:off x="3031353" y="1337601"/>
            <a:ext cx="3081293" cy="400110"/>
          </a:xfrm>
          <a:prstGeom prst="rect">
            <a:avLst/>
          </a:prstGeom>
          <a:solidFill>
            <a:srgbClr val="FAFFC7"/>
          </a:solidFill>
        </p:spPr>
        <p:txBody>
          <a:bodyPr wrap="none" rtlCol="0">
            <a:spAutoFit/>
          </a:bodyPr>
          <a:lstStyle/>
          <a:p>
            <a:r>
              <a:rPr lang="en-VN" sz="2000" dirty="0">
                <a:solidFill>
                  <a:srgbClr val="FF0000"/>
                </a:solidFill>
              </a:rPr>
              <a:t>Với x = 0 thì y = 4. 0</a:t>
            </a:r>
            <a:r>
              <a:rPr lang="en-VN" sz="2000" baseline="30000" dirty="0">
                <a:solidFill>
                  <a:srgbClr val="FF0000"/>
                </a:solidFill>
              </a:rPr>
              <a:t>2</a:t>
            </a:r>
            <a:r>
              <a:rPr lang="en-VN" sz="2000" dirty="0">
                <a:solidFill>
                  <a:srgbClr val="FF0000"/>
                </a:solidFill>
              </a:rPr>
              <a:t> = 0.</a:t>
            </a:r>
          </a:p>
        </p:txBody>
      </p:sp>
      <p:sp>
        <p:nvSpPr>
          <p:cNvPr id="9" name="TextBox 8">
            <a:extLst>
              <a:ext uri="{FF2B5EF4-FFF2-40B4-BE49-F238E27FC236}">
                <a16:creationId xmlns:a16="http://schemas.microsoft.com/office/drawing/2014/main" id="{1271B51A-A19D-0C60-C7A9-499227345BEA}"/>
              </a:ext>
            </a:extLst>
          </p:cNvPr>
          <p:cNvSpPr txBox="1"/>
          <p:nvPr/>
        </p:nvSpPr>
        <p:spPr>
          <a:xfrm>
            <a:off x="3031353" y="2515242"/>
            <a:ext cx="3223959" cy="400110"/>
          </a:xfrm>
          <a:prstGeom prst="rect">
            <a:avLst/>
          </a:prstGeom>
          <a:solidFill>
            <a:srgbClr val="FAFFC7"/>
          </a:solidFill>
        </p:spPr>
        <p:txBody>
          <a:bodyPr wrap="none" rtlCol="0">
            <a:spAutoFit/>
          </a:bodyPr>
          <a:lstStyle/>
          <a:p>
            <a:r>
              <a:rPr lang="en-VN" sz="2000" dirty="0">
                <a:solidFill>
                  <a:srgbClr val="FF0000"/>
                </a:solidFill>
              </a:rPr>
              <a:t>Với x = 2 thì y = 4. 2</a:t>
            </a:r>
            <a:r>
              <a:rPr lang="en-VN" sz="2000" baseline="30000" dirty="0">
                <a:solidFill>
                  <a:srgbClr val="FF0000"/>
                </a:solidFill>
              </a:rPr>
              <a:t>2</a:t>
            </a:r>
            <a:r>
              <a:rPr lang="en-VN" sz="2000" dirty="0">
                <a:solidFill>
                  <a:srgbClr val="FF0000"/>
                </a:solidFill>
              </a:rPr>
              <a:t> = 16.</a:t>
            </a:r>
          </a:p>
        </p:txBody>
      </p:sp>
      <p:sp>
        <p:nvSpPr>
          <p:cNvPr id="10" name="TextBox 9">
            <a:extLst>
              <a:ext uri="{FF2B5EF4-FFF2-40B4-BE49-F238E27FC236}">
                <a16:creationId xmlns:a16="http://schemas.microsoft.com/office/drawing/2014/main" id="{2CBE7D14-4548-7566-C78A-29DD841AC065}"/>
              </a:ext>
            </a:extLst>
          </p:cNvPr>
          <p:cNvSpPr txBox="1"/>
          <p:nvPr/>
        </p:nvSpPr>
        <p:spPr>
          <a:xfrm>
            <a:off x="2861433" y="3708920"/>
            <a:ext cx="3563796" cy="400110"/>
          </a:xfrm>
          <a:prstGeom prst="rect">
            <a:avLst/>
          </a:prstGeom>
          <a:solidFill>
            <a:srgbClr val="FAFFC7"/>
          </a:solidFill>
        </p:spPr>
        <p:txBody>
          <a:bodyPr wrap="none" rtlCol="0">
            <a:spAutoFit/>
          </a:bodyPr>
          <a:lstStyle/>
          <a:p>
            <a:r>
              <a:rPr lang="en-VN" sz="2000" dirty="0">
                <a:solidFill>
                  <a:srgbClr val="FF0000"/>
                </a:solidFill>
              </a:rPr>
              <a:t>Với x = -2 thì y = 4. (-2)</a:t>
            </a:r>
            <a:r>
              <a:rPr lang="en-VN" sz="2000" baseline="30000" dirty="0">
                <a:solidFill>
                  <a:srgbClr val="FF0000"/>
                </a:solidFill>
              </a:rPr>
              <a:t>2</a:t>
            </a:r>
            <a:r>
              <a:rPr lang="en-VN" sz="2000" dirty="0">
                <a:solidFill>
                  <a:srgbClr val="FF0000"/>
                </a:solidFill>
              </a:rPr>
              <a:t> = 16.</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73EF55-B77E-6A54-231A-0314E1D298A0}"/>
                  </a:ext>
                </a:extLst>
              </p:cNvPr>
              <p:cNvSpPr txBox="1"/>
              <p:nvPr/>
            </p:nvSpPr>
            <p:spPr>
              <a:xfrm>
                <a:off x="824205" y="4402352"/>
                <a:ext cx="7803739" cy="400110"/>
              </a:xfrm>
              <a:prstGeom prst="rect">
                <a:avLst/>
              </a:prstGeom>
              <a:solidFill>
                <a:schemeClr val="accent6">
                  <a:lumMod val="20000"/>
                  <a:lumOff val="80000"/>
                </a:schemeClr>
              </a:solidFill>
            </p:spPr>
            <p:txBody>
              <a:bodyPr wrap="none" rtlCol="0">
                <a:spAutoFit/>
              </a:bodyPr>
              <a:lstStyle/>
              <a:p>
                <a:r>
                  <a:rPr lang="en-VN" sz="2000" dirty="0">
                    <a:latin typeface="Arial" panose="020B0604020202020204" pitchFamily="34" charset="0"/>
                    <a:cs typeface="Arial" panose="020B0604020202020204" pitchFamily="34" charset="0"/>
                  </a:rPr>
                  <a:t>Nhận xét: Hàm số y = ax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(a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0) xác định với mọi giá trị x thuộc R.</a:t>
                </a:r>
              </a:p>
            </p:txBody>
          </p:sp>
        </mc:Choice>
        <mc:Fallback xmlns="">
          <p:sp>
            <p:nvSpPr>
              <p:cNvPr id="11" name="TextBox 10">
                <a:extLst>
                  <a:ext uri="{FF2B5EF4-FFF2-40B4-BE49-F238E27FC236}">
                    <a16:creationId xmlns:a16="http://schemas.microsoft.com/office/drawing/2014/main" id="{1073EF55-B77E-6A54-231A-0314E1D298A0}"/>
                  </a:ext>
                </a:extLst>
              </p:cNvPr>
              <p:cNvSpPr txBox="1">
                <a:spLocks noRot="1" noChangeAspect="1" noMove="1" noResize="1" noEditPoints="1" noAdjustHandles="1" noChangeArrowheads="1" noChangeShapeType="1" noTextEdit="1"/>
              </p:cNvSpPr>
              <p:nvPr/>
            </p:nvSpPr>
            <p:spPr>
              <a:xfrm>
                <a:off x="824205" y="4402352"/>
                <a:ext cx="7803739" cy="400110"/>
              </a:xfrm>
              <a:prstGeom prst="rect">
                <a:avLst/>
              </a:prstGeom>
              <a:blipFill>
                <a:blip r:embed="rId2"/>
                <a:stretch>
                  <a:fillRect l="-649" t="-6061" b="-24242"/>
                </a:stretch>
              </a:blipFill>
            </p:spPr>
            <p:txBody>
              <a:bodyPr/>
              <a:lstStyle/>
              <a:p>
                <a:r>
                  <a:rPr lang="en-VN">
                    <a:noFill/>
                  </a:rPr>
                  <a:t> </a:t>
                </a:r>
              </a:p>
            </p:txBody>
          </p:sp>
        </mc:Fallback>
      </mc:AlternateContent>
      <p:sp>
        <p:nvSpPr>
          <p:cNvPr id="3" name="Freeform 2">
            <a:extLst>
              <a:ext uri="{FF2B5EF4-FFF2-40B4-BE49-F238E27FC236}">
                <a16:creationId xmlns:a16="http://schemas.microsoft.com/office/drawing/2014/main" id="{569169B3-C7D4-DB44-3B0D-71444CA619AC}"/>
              </a:ext>
            </a:extLst>
          </p:cNvPr>
          <p:cNvSpPr/>
          <p:nvPr/>
        </p:nvSpPr>
        <p:spPr>
          <a:xfrm>
            <a:off x="7766829" y="2233982"/>
            <a:ext cx="861115" cy="962629"/>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10">
            <a:extLst>
              <a:ext uri="{FF2B5EF4-FFF2-40B4-BE49-F238E27FC236}">
                <a16:creationId xmlns:a16="http://schemas.microsoft.com/office/drawing/2014/main" id="{EA1BFBE4-118B-CEB3-5E22-EBF99F2504EE}"/>
              </a:ext>
            </a:extLst>
          </p:cNvPr>
          <p:cNvSpPr/>
          <p:nvPr/>
        </p:nvSpPr>
        <p:spPr>
          <a:xfrm>
            <a:off x="323478" y="4402352"/>
            <a:ext cx="385155" cy="400110"/>
          </a:xfrm>
          <a:custGeom>
            <a:avLst/>
            <a:gdLst/>
            <a:ahLst/>
            <a:cxnLst/>
            <a:rect l="l" t="t" r="r" b="b"/>
            <a:pathLst>
              <a:path w="1269194" h="1342417">
                <a:moveTo>
                  <a:pt x="0" y="0"/>
                </a:moveTo>
                <a:lnTo>
                  <a:pt x="1269194" y="0"/>
                </a:lnTo>
                <a:lnTo>
                  <a:pt x="1269194" y="1342417"/>
                </a:lnTo>
                <a:lnTo>
                  <a:pt x="0" y="13424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48563906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dissolv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38187E1-03F5-8D04-65B3-C3054E20B718}"/>
              </a:ext>
            </a:extLst>
          </p:cNvPr>
          <p:cNvSpPr/>
          <p:nvPr/>
        </p:nvSpPr>
        <p:spPr>
          <a:xfrm>
            <a:off x="516057" y="282364"/>
            <a:ext cx="2149652"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04B72A-051D-C56C-05CB-AC22206ACDFD}"/>
                  </a:ext>
                </a:extLst>
              </p:cNvPr>
              <p:cNvSpPr txBox="1"/>
              <p:nvPr/>
            </p:nvSpPr>
            <p:spPr>
              <a:xfrm>
                <a:off x="516057" y="1034491"/>
                <a:ext cx="8054506" cy="3101618"/>
              </a:xfrm>
              <a:prstGeom prst="rect">
                <a:avLst/>
              </a:prstGeom>
              <a:noFill/>
            </p:spPr>
            <p:txBody>
              <a:bodyPr wrap="square" rtlCol="0">
                <a:spAutoFit/>
              </a:bodyPr>
              <a:lstStyle/>
              <a:p>
                <a:pPr algn="just">
                  <a:lnSpc>
                    <a:spcPct val="150000"/>
                  </a:lnSpc>
                </a:pPr>
                <a:r>
                  <a:rPr lang="en-VN" sz="2000" dirty="0"/>
                  <a:t>Hàm số nào sau đây có dạng y = ax</a:t>
                </a:r>
                <a:r>
                  <a:rPr lang="en-VN" sz="2000" baseline="30000" dirty="0"/>
                  <a:t>2</a:t>
                </a:r>
                <a:r>
                  <a:rPr lang="en-VN" sz="2000" dirty="0"/>
                  <a:t> (a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t> 0)? Đối với những hàm số đó, xác định hệ số a của x</a:t>
                </a:r>
                <a:r>
                  <a:rPr lang="en-VN" sz="2000" baseline="30000" dirty="0"/>
                  <a:t>2</a:t>
                </a:r>
                <a:r>
                  <a:rPr lang="en-VN" sz="2000" dirty="0"/>
                  <a:t>.</a:t>
                </a:r>
              </a:p>
              <a:p>
                <a:pPr algn="just">
                  <a:lnSpc>
                    <a:spcPct val="150000"/>
                  </a:lnSpc>
                </a:pPr>
                <a:r>
                  <a:rPr lang="en-VN" sz="2000" dirty="0"/>
                  <a:t>a) </a:t>
                </a:r>
                <a:r>
                  <a:rPr lang="en-US" sz="2000" dirty="0"/>
                  <a:t>y</a:t>
                </a:r>
                <a:r>
                  <a:rPr lang="en-VN" sz="2000" dirty="0"/>
                  <a:t> = -x</a:t>
                </a:r>
                <a:r>
                  <a:rPr lang="en-VN" sz="2000" baseline="30000" dirty="0"/>
                  <a:t>2</a:t>
                </a:r>
                <a:r>
                  <a:rPr lang="en-VN" sz="2000" dirty="0"/>
                  <a:t> .</a:t>
                </a:r>
              </a:p>
              <a:p>
                <a:pPr algn="just">
                  <a:lnSpc>
                    <a:spcPct val="150000"/>
                  </a:lnSpc>
                </a:pPr>
                <a:r>
                  <a:rPr lang="en-VN" sz="2000" dirty="0"/>
                  <a:t>b) y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sSup>
                          <m:sSupPr>
                            <m:ctrlPr>
                              <a:rPr lang="en-US" sz="2400" b="0" i="1" smtClean="0">
                                <a:latin typeface="Cambria Math" panose="02040503050406030204" pitchFamily="18" charset="0"/>
                                <a:cs typeface="Arial" panose="020B0604020202020204" pitchFamily="34" charset="0"/>
                              </a:rPr>
                            </m:ctrlPr>
                          </m:sSupPr>
                          <m:e>
                            <m:r>
                              <m:rPr>
                                <m:sty m:val="p"/>
                              </m:rPr>
                              <a:rPr lang="en-US" sz="2400" b="0" i="0" smtClean="0">
                                <a:latin typeface="Cambria Math" panose="02040503050406030204" pitchFamily="18" charset="0"/>
                                <a:cs typeface="Arial" panose="020B0604020202020204" pitchFamily="34" charset="0"/>
                              </a:rPr>
                              <m:t>x</m:t>
                            </m:r>
                          </m:e>
                          <m:sup>
                            <m:r>
                              <a:rPr lang="en-US" sz="2400" b="0" i="0" smtClean="0">
                                <a:latin typeface="Cambria Math" panose="02040503050406030204" pitchFamily="18" charset="0"/>
                                <a:cs typeface="Arial" panose="020B0604020202020204" pitchFamily="34" charset="0"/>
                              </a:rPr>
                              <m:t>2</m:t>
                            </m:r>
                          </m:sup>
                        </m:sSup>
                      </m:num>
                      <m:den>
                        <m:r>
                          <a:rPr lang="en-US" sz="2400" b="0" i="0" smtClean="0">
                            <a:latin typeface="Cambria Math" panose="02040503050406030204" pitchFamily="18" charset="0"/>
                            <a:cs typeface="Arial" panose="020B0604020202020204" pitchFamily="34" charset="0"/>
                          </a:rPr>
                          <m:t>2</m:t>
                        </m:r>
                      </m:den>
                    </m:f>
                  </m:oMath>
                </a14:m>
                <a:r>
                  <a:rPr lang="en-VN" sz="2000" dirty="0"/>
                  <a:t> .</a:t>
                </a:r>
              </a:p>
              <a:p>
                <a:pPr algn="just">
                  <a:lnSpc>
                    <a:spcPct val="150000"/>
                  </a:lnSpc>
                </a:pPr>
                <a:r>
                  <a:rPr lang="en-VN" sz="2000" dirty="0"/>
                  <a:t>c) y = </a:t>
                </a:r>
                <a14:m>
                  <m:oMath xmlns:m="http://schemas.openxmlformats.org/officeDocument/2006/math">
                    <m:f>
                      <m:fPr>
                        <m:ctrlPr>
                          <a:rPr lang="en-VN"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m:t>
                        </m:r>
                      </m:num>
                      <m:den>
                        <m:sSup>
                          <m:sSupPr>
                            <m:ctrlPr>
                              <a:rPr lang="en-VN" sz="2400" i="1" smtClean="0">
                                <a:latin typeface="Cambria Math" panose="02040503050406030204" pitchFamily="18" charset="0"/>
                                <a:cs typeface="Arial" panose="020B0604020202020204" pitchFamily="34" charset="0"/>
                              </a:rPr>
                            </m:ctrlPr>
                          </m:sSupPr>
                          <m:e>
                            <m:r>
                              <a:rPr lang="en-US" sz="2400" b="0" i="0" smtClean="0">
                                <a:latin typeface="Cambria Math" panose="02040503050406030204" pitchFamily="18" charset="0"/>
                                <a:cs typeface="Arial" panose="020B0604020202020204" pitchFamily="34" charset="0"/>
                              </a:rPr>
                              <m:t>4</m:t>
                            </m:r>
                            <m:r>
                              <m:rPr>
                                <m:sty m:val="p"/>
                              </m:rPr>
                              <a:rPr lang="en-US" sz="2400" b="0" i="0" smtClean="0">
                                <a:latin typeface="Cambria Math" panose="02040503050406030204" pitchFamily="18" charset="0"/>
                                <a:cs typeface="Arial" panose="020B0604020202020204" pitchFamily="34" charset="0"/>
                              </a:rPr>
                              <m:t>x</m:t>
                            </m:r>
                          </m:e>
                          <m:sup>
                            <m:r>
                              <a:rPr lang="en-US" sz="2400" b="0" i="0" smtClean="0">
                                <a:latin typeface="Cambria Math" panose="02040503050406030204" pitchFamily="18" charset="0"/>
                                <a:cs typeface="Arial" panose="020B0604020202020204" pitchFamily="34" charset="0"/>
                              </a:rPr>
                              <m:t>2</m:t>
                            </m:r>
                          </m:sup>
                        </m:sSup>
                      </m:den>
                    </m:f>
                  </m:oMath>
                </a14:m>
                <a:r>
                  <a:rPr lang="en-VN" sz="2000" dirty="0"/>
                  <a:t> .</a:t>
                </a:r>
              </a:p>
            </p:txBody>
          </p:sp>
        </mc:Choice>
        <mc:Fallback xmlns="">
          <p:sp>
            <p:nvSpPr>
              <p:cNvPr id="5" name="TextBox 4">
                <a:extLst>
                  <a:ext uri="{FF2B5EF4-FFF2-40B4-BE49-F238E27FC236}">
                    <a16:creationId xmlns:a16="http://schemas.microsoft.com/office/drawing/2014/main" id="{D504B72A-051D-C56C-05CB-AC22206ACDFD}"/>
                  </a:ext>
                </a:extLst>
              </p:cNvPr>
              <p:cNvSpPr txBox="1">
                <a:spLocks noRot="1" noChangeAspect="1" noMove="1" noResize="1" noEditPoints="1" noAdjustHandles="1" noChangeArrowheads="1" noChangeShapeType="1" noTextEdit="1"/>
              </p:cNvSpPr>
              <p:nvPr/>
            </p:nvSpPr>
            <p:spPr>
              <a:xfrm>
                <a:off x="516057" y="1034491"/>
                <a:ext cx="8054506" cy="3101618"/>
              </a:xfrm>
              <a:prstGeom prst="rect">
                <a:avLst/>
              </a:prstGeom>
              <a:blipFill>
                <a:blip r:embed="rId2"/>
                <a:stretch>
                  <a:fillRect l="-787" r="-787"/>
                </a:stretch>
              </a:blipFill>
            </p:spPr>
            <p:txBody>
              <a:bodyPr/>
              <a:lstStyle/>
              <a:p>
                <a:r>
                  <a:rPr lang="en-VN">
                    <a:noFill/>
                  </a:rPr>
                  <a:t> </a:t>
                </a:r>
              </a:p>
            </p:txBody>
          </p:sp>
        </mc:Fallback>
      </mc:AlternateContent>
      <p:pic>
        <p:nvPicPr>
          <p:cNvPr id="3" name="Picture 5">
            <a:extLst>
              <a:ext uri="{FF2B5EF4-FFF2-40B4-BE49-F238E27FC236}">
                <a16:creationId xmlns:a16="http://schemas.microsoft.com/office/drawing/2014/main" id="{4915BA57-A1FB-6547-FC10-D3656540DE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43283" y="3200142"/>
            <a:ext cx="1201447" cy="1844833"/>
          </a:xfrm>
          <a:prstGeom prst="rect">
            <a:avLst/>
          </a:prstGeom>
        </p:spPr>
      </p:pic>
    </p:spTree>
    <p:extLst>
      <p:ext uri="{BB962C8B-B14F-4D97-AF65-F5344CB8AC3E}">
        <p14:creationId xmlns:p14="http://schemas.microsoft.com/office/powerpoint/2010/main" val="14157106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dissolv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6EDD4-8A68-861E-602B-04F218BDD3B5}"/>
              </a:ext>
            </a:extLst>
          </p:cNvPr>
          <p:cNvSpPr txBox="1"/>
          <p:nvPr/>
        </p:nvSpPr>
        <p:spPr>
          <a:xfrm>
            <a:off x="4024414" y="311514"/>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3A36CD-521E-7362-EB66-A76214BF0B16}"/>
                  </a:ext>
                </a:extLst>
              </p:cNvPr>
              <p:cNvSpPr txBox="1"/>
              <p:nvPr/>
            </p:nvSpPr>
            <p:spPr>
              <a:xfrm>
                <a:off x="972518" y="877432"/>
                <a:ext cx="7198963" cy="1815112"/>
              </a:xfrm>
              <a:prstGeom prst="rect">
                <a:avLst/>
              </a:prstGeom>
              <a:noFill/>
            </p:spPr>
            <p:txBody>
              <a:bodyPr wrap="square">
                <a:spAutoFit/>
              </a:bodyPr>
              <a:lstStyle/>
              <a:p>
                <a:pPr algn="just">
                  <a:lnSpc>
                    <a:spcPct val="200000"/>
                  </a:lnSpc>
                  <a:spcAft>
                    <a:spcPts val="800"/>
                  </a:spcAft>
                </a:pP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có</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dạng</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2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a</m:t>
                        </m:r>
                        <m:r>
                          <a:rPr lang="da-DK" sz="2000" i="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là</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với</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hệ</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a</m:t>
                    </m:r>
                    <m:r>
                      <a:rPr lang="da-DK" sz="2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da-DK" sz="2000" dirty="0">
                    <a:effectLst/>
                    <a:latin typeface="Arial" panose="020B0604020202020204" pitchFamily="34" charset="0"/>
                    <a:ea typeface="Calibri" panose="020F0502020204030204" pitchFamily="34"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14:m>
                  <m:oMath xmlns:m="http://schemas.openxmlformats.org/officeDocument/2006/math">
                    <m:r>
                      <m:rPr>
                        <m:sty m:val="p"/>
                      </m:rPr>
                      <a:rPr lang="da-DK" sz="2400" i="0">
                        <a:effectLst/>
                        <a:latin typeface="Cambria Math" panose="02040503050406030204" pitchFamily="18" charset="0"/>
                        <a:ea typeface="Calibri" panose="020F0502020204030204" pitchFamily="34" charset="0"/>
                        <a:cs typeface="Times New Roman" panose="02020603050405020304" pitchFamily="18" charset="0"/>
                      </a:rPr>
                      <m:t>y</m:t>
                    </m:r>
                    <m:r>
                      <a:rPr lang="da-DK" sz="24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4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400" i="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da-DK" sz="2400" i="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với</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hệ</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400" i="0">
                        <a:effectLst/>
                        <a:latin typeface="Cambria Math" panose="02040503050406030204" pitchFamily="18" charset="0"/>
                        <a:ea typeface="Calibri" panose="020F0502020204030204" pitchFamily="34" charset="0"/>
                        <a:cs typeface="Times New Roman" panose="02020603050405020304" pitchFamily="18" charset="0"/>
                      </a:rPr>
                      <m:t>a</m:t>
                    </m:r>
                    <m:r>
                      <a:rPr lang="da-DK" sz="24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400" i="0">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2400" i="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da-DK" sz="2000" dirty="0">
                    <a:effectLst/>
                    <a:latin typeface="Arial" panose="020B0604020202020204" pitchFamily="34" charset="0"/>
                    <a:ea typeface="Calibri" panose="020F0502020204030204" pitchFamily="34"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A13A36CD-521E-7362-EB66-A76214BF0B16}"/>
                  </a:ext>
                </a:extLst>
              </p:cNvPr>
              <p:cNvSpPr txBox="1">
                <a:spLocks noRot="1" noChangeAspect="1" noMove="1" noResize="1" noEditPoints="1" noAdjustHandles="1" noChangeArrowheads="1" noChangeShapeType="1" noTextEdit="1"/>
              </p:cNvSpPr>
              <p:nvPr/>
            </p:nvSpPr>
            <p:spPr>
              <a:xfrm>
                <a:off x="972518" y="877432"/>
                <a:ext cx="7198963" cy="1815112"/>
              </a:xfrm>
              <a:prstGeom prst="rect">
                <a:avLst/>
              </a:prstGeom>
              <a:blipFill>
                <a:blip r:embed="rId2"/>
                <a:stretch>
                  <a:fillRect l="-880"/>
                </a:stretch>
              </a:blipFill>
            </p:spPr>
            <p:txBody>
              <a:bodyPr/>
              <a:lstStyle/>
              <a:p>
                <a:r>
                  <a:rPr lang="en-VN">
                    <a:noFill/>
                  </a:rPr>
                  <a:t> </a:t>
                </a:r>
              </a:p>
            </p:txBody>
          </p:sp>
        </mc:Fallback>
      </mc:AlternateContent>
      <p:sp>
        <p:nvSpPr>
          <p:cNvPr id="3" name="Freeform 13">
            <a:extLst>
              <a:ext uri="{FF2B5EF4-FFF2-40B4-BE49-F238E27FC236}">
                <a16:creationId xmlns:a16="http://schemas.microsoft.com/office/drawing/2014/main" id="{B94505DE-A299-82E0-D0F6-BA1365AEEAEB}"/>
              </a:ext>
            </a:extLst>
          </p:cNvPr>
          <p:cNvSpPr/>
          <p:nvPr/>
        </p:nvSpPr>
        <p:spPr>
          <a:xfrm>
            <a:off x="5245937" y="2356146"/>
            <a:ext cx="2426970" cy="2667000"/>
          </a:xfrm>
          <a:custGeom>
            <a:avLst/>
            <a:gdLst/>
            <a:ahLst/>
            <a:cxnLst/>
            <a:rect l="l" t="t" r="r" b="b"/>
            <a:pathLst>
              <a:path w="2426970" h="2667000">
                <a:moveTo>
                  <a:pt x="0" y="0"/>
                </a:moveTo>
                <a:lnTo>
                  <a:pt x="2426970" y="0"/>
                </a:lnTo>
                <a:lnTo>
                  <a:pt x="2426970" y="2667000"/>
                </a:lnTo>
                <a:lnTo>
                  <a:pt x="0" y="2667000"/>
                </a:lnTo>
                <a:lnTo>
                  <a:pt x="0" y="0"/>
                </a:lnTo>
                <a:close/>
              </a:path>
            </a:pathLst>
          </a:custGeom>
          <a:blipFill>
            <a:blip r:embed="rId3"/>
            <a:stretch>
              <a:fillRect/>
            </a:stretch>
          </a:blipFill>
        </p:spPr>
      </p:sp>
    </p:spTree>
    <p:extLst>
      <p:ext uri="{BB962C8B-B14F-4D97-AF65-F5344CB8AC3E}">
        <p14:creationId xmlns:p14="http://schemas.microsoft.com/office/powerpoint/2010/main" val="22857836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FCE2E60-5767-F324-16CD-30258D568BF6}"/>
              </a:ext>
            </a:extLst>
          </p:cNvPr>
          <p:cNvSpPr/>
          <p:nvPr/>
        </p:nvSpPr>
        <p:spPr>
          <a:xfrm>
            <a:off x="516057" y="282364"/>
            <a:ext cx="2149652"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Luyện tập 2</a:t>
            </a:r>
          </a:p>
        </p:txBody>
      </p:sp>
      <p:sp>
        <p:nvSpPr>
          <p:cNvPr id="7" name="TextBox 6">
            <a:extLst>
              <a:ext uri="{FF2B5EF4-FFF2-40B4-BE49-F238E27FC236}">
                <a16:creationId xmlns:a16="http://schemas.microsoft.com/office/drawing/2014/main" id="{83199B54-9D08-2BAF-CD41-08156E8F9FD8}"/>
              </a:ext>
            </a:extLst>
          </p:cNvPr>
          <p:cNvSpPr txBox="1"/>
          <p:nvPr/>
        </p:nvSpPr>
        <p:spPr>
          <a:xfrm>
            <a:off x="516057" y="1034470"/>
            <a:ext cx="1297245" cy="3074560"/>
          </a:xfrm>
          <a:prstGeom prst="rect">
            <a:avLst/>
          </a:prstGeom>
          <a:noFill/>
        </p:spPr>
        <p:txBody>
          <a:bodyPr wrap="square" rtlCol="0">
            <a:spAutoFit/>
          </a:bodyPr>
          <a:lstStyle/>
          <a:p>
            <a:pPr algn="just">
              <a:lnSpc>
                <a:spcPct val="200000"/>
              </a:lnSpc>
            </a:pPr>
            <a:r>
              <a:rPr lang="en-US" sz="2000" dirty="0"/>
              <a:t>a) x = -3;</a:t>
            </a:r>
          </a:p>
          <a:p>
            <a:pPr algn="just">
              <a:lnSpc>
                <a:spcPct val="200000"/>
              </a:lnSpc>
            </a:pPr>
            <a:endParaRPr lang="en-VN" sz="2000" dirty="0"/>
          </a:p>
          <a:p>
            <a:pPr algn="just">
              <a:lnSpc>
                <a:spcPct val="200000"/>
              </a:lnSpc>
            </a:pPr>
            <a:r>
              <a:rPr lang="en-VN" sz="2000" dirty="0"/>
              <a:t>b) </a:t>
            </a:r>
            <a:r>
              <a:rPr lang="en-US" sz="2000" dirty="0"/>
              <a:t>x</a:t>
            </a:r>
            <a:r>
              <a:rPr lang="en-VN" sz="2000" dirty="0"/>
              <a:t> = 0;</a:t>
            </a:r>
          </a:p>
          <a:p>
            <a:pPr algn="just">
              <a:lnSpc>
                <a:spcPct val="200000"/>
              </a:lnSpc>
            </a:pPr>
            <a:endParaRPr lang="en-VN" sz="2000" dirty="0"/>
          </a:p>
          <a:p>
            <a:pPr algn="just">
              <a:lnSpc>
                <a:spcPct val="200000"/>
              </a:lnSpc>
            </a:pPr>
            <a:r>
              <a:rPr lang="en-VN" sz="2000" dirty="0"/>
              <a:t>c) </a:t>
            </a:r>
            <a:r>
              <a:rPr lang="en-US" sz="2000" dirty="0"/>
              <a:t>x</a:t>
            </a:r>
            <a:r>
              <a:rPr lang="en-VN" sz="2000" dirty="0"/>
              <a:t> = 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D11009-6562-4401-5270-42695B3BB6F2}"/>
                  </a:ext>
                </a:extLst>
              </p:cNvPr>
              <p:cNvSpPr txBox="1"/>
              <p:nvPr/>
            </p:nvSpPr>
            <p:spPr>
              <a:xfrm>
                <a:off x="2778810" y="368221"/>
                <a:ext cx="5047835" cy="616515"/>
              </a:xfrm>
              <a:prstGeom prst="rect">
                <a:avLst/>
              </a:prstGeom>
              <a:noFill/>
            </p:spPr>
            <p:txBody>
              <a:bodyPr wrap="square" rtlCol="0">
                <a:spAutoFit/>
              </a:bodyPr>
              <a:lstStyle/>
              <a:p>
                <a:pPr algn="just"/>
                <a:r>
                  <a:rPr lang="en-US" sz="2000" dirty="0"/>
                  <a:t>Cho </a:t>
                </a:r>
                <a:r>
                  <a:rPr lang="en-US" sz="2000" dirty="0" err="1"/>
                  <a:t>hàm</a:t>
                </a:r>
                <a:r>
                  <a:rPr lang="en-US" sz="2000" dirty="0"/>
                  <a:t> </a:t>
                </a:r>
                <a:r>
                  <a:rPr lang="en-US" sz="2000" dirty="0" err="1"/>
                  <a:t>số</a:t>
                </a:r>
                <a:r>
                  <a:rPr lang="en-VN" sz="2000" dirty="0"/>
                  <a:t> y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2</m:t>
                        </m:r>
                      </m:num>
                      <m:den>
                        <m:r>
                          <a:rPr lang="en-US" sz="2400" b="0" i="0" smtClean="0">
                            <a:latin typeface="Cambria Math" panose="02040503050406030204" pitchFamily="18" charset="0"/>
                            <a:cs typeface="Arial" panose="020B0604020202020204" pitchFamily="34" charset="0"/>
                          </a:rPr>
                          <m:t>3</m:t>
                        </m:r>
                      </m:den>
                    </m:f>
                  </m:oMath>
                </a14:m>
                <a:r>
                  <a:rPr lang="en-VN" sz="2000" dirty="0"/>
                  <a:t> x</a:t>
                </a:r>
                <a:r>
                  <a:rPr lang="en-VN" sz="2000" baseline="30000" dirty="0"/>
                  <a:t>2</a:t>
                </a:r>
                <a:r>
                  <a:rPr lang="en-VN" sz="2000" dirty="0"/>
                  <a:t> . Tính giá trị của y khi:</a:t>
                </a:r>
              </a:p>
            </p:txBody>
          </p:sp>
        </mc:Choice>
        <mc:Fallback xmlns="">
          <p:sp>
            <p:nvSpPr>
              <p:cNvPr id="8" name="TextBox 7">
                <a:extLst>
                  <a:ext uri="{FF2B5EF4-FFF2-40B4-BE49-F238E27FC236}">
                    <a16:creationId xmlns:a16="http://schemas.microsoft.com/office/drawing/2014/main" id="{31D11009-6562-4401-5270-42695B3BB6F2}"/>
                  </a:ext>
                </a:extLst>
              </p:cNvPr>
              <p:cNvSpPr txBox="1">
                <a:spLocks noRot="1" noChangeAspect="1" noMove="1" noResize="1" noEditPoints="1" noAdjustHandles="1" noChangeArrowheads="1" noChangeShapeType="1" noTextEdit="1"/>
              </p:cNvSpPr>
              <p:nvPr/>
            </p:nvSpPr>
            <p:spPr>
              <a:xfrm>
                <a:off x="2778810" y="368221"/>
                <a:ext cx="5047835" cy="616515"/>
              </a:xfrm>
              <a:prstGeom prst="rect">
                <a:avLst/>
              </a:prstGeom>
              <a:blipFill>
                <a:blip r:embed="rId2"/>
                <a:stretch>
                  <a:fillRect l="-1253" r="-251" b="-400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42111A-4631-4751-8052-C48B6D5D68C9}"/>
                  </a:ext>
                </a:extLst>
              </p:cNvPr>
              <p:cNvSpPr txBox="1"/>
              <p:nvPr/>
            </p:nvSpPr>
            <p:spPr>
              <a:xfrm>
                <a:off x="1266986" y="1682469"/>
                <a:ext cx="6610027" cy="529184"/>
              </a:xfrm>
              <a:prstGeom prst="rect">
                <a:avLst/>
              </a:prstGeom>
              <a:solidFill>
                <a:srgbClr val="FAFFC7"/>
              </a:solidFill>
            </p:spPr>
            <p:txBody>
              <a:bodyPr wrap="square">
                <a:spAutoFit/>
              </a:bodyPr>
              <a:lstStyle/>
              <a:p>
                <a:pPr algn="ctr">
                  <a:spcAft>
                    <a:spcPts val="800"/>
                  </a:spcAft>
                </a:pPr>
                <a:r>
                  <a:rPr lang="da-DK" sz="2000" dirty="0" err="1">
                    <a:effectLst/>
                    <a:latin typeface="Arial" panose="020B0604020202020204" pitchFamily="34" charset="0"/>
                    <a:ea typeface="Calibri" panose="020F0502020204030204" pitchFamily="34" charset="0"/>
                    <a:cs typeface="Arial" panose="020B0604020202020204" pitchFamily="34" charset="0"/>
                  </a:rPr>
                  <a:t>Thay</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vào</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Calibri" panose="020F0502020204030204" pitchFamily="34" charset="0"/>
                    <a:cs typeface="Arial" panose="020B0604020202020204" pitchFamily="34" charset="0"/>
                  </a:rPr>
                  <a:t> ta </a:t>
                </a:r>
                <a:r>
                  <a:rPr lang="da-DK" sz="2000" dirty="0" err="1">
                    <a:effectLst/>
                    <a:latin typeface="Arial" panose="020B0604020202020204" pitchFamily="34" charset="0"/>
                    <a:ea typeface="Calibri" panose="020F0502020204030204" pitchFamily="34" charset="0"/>
                    <a:cs typeface="Arial" panose="020B0604020202020204" pitchFamily="34" charset="0"/>
                  </a:rPr>
                  <a:t>có</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2000" i="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e>
                        </m:d>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2000" i="0">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2142111A-4631-4751-8052-C48B6D5D68C9}"/>
                  </a:ext>
                </a:extLst>
              </p:cNvPr>
              <p:cNvSpPr txBox="1">
                <a:spLocks noRot="1" noChangeAspect="1" noMove="1" noResize="1" noEditPoints="1" noAdjustHandles="1" noChangeArrowheads="1" noChangeShapeType="1" noTextEdit="1"/>
              </p:cNvSpPr>
              <p:nvPr/>
            </p:nvSpPr>
            <p:spPr>
              <a:xfrm>
                <a:off x="1266986" y="1682469"/>
                <a:ext cx="6610027" cy="529184"/>
              </a:xfrm>
              <a:prstGeom prst="rect">
                <a:avLst/>
              </a:prstGeom>
              <a:blipFill>
                <a:blip r:embed="rId3"/>
                <a:stretch>
                  <a:fillRect b="-697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CEEADD-D47F-6A20-A127-3ECF22E4ABBB}"/>
                  </a:ext>
                </a:extLst>
              </p:cNvPr>
              <p:cNvSpPr txBox="1"/>
              <p:nvPr/>
            </p:nvSpPr>
            <p:spPr>
              <a:xfrm>
                <a:off x="1507208" y="2889647"/>
                <a:ext cx="6129581" cy="529184"/>
              </a:xfrm>
              <a:prstGeom prst="rect">
                <a:avLst/>
              </a:prstGeom>
              <a:solidFill>
                <a:srgbClr val="FAFFC7"/>
              </a:solidFill>
            </p:spPr>
            <p:txBody>
              <a:bodyPr wrap="square">
                <a:spAutoFit/>
              </a:bodyPr>
              <a:lstStyle/>
              <a:p>
                <a:pPr algn="ctr">
                  <a:spcAft>
                    <a:spcPts val="800"/>
                  </a:spcAft>
                </a:pPr>
                <a:r>
                  <a:rPr lang="da-DK" sz="2000" dirty="0" err="1">
                    <a:effectLst/>
                    <a:latin typeface="Arial" panose="020B0604020202020204" pitchFamily="34" charset="0"/>
                    <a:ea typeface="Calibri" panose="020F0502020204030204" pitchFamily="34" charset="0"/>
                    <a:cs typeface="Arial" panose="020B0604020202020204" pitchFamily="34" charset="0"/>
                  </a:rPr>
                  <a:t>Thay</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r>
                      <a:rPr lang="da-DK" sz="2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vào</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Calibri" panose="020F0502020204030204" pitchFamily="34" charset="0"/>
                    <a:cs typeface="Arial" panose="020B0604020202020204" pitchFamily="34" charset="0"/>
                  </a:rPr>
                  <a:t> ta </a:t>
                </a:r>
                <a:r>
                  <a:rPr lang="da-DK" sz="2000" dirty="0" err="1">
                    <a:effectLst/>
                    <a:latin typeface="Arial" panose="020B0604020202020204" pitchFamily="34" charset="0"/>
                    <a:ea typeface="Calibri" panose="020F0502020204030204" pitchFamily="34" charset="0"/>
                    <a:cs typeface="Arial" panose="020B0604020202020204" pitchFamily="34" charset="0"/>
                  </a:rPr>
                  <a:t>có</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2000" i="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2000" i="0">
                            <a:effectLst/>
                            <a:latin typeface="Cambria Math" panose="02040503050406030204" pitchFamily="18" charset="0"/>
                            <a:ea typeface="Calibri" panose="020F0502020204030204" pitchFamily="34" charset="0"/>
                            <a:cs typeface="Times New Roman" panose="02020603050405020304" pitchFamily="18" charset="0"/>
                          </a:rPr>
                          <m:t>0</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2000" i="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ACCEEADD-D47F-6A20-A127-3ECF22E4ABBB}"/>
                  </a:ext>
                </a:extLst>
              </p:cNvPr>
              <p:cNvSpPr txBox="1">
                <a:spLocks noRot="1" noChangeAspect="1" noMove="1" noResize="1" noEditPoints="1" noAdjustHandles="1" noChangeArrowheads="1" noChangeShapeType="1" noTextEdit="1"/>
              </p:cNvSpPr>
              <p:nvPr/>
            </p:nvSpPr>
            <p:spPr>
              <a:xfrm>
                <a:off x="1507208" y="2889647"/>
                <a:ext cx="6129581" cy="529184"/>
              </a:xfrm>
              <a:prstGeom prst="rect">
                <a:avLst/>
              </a:prstGeom>
              <a:blipFill>
                <a:blip r:embed="rId4"/>
                <a:stretch>
                  <a:fillRect b="-697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817699-2D8E-FEA2-5A02-B94C129032B8}"/>
                  </a:ext>
                </a:extLst>
              </p:cNvPr>
              <p:cNvSpPr txBox="1"/>
              <p:nvPr/>
            </p:nvSpPr>
            <p:spPr>
              <a:xfrm>
                <a:off x="1590883" y="4109030"/>
                <a:ext cx="5959099" cy="529184"/>
              </a:xfrm>
              <a:prstGeom prst="rect">
                <a:avLst/>
              </a:prstGeom>
              <a:solidFill>
                <a:srgbClr val="FAFFC7"/>
              </a:solidFill>
            </p:spPr>
            <p:txBody>
              <a:bodyPr wrap="square">
                <a:spAutoFit/>
              </a:bodyPr>
              <a:lstStyle/>
              <a:p>
                <a:pPr algn="ctr">
                  <a:spcAft>
                    <a:spcPts val="800"/>
                  </a:spcAft>
                </a:pPr>
                <a:r>
                  <a:rPr lang="da-DK" sz="2000" dirty="0" err="1">
                    <a:effectLst/>
                    <a:latin typeface="Arial" panose="020B0604020202020204" pitchFamily="34" charset="0"/>
                    <a:ea typeface="Calibri" panose="020F0502020204030204" pitchFamily="34" charset="0"/>
                    <a:cs typeface="Arial" panose="020B0604020202020204" pitchFamily="34" charset="0"/>
                  </a:rPr>
                  <a:t>Thay</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oMath>
                </a14:m>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vào</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Calibri" panose="020F0502020204030204" pitchFamily="34" charset="0"/>
                    <a:cs typeface="Arial" panose="020B0604020202020204" pitchFamily="34" charset="0"/>
                  </a:rPr>
                  <a:t> ta </a:t>
                </a:r>
                <a:r>
                  <a:rPr lang="da-DK" sz="2000" dirty="0" err="1">
                    <a:effectLst/>
                    <a:latin typeface="Arial" panose="020B0604020202020204" pitchFamily="34" charset="0"/>
                    <a:ea typeface="Calibri" panose="020F0502020204030204" pitchFamily="34" charset="0"/>
                    <a:cs typeface="Arial" panose="020B0604020202020204" pitchFamily="34" charset="0"/>
                  </a:rPr>
                  <a:t>có</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num>
                      <m:den>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den>
                    </m:f>
                    <m:r>
                      <a:rPr lang="da-DK" sz="2000" i="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2000" i="0">
                            <a:effectLst/>
                            <a:latin typeface="Cambria Math" panose="02040503050406030204" pitchFamily="18" charset="0"/>
                            <a:ea typeface="Calibri" panose="020F0502020204030204" pitchFamily="34" charset="0"/>
                            <a:cs typeface="Times New Roman" panose="02020603050405020304" pitchFamily="18" charset="0"/>
                          </a:rPr>
                          <m:t>3</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2000" i="0">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BF817699-2D8E-FEA2-5A02-B94C129032B8}"/>
                  </a:ext>
                </a:extLst>
              </p:cNvPr>
              <p:cNvSpPr txBox="1">
                <a:spLocks noRot="1" noChangeAspect="1" noMove="1" noResize="1" noEditPoints="1" noAdjustHandles="1" noChangeArrowheads="1" noChangeShapeType="1" noTextEdit="1"/>
              </p:cNvSpPr>
              <p:nvPr/>
            </p:nvSpPr>
            <p:spPr>
              <a:xfrm>
                <a:off x="1590883" y="4109030"/>
                <a:ext cx="5959099" cy="529184"/>
              </a:xfrm>
              <a:prstGeom prst="rect">
                <a:avLst/>
              </a:prstGeom>
              <a:blipFill>
                <a:blip r:embed="rId5"/>
                <a:stretch>
                  <a:fillRect l="-638" b="-6977"/>
                </a:stretch>
              </a:blipFill>
            </p:spPr>
            <p:txBody>
              <a:bodyPr/>
              <a:lstStyle/>
              <a:p>
                <a:r>
                  <a:rPr lang="en-VN">
                    <a:noFill/>
                  </a:rPr>
                  <a:t> </a:t>
                </a:r>
              </a:p>
            </p:txBody>
          </p:sp>
        </mc:Fallback>
      </mc:AlternateContent>
      <p:pic>
        <p:nvPicPr>
          <p:cNvPr id="2" name="Picture 10">
            <a:extLst>
              <a:ext uri="{FF2B5EF4-FFF2-40B4-BE49-F238E27FC236}">
                <a16:creationId xmlns:a16="http://schemas.microsoft.com/office/drawing/2014/main" id="{F2A4BEEB-9E37-C8E1-B310-64EE6394DC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7013" y="422353"/>
            <a:ext cx="924560" cy="624078"/>
          </a:xfrm>
          <a:prstGeom prst="rect">
            <a:avLst/>
          </a:prstGeom>
        </p:spPr>
      </p:pic>
      <p:pic>
        <p:nvPicPr>
          <p:cNvPr id="4" name="Picture 10">
            <a:extLst>
              <a:ext uri="{FF2B5EF4-FFF2-40B4-BE49-F238E27FC236}">
                <a16:creationId xmlns:a16="http://schemas.microsoft.com/office/drawing/2014/main" id="{65F36DC9-6E14-F285-DA51-708D2D350C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4308" y="4237058"/>
            <a:ext cx="924560" cy="624078"/>
          </a:xfrm>
          <a:prstGeom prst="rect">
            <a:avLst/>
          </a:prstGeom>
        </p:spPr>
      </p:pic>
    </p:spTree>
    <p:extLst>
      <p:ext uri="{BB962C8B-B14F-4D97-AF65-F5344CB8AC3E}">
        <p14:creationId xmlns:p14="http://schemas.microsoft.com/office/powerpoint/2010/main" val="8501740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8"/>
        <p:cNvGrpSpPr/>
        <p:nvPr/>
      </p:nvGrpSpPr>
      <p:grpSpPr>
        <a:xfrm>
          <a:off x="0" y="0"/>
          <a:ext cx="0" cy="0"/>
          <a:chOff x="0" y="0"/>
          <a:chExt cx="0" cy="0"/>
        </a:xfrm>
      </p:grpSpPr>
      <p:sp>
        <p:nvSpPr>
          <p:cNvPr id="4559" name="Google Shape;4559;p46"/>
          <p:cNvSpPr/>
          <p:nvPr/>
        </p:nvSpPr>
        <p:spPr>
          <a:xfrm>
            <a:off x="4775816" y="1172591"/>
            <a:ext cx="2955899" cy="1197794"/>
          </a:xfrm>
          <a:custGeom>
            <a:avLst/>
            <a:gdLst/>
            <a:ahLst/>
            <a:cxnLst/>
            <a:rect l="l" t="t" r="r" b="b"/>
            <a:pathLst>
              <a:path w="260986" h="134271" extrusionOk="0">
                <a:moveTo>
                  <a:pt x="213466" y="117997"/>
                </a:moveTo>
                <a:cubicBezTo>
                  <a:pt x="195312" y="124493"/>
                  <a:pt x="168993" y="130545"/>
                  <a:pt x="144176" y="132709"/>
                </a:cubicBezTo>
                <a:cubicBezTo>
                  <a:pt x="119359" y="134873"/>
                  <a:pt x="85358" y="135209"/>
                  <a:pt x="64565" y="130981"/>
                </a:cubicBezTo>
                <a:cubicBezTo>
                  <a:pt x="43772" y="126753"/>
                  <a:pt x="30142" y="117481"/>
                  <a:pt x="19418" y="107343"/>
                </a:cubicBezTo>
                <a:cubicBezTo>
                  <a:pt x="8694" y="97205"/>
                  <a:pt x="1373" y="82899"/>
                  <a:pt x="223" y="70153"/>
                </a:cubicBezTo>
                <a:cubicBezTo>
                  <a:pt x="-927" y="57407"/>
                  <a:pt x="2256" y="41383"/>
                  <a:pt x="12520" y="30865"/>
                </a:cubicBezTo>
                <a:cubicBezTo>
                  <a:pt x="22784" y="20347"/>
                  <a:pt x="37631" y="12015"/>
                  <a:pt x="61808" y="7044"/>
                </a:cubicBezTo>
                <a:cubicBezTo>
                  <a:pt x="85985" y="2073"/>
                  <a:pt x="129457" y="-1983"/>
                  <a:pt x="157582" y="1037"/>
                </a:cubicBezTo>
                <a:cubicBezTo>
                  <a:pt x="185707" y="4057"/>
                  <a:pt x="213620" y="15061"/>
                  <a:pt x="230556" y="25166"/>
                </a:cubicBezTo>
                <a:cubicBezTo>
                  <a:pt x="247492" y="35271"/>
                  <a:pt x="255443" y="50239"/>
                  <a:pt x="259200" y="61667"/>
                </a:cubicBezTo>
                <a:cubicBezTo>
                  <a:pt x="262957" y="73095"/>
                  <a:pt x="260721" y="84348"/>
                  <a:pt x="253099" y="93736"/>
                </a:cubicBezTo>
                <a:cubicBezTo>
                  <a:pt x="245477" y="103124"/>
                  <a:pt x="231620" y="111502"/>
                  <a:pt x="213466" y="117997"/>
                </a:cubicBezTo>
                <a:close/>
              </a:path>
            </a:pathLst>
          </a:custGeom>
          <a:solidFill>
            <a:schemeClr val="accent1"/>
          </a:solidFill>
          <a:ln>
            <a:noFill/>
          </a:ln>
        </p:spPr>
      </p:sp>
      <p:sp>
        <p:nvSpPr>
          <p:cNvPr id="4560" name="Google Shape;4560;p4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mc:AlternateContent xmlns:mc="http://schemas.openxmlformats.org/markup-compatibility/2006" xmlns:a14="http://schemas.microsoft.com/office/drawing/2010/main">
        <mc:Choice Requires="a14">
          <p:sp>
            <p:nvSpPr>
              <p:cNvPr id="4561" name="Google Shape;4561;p46"/>
              <p:cNvSpPr txBox="1">
                <a:spLocks noGrp="1"/>
              </p:cNvSpPr>
              <p:nvPr>
                <p:ph type="title"/>
              </p:nvPr>
            </p:nvSpPr>
            <p:spPr>
              <a:xfrm>
                <a:off x="3573957" y="2379157"/>
                <a:ext cx="5024991" cy="172925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600" dirty="0">
                    <a:solidFill>
                      <a:schemeClr val="accent1">
                        <a:lumMod val="50000"/>
                      </a:schemeClr>
                    </a:solidFill>
                    <a:latin typeface="Arial" panose="020B0604020202020204" pitchFamily="34" charset="0"/>
                    <a:cs typeface="Arial" panose="020B0604020202020204" pitchFamily="34" charset="0"/>
                  </a:rPr>
                  <a:t>ĐỒ THỊ CỦA HÀM SỐ</a:t>
                </a:r>
                <a:br>
                  <a:rPr lang="en" sz="3600" dirty="0">
                    <a:solidFill>
                      <a:schemeClr val="accent1">
                        <a:lumMod val="50000"/>
                      </a:schemeClr>
                    </a:solidFill>
                    <a:latin typeface="Arial" panose="020B0604020202020204" pitchFamily="34" charset="0"/>
                    <a:cs typeface="Arial" panose="020B0604020202020204" pitchFamily="34" charset="0"/>
                  </a:rPr>
                </a:br>
                <a:r>
                  <a:rPr lang="en" sz="3600" dirty="0">
                    <a:solidFill>
                      <a:schemeClr val="accent1">
                        <a:lumMod val="50000"/>
                      </a:schemeClr>
                    </a:solidFill>
                    <a:latin typeface="Arial" panose="020B0604020202020204" pitchFamily="34" charset="0"/>
                    <a:cs typeface="Arial" panose="020B0604020202020204" pitchFamily="34" charset="0"/>
                  </a:rPr>
                  <a:t>y = ax</a:t>
                </a:r>
                <a:r>
                  <a:rPr lang="en" sz="3600" baseline="30000" dirty="0">
                    <a:solidFill>
                      <a:schemeClr val="accent1">
                        <a:lumMod val="50000"/>
                      </a:schemeClr>
                    </a:solidFill>
                    <a:latin typeface="Arial" panose="020B0604020202020204" pitchFamily="34" charset="0"/>
                    <a:cs typeface="Arial" panose="020B0604020202020204" pitchFamily="34" charset="0"/>
                  </a:rPr>
                  <a:t>2</a:t>
                </a:r>
                <a:r>
                  <a:rPr lang="en" sz="3600" dirty="0">
                    <a:solidFill>
                      <a:schemeClr val="accent1">
                        <a:lumMod val="50000"/>
                      </a:schemeClr>
                    </a:solidFill>
                    <a:latin typeface="Arial" panose="020B0604020202020204" pitchFamily="34" charset="0"/>
                    <a:cs typeface="Arial" panose="020B0604020202020204" pitchFamily="34" charset="0"/>
                  </a:rPr>
                  <a:t> (a </a:t>
                </a:r>
                <a14:m>
                  <m:oMath xmlns:m="http://schemas.openxmlformats.org/officeDocument/2006/math">
                    <m:r>
                      <a:rPr lang="en" sz="3600" i="1" smtClean="0">
                        <a:solidFill>
                          <a:schemeClr val="accent1">
                            <a:lumMod val="50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 sz="3600" dirty="0">
                    <a:solidFill>
                      <a:schemeClr val="accent1">
                        <a:lumMod val="50000"/>
                      </a:schemeClr>
                    </a:solidFill>
                    <a:latin typeface="Arial" panose="020B0604020202020204" pitchFamily="34" charset="0"/>
                    <a:cs typeface="Arial" panose="020B0604020202020204" pitchFamily="34" charset="0"/>
                  </a:rPr>
                  <a:t> 0)</a:t>
                </a:r>
                <a:endParaRPr sz="3600" dirty="0">
                  <a:solidFill>
                    <a:schemeClr val="accent1">
                      <a:lumMod val="50000"/>
                    </a:schemeClr>
                  </a:solidFill>
                  <a:latin typeface="Arial" panose="020B0604020202020204" pitchFamily="34" charset="0"/>
                  <a:cs typeface="Arial" panose="020B0604020202020204" pitchFamily="34" charset="0"/>
                </a:endParaRPr>
              </a:p>
            </p:txBody>
          </p:sp>
        </mc:Choice>
        <mc:Fallback xmlns="">
          <p:sp>
            <p:nvSpPr>
              <p:cNvPr id="4561" name="Google Shape;4561;p46"/>
              <p:cNvSpPr txBox="1">
                <a:spLocks noGrp="1" noRot="1" noChangeAspect="1" noMove="1" noResize="1" noEditPoints="1" noAdjustHandles="1" noChangeArrowheads="1" noChangeShapeType="1" noTextEdit="1"/>
              </p:cNvSpPr>
              <p:nvPr>
                <p:ph type="title"/>
              </p:nvPr>
            </p:nvSpPr>
            <p:spPr>
              <a:xfrm>
                <a:off x="3573957" y="2379157"/>
                <a:ext cx="5024991" cy="1729253"/>
              </a:xfrm>
              <a:prstGeom prst="rect">
                <a:avLst/>
              </a:prstGeom>
              <a:blipFill>
                <a:blip r:embed="rId3"/>
                <a:stretch>
                  <a:fillRect l="-1511" r="-1511" b="-10219"/>
                </a:stretch>
              </a:blipFill>
            </p:spPr>
            <p:txBody>
              <a:bodyPr/>
              <a:lstStyle/>
              <a:p>
                <a:r>
                  <a:rPr lang="en-VN">
                    <a:noFill/>
                  </a:rPr>
                  <a:t> </a:t>
                </a:r>
              </a:p>
            </p:txBody>
          </p:sp>
        </mc:Fallback>
      </mc:AlternateContent>
      <p:sp>
        <p:nvSpPr>
          <p:cNvPr id="4562" name="Google Shape;4562;p46"/>
          <p:cNvSpPr txBox="1">
            <a:spLocks noGrp="1"/>
          </p:cNvSpPr>
          <p:nvPr>
            <p:ph type="title" idx="2"/>
          </p:nvPr>
        </p:nvSpPr>
        <p:spPr>
          <a:xfrm>
            <a:off x="5482651" y="1319496"/>
            <a:ext cx="154222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latin typeface="Arial" panose="020B0604020202020204" pitchFamily="34" charset="0"/>
                <a:cs typeface="Arial" panose="020B0604020202020204" pitchFamily="34" charset="0"/>
              </a:rPr>
              <a:t>02</a:t>
            </a:r>
            <a:endParaRPr sz="6000" dirty="0">
              <a:solidFill>
                <a:schemeClr val="accent1">
                  <a:lumMod val="50000"/>
                </a:schemeClr>
              </a:solidFill>
              <a:latin typeface="Arial" panose="020B0604020202020204" pitchFamily="34" charset="0"/>
              <a:cs typeface="Arial" panose="020B0604020202020204" pitchFamily="34" charset="0"/>
            </a:endParaRPr>
          </a:p>
        </p:txBody>
      </p:sp>
      <p:sp>
        <p:nvSpPr>
          <p:cNvPr id="4564" name="Google Shape;4564;p46"/>
          <p:cNvSpPr/>
          <p:nvPr/>
        </p:nvSpPr>
        <p:spPr>
          <a:xfrm rot="-2700172">
            <a:off x="-596611" y="362508"/>
            <a:ext cx="2623426" cy="736446"/>
          </a:xfrm>
          <a:custGeom>
            <a:avLst/>
            <a:gdLst/>
            <a:ahLst/>
            <a:cxnLst/>
            <a:rect l="l" t="t" r="r" b="b"/>
            <a:pathLst>
              <a:path w="37151" h="10429" fill="none" extrusionOk="0">
                <a:moveTo>
                  <a:pt x="169" y="7086"/>
                </a:moveTo>
                <a:cubicBezTo>
                  <a:pt x="1" y="4878"/>
                  <a:pt x="842" y="2544"/>
                  <a:pt x="2587" y="1283"/>
                </a:cubicBezTo>
                <a:cubicBezTo>
                  <a:pt x="4311" y="0"/>
                  <a:pt x="6939" y="43"/>
                  <a:pt x="8452" y="1619"/>
                </a:cubicBezTo>
                <a:cubicBezTo>
                  <a:pt x="9756" y="3007"/>
                  <a:pt x="9546" y="5698"/>
                  <a:pt x="8452" y="7191"/>
                </a:cubicBezTo>
                <a:cubicBezTo>
                  <a:pt x="8305" y="7359"/>
                  <a:pt x="8179" y="7506"/>
                  <a:pt x="7969" y="7569"/>
                </a:cubicBezTo>
                <a:cubicBezTo>
                  <a:pt x="7569" y="7611"/>
                  <a:pt x="7338" y="7149"/>
                  <a:pt x="7254" y="6749"/>
                </a:cubicBezTo>
                <a:cubicBezTo>
                  <a:pt x="6897" y="4752"/>
                  <a:pt x="8095" y="2145"/>
                  <a:pt x="9819" y="1178"/>
                </a:cubicBezTo>
                <a:cubicBezTo>
                  <a:pt x="11837" y="0"/>
                  <a:pt x="14549" y="484"/>
                  <a:pt x="16273" y="2103"/>
                </a:cubicBezTo>
                <a:cubicBezTo>
                  <a:pt x="18018" y="3701"/>
                  <a:pt x="18796" y="6224"/>
                  <a:pt x="18670" y="8620"/>
                </a:cubicBezTo>
                <a:cubicBezTo>
                  <a:pt x="18649" y="9209"/>
                  <a:pt x="18460" y="9945"/>
                  <a:pt x="17913" y="10134"/>
                </a:cubicBezTo>
                <a:cubicBezTo>
                  <a:pt x="17030" y="10429"/>
                  <a:pt x="16442" y="9209"/>
                  <a:pt x="16463" y="8263"/>
                </a:cubicBezTo>
                <a:cubicBezTo>
                  <a:pt x="16484" y="5740"/>
                  <a:pt x="18039" y="3301"/>
                  <a:pt x="20268" y="2313"/>
                </a:cubicBezTo>
                <a:cubicBezTo>
                  <a:pt x="22497" y="1283"/>
                  <a:pt x="25272" y="1745"/>
                  <a:pt x="27080" y="3427"/>
                </a:cubicBezTo>
                <a:cubicBezTo>
                  <a:pt x="28425" y="4668"/>
                  <a:pt x="29077" y="6644"/>
                  <a:pt x="28573" y="8410"/>
                </a:cubicBezTo>
                <a:cubicBezTo>
                  <a:pt x="28447" y="8852"/>
                  <a:pt x="28215" y="9356"/>
                  <a:pt x="27753" y="9419"/>
                </a:cubicBezTo>
                <a:cubicBezTo>
                  <a:pt x="27185" y="9525"/>
                  <a:pt x="26765" y="8873"/>
                  <a:pt x="26638" y="8263"/>
                </a:cubicBezTo>
                <a:cubicBezTo>
                  <a:pt x="26323" y="6665"/>
                  <a:pt x="26975" y="5067"/>
                  <a:pt x="28131" y="4037"/>
                </a:cubicBezTo>
                <a:cubicBezTo>
                  <a:pt x="30633" y="1788"/>
                  <a:pt x="34775" y="1893"/>
                  <a:pt x="37151" y="4268"/>
                </a:cubicBezTo>
              </a:path>
            </a:pathLst>
          </a:custGeom>
          <a:solidFill>
            <a:schemeClr val="dk1"/>
          </a:solidFill>
          <a:ln w="28575"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5" name="Google Shape;4565;p46"/>
          <p:cNvGrpSpPr/>
          <p:nvPr/>
        </p:nvGrpSpPr>
        <p:grpSpPr>
          <a:xfrm>
            <a:off x="39725" y="663100"/>
            <a:ext cx="3652258" cy="4127197"/>
            <a:chOff x="322775" y="536925"/>
            <a:chExt cx="3652258" cy="4127197"/>
          </a:xfrm>
        </p:grpSpPr>
        <p:sp>
          <p:nvSpPr>
            <p:cNvPr id="4566" name="Google Shape;4566;p46"/>
            <p:cNvSpPr/>
            <p:nvPr/>
          </p:nvSpPr>
          <p:spPr>
            <a:xfrm>
              <a:off x="1633528" y="3608855"/>
              <a:ext cx="679281" cy="1038886"/>
            </a:xfrm>
            <a:custGeom>
              <a:avLst/>
              <a:gdLst/>
              <a:ahLst/>
              <a:cxnLst/>
              <a:rect l="l" t="t" r="r" b="b"/>
              <a:pathLst>
                <a:path w="5767" h="8820" extrusionOk="0">
                  <a:moveTo>
                    <a:pt x="1936" y="1"/>
                  </a:moveTo>
                  <a:cubicBezTo>
                    <a:pt x="1362" y="1"/>
                    <a:pt x="718" y="140"/>
                    <a:pt x="0" y="481"/>
                  </a:cubicBezTo>
                  <a:cubicBezTo>
                    <a:pt x="0" y="481"/>
                    <a:pt x="1364" y="6856"/>
                    <a:pt x="2136" y="7809"/>
                  </a:cubicBezTo>
                  <a:cubicBezTo>
                    <a:pt x="2619" y="8428"/>
                    <a:pt x="3357" y="8820"/>
                    <a:pt x="3964" y="8820"/>
                  </a:cubicBezTo>
                  <a:cubicBezTo>
                    <a:pt x="4307" y="8820"/>
                    <a:pt x="4608" y="8695"/>
                    <a:pt x="4797" y="8417"/>
                  </a:cubicBezTo>
                  <a:cubicBezTo>
                    <a:pt x="5339" y="7628"/>
                    <a:pt x="5767" y="4359"/>
                    <a:pt x="5701" y="2880"/>
                  </a:cubicBezTo>
                  <a:cubicBezTo>
                    <a:pt x="5701" y="2880"/>
                    <a:pt x="4543" y="1"/>
                    <a:pt x="1936"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6"/>
            <p:cNvSpPr/>
            <p:nvPr/>
          </p:nvSpPr>
          <p:spPr>
            <a:xfrm>
              <a:off x="1948848" y="4425602"/>
              <a:ext cx="71733" cy="215316"/>
            </a:xfrm>
            <a:custGeom>
              <a:avLst/>
              <a:gdLst/>
              <a:ahLst/>
              <a:cxnLst/>
              <a:rect l="l" t="t" r="r" b="b"/>
              <a:pathLst>
                <a:path w="609" h="1828" extrusionOk="0">
                  <a:moveTo>
                    <a:pt x="170" y="0"/>
                  </a:moveTo>
                  <a:cubicBezTo>
                    <a:pt x="149" y="0"/>
                    <a:pt x="130" y="6"/>
                    <a:pt x="116" y="20"/>
                  </a:cubicBezTo>
                  <a:cubicBezTo>
                    <a:pt x="50" y="37"/>
                    <a:pt x="1" y="135"/>
                    <a:pt x="50" y="201"/>
                  </a:cubicBezTo>
                  <a:cubicBezTo>
                    <a:pt x="50" y="201"/>
                    <a:pt x="330" y="825"/>
                    <a:pt x="297" y="1680"/>
                  </a:cubicBezTo>
                  <a:cubicBezTo>
                    <a:pt x="297" y="1762"/>
                    <a:pt x="362" y="1828"/>
                    <a:pt x="445" y="1828"/>
                  </a:cubicBezTo>
                  <a:cubicBezTo>
                    <a:pt x="494" y="1828"/>
                    <a:pt x="560" y="1762"/>
                    <a:pt x="560" y="1696"/>
                  </a:cubicBezTo>
                  <a:cubicBezTo>
                    <a:pt x="609" y="776"/>
                    <a:pt x="313" y="103"/>
                    <a:pt x="297" y="86"/>
                  </a:cubicBezTo>
                  <a:cubicBezTo>
                    <a:pt x="285" y="39"/>
                    <a:pt x="223" y="0"/>
                    <a:pt x="170"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6"/>
            <p:cNvSpPr/>
            <p:nvPr/>
          </p:nvSpPr>
          <p:spPr>
            <a:xfrm>
              <a:off x="2103741" y="4467064"/>
              <a:ext cx="65843" cy="197058"/>
            </a:xfrm>
            <a:custGeom>
              <a:avLst/>
              <a:gdLst/>
              <a:ahLst/>
              <a:cxnLst/>
              <a:rect l="l" t="t" r="r" b="b"/>
              <a:pathLst>
                <a:path w="559" h="1673" extrusionOk="0">
                  <a:moveTo>
                    <a:pt x="166" y="1"/>
                  </a:moveTo>
                  <a:cubicBezTo>
                    <a:pt x="146" y="1"/>
                    <a:pt x="129" y="5"/>
                    <a:pt x="115" y="13"/>
                  </a:cubicBezTo>
                  <a:cubicBezTo>
                    <a:pt x="50" y="30"/>
                    <a:pt x="0" y="128"/>
                    <a:pt x="50" y="194"/>
                  </a:cubicBezTo>
                  <a:cubicBezTo>
                    <a:pt x="66" y="194"/>
                    <a:pt x="296" y="687"/>
                    <a:pt x="165" y="1508"/>
                  </a:cubicBezTo>
                  <a:cubicBezTo>
                    <a:pt x="165" y="1591"/>
                    <a:pt x="214" y="1656"/>
                    <a:pt x="312" y="1673"/>
                  </a:cubicBezTo>
                  <a:cubicBezTo>
                    <a:pt x="378" y="1673"/>
                    <a:pt x="444" y="1640"/>
                    <a:pt x="444" y="1558"/>
                  </a:cubicBezTo>
                  <a:cubicBezTo>
                    <a:pt x="559" y="654"/>
                    <a:pt x="312" y="96"/>
                    <a:pt x="296" y="79"/>
                  </a:cubicBezTo>
                  <a:cubicBezTo>
                    <a:pt x="284" y="31"/>
                    <a:pt x="219" y="1"/>
                    <a:pt x="16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6"/>
            <p:cNvSpPr/>
            <p:nvPr/>
          </p:nvSpPr>
          <p:spPr>
            <a:xfrm>
              <a:off x="2475246" y="3569867"/>
              <a:ext cx="630988" cy="1066448"/>
            </a:xfrm>
            <a:custGeom>
              <a:avLst/>
              <a:gdLst/>
              <a:ahLst/>
              <a:cxnLst/>
              <a:rect l="l" t="t" r="r" b="b"/>
              <a:pathLst>
                <a:path w="5357" h="9054" extrusionOk="0">
                  <a:moveTo>
                    <a:pt x="3862" y="1"/>
                  </a:moveTo>
                  <a:cubicBezTo>
                    <a:pt x="885" y="1"/>
                    <a:pt x="15" y="3375"/>
                    <a:pt x="1" y="3375"/>
                  </a:cubicBezTo>
                  <a:cubicBezTo>
                    <a:pt x="116" y="4854"/>
                    <a:pt x="954" y="8025"/>
                    <a:pt x="1594" y="8731"/>
                  </a:cubicBezTo>
                  <a:cubicBezTo>
                    <a:pt x="1791" y="8954"/>
                    <a:pt x="2053" y="9053"/>
                    <a:pt x="2337" y="9053"/>
                  </a:cubicBezTo>
                  <a:cubicBezTo>
                    <a:pt x="2977" y="9053"/>
                    <a:pt x="3736" y="8550"/>
                    <a:pt x="4157" y="7811"/>
                  </a:cubicBezTo>
                  <a:cubicBezTo>
                    <a:pt x="4798" y="6743"/>
                    <a:pt x="5356" y="254"/>
                    <a:pt x="5356" y="254"/>
                  </a:cubicBezTo>
                  <a:cubicBezTo>
                    <a:pt x="4808" y="77"/>
                    <a:pt x="4311" y="1"/>
                    <a:pt x="3862"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6"/>
            <p:cNvSpPr/>
            <p:nvPr/>
          </p:nvSpPr>
          <p:spPr>
            <a:xfrm>
              <a:off x="2707526" y="4441503"/>
              <a:ext cx="71615" cy="199414"/>
            </a:xfrm>
            <a:custGeom>
              <a:avLst/>
              <a:gdLst/>
              <a:ahLst/>
              <a:cxnLst/>
              <a:rect l="l" t="t" r="r" b="b"/>
              <a:pathLst>
                <a:path w="608" h="1693" extrusionOk="0">
                  <a:moveTo>
                    <a:pt x="181" y="0"/>
                  </a:moveTo>
                  <a:cubicBezTo>
                    <a:pt x="99" y="0"/>
                    <a:pt x="33" y="66"/>
                    <a:pt x="33" y="148"/>
                  </a:cubicBezTo>
                  <a:cubicBezTo>
                    <a:pt x="33" y="198"/>
                    <a:pt x="0" y="805"/>
                    <a:pt x="329" y="1610"/>
                  </a:cubicBezTo>
                  <a:cubicBezTo>
                    <a:pt x="345" y="1643"/>
                    <a:pt x="378" y="1693"/>
                    <a:pt x="444" y="1693"/>
                  </a:cubicBezTo>
                  <a:cubicBezTo>
                    <a:pt x="460" y="1693"/>
                    <a:pt x="493" y="1693"/>
                    <a:pt x="509" y="1676"/>
                  </a:cubicBezTo>
                  <a:cubicBezTo>
                    <a:pt x="592" y="1643"/>
                    <a:pt x="608" y="1561"/>
                    <a:pt x="592" y="1479"/>
                  </a:cubicBezTo>
                  <a:cubicBezTo>
                    <a:pt x="296" y="740"/>
                    <a:pt x="312" y="148"/>
                    <a:pt x="312" y="148"/>
                  </a:cubicBezTo>
                  <a:cubicBezTo>
                    <a:pt x="312" y="66"/>
                    <a:pt x="263" y="0"/>
                    <a:pt x="18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6"/>
            <p:cNvSpPr/>
            <p:nvPr/>
          </p:nvSpPr>
          <p:spPr>
            <a:xfrm>
              <a:off x="2842983" y="4404400"/>
              <a:ext cx="48411" cy="178448"/>
            </a:xfrm>
            <a:custGeom>
              <a:avLst/>
              <a:gdLst/>
              <a:ahLst/>
              <a:cxnLst/>
              <a:rect l="l" t="t" r="r" b="b"/>
              <a:pathLst>
                <a:path w="411" h="1515" extrusionOk="0">
                  <a:moveTo>
                    <a:pt x="248" y="0"/>
                  </a:moveTo>
                  <a:cubicBezTo>
                    <a:pt x="181" y="0"/>
                    <a:pt x="129" y="47"/>
                    <a:pt x="115" y="118"/>
                  </a:cubicBezTo>
                  <a:cubicBezTo>
                    <a:pt x="115" y="151"/>
                    <a:pt x="0" y="792"/>
                    <a:pt x="115" y="1416"/>
                  </a:cubicBezTo>
                  <a:cubicBezTo>
                    <a:pt x="132" y="1465"/>
                    <a:pt x="197" y="1515"/>
                    <a:pt x="263" y="1515"/>
                  </a:cubicBezTo>
                  <a:lnTo>
                    <a:pt x="279" y="1515"/>
                  </a:lnTo>
                  <a:cubicBezTo>
                    <a:pt x="345" y="1482"/>
                    <a:pt x="411" y="1433"/>
                    <a:pt x="378" y="1350"/>
                  </a:cubicBezTo>
                  <a:cubicBezTo>
                    <a:pt x="263" y="792"/>
                    <a:pt x="378" y="184"/>
                    <a:pt x="378" y="184"/>
                  </a:cubicBezTo>
                  <a:cubicBezTo>
                    <a:pt x="411" y="102"/>
                    <a:pt x="362" y="36"/>
                    <a:pt x="279" y="3"/>
                  </a:cubicBezTo>
                  <a:cubicBezTo>
                    <a:pt x="269" y="1"/>
                    <a:pt x="258" y="0"/>
                    <a:pt x="248"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6"/>
            <p:cNvSpPr/>
            <p:nvPr/>
          </p:nvSpPr>
          <p:spPr>
            <a:xfrm>
              <a:off x="2663355" y="2198806"/>
              <a:ext cx="1050547" cy="739588"/>
            </a:xfrm>
            <a:custGeom>
              <a:avLst/>
              <a:gdLst/>
              <a:ahLst/>
              <a:cxnLst/>
              <a:rect l="l" t="t" r="r" b="b"/>
              <a:pathLst>
                <a:path w="8919" h="6279" extrusionOk="0">
                  <a:moveTo>
                    <a:pt x="1579" y="1"/>
                  </a:moveTo>
                  <a:cubicBezTo>
                    <a:pt x="233" y="1"/>
                    <a:pt x="0" y="1694"/>
                    <a:pt x="671" y="2973"/>
                  </a:cubicBezTo>
                  <a:cubicBezTo>
                    <a:pt x="1326" y="4180"/>
                    <a:pt x="2847" y="6279"/>
                    <a:pt x="5220" y="6279"/>
                  </a:cubicBezTo>
                  <a:cubicBezTo>
                    <a:pt x="5464" y="6279"/>
                    <a:pt x="5716" y="6257"/>
                    <a:pt x="5977" y="6209"/>
                  </a:cubicBezTo>
                  <a:cubicBezTo>
                    <a:pt x="8787" y="5700"/>
                    <a:pt x="8918" y="3959"/>
                    <a:pt x="8047" y="3663"/>
                  </a:cubicBezTo>
                  <a:cubicBezTo>
                    <a:pt x="7193" y="3384"/>
                    <a:pt x="5665" y="3334"/>
                    <a:pt x="4614" y="2431"/>
                  </a:cubicBezTo>
                  <a:cubicBezTo>
                    <a:pt x="3595" y="1527"/>
                    <a:pt x="3332" y="197"/>
                    <a:pt x="1804" y="16"/>
                  </a:cubicBezTo>
                  <a:cubicBezTo>
                    <a:pt x="1726" y="6"/>
                    <a:pt x="1651" y="1"/>
                    <a:pt x="1579" y="1"/>
                  </a:cubicBezTo>
                  <a:close/>
                </a:path>
              </a:pathLst>
            </a:custGeom>
            <a:solidFill>
              <a:srgbClr val="5A6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6"/>
            <p:cNvSpPr/>
            <p:nvPr/>
          </p:nvSpPr>
          <p:spPr>
            <a:xfrm>
              <a:off x="3448652" y="2738396"/>
              <a:ext cx="226505" cy="66079"/>
            </a:xfrm>
            <a:custGeom>
              <a:avLst/>
              <a:gdLst/>
              <a:ahLst/>
              <a:cxnLst/>
              <a:rect l="l" t="t" r="r" b="b"/>
              <a:pathLst>
                <a:path w="1923" h="561" extrusionOk="0">
                  <a:moveTo>
                    <a:pt x="1292" y="1"/>
                  </a:moveTo>
                  <a:cubicBezTo>
                    <a:pt x="588" y="1"/>
                    <a:pt x="109" y="301"/>
                    <a:pt x="82" y="314"/>
                  </a:cubicBezTo>
                  <a:cubicBezTo>
                    <a:pt x="33" y="347"/>
                    <a:pt x="0" y="429"/>
                    <a:pt x="50" y="495"/>
                  </a:cubicBezTo>
                  <a:cubicBezTo>
                    <a:pt x="66" y="544"/>
                    <a:pt x="132" y="561"/>
                    <a:pt x="165" y="561"/>
                  </a:cubicBezTo>
                  <a:cubicBezTo>
                    <a:pt x="197" y="561"/>
                    <a:pt x="230" y="561"/>
                    <a:pt x="230" y="544"/>
                  </a:cubicBezTo>
                  <a:cubicBezTo>
                    <a:pt x="230" y="544"/>
                    <a:pt x="680" y="274"/>
                    <a:pt x="1311" y="274"/>
                  </a:cubicBezTo>
                  <a:cubicBezTo>
                    <a:pt x="1442" y="274"/>
                    <a:pt x="1581" y="286"/>
                    <a:pt x="1725" y="314"/>
                  </a:cubicBezTo>
                  <a:cubicBezTo>
                    <a:pt x="1739" y="317"/>
                    <a:pt x="1752" y="318"/>
                    <a:pt x="1765" y="318"/>
                  </a:cubicBezTo>
                  <a:cubicBezTo>
                    <a:pt x="1828" y="318"/>
                    <a:pt x="1876" y="284"/>
                    <a:pt x="1890" y="216"/>
                  </a:cubicBezTo>
                  <a:cubicBezTo>
                    <a:pt x="1922" y="133"/>
                    <a:pt x="1873" y="68"/>
                    <a:pt x="1791" y="51"/>
                  </a:cubicBezTo>
                  <a:cubicBezTo>
                    <a:pt x="1615" y="16"/>
                    <a:pt x="1448" y="1"/>
                    <a:pt x="1292" y="1"/>
                  </a:cubicBezTo>
                  <a:close/>
                </a:path>
              </a:pathLst>
            </a:custGeom>
            <a:solidFill>
              <a:srgbClr val="2F3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6"/>
            <p:cNvSpPr/>
            <p:nvPr/>
          </p:nvSpPr>
          <p:spPr>
            <a:xfrm>
              <a:off x="3475744" y="2639689"/>
              <a:ext cx="195527" cy="66079"/>
            </a:xfrm>
            <a:custGeom>
              <a:avLst/>
              <a:gdLst/>
              <a:ahLst/>
              <a:cxnLst/>
              <a:rect l="l" t="t" r="r" b="b"/>
              <a:pathLst>
                <a:path w="1660" h="561" extrusionOk="0">
                  <a:moveTo>
                    <a:pt x="568" y="0"/>
                  </a:moveTo>
                  <a:cubicBezTo>
                    <a:pt x="307" y="0"/>
                    <a:pt x="131" y="60"/>
                    <a:pt x="115" y="68"/>
                  </a:cubicBezTo>
                  <a:cubicBezTo>
                    <a:pt x="66" y="101"/>
                    <a:pt x="0" y="183"/>
                    <a:pt x="33" y="249"/>
                  </a:cubicBezTo>
                  <a:cubicBezTo>
                    <a:pt x="74" y="303"/>
                    <a:pt x="126" y="335"/>
                    <a:pt x="190" y="335"/>
                  </a:cubicBezTo>
                  <a:cubicBezTo>
                    <a:pt x="203" y="335"/>
                    <a:pt x="216" y="334"/>
                    <a:pt x="230" y="331"/>
                  </a:cubicBezTo>
                  <a:cubicBezTo>
                    <a:pt x="238" y="323"/>
                    <a:pt x="375" y="277"/>
                    <a:pt x="584" y="277"/>
                  </a:cubicBezTo>
                  <a:cubicBezTo>
                    <a:pt x="810" y="277"/>
                    <a:pt x="1121" y="331"/>
                    <a:pt x="1446" y="544"/>
                  </a:cubicBezTo>
                  <a:cubicBezTo>
                    <a:pt x="1462" y="561"/>
                    <a:pt x="1495" y="561"/>
                    <a:pt x="1528" y="561"/>
                  </a:cubicBezTo>
                  <a:cubicBezTo>
                    <a:pt x="1577" y="561"/>
                    <a:pt x="1627" y="544"/>
                    <a:pt x="1627" y="511"/>
                  </a:cubicBezTo>
                  <a:cubicBezTo>
                    <a:pt x="1660" y="429"/>
                    <a:pt x="1643" y="347"/>
                    <a:pt x="1577" y="314"/>
                  </a:cubicBezTo>
                  <a:cubicBezTo>
                    <a:pt x="1202" y="64"/>
                    <a:pt x="839" y="0"/>
                    <a:pt x="568" y="0"/>
                  </a:cubicBezTo>
                  <a:close/>
                </a:path>
              </a:pathLst>
            </a:custGeom>
            <a:solidFill>
              <a:srgbClr val="2F3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6"/>
            <p:cNvSpPr/>
            <p:nvPr/>
          </p:nvSpPr>
          <p:spPr>
            <a:xfrm>
              <a:off x="322775" y="2106695"/>
              <a:ext cx="1683890" cy="1837014"/>
            </a:xfrm>
            <a:custGeom>
              <a:avLst/>
              <a:gdLst/>
              <a:ahLst/>
              <a:cxnLst/>
              <a:rect l="l" t="t" r="r" b="b"/>
              <a:pathLst>
                <a:path w="14296" h="15596" extrusionOk="0">
                  <a:moveTo>
                    <a:pt x="3671" y="3776"/>
                  </a:moveTo>
                  <a:lnTo>
                    <a:pt x="3671" y="3776"/>
                  </a:lnTo>
                  <a:cubicBezTo>
                    <a:pt x="3676" y="3780"/>
                    <a:pt x="3681" y="3784"/>
                    <a:pt x="3686" y="3788"/>
                  </a:cubicBezTo>
                  <a:cubicBezTo>
                    <a:pt x="3681" y="3784"/>
                    <a:pt x="3676" y="3780"/>
                    <a:pt x="3671" y="3776"/>
                  </a:cubicBezTo>
                  <a:close/>
                  <a:moveTo>
                    <a:pt x="4421" y="1"/>
                  </a:moveTo>
                  <a:cubicBezTo>
                    <a:pt x="3349" y="1"/>
                    <a:pt x="2289" y="360"/>
                    <a:pt x="1567" y="1143"/>
                  </a:cubicBezTo>
                  <a:cubicBezTo>
                    <a:pt x="1" y="2855"/>
                    <a:pt x="1003" y="6561"/>
                    <a:pt x="3342" y="6561"/>
                  </a:cubicBezTo>
                  <a:cubicBezTo>
                    <a:pt x="3629" y="6561"/>
                    <a:pt x="3936" y="6506"/>
                    <a:pt x="4261" y="6384"/>
                  </a:cubicBezTo>
                  <a:cubicBezTo>
                    <a:pt x="5791" y="5810"/>
                    <a:pt x="5371" y="3576"/>
                    <a:pt x="4039" y="3576"/>
                  </a:cubicBezTo>
                  <a:cubicBezTo>
                    <a:pt x="3899" y="3576"/>
                    <a:pt x="3749" y="3600"/>
                    <a:pt x="3590" y="3654"/>
                  </a:cubicBezTo>
                  <a:lnTo>
                    <a:pt x="3590" y="3654"/>
                  </a:lnTo>
                  <a:cubicBezTo>
                    <a:pt x="3508" y="3438"/>
                    <a:pt x="3619" y="3112"/>
                    <a:pt x="3752" y="2966"/>
                  </a:cubicBezTo>
                  <a:cubicBezTo>
                    <a:pt x="3768" y="2947"/>
                    <a:pt x="3782" y="2931"/>
                    <a:pt x="3792" y="2917"/>
                  </a:cubicBezTo>
                  <a:lnTo>
                    <a:pt x="3792" y="2917"/>
                  </a:lnTo>
                  <a:cubicBezTo>
                    <a:pt x="3804" y="2913"/>
                    <a:pt x="3817" y="2908"/>
                    <a:pt x="3834" y="2901"/>
                  </a:cubicBezTo>
                  <a:cubicBezTo>
                    <a:pt x="3847" y="2901"/>
                    <a:pt x="4135" y="2844"/>
                    <a:pt x="4078" y="2844"/>
                  </a:cubicBezTo>
                  <a:cubicBezTo>
                    <a:pt x="4067" y="2844"/>
                    <a:pt x="4042" y="2846"/>
                    <a:pt x="3998" y="2851"/>
                  </a:cubicBezTo>
                  <a:cubicBezTo>
                    <a:pt x="4134" y="2832"/>
                    <a:pt x="4270" y="2823"/>
                    <a:pt x="4399" y="2823"/>
                  </a:cubicBezTo>
                  <a:cubicBezTo>
                    <a:pt x="4597" y="2823"/>
                    <a:pt x="4779" y="2844"/>
                    <a:pt x="4918" y="2884"/>
                  </a:cubicBezTo>
                  <a:cubicBezTo>
                    <a:pt x="6988" y="3361"/>
                    <a:pt x="5887" y="6876"/>
                    <a:pt x="5657" y="8289"/>
                  </a:cubicBezTo>
                  <a:cubicBezTo>
                    <a:pt x="5296" y="10622"/>
                    <a:pt x="5263" y="13218"/>
                    <a:pt x="7382" y="14762"/>
                  </a:cubicBezTo>
                  <a:cubicBezTo>
                    <a:pt x="8164" y="15333"/>
                    <a:pt x="9045" y="15595"/>
                    <a:pt x="9926" y="15595"/>
                  </a:cubicBezTo>
                  <a:cubicBezTo>
                    <a:pt x="11101" y="15595"/>
                    <a:pt x="12276" y="15128"/>
                    <a:pt x="13215" y="14302"/>
                  </a:cubicBezTo>
                  <a:cubicBezTo>
                    <a:pt x="14296" y="13376"/>
                    <a:pt x="13290" y="11945"/>
                    <a:pt x="12156" y="11945"/>
                  </a:cubicBezTo>
                  <a:cubicBezTo>
                    <a:pt x="11842" y="11945"/>
                    <a:pt x="11519" y="12055"/>
                    <a:pt x="11227" y="12314"/>
                  </a:cubicBezTo>
                  <a:cubicBezTo>
                    <a:pt x="10863" y="12626"/>
                    <a:pt x="10463" y="12774"/>
                    <a:pt x="10058" y="12774"/>
                  </a:cubicBezTo>
                  <a:cubicBezTo>
                    <a:pt x="9694" y="12774"/>
                    <a:pt x="9326" y="12655"/>
                    <a:pt x="8976" y="12429"/>
                  </a:cubicBezTo>
                  <a:cubicBezTo>
                    <a:pt x="8023" y="11822"/>
                    <a:pt x="8269" y="10212"/>
                    <a:pt x="8352" y="9292"/>
                  </a:cubicBezTo>
                  <a:cubicBezTo>
                    <a:pt x="8631" y="6499"/>
                    <a:pt x="9863" y="2851"/>
                    <a:pt x="7136" y="847"/>
                  </a:cubicBezTo>
                  <a:cubicBezTo>
                    <a:pt x="6384" y="299"/>
                    <a:pt x="5397" y="1"/>
                    <a:pt x="4421"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6"/>
            <p:cNvSpPr/>
            <p:nvPr/>
          </p:nvSpPr>
          <p:spPr>
            <a:xfrm>
              <a:off x="503345" y="2512124"/>
              <a:ext cx="502599" cy="367615"/>
            </a:xfrm>
            <a:custGeom>
              <a:avLst/>
              <a:gdLst/>
              <a:ahLst/>
              <a:cxnLst/>
              <a:rect l="l" t="t" r="r" b="b"/>
              <a:pathLst>
                <a:path w="4267" h="3121" extrusionOk="0">
                  <a:moveTo>
                    <a:pt x="2038" y="1"/>
                  </a:moveTo>
                  <a:cubicBezTo>
                    <a:pt x="1249" y="264"/>
                    <a:pt x="1" y="904"/>
                    <a:pt x="17" y="2153"/>
                  </a:cubicBezTo>
                  <a:cubicBezTo>
                    <a:pt x="445" y="2736"/>
                    <a:pt x="1062" y="3120"/>
                    <a:pt x="1819" y="3120"/>
                  </a:cubicBezTo>
                  <a:cubicBezTo>
                    <a:pt x="2108" y="3120"/>
                    <a:pt x="2417" y="3064"/>
                    <a:pt x="2744" y="2942"/>
                  </a:cubicBezTo>
                  <a:cubicBezTo>
                    <a:pt x="4267" y="2374"/>
                    <a:pt x="3823" y="126"/>
                    <a:pt x="2485" y="126"/>
                  </a:cubicBezTo>
                  <a:cubicBezTo>
                    <a:pt x="2350" y="126"/>
                    <a:pt x="2206" y="148"/>
                    <a:pt x="2054" y="198"/>
                  </a:cubicBezTo>
                  <a:cubicBezTo>
                    <a:pt x="2038" y="149"/>
                    <a:pt x="2038" y="83"/>
                    <a:pt x="2038"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6"/>
            <p:cNvSpPr/>
            <p:nvPr/>
          </p:nvSpPr>
          <p:spPr>
            <a:xfrm>
              <a:off x="420186" y="2332496"/>
              <a:ext cx="464554" cy="142994"/>
            </a:xfrm>
            <a:custGeom>
              <a:avLst/>
              <a:gdLst/>
              <a:ahLst/>
              <a:cxnLst/>
              <a:rect l="l" t="t" r="r" b="b"/>
              <a:pathLst>
                <a:path w="3944" h="1214" extrusionOk="0">
                  <a:moveTo>
                    <a:pt x="1429" y="1"/>
                  </a:moveTo>
                  <a:cubicBezTo>
                    <a:pt x="1024" y="1"/>
                    <a:pt x="615" y="57"/>
                    <a:pt x="214" y="162"/>
                  </a:cubicBezTo>
                  <a:cubicBezTo>
                    <a:pt x="115" y="458"/>
                    <a:pt x="33" y="787"/>
                    <a:pt x="0" y="1115"/>
                  </a:cubicBezTo>
                  <a:cubicBezTo>
                    <a:pt x="422" y="956"/>
                    <a:pt x="894" y="862"/>
                    <a:pt x="1368" y="862"/>
                  </a:cubicBezTo>
                  <a:cubicBezTo>
                    <a:pt x="1872" y="862"/>
                    <a:pt x="2377" y="968"/>
                    <a:pt x="2826" y="1214"/>
                  </a:cubicBezTo>
                  <a:cubicBezTo>
                    <a:pt x="2842" y="1148"/>
                    <a:pt x="2875" y="1115"/>
                    <a:pt x="2908" y="1066"/>
                  </a:cubicBezTo>
                  <a:lnTo>
                    <a:pt x="2941" y="1033"/>
                  </a:lnTo>
                  <a:cubicBezTo>
                    <a:pt x="2957" y="1033"/>
                    <a:pt x="2990" y="1033"/>
                    <a:pt x="3007" y="1017"/>
                  </a:cubicBezTo>
                  <a:cubicBezTo>
                    <a:pt x="3023" y="1017"/>
                    <a:pt x="3253" y="967"/>
                    <a:pt x="3253" y="951"/>
                  </a:cubicBezTo>
                  <a:cubicBezTo>
                    <a:pt x="3362" y="944"/>
                    <a:pt x="3465" y="940"/>
                    <a:pt x="3563" y="940"/>
                  </a:cubicBezTo>
                  <a:cubicBezTo>
                    <a:pt x="3701" y="940"/>
                    <a:pt x="3828" y="948"/>
                    <a:pt x="3943" y="967"/>
                  </a:cubicBezTo>
                  <a:cubicBezTo>
                    <a:pt x="3247" y="293"/>
                    <a:pt x="2351" y="1"/>
                    <a:pt x="1429"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6"/>
            <p:cNvSpPr/>
            <p:nvPr/>
          </p:nvSpPr>
          <p:spPr>
            <a:xfrm>
              <a:off x="830444" y="2531559"/>
              <a:ext cx="42639" cy="19906"/>
            </a:xfrm>
            <a:custGeom>
              <a:avLst/>
              <a:gdLst/>
              <a:ahLst/>
              <a:cxnLst/>
              <a:rect l="l" t="t" r="r" b="b"/>
              <a:pathLst>
                <a:path w="362" h="169" extrusionOk="0">
                  <a:moveTo>
                    <a:pt x="0" y="0"/>
                  </a:moveTo>
                  <a:lnTo>
                    <a:pt x="33" y="33"/>
                  </a:lnTo>
                  <a:cubicBezTo>
                    <a:pt x="116" y="130"/>
                    <a:pt x="211" y="168"/>
                    <a:pt x="307" y="168"/>
                  </a:cubicBezTo>
                  <a:cubicBezTo>
                    <a:pt x="325" y="168"/>
                    <a:pt x="343" y="167"/>
                    <a:pt x="362" y="164"/>
                  </a:cubicBezTo>
                  <a:cubicBezTo>
                    <a:pt x="263" y="82"/>
                    <a:pt x="132" y="17"/>
                    <a:pt x="0" y="0"/>
                  </a:cubicBezTo>
                  <a:close/>
                </a:path>
              </a:pathLst>
            </a:custGeom>
            <a:solidFill>
              <a:srgbClr val="5A6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6"/>
            <p:cNvSpPr/>
            <p:nvPr/>
          </p:nvSpPr>
          <p:spPr>
            <a:xfrm>
              <a:off x="629143" y="2115412"/>
              <a:ext cx="319440" cy="350418"/>
            </a:xfrm>
            <a:custGeom>
              <a:avLst/>
              <a:gdLst/>
              <a:ahLst/>
              <a:cxnLst/>
              <a:rect l="l" t="t" r="r" b="b"/>
              <a:pathLst>
                <a:path w="2712" h="2975" extrusionOk="0">
                  <a:moveTo>
                    <a:pt x="1151" y="1"/>
                  </a:moveTo>
                  <a:cubicBezTo>
                    <a:pt x="740" y="67"/>
                    <a:pt x="346" y="182"/>
                    <a:pt x="1" y="346"/>
                  </a:cubicBezTo>
                  <a:lnTo>
                    <a:pt x="17" y="346"/>
                  </a:lnTo>
                  <a:cubicBezTo>
                    <a:pt x="1052" y="658"/>
                    <a:pt x="1643" y="1742"/>
                    <a:pt x="1841" y="2777"/>
                  </a:cubicBezTo>
                  <a:cubicBezTo>
                    <a:pt x="2038" y="2777"/>
                    <a:pt x="2218" y="2794"/>
                    <a:pt x="2333" y="2827"/>
                  </a:cubicBezTo>
                  <a:cubicBezTo>
                    <a:pt x="2481" y="2876"/>
                    <a:pt x="2613" y="2909"/>
                    <a:pt x="2711" y="2975"/>
                  </a:cubicBezTo>
                  <a:cubicBezTo>
                    <a:pt x="2563" y="1841"/>
                    <a:pt x="2071" y="675"/>
                    <a:pt x="1151"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6"/>
            <p:cNvSpPr/>
            <p:nvPr/>
          </p:nvSpPr>
          <p:spPr>
            <a:xfrm>
              <a:off x="948469" y="2152280"/>
              <a:ext cx="212960" cy="387050"/>
            </a:xfrm>
            <a:custGeom>
              <a:avLst/>
              <a:gdLst/>
              <a:ahLst/>
              <a:cxnLst/>
              <a:rect l="l" t="t" r="r" b="b"/>
              <a:pathLst>
                <a:path w="1808" h="3286" extrusionOk="0">
                  <a:moveTo>
                    <a:pt x="937" y="0"/>
                  </a:moveTo>
                  <a:lnTo>
                    <a:pt x="937" y="0"/>
                  </a:lnTo>
                  <a:cubicBezTo>
                    <a:pt x="1085" y="953"/>
                    <a:pt x="641" y="1939"/>
                    <a:pt x="0" y="2662"/>
                  </a:cubicBezTo>
                  <a:cubicBezTo>
                    <a:pt x="263" y="2809"/>
                    <a:pt x="444" y="3007"/>
                    <a:pt x="592" y="3286"/>
                  </a:cubicBezTo>
                  <a:cubicBezTo>
                    <a:pt x="1265" y="2497"/>
                    <a:pt x="1758" y="1512"/>
                    <a:pt x="1807" y="460"/>
                  </a:cubicBezTo>
                  <a:cubicBezTo>
                    <a:pt x="1545" y="263"/>
                    <a:pt x="1249" y="115"/>
                    <a:pt x="937"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6"/>
            <p:cNvSpPr/>
            <p:nvPr/>
          </p:nvSpPr>
          <p:spPr>
            <a:xfrm>
              <a:off x="1023265" y="2407646"/>
              <a:ext cx="333574" cy="242053"/>
            </a:xfrm>
            <a:custGeom>
              <a:avLst/>
              <a:gdLst/>
              <a:ahLst/>
              <a:cxnLst/>
              <a:rect l="l" t="t" r="r" b="b"/>
              <a:pathLst>
                <a:path w="2832" h="2055" extrusionOk="0">
                  <a:moveTo>
                    <a:pt x="2552" y="1"/>
                  </a:moveTo>
                  <a:cubicBezTo>
                    <a:pt x="2076" y="543"/>
                    <a:pt x="1517" y="921"/>
                    <a:pt x="827" y="1118"/>
                  </a:cubicBezTo>
                  <a:cubicBezTo>
                    <a:pt x="630" y="1167"/>
                    <a:pt x="433" y="1167"/>
                    <a:pt x="220" y="1200"/>
                  </a:cubicBezTo>
                  <a:cubicBezTo>
                    <a:pt x="165" y="1200"/>
                    <a:pt x="66" y="1185"/>
                    <a:pt x="26" y="1185"/>
                  </a:cubicBezTo>
                  <a:cubicBezTo>
                    <a:pt x="6" y="1185"/>
                    <a:pt x="1" y="1189"/>
                    <a:pt x="22" y="1200"/>
                  </a:cubicBezTo>
                  <a:lnTo>
                    <a:pt x="6" y="1200"/>
                  </a:lnTo>
                  <a:cubicBezTo>
                    <a:pt x="121" y="1446"/>
                    <a:pt x="187" y="1726"/>
                    <a:pt x="203" y="2054"/>
                  </a:cubicBezTo>
                  <a:cubicBezTo>
                    <a:pt x="220" y="2055"/>
                    <a:pt x="237" y="2055"/>
                    <a:pt x="254" y="2055"/>
                  </a:cubicBezTo>
                  <a:cubicBezTo>
                    <a:pt x="1221" y="2055"/>
                    <a:pt x="2121" y="1599"/>
                    <a:pt x="2832" y="921"/>
                  </a:cubicBezTo>
                  <a:cubicBezTo>
                    <a:pt x="2766" y="592"/>
                    <a:pt x="2667" y="296"/>
                    <a:pt x="2552"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6"/>
            <p:cNvSpPr/>
            <p:nvPr/>
          </p:nvSpPr>
          <p:spPr>
            <a:xfrm>
              <a:off x="1033630" y="2755947"/>
              <a:ext cx="332867" cy="147234"/>
            </a:xfrm>
            <a:custGeom>
              <a:avLst/>
              <a:gdLst/>
              <a:ahLst/>
              <a:cxnLst/>
              <a:rect l="l" t="t" r="r" b="b"/>
              <a:pathLst>
                <a:path w="2826" h="1250" extrusionOk="0">
                  <a:moveTo>
                    <a:pt x="2826" y="1"/>
                  </a:moveTo>
                  <a:lnTo>
                    <a:pt x="2826" y="1"/>
                  </a:lnTo>
                  <a:cubicBezTo>
                    <a:pt x="2423" y="280"/>
                    <a:pt x="1955" y="403"/>
                    <a:pt x="1481" y="403"/>
                  </a:cubicBezTo>
                  <a:cubicBezTo>
                    <a:pt x="1006" y="403"/>
                    <a:pt x="526" y="280"/>
                    <a:pt x="99" y="67"/>
                  </a:cubicBezTo>
                  <a:cubicBezTo>
                    <a:pt x="82" y="346"/>
                    <a:pt x="33" y="658"/>
                    <a:pt x="0" y="937"/>
                  </a:cubicBezTo>
                  <a:cubicBezTo>
                    <a:pt x="487" y="1141"/>
                    <a:pt x="988" y="1249"/>
                    <a:pt x="1483" y="1249"/>
                  </a:cubicBezTo>
                  <a:cubicBezTo>
                    <a:pt x="1907" y="1249"/>
                    <a:pt x="2326" y="1170"/>
                    <a:pt x="2727" y="1003"/>
                  </a:cubicBezTo>
                  <a:cubicBezTo>
                    <a:pt x="2760" y="674"/>
                    <a:pt x="2809" y="329"/>
                    <a:pt x="2826"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6"/>
            <p:cNvSpPr/>
            <p:nvPr/>
          </p:nvSpPr>
          <p:spPr>
            <a:xfrm>
              <a:off x="979447" y="3036637"/>
              <a:ext cx="350300" cy="149355"/>
            </a:xfrm>
            <a:custGeom>
              <a:avLst/>
              <a:gdLst/>
              <a:ahLst/>
              <a:cxnLst/>
              <a:rect l="l" t="t" r="r" b="b"/>
              <a:pathLst>
                <a:path w="2974" h="1268" extrusionOk="0">
                  <a:moveTo>
                    <a:pt x="2974" y="0"/>
                  </a:moveTo>
                  <a:lnTo>
                    <a:pt x="2974" y="0"/>
                  </a:lnTo>
                  <a:cubicBezTo>
                    <a:pt x="2495" y="291"/>
                    <a:pt x="1942" y="410"/>
                    <a:pt x="1381" y="410"/>
                  </a:cubicBezTo>
                  <a:cubicBezTo>
                    <a:pt x="959" y="410"/>
                    <a:pt x="533" y="343"/>
                    <a:pt x="132" y="230"/>
                  </a:cubicBezTo>
                  <a:cubicBezTo>
                    <a:pt x="99" y="296"/>
                    <a:pt x="99" y="345"/>
                    <a:pt x="99" y="411"/>
                  </a:cubicBezTo>
                  <a:cubicBezTo>
                    <a:pt x="66" y="641"/>
                    <a:pt x="49" y="871"/>
                    <a:pt x="0" y="1068"/>
                  </a:cubicBezTo>
                  <a:cubicBezTo>
                    <a:pt x="467" y="1193"/>
                    <a:pt x="963" y="1267"/>
                    <a:pt x="1454" y="1267"/>
                  </a:cubicBezTo>
                  <a:cubicBezTo>
                    <a:pt x="1932" y="1267"/>
                    <a:pt x="2405" y="1197"/>
                    <a:pt x="2842" y="1035"/>
                  </a:cubicBezTo>
                  <a:cubicBezTo>
                    <a:pt x="2875" y="706"/>
                    <a:pt x="2941" y="345"/>
                    <a:pt x="2974"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6"/>
            <p:cNvSpPr/>
            <p:nvPr/>
          </p:nvSpPr>
          <p:spPr>
            <a:xfrm>
              <a:off x="971673" y="3334643"/>
              <a:ext cx="330983" cy="187989"/>
            </a:xfrm>
            <a:custGeom>
              <a:avLst/>
              <a:gdLst/>
              <a:ahLst/>
              <a:cxnLst/>
              <a:rect l="l" t="t" r="r" b="b"/>
              <a:pathLst>
                <a:path w="2810" h="1596" extrusionOk="0">
                  <a:moveTo>
                    <a:pt x="2760" y="0"/>
                  </a:moveTo>
                  <a:cubicBezTo>
                    <a:pt x="2138" y="463"/>
                    <a:pt x="1453" y="740"/>
                    <a:pt x="691" y="740"/>
                  </a:cubicBezTo>
                  <a:cubicBezTo>
                    <a:pt x="669" y="740"/>
                    <a:pt x="647" y="740"/>
                    <a:pt x="625" y="739"/>
                  </a:cubicBezTo>
                  <a:cubicBezTo>
                    <a:pt x="411" y="739"/>
                    <a:pt x="214" y="690"/>
                    <a:pt x="0" y="657"/>
                  </a:cubicBezTo>
                  <a:lnTo>
                    <a:pt x="0" y="657"/>
                  </a:lnTo>
                  <a:cubicBezTo>
                    <a:pt x="33" y="953"/>
                    <a:pt x="66" y="1249"/>
                    <a:pt x="132" y="1561"/>
                  </a:cubicBezTo>
                  <a:cubicBezTo>
                    <a:pt x="297" y="1584"/>
                    <a:pt x="463" y="1596"/>
                    <a:pt x="628" y="1596"/>
                  </a:cubicBezTo>
                  <a:cubicBezTo>
                    <a:pt x="1384" y="1596"/>
                    <a:pt x="2136" y="1357"/>
                    <a:pt x="2810" y="953"/>
                  </a:cubicBezTo>
                  <a:cubicBezTo>
                    <a:pt x="2760" y="657"/>
                    <a:pt x="2760" y="329"/>
                    <a:pt x="2760"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6"/>
            <p:cNvSpPr/>
            <p:nvPr/>
          </p:nvSpPr>
          <p:spPr>
            <a:xfrm>
              <a:off x="1116789" y="3531939"/>
              <a:ext cx="305894" cy="313668"/>
            </a:xfrm>
            <a:custGeom>
              <a:avLst/>
              <a:gdLst/>
              <a:ahLst/>
              <a:cxnLst/>
              <a:rect l="l" t="t" r="r" b="b"/>
              <a:pathLst>
                <a:path w="2597" h="2663" extrusionOk="0">
                  <a:moveTo>
                    <a:pt x="1890" y="1"/>
                  </a:moveTo>
                  <a:cubicBezTo>
                    <a:pt x="1545" y="872"/>
                    <a:pt x="789" y="1594"/>
                    <a:pt x="1" y="2087"/>
                  </a:cubicBezTo>
                  <a:cubicBezTo>
                    <a:pt x="181" y="2284"/>
                    <a:pt x="411" y="2465"/>
                    <a:pt x="658" y="2662"/>
                  </a:cubicBezTo>
                  <a:cubicBezTo>
                    <a:pt x="1463" y="2104"/>
                    <a:pt x="2153" y="1381"/>
                    <a:pt x="2596" y="527"/>
                  </a:cubicBezTo>
                  <a:cubicBezTo>
                    <a:pt x="2465" y="477"/>
                    <a:pt x="2366" y="444"/>
                    <a:pt x="2235" y="362"/>
                  </a:cubicBezTo>
                  <a:cubicBezTo>
                    <a:pt x="2103" y="247"/>
                    <a:pt x="1972" y="149"/>
                    <a:pt x="1890"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6"/>
            <p:cNvSpPr/>
            <p:nvPr/>
          </p:nvSpPr>
          <p:spPr>
            <a:xfrm>
              <a:off x="1414794" y="3601670"/>
              <a:ext cx="164667" cy="343351"/>
            </a:xfrm>
            <a:custGeom>
              <a:avLst/>
              <a:gdLst/>
              <a:ahLst/>
              <a:cxnLst/>
              <a:rect l="l" t="t" r="r" b="b"/>
              <a:pathLst>
                <a:path w="1398" h="2915" extrusionOk="0">
                  <a:moveTo>
                    <a:pt x="214" y="0"/>
                  </a:moveTo>
                  <a:lnTo>
                    <a:pt x="214" y="0"/>
                  </a:lnTo>
                  <a:cubicBezTo>
                    <a:pt x="494" y="937"/>
                    <a:pt x="576" y="2070"/>
                    <a:pt x="1" y="2859"/>
                  </a:cubicBezTo>
                  <a:cubicBezTo>
                    <a:pt x="247" y="2896"/>
                    <a:pt x="484" y="2914"/>
                    <a:pt x="726" y="2914"/>
                  </a:cubicBezTo>
                  <a:cubicBezTo>
                    <a:pt x="807" y="2914"/>
                    <a:pt x="888" y="2912"/>
                    <a:pt x="970" y="2908"/>
                  </a:cubicBezTo>
                  <a:cubicBezTo>
                    <a:pt x="1397" y="2037"/>
                    <a:pt x="1348" y="1002"/>
                    <a:pt x="1118" y="66"/>
                  </a:cubicBezTo>
                  <a:lnTo>
                    <a:pt x="1118" y="66"/>
                  </a:lnTo>
                  <a:cubicBezTo>
                    <a:pt x="1004" y="91"/>
                    <a:pt x="888" y="104"/>
                    <a:pt x="771" y="104"/>
                  </a:cubicBezTo>
                  <a:cubicBezTo>
                    <a:pt x="584" y="104"/>
                    <a:pt x="396" y="71"/>
                    <a:pt x="214"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6"/>
            <p:cNvSpPr/>
            <p:nvPr/>
          </p:nvSpPr>
          <p:spPr>
            <a:xfrm>
              <a:off x="1337407" y="2133905"/>
              <a:ext cx="1006376" cy="1174577"/>
            </a:xfrm>
            <a:custGeom>
              <a:avLst/>
              <a:gdLst/>
              <a:ahLst/>
              <a:cxnLst/>
              <a:rect l="l" t="t" r="r" b="b"/>
              <a:pathLst>
                <a:path w="8544" h="9972" extrusionOk="0">
                  <a:moveTo>
                    <a:pt x="5574" y="1"/>
                  </a:moveTo>
                  <a:cubicBezTo>
                    <a:pt x="4081" y="1"/>
                    <a:pt x="2269" y="377"/>
                    <a:pt x="1660" y="1438"/>
                  </a:cubicBezTo>
                  <a:cubicBezTo>
                    <a:pt x="1561" y="1602"/>
                    <a:pt x="181" y="4723"/>
                    <a:pt x="99" y="6925"/>
                  </a:cubicBezTo>
                  <a:cubicBezTo>
                    <a:pt x="0" y="9126"/>
                    <a:pt x="247" y="9833"/>
                    <a:pt x="986" y="9948"/>
                  </a:cubicBezTo>
                  <a:cubicBezTo>
                    <a:pt x="1109" y="9964"/>
                    <a:pt x="1316" y="9971"/>
                    <a:pt x="1581" y="9971"/>
                  </a:cubicBezTo>
                  <a:cubicBezTo>
                    <a:pt x="2913" y="9971"/>
                    <a:pt x="5695" y="9786"/>
                    <a:pt x="6408" y="9636"/>
                  </a:cubicBezTo>
                  <a:cubicBezTo>
                    <a:pt x="7295" y="9455"/>
                    <a:pt x="8543" y="9537"/>
                    <a:pt x="8543" y="6925"/>
                  </a:cubicBezTo>
                  <a:cubicBezTo>
                    <a:pt x="8543" y="4313"/>
                    <a:pt x="8511" y="846"/>
                    <a:pt x="7525" y="304"/>
                  </a:cubicBezTo>
                  <a:cubicBezTo>
                    <a:pt x="7158" y="120"/>
                    <a:pt x="6416" y="1"/>
                    <a:pt x="557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6"/>
            <p:cNvSpPr/>
            <p:nvPr/>
          </p:nvSpPr>
          <p:spPr>
            <a:xfrm>
              <a:off x="1414794" y="2310116"/>
              <a:ext cx="242053" cy="937471"/>
            </a:xfrm>
            <a:custGeom>
              <a:avLst/>
              <a:gdLst/>
              <a:ahLst/>
              <a:cxnLst/>
              <a:rect l="l" t="t" r="r" b="b"/>
              <a:pathLst>
                <a:path w="2055" h="7959" extrusionOk="0">
                  <a:moveTo>
                    <a:pt x="1853" y="1"/>
                  </a:moveTo>
                  <a:cubicBezTo>
                    <a:pt x="1790" y="1"/>
                    <a:pt x="1726" y="34"/>
                    <a:pt x="1693" y="89"/>
                  </a:cubicBezTo>
                  <a:cubicBezTo>
                    <a:pt x="1627" y="221"/>
                    <a:pt x="116" y="2866"/>
                    <a:pt x="1" y="7778"/>
                  </a:cubicBezTo>
                  <a:cubicBezTo>
                    <a:pt x="1" y="7877"/>
                    <a:pt x="83" y="7959"/>
                    <a:pt x="181" y="7959"/>
                  </a:cubicBezTo>
                  <a:cubicBezTo>
                    <a:pt x="296" y="7959"/>
                    <a:pt x="379" y="7877"/>
                    <a:pt x="379" y="7778"/>
                  </a:cubicBezTo>
                  <a:cubicBezTo>
                    <a:pt x="494" y="2964"/>
                    <a:pt x="1972" y="287"/>
                    <a:pt x="1989" y="270"/>
                  </a:cubicBezTo>
                  <a:cubicBezTo>
                    <a:pt x="2054" y="188"/>
                    <a:pt x="2021" y="89"/>
                    <a:pt x="1939" y="24"/>
                  </a:cubicBezTo>
                  <a:cubicBezTo>
                    <a:pt x="1913" y="8"/>
                    <a:pt x="1883" y="1"/>
                    <a:pt x="1853" y="1"/>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6"/>
            <p:cNvSpPr/>
            <p:nvPr/>
          </p:nvSpPr>
          <p:spPr>
            <a:xfrm>
              <a:off x="1366383" y="2069827"/>
              <a:ext cx="979285" cy="471503"/>
            </a:xfrm>
            <a:custGeom>
              <a:avLst/>
              <a:gdLst/>
              <a:ahLst/>
              <a:cxnLst/>
              <a:rect l="l" t="t" r="r" b="b"/>
              <a:pathLst>
                <a:path w="8314" h="4003" extrusionOk="0">
                  <a:moveTo>
                    <a:pt x="5091" y="0"/>
                  </a:moveTo>
                  <a:cubicBezTo>
                    <a:pt x="3803" y="0"/>
                    <a:pt x="2418" y="133"/>
                    <a:pt x="1972" y="306"/>
                  </a:cubicBezTo>
                  <a:cubicBezTo>
                    <a:pt x="1167" y="618"/>
                    <a:pt x="247" y="1949"/>
                    <a:pt x="132" y="2934"/>
                  </a:cubicBezTo>
                  <a:cubicBezTo>
                    <a:pt x="1" y="3920"/>
                    <a:pt x="592" y="4002"/>
                    <a:pt x="592" y="4002"/>
                  </a:cubicBezTo>
                  <a:cubicBezTo>
                    <a:pt x="592" y="4002"/>
                    <a:pt x="1611" y="1850"/>
                    <a:pt x="2268" y="1735"/>
                  </a:cubicBezTo>
                  <a:cubicBezTo>
                    <a:pt x="2307" y="1729"/>
                    <a:pt x="2348" y="1726"/>
                    <a:pt x="2389" y="1726"/>
                  </a:cubicBezTo>
                  <a:cubicBezTo>
                    <a:pt x="3018" y="1726"/>
                    <a:pt x="3829" y="2392"/>
                    <a:pt x="3829" y="2392"/>
                  </a:cubicBezTo>
                  <a:lnTo>
                    <a:pt x="7377" y="1982"/>
                  </a:lnTo>
                  <a:cubicBezTo>
                    <a:pt x="7377" y="1982"/>
                    <a:pt x="8314" y="799"/>
                    <a:pt x="7476" y="306"/>
                  </a:cubicBezTo>
                  <a:cubicBezTo>
                    <a:pt x="7102" y="86"/>
                    <a:pt x="6128" y="0"/>
                    <a:pt x="5091" y="0"/>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6"/>
            <p:cNvSpPr/>
            <p:nvPr/>
          </p:nvSpPr>
          <p:spPr>
            <a:xfrm>
              <a:off x="1468977" y="1884899"/>
              <a:ext cx="1755269" cy="2130540"/>
            </a:xfrm>
            <a:custGeom>
              <a:avLst/>
              <a:gdLst/>
              <a:ahLst/>
              <a:cxnLst/>
              <a:rect l="l" t="t" r="r" b="b"/>
              <a:pathLst>
                <a:path w="14902" h="18088" extrusionOk="0">
                  <a:moveTo>
                    <a:pt x="8131" y="0"/>
                  </a:moveTo>
                  <a:cubicBezTo>
                    <a:pt x="7053" y="0"/>
                    <a:pt x="5715" y="210"/>
                    <a:pt x="4124" y="841"/>
                  </a:cubicBezTo>
                  <a:cubicBezTo>
                    <a:pt x="4124" y="841"/>
                    <a:pt x="2350" y="3765"/>
                    <a:pt x="1430" y="7872"/>
                  </a:cubicBezTo>
                  <a:cubicBezTo>
                    <a:pt x="494" y="11980"/>
                    <a:pt x="1" y="14345"/>
                    <a:pt x="1594" y="15742"/>
                  </a:cubicBezTo>
                  <a:cubicBezTo>
                    <a:pt x="2782" y="16772"/>
                    <a:pt x="4863" y="18088"/>
                    <a:pt x="7304" y="18088"/>
                  </a:cubicBezTo>
                  <a:cubicBezTo>
                    <a:pt x="8173" y="18088"/>
                    <a:pt x="9087" y="17921"/>
                    <a:pt x="10022" y="17516"/>
                  </a:cubicBezTo>
                  <a:cubicBezTo>
                    <a:pt x="13538" y="15988"/>
                    <a:pt x="14902" y="13885"/>
                    <a:pt x="14540" y="11405"/>
                  </a:cubicBezTo>
                  <a:cubicBezTo>
                    <a:pt x="14162" y="8924"/>
                    <a:pt x="12076" y="2221"/>
                    <a:pt x="11435" y="824"/>
                  </a:cubicBezTo>
                  <a:cubicBezTo>
                    <a:pt x="11435" y="824"/>
                    <a:pt x="11435" y="824"/>
                    <a:pt x="11434" y="824"/>
                  </a:cubicBezTo>
                  <a:cubicBezTo>
                    <a:pt x="11388" y="824"/>
                    <a:pt x="10269" y="0"/>
                    <a:pt x="8131" y="0"/>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6"/>
            <p:cNvSpPr/>
            <p:nvPr/>
          </p:nvSpPr>
          <p:spPr>
            <a:xfrm>
              <a:off x="1920579" y="2353816"/>
              <a:ext cx="1139241" cy="1527586"/>
            </a:xfrm>
            <a:custGeom>
              <a:avLst/>
              <a:gdLst/>
              <a:ahLst/>
              <a:cxnLst/>
              <a:rect l="l" t="t" r="r" b="b"/>
              <a:pathLst>
                <a:path w="9672" h="12969" extrusionOk="0">
                  <a:moveTo>
                    <a:pt x="4735" y="0"/>
                  </a:moveTo>
                  <a:cubicBezTo>
                    <a:pt x="4630" y="0"/>
                    <a:pt x="4523" y="5"/>
                    <a:pt x="4414" y="14"/>
                  </a:cubicBezTo>
                  <a:cubicBezTo>
                    <a:pt x="2377" y="178"/>
                    <a:pt x="126" y="2758"/>
                    <a:pt x="60" y="5945"/>
                  </a:cubicBezTo>
                  <a:cubicBezTo>
                    <a:pt x="0" y="8836"/>
                    <a:pt x="1209" y="12969"/>
                    <a:pt x="4497" y="12969"/>
                  </a:cubicBezTo>
                  <a:cubicBezTo>
                    <a:pt x="4797" y="12969"/>
                    <a:pt x="5114" y="12934"/>
                    <a:pt x="5449" y="12861"/>
                  </a:cubicBezTo>
                  <a:cubicBezTo>
                    <a:pt x="9441" y="12024"/>
                    <a:pt x="9671" y="7966"/>
                    <a:pt x="9507" y="6076"/>
                  </a:cubicBezTo>
                  <a:cubicBezTo>
                    <a:pt x="9348" y="4263"/>
                    <a:pt x="7941" y="0"/>
                    <a:pt x="4735" y="0"/>
                  </a:cubicBezTo>
                  <a:close/>
                </a:path>
              </a:pathLst>
            </a:custGeom>
            <a:solidFill>
              <a:srgbClr val="C4E2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6"/>
            <p:cNvSpPr/>
            <p:nvPr/>
          </p:nvSpPr>
          <p:spPr>
            <a:xfrm>
              <a:off x="2199621" y="2664661"/>
              <a:ext cx="94819" cy="329923"/>
            </a:xfrm>
            <a:custGeom>
              <a:avLst/>
              <a:gdLst/>
              <a:ahLst/>
              <a:cxnLst/>
              <a:rect l="l" t="t" r="r" b="b"/>
              <a:pathLst>
                <a:path w="805" h="2801" extrusionOk="0">
                  <a:moveTo>
                    <a:pt x="343" y="1"/>
                  </a:moveTo>
                  <a:cubicBezTo>
                    <a:pt x="181" y="1"/>
                    <a:pt x="0" y="138"/>
                    <a:pt x="41" y="349"/>
                  </a:cubicBezTo>
                  <a:cubicBezTo>
                    <a:pt x="156" y="1072"/>
                    <a:pt x="238" y="1794"/>
                    <a:pt x="238" y="2517"/>
                  </a:cubicBezTo>
                  <a:cubicBezTo>
                    <a:pt x="238" y="2706"/>
                    <a:pt x="382" y="2801"/>
                    <a:pt x="523" y="2801"/>
                  </a:cubicBezTo>
                  <a:cubicBezTo>
                    <a:pt x="665" y="2801"/>
                    <a:pt x="805" y="2706"/>
                    <a:pt x="796" y="2517"/>
                  </a:cubicBezTo>
                  <a:cubicBezTo>
                    <a:pt x="796" y="1745"/>
                    <a:pt x="698" y="957"/>
                    <a:pt x="566" y="184"/>
                  </a:cubicBezTo>
                  <a:cubicBezTo>
                    <a:pt x="541" y="57"/>
                    <a:pt x="445" y="1"/>
                    <a:pt x="343"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6"/>
            <p:cNvSpPr/>
            <p:nvPr/>
          </p:nvSpPr>
          <p:spPr>
            <a:xfrm>
              <a:off x="2459816" y="2687394"/>
              <a:ext cx="115785" cy="302714"/>
            </a:xfrm>
            <a:custGeom>
              <a:avLst/>
              <a:gdLst/>
              <a:ahLst/>
              <a:cxnLst/>
              <a:rect l="l" t="t" r="r" b="b"/>
              <a:pathLst>
                <a:path w="983" h="2570" extrusionOk="0">
                  <a:moveTo>
                    <a:pt x="327" y="0"/>
                  </a:moveTo>
                  <a:cubicBezTo>
                    <a:pt x="165" y="0"/>
                    <a:pt x="1" y="139"/>
                    <a:pt x="49" y="353"/>
                  </a:cubicBezTo>
                  <a:cubicBezTo>
                    <a:pt x="230" y="1010"/>
                    <a:pt x="247" y="1700"/>
                    <a:pt x="394" y="2374"/>
                  </a:cubicBezTo>
                  <a:cubicBezTo>
                    <a:pt x="427" y="2511"/>
                    <a:pt x="530" y="2570"/>
                    <a:pt x="639" y="2570"/>
                  </a:cubicBezTo>
                  <a:cubicBezTo>
                    <a:pt x="804" y="2570"/>
                    <a:pt x="983" y="2434"/>
                    <a:pt x="953" y="2226"/>
                  </a:cubicBezTo>
                  <a:cubicBezTo>
                    <a:pt x="805" y="1569"/>
                    <a:pt x="789" y="879"/>
                    <a:pt x="592" y="221"/>
                  </a:cubicBezTo>
                  <a:cubicBezTo>
                    <a:pt x="551" y="67"/>
                    <a:pt x="440" y="0"/>
                    <a:pt x="327" y="0"/>
                  </a:cubicBezTo>
                  <a:close/>
                </a:path>
              </a:pathLst>
            </a:custGeom>
            <a:solidFill>
              <a:srgbClr val="A5A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6"/>
            <p:cNvSpPr/>
            <p:nvPr/>
          </p:nvSpPr>
          <p:spPr>
            <a:xfrm>
              <a:off x="2719422" y="2655473"/>
              <a:ext cx="137222" cy="298474"/>
            </a:xfrm>
            <a:custGeom>
              <a:avLst/>
              <a:gdLst/>
              <a:ahLst/>
              <a:cxnLst/>
              <a:rect l="l" t="t" r="r" b="b"/>
              <a:pathLst>
                <a:path w="1165" h="2534" extrusionOk="0">
                  <a:moveTo>
                    <a:pt x="335" y="0"/>
                  </a:moveTo>
                  <a:cubicBezTo>
                    <a:pt x="166" y="0"/>
                    <a:pt x="1" y="137"/>
                    <a:pt x="80" y="345"/>
                  </a:cubicBezTo>
                  <a:cubicBezTo>
                    <a:pt x="277" y="952"/>
                    <a:pt x="556" y="1577"/>
                    <a:pt x="589" y="2250"/>
                  </a:cubicBezTo>
                  <a:cubicBezTo>
                    <a:pt x="597" y="2439"/>
                    <a:pt x="745" y="2534"/>
                    <a:pt x="887" y="2534"/>
                  </a:cubicBezTo>
                  <a:cubicBezTo>
                    <a:pt x="1029" y="2534"/>
                    <a:pt x="1164" y="2439"/>
                    <a:pt x="1148" y="2250"/>
                  </a:cubicBezTo>
                  <a:cubicBezTo>
                    <a:pt x="1098" y="1527"/>
                    <a:pt x="836" y="870"/>
                    <a:pt x="606" y="197"/>
                  </a:cubicBezTo>
                  <a:cubicBezTo>
                    <a:pt x="560" y="60"/>
                    <a:pt x="447" y="0"/>
                    <a:pt x="335" y="0"/>
                  </a:cubicBezTo>
                  <a:close/>
                </a:path>
              </a:pathLst>
            </a:custGeom>
            <a:solidFill>
              <a:srgbClr val="A5A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6"/>
            <p:cNvSpPr/>
            <p:nvPr/>
          </p:nvSpPr>
          <p:spPr>
            <a:xfrm>
              <a:off x="2229421" y="3315325"/>
              <a:ext cx="154891" cy="336166"/>
            </a:xfrm>
            <a:custGeom>
              <a:avLst/>
              <a:gdLst/>
              <a:ahLst/>
              <a:cxnLst/>
              <a:rect l="l" t="t" r="r" b="b"/>
              <a:pathLst>
                <a:path w="1315" h="2854" extrusionOk="0">
                  <a:moveTo>
                    <a:pt x="356" y="1"/>
                  </a:moveTo>
                  <a:cubicBezTo>
                    <a:pt x="184" y="1"/>
                    <a:pt x="1" y="137"/>
                    <a:pt x="50" y="345"/>
                  </a:cubicBezTo>
                  <a:cubicBezTo>
                    <a:pt x="231" y="1150"/>
                    <a:pt x="297" y="1971"/>
                    <a:pt x="708" y="2711"/>
                  </a:cubicBezTo>
                  <a:cubicBezTo>
                    <a:pt x="763" y="2812"/>
                    <a:pt x="847" y="2854"/>
                    <a:pt x="932" y="2854"/>
                  </a:cubicBezTo>
                  <a:cubicBezTo>
                    <a:pt x="1121" y="2854"/>
                    <a:pt x="1314" y="2642"/>
                    <a:pt x="1200" y="2415"/>
                  </a:cubicBezTo>
                  <a:cubicBezTo>
                    <a:pt x="823" y="1741"/>
                    <a:pt x="773" y="936"/>
                    <a:pt x="609" y="197"/>
                  </a:cubicBezTo>
                  <a:cubicBezTo>
                    <a:pt x="576" y="60"/>
                    <a:pt x="469" y="1"/>
                    <a:pt x="356"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6"/>
            <p:cNvSpPr/>
            <p:nvPr/>
          </p:nvSpPr>
          <p:spPr>
            <a:xfrm>
              <a:off x="2557698" y="3325102"/>
              <a:ext cx="78329" cy="275741"/>
            </a:xfrm>
            <a:custGeom>
              <a:avLst/>
              <a:gdLst/>
              <a:ahLst/>
              <a:cxnLst/>
              <a:rect l="l" t="t" r="r" b="b"/>
              <a:pathLst>
                <a:path w="665" h="2341" extrusionOk="0">
                  <a:moveTo>
                    <a:pt x="352" y="1"/>
                  </a:moveTo>
                  <a:cubicBezTo>
                    <a:pt x="190" y="1"/>
                    <a:pt x="0" y="141"/>
                    <a:pt x="40" y="360"/>
                  </a:cubicBezTo>
                  <a:cubicBezTo>
                    <a:pt x="122" y="935"/>
                    <a:pt x="122" y="1510"/>
                    <a:pt x="56" y="2069"/>
                  </a:cubicBezTo>
                  <a:cubicBezTo>
                    <a:pt x="32" y="2254"/>
                    <a:pt x="157" y="2340"/>
                    <a:pt x="295" y="2340"/>
                  </a:cubicBezTo>
                  <a:cubicBezTo>
                    <a:pt x="440" y="2340"/>
                    <a:pt x="598" y="2245"/>
                    <a:pt x="615" y="2069"/>
                  </a:cubicBezTo>
                  <a:cubicBezTo>
                    <a:pt x="664" y="1461"/>
                    <a:pt x="664" y="820"/>
                    <a:pt x="566" y="196"/>
                  </a:cubicBezTo>
                  <a:cubicBezTo>
                    <a:pt x="553" y="60"/>
                    <a:pt x="458" y="1"/>
                    <a:pt x="352"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6"/>
            <p:cNvSpPr/>
            <p:nvPr/>
          </p:nvSpPr>
          <p:spPr>
            <a:xfrm>
              <a:off x="2771014" y="3236643"/>
              <a:ext cx="124266" cy="297885"/>
            </a:xfrm>
            <a:custGeom>
              <a:avLst/>
              <a:gdLst/>
              <a:ahLst/>
              <a:cxnLst/>
              <a:rect l="l" t="t" r="r" b="b"/>
              <a:pathLst>
                <a:path w="1055" h="2529" extrusionOk="0">
                  <a:moveTo>
                    <a:pt x="707" y="1"/>
                  </a:moveTo>
                  <a:cubicBezTo>
                    <a:pt x="535" y="1"/>
                    <a:pt x="341" y="144"/>
                    <a:pt x="381" y="356"/>
                  </a:cubicBezTo>
                  <a:cubicBezTo>
                    <a:pt x="480" y="980"/>
                    <a:pt x="283" y="1604"/>
                    <a:pt x="69" y="2179"/>
                  </a:cubicBezTo>
                  <a:cubicBezTo>
                    <a:pt x="0" y="2395"/>
                    <a:pt x="159" y="2528"/>
                    <a:pt x="330" y="2528"/>
                  </a:cubicBezTo>
                  <a:cubicBezTo>
                    <a:pt x="446" y="2528"/>
                    <a:pt x="568" y="2467"/>
                    <a:pt x="628" y="2327"/>
                  </a:cubicBezTo>
                  <a:cubicBezTo>
                    <a:pt x="890" y="1654"/>
                    <a:pt x="1055" y="931"/>
                    <a:pt x="940" y="191"/>
                  </a:cubicBezTo>
                  <a:cubicBezTo>
                    <a:pt x="914" y="58"/>
                    <a:pt x="815" y="1"/>
                    <a:pt x="707"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6"/>
            <p:cNvSpPr/>
            <p:nvPr/>
          </p:nvSpPr>
          <p:spPr>
            <a:xfrm>
              <a:off x="1521982" y="2198571"/>
              <a:ext cx="585757" cy="844654"/>
            </a:xfrm>
            <a:custGeom>
              <a:avLst/>
              <a:gdLst/>
              <a:ahLst/>
              <a:cxnLst/>
              <a:rect l="l" t="t" r="r" b="b"/>
              <a:pathLst>
                <a:path w="4973" h="7171" extrusionOk="0">
                  <a:moveTo>
                    <a:pt x="241" y="5866"/>
                  </a:moveTo>
                  <a:cubicBezTo>
                    <a:pt x="241" y="5866"/>
                    <a:pt x="241" y="5867"/>
                    <a:pt x="240" y="5868"/>
                  </a:cubicBezTo>
                  <a:lnTo>
                    <a:pt x="240" y="5868"/>
                  </a:lnTo>
                  <a:cubicBezTo>
                    <a:pt x="240" y="5867"/>
                    <a:pt x="241" y="5867"/>
                    <a:pt x="241" y="5866"/>
                  </a:cubicBezTo>
                  <a:close/>
                  <a:moveTo>
                    <a:pt x="3046" y="0"/>
                  </a:moveTo>
                  <a:cubicBezTo>
                    <a:pt x="2733" y="0"/>
                    <a:pt x="2460" y="60"/>
                    <a:pt x="2311" y="149"/>
                  </a:cubicBezTo>
                  <a:cubicBezTo>
                    <a:pt x="1851" y="461"/>
                    <a:pt x="1604" y="1579"/>
                    <a:pt x="1604" y="1579"/>
                  </a:cubicBezTo>
                  <a:cubicBezTo>
                    <a:pt x="1901" y="836"/>
                    <a:pt x="2404" y="580"/>
                    <a:pt x="2837" y="580"/>
                  </a:cubicBezTo>
                  <a:cubicBezTo>
                    <a:pt x="3075" y="580"/>
                    <a:pt x="3293" y="657"/>
                    <a:pt x="3444" y="774"/>
                  </a:cubicBezTo>
                  <a:cubicBezTo>
                    <a:pt x="3871" y="1119"/>
                    <a:pt x="3165" y="3534"/>
                    <a:pt x="2787" y="4552"/>
                  </a:cubicBezTo>
                  <a:cubicBezTo>
                    <a:pt x="2437" y="5538"/>
                    <a:pt x="1856" y="6494"/>
                    <a:pt x="1029" y="6494"/>
                  </a:cubicBezTo>
                  <a:cubicBezTo>
                    <a:pt x="1002" y="6494"/>
                    <a:pt x="975" y="6493"/>
                    <a:pt x="947" y="6491"/>
                  </a:cubicBezTo>
                  <a:cubicBezTo>
                    <a:pt x="82" y="6443"/>
                    <a:pt x="232" y="5895"/>
                    <a:pt x="240" y="5868"/>
                  </a:cubicBezTo>
                  <a:lnTo>
                    <a:pt x="240" y="5868"/>
                  </a:lnTo>
                  <a:cubicBezTo>
                    <a:pt x="0" y="6666"/>
                    <a:pt x="464" y="7171"/>
                    <a:pt x="1383" y="7171"/>
                  </a:cubicBezTo>
                  <a:cubicBezTo>
                    <a:pt x="1655" y="7171"/>
                    <a:pt x="1966" y="7127"/>
                    <a:pt x="2311" y="7033"/>
                  </a:cubicBezTo>
                  <a:cubicBezTo>
                    <a:pt x="3822" y="6622"/>
                    <a:pt x="4972" y="2729"/>
                    <a:pt x="4808" y="1299"/>
                  </a:cubicBezTo>
                  <a:cubicBezTo>
                    <a:pt x="4693" y="315"/>
                    <a:pt x="3765" y="0"/>
                    <a:pt x="3046" y="0"/>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6"/>
            <p:cNvSpPr/>
            <p:nvPr/>
          </p:nvSpPr>
          <p:spPr>
            <a:xfrm>
              <a:off x="1424453" y="619848"/>
              <a:ext cx="665853" cy="826162"/>
            </a:xfrm>
            <a:custGeom>
              <a:avLst/>
              <a:gdLst/>
              <a:ahLst/>
              <a:cxnLst/>
              <a:rect l="l" t="t" r="r" b="b"/>
              <a:pathLst>
                <a:path w="5653" h="7014" extrusionOk="0">
                  <a:moveTo>
                    <a:pt x="1397" y="1"/>
                  </a:moveTo>
                  <a:cubicBezTo>
                    <a:pt x="730" y="1"/>
                    <a:pt x="231" y="502"/>
                    <a:pt x="149" y="2101"/>
                  </a:cubicBezTo>
                  <a:cubicBezTo>
                    <a:pt x="1" y="4976"/>
                    <a:pt x="477" y="6816"/>
                    <a:pt x="1118" y="7014"/>
                  </a:cubicBezTo>
                  <a:cubicBezTo>
                    <a:pt x="1118" y="7014"/>
                    <a:pt x="2465" y="4845"/>
                    <a:pt x="5652" y="2627"/>
                  </a:cubicBezTo>
                  <a:cubicBezTo>
                    <a:pt x="5652" y="2627"/>
                    <a:pt x="4568" y="1428"/>
                    <a:pt x="3188" y="656"/>
                  </a:cubicBezTo>
                  <a:cubicBezTo>
                    <a:pt x="2568" y="320"/>
                    <a:pt x="1929" y="1"/>
                    <a:pt x="1397"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6"/>
            <p:cNvSpPr/>
            <p:nvPr/>
          </p:nvSpPr>
          <p:spPr>
            <a:xfrm>
              <a:off x="1519273" y="822327"/>
              <a:ext cx="503306" cy="519207"/>
            </a:xfrm>
            <a:custGeom>
              <a:avLst/>
              <a:gdLst/>
              <a:ahLst/>
              <a:cxnLst/>
              <a:rect l="l" t="t" r="r" b="b"/>
              <a:pathLst>
                <a:path w="4273" h="4408" extrusionOk="0">
                  <a:moveTo>
                    <a:pt x="1402" y="0"/>
                  </a:moveTo>
                  <a:cubicBezTo>
                    <a:pt x="1309" y="0"/>
                    <a:pt x="1225" y="12"/>
                    <a:pt x="1151" y="37"/>
                  </a:cubicBezTo>
                  <a:cubicBezTo>
                    <a:pt x="527" y="234"/>
                    <a:pt x="1" y="3110"/>
                    <a:pt x="970" y="4407"/>
                  </a:cubicBezTo>
                  <a:cubicBezTo>
                    <a:pt x="970" y="4407"/>
                    <a:pt x="3024" y="2140"/>
                    <a:pt x="4272" y="1302"/>
                  </a:cubicBezTo>
                  <a:cubicBezTo>
                    <a:pt x="4272" y="1302"/>
                    <a:pt x="2381" y="0"/>
                    <a:pt x="1402" y="0"/>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6"/>
            <p:cNvSpPr/>
            <p:nvPr/>
          </p:nvSpPr>
          <p:spPr>
            <a:xfrm>
              <a:off x="2645569" y="536925"/>
              <a:ext cx="661966" cy="816150"/>
            </a:xfrm>
            <a:custGeom>
              <a:avLst/>
              <a:gdLst/>
              <a:ahLst/>
              <a:cxnLst/>
              <a:rect l="l" t="t" r="r" b="b"/>
              <a:pathLst>
                <a:path w="5620" h="6929" extrusionOk="0">
                  <a:moveTo>
                    <a:pt x="3823" y="1"/>
                  </a:moveTo>
                  <a:cubicBezTo>
                    <a:pt x="3286" y="1"/>
                    <a:pt x="2669" y="428"/>
                    <a:pt x="2087" y="867"/>
                  </a:cubicBezTo>
                  <a:cubicBezTo>
                    <a:pt x="871" y="1770"/>
                    <a:pt x="0" y="3117"/>
                    <a:pt x="0" y="3117"/>
                  </a:cubicBezTo>
                  <a:cubicBezTo>
                    <a:pt x="3270" y="4941"/>
                    <a:pt x="4830" y="6929"/>
                    <a:pt x="4830" y="6929"/>
                  </a:cubicBezTo>
                  <a:cubicBezTo>
                    <a:pt x="5405" y="6666"/>
                    <a:pt x="5619" y="4777"/>
                    <a:pt x="5126" y="1935"/>
                  </a:cubicBezTo>
                  <a:cubicBezTo>
                    <a:pt x="4873" y="481"/>
                    <a:pt x="4393" y="1"/>
                    <a:pt x="3823"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6"/>
            <p:cNvSpPr/>
            <p:nvPr/>
          </p:nvSpPr>
          <p:spPr>
            <a:xfrm>
              <a:off x="2713415" y="748002"/>
              <a:ext cx="503070" cy="510255"/>
            </a:xfrm>
            <a:custGeom>
              <a:avLst/>
              <a:gdLst/>
              <a:ahLst/>
              <a:cxnLst/>
              <a:rect l="l" t="t" r="r" b="b"/>
              <a:pathLst>
                <a:path w="4271" h="4332" extrusionOk="0">
                  <a:moveTo>
                    <a:pt x="2676" y="1"/>
                  </a:moveTo>
                  <a:cubicBezTo>
                    <a:pt x="1775" y="1"/>
                    <a:pt x="1" y="1670"/>
                    <a:pt x="32" y="1670"/>
                  </a:cubicBezTo>
                  <a:cubicBezTo>
                    <a:pt x="1297" y="2344"/>
                    <a:pt x="3515" y="4332"/>
                    <a:pt x="3515" y="4332"/>
                  </a:cubicBezTo>
                  <a:cubicBezTo>
                    <a:pt x="4271" y="2919"/>
                    <a:pt x="3417" y="126"/>
                    <a:pt x="2792" y="11"/>
                  </a:cubicBezTo>
                  <a:cubicBezTo>
                    <a:pt x="2755" y="4"/>
                    <a:pt x="2717" y="1"/>
                    <a:pt x="2676" y="1"/>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6"/>
            <p:cNvSpPr/>
            <p:nvPr/>
          </p:nvSpPr>
          <p:spPr>
            <a:xfrm>
              <a:off x="1376160" y="837993"/>
              <a:ext cx="1983542" cy="1330999"/>
            </a:xfrm>
            <a:custGeom>
              <a:avLst/>
              <a:gdLst/>
              <a:ahLst/>
              <a:cxnLst/>
              <a:rect l="l" t="t" r="r" b="b"/>
              <a:pathLst>
                <a:path w="16840" h="11300" extrusionOk="0">
                  <a:moveTo>
                    <a:pt x="8759" y="1"/>
                  </a:moveTo>
                  <a:cubicBezTo>
                    <a:pt x="8709" y="1"/>
                    <a:pt x="8659" y="2"/>
                    <a:pt x="8609" y="3"/>
                  </a:cubicBezTo>
                  <a:cubicBezTo>
                    <a:pt x="6621" y="69"/>
                    <a:pt x="5060" y="972"/>
                    <a:pt x="3532" y="2385"/>
                  </a:cubicBezTo>
                  <a:cubicBezTo>
                    <a:pt x="2021" y="3798"/>
                    <a:pt x="0" y="5983"/>
                    <a:pt x="1364" y="7379"/>
                  </a:cubicBezTo>
                  <a:cubicBezTo>
                    <a:pt x="2622" y="8700"/>
                    <a:pt x="5571" y="11299"/>
                    <a:pt x="9014" y="11299"/>
                  </a:cubicBezTo>
                  <a:cubicBezTo>
                    <a:pt x="9211" y="11299"/>
                    <a:pt x="9411" y="11291"/>
                    <a:pt x="9611" y="11273"/>
                  </a:cubicBezTo>
                  <a:cubicBezTo>
                    <a:pt x="13307" y="10944"/>
                    <a:pt x="15657" y="7577"/>
                    <a:pt x="16084" y="6854"/>
                  </a:cubicBezTo>
                  <a:cubicBezTo>
                    <a:pt x="16511" y="6114"/>
                    <a:pt x="16840" y="5260"/>
                    <a:pt x="15427" y="3831"/>
                  </a:cubicBezTo>
                  <a:cubicBezTo>
                    <a:pt x="14037" y="2441"/>
                    <a:pt x="11804" y="1"/>
                    <a:pt x="8759"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6"/>
            <p:cNvSpPr/>
            <p:nvPr/>
          </p:nvSpPr>
          <p:spPr>
            <a:xfrm>
              <a:off x="2295265" y="814671"/>
              <a:ext cx="222736" cy="331454"/>
            </a:xfrm>
            <a:custGeom>
              <a:avLst/>
              <a:gdLst/>
              <a:ahLst/>
              <a:cxnLst/>
              <a:rect l="l" t="t" r="r" b="b"/>
              <a:pathLst>
                <a:path w="1891" h="2814" extrusionOk="0">
                  <a:moveTo>
                    <a:pt x="209" y="1"/>
                  </a:moveTo>
                  <a:cubicBezTo>
                    <a:pt x="133" y="1"/>
                    <a:pt x="74" y="47"/>
                    <a:pt x="50" y="119"/>
                  </a:cubicBezTo>
                  <a:cubicBezTo>
                    <a:pt x="1" y="201"/>
                    <a:pt x="50" y="316"/>
                    <a:pt x="149" y="365"/>
                  </a:cubicBezTo>
                  <a:cubicBezTo>
                    <a:pt x="149" y="382"/>
                    <a:pt x="1134" y="842"/>
                    <a:pt x="1529" y="2665"/>
                  </a:cubicBezTo>
                  <a:cubicBezTo>
                    <a:pt x="1545" y="2747"/>
                    <a:pt x="1627" y="2813"/>
                    <a:pt x="1709" y="2813"/>
                  </a:cubicBezTo>
                  <a:lnTo>
                    <a:pt x="1726" y="2813"/>
                  </a:lnTo>
                  <a:cubicBezTo>
                    <a:pt x="1824" y="2780"/>
                    <a:pt x="1890" y="2682"/>
                    <a:pt x="1874" y="2583"/>
                  </a:cubicBezTo>
                  <a:cubicBezTo>
                    <a:pt x="1446" y="546"/>
                    <a:pt x="329" y="37"/>
                    <a:pt x="296" y="20"/>
                  </a:cubicBezTo>
                  <a:cubicBezTo>
                    <a:pt x="266" y="7"/>
                    <a:pt x="236" y="1"/>
                    <a:pt x="20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6"/>
            <p:cNvSpPr/>
            <p:nvPr/>
          </p:nvSpPr>
          <p:spPr>
            <a:xfrm>
              <a:off x="2117286" y="867322"/>
              <a:ext cx="154891" cy="216847"/>
            </a:xfrm>
            <a:custGeom>
              <a:avLst/>
              <a:gdLst/>
              <a:ahLst/>
              <a:cxnLst/>
              <a:rect l="l" t="t" r="r" b="b"/>
              <a:pathLst>
                <a:path w="1315" h="1841" extrusionOk="0">
                  <a:moveTo>
                    <a:pt x="181" y="0"/>
                  </a:moveTo>
                  <a:cubicBezTo>
                    <a:pt x="82" y="0"/>
                    <a:pt x="0" y="82"/>
                    <a:pt x="0" y="181"/>
                  </a:cubicBezTo>
                  <a:cubicBezTo>
                    <a:pt x="0" y="263"/>
                    <a:pt x="50" y="345"/>
                    <a:pt x="132" y="362"/>
                  </a:cubicBezTo>
                  <a:cubicBezTo>
                    <a:pt x="181" y="395"/>
                    <a:pt x="444" y="575"/>
                    <a:pt x="920" y="1725"/>
                  </a:cubicBezTo>
                  <a:cubicBezTo>
                    <a:pt x="953" y="1807"/>
                    <a:pt x="1019" y="1840"/>
                    <a:pt x="1101" y="1840"/>
                  </a:cubicBezTo>
                  <a:cubicBezTo>
                    <a:pt x="1117" y="1840"/>
                    <a:pt x="1167" y="1840"/>
                    <a:pt x="1167" y="1824"/>
                  </a:cubicBezTo>
                  <a:cubicBezTo>
                    <a:pt x="1265" y="1791"/>
                    <a:pt x="1315" y="1676"/>
                    <a:pt x="1265" y="1577"/>
                  </a:cubicBezTo>
                  <a:cubicBezTo>
                    <a:pt x="707" y="230"/>
                    <a:pt x="345" y="0"/>
                    <a:pt x="18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6"/>
            <p:cNvSpPr/>
            <p:nvPr/>
          </p:nvSpPr>
          <p:spPr>
            <a:xfrm>
              <a:off x="2513999" y="830101"/>
              <a:ext cx="205186" cy="224974"/>
            </a:xfrm>
            <a:custGeom>
              <a:avLst/>
              <a:gdLst/>
              <a:ahLst/>
              <a:cxnLst/>
              <a:rect l="l" t="t" r="r" b="b"/>
              <a:pathLst>
                <a:path w="1742" h="1910" extrusionOk="0">
                  <a:moveTo>
                    <a:pt x="215" y="0"/>
                  </a:moveTo>
                  <a:cubicBezTo>
                    <a:pt x="130" y="0"/>
                    <a:pt x="44" y="39"/>
                    <a:pt x="17" y="136"/>
                  </a:cubicBezTo>
                  <a:cubicBezTo>
                    <a:pt x="0" y="234"/>
                    <a:pt x="33" y="333"/>
                    <a:pt x="132" y="382"/>
                  </a:cubicBezTo>
                  <a:cubicBezTo>
                    <a:pt x="148" y="382"/>
                    <a:pt x="953" y="678"/>
                    <a:pt x="1331" y="1795"/>
                  </a:cubicBezTo>
                  <a:cubicBezTo>
                    <a:pt x="1364" y="1877"/>
                    <a:pt x="1430" y="1910"/>
                    <a:pt x="1512" y="1910"/>
                  </a:cubicBezTo>
                  <a:lnTo>
                    <a:pt x="1577" y="1910"/>
                  </a:lnTo>
                  <a:cubicBezTo>
                    <a:pt x="1676" y="1877"/>
                    <a:pt x="1742" y="1778"/>
                    <a:pt x="1692" y="1663"/>
                  </a:cubicBezTo>
                  <a:cubicBezTo>
                    <a:pt x="1265" y="366"/>
                    <a:pt x="296" y="21"/>
                    <a:pt x="263" y="4"/>
                  </a:cubicBezTo>
                  <a:cubicBezTo>
                    <a:pt x="247" y="2"/>
                    <a:pt x="231" y="0"/>
                    <a:pt x="215"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6"/>
            <p:cNvSpPr/>
            <p:nvPr/>
          </p:nvSpPr>
          <p:spPr>
            <a:xfrm>
              <a:off x="2219880" y="1654858"/>
              <a:ext cx="677396" cy="222736"/>
            </a:xfrm>
            <a:custGeom>
              <a:avLst/>
              <a:gdLst/>
              <a:ahLst/>
              <a:cxnLst/>
              <a:rect l="l" t="t" r="r" b="b"/>
              <a:pathLst>
                <a:path w="5751" h="1891" extrusionOk="0">
                  <a:moveTo>
                    <a:pt x="5569" y="1"/>
                  </a:moveTo>
                  <a:cubicBezTo>
                    <a:pt x="5454" y="1"/>
                    <a:pt x="5372" y="83"/>
                    <a:pt x="5372" y="198"/>
                  </a:cubicBezTo>
                  <a:cubicBezTo>
                    <a:pt x="5372" y="231"/>
                    <a:pt x="5323" y="987"/>
                    <a:pt x="4567" y="1102"/>
                  </a:cubicBezTo>
                  <a:cubicBezTo>
                    <a:pt x="4526" y="1107"/>
                    <a:pt x="4485" y="1109"/>
                    <a:pt x="4445" y="1109"/>
                  </a:cubicBezTo>
                  <a:cubicBezTo>
                    <a:pt x="3713" y="1109"/>
                    <a:pt x="3269" y="297"/>
                    <a:pt x="3269" y="297"/>
                  </a:cubicBezTo>
                  <a:cubicBezTo>
                    <a:pt x="3253" y="231"/>
                    <a:pt x="3187" y="198"/>
                    <a:pt x="3105" y="198"/>
                  </a:cubicBezTo>
                  <a:cubicBezTo>
                    <a:pt x="3039" y="198"/>
                    <a:pt x="2990" y="231"/>
                    <a:pt x="2941" y="297"/>
                  </a:cubicBezTo>
                  <a:cubicBezTo>
                    <a:pt x="2924" y="297"/>
                    <a:pt x="2448" y="1282"/>
                    <a:pt x="1692" y="1479"/>
                  </a:cubicBezTo>
                  <a:cubicBezTo>
                    <a:pt x="1620" y="1500"/>
                    <a:pt x="1550" y="1509"/>
                    <a:pt x="1480" y="1509"/>
                  </a:cubicBezTo>
                  <a:cubicBezTo>
                    <a:pt x="868" y="1509"/>
                    <a:pt x="378" y="806"/>
                    <a:pt x="378" y="806"/>
                  </a:cubicBezTo>
                  <a:cubicBezTo>
                    <a:pt x="340" y="758"/>
                    <a:pt x="285" y="732"/>
                    <a:pt x="229" y="732"/>
                  </a:cubicBezTo>
                  <a:cubicBezTo>
                    <a:pt x="189" y="732"/>
                    <a:pt x="149" y="746"/>
                    <a:pt x="115" y="773"/>
                  </a:cubicBezTo>
                  <a:cubicBezTo>
                    <a:pt x="33" y="822"/>
                    <a:pt x="0" y="954"/>
                    <a:pt x="66" y="1036"/>
                  </a:cubicBezTo>
                  <a:cubicBezTo>
                    <a:pt x="82" y="1052"/>
                    <a:pt x="690" y="1890"/>
                    <a:pt x="1479" y="1890"/>
                  </a:cubicBezTo>
                  <a:cubicBezTo>
                    <a:pt x="1594" y="1890"/>
                    <a:pt x="1709" y="1874"/>
                    <a:pt x="1791" y="1874"/>
                  </a:cubicBezTo>
                  <a:cubicBezTo>
                    <a:pt x="2448" y="1709"/>
                    <a:pt x="2908" y="1118"/>
                    <a:pt x="3122" y="773"/>
                  </a:cubicBezTo>
                  <a:cubicBezTo>
                    <a:pt x="3379" y="1075"/>
                    <a:pt x="3816" y="1489"/>
                    <a:pt x="4461" y="1489"/>
                  </a:cubicBezTo>
                  <a:cubicBezTo>
                    <a:pt x="4517" y="1489"/>
                    <a:pt x="4574" y="1486"/>
                    <a:pt x="4633" y="1479"/>
                  </a:cubicBezTo>
                  <a:cubicBezTo>
                    <a:pt x="5487" y="1364"/>
                    <a:pt x="5750" y="609"/>
                    <a:pt x="5750" y="214"/>
                  </a:cubicBezTo>
                  <a:cubicBezTo>
                    <a:pt x="5750" y="83"/>
                    <a:pt x="5668" y="1"/>
                    <a:pt x="556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6"/>
            <p:cNvSpPr/>
            <p:nvPr/>
          </p:nvSpPr>
          <p:spPr>
            <a:xfrm>
              <a:off x="2390438" y="1479942"/>
              <a:ext cx="313315" cy="220263"/>
            </a:xfrm>
            <a:custGeom>
              <a:avLst/>
              <a:gdLst/>
              <a:ahLst/>
              <a:cxnLst/>
              <a:rect l="l" t="t" r="r" b="b"/>
              <a:pathLst>
                <a:path w="2660" h="1870" extrusionOk="0">
                  <a:moveTo>
                    <a:pt x="1555" y="1"/>
                  </a:moveTo>
                  <a:cubicBezTo>
                    <a:pt x="883" y="1"/>
                    <a:pt x="119" y="212"/>
                    <a:pt x="63" y="648"/>
                  </a:cubicBezTo>
                  <a:cubicBezTo>
                    <a:pt x="1" y="1087"/>
                    <a:pt x="1074" y="1869"/>
                    <a:pt x="1601" y="1869"/>
                  </a:cubicBezTo>
                  <a:cubicBezTo>
                    <a:pt x="1627" y="1869"/>
                    <a:pt x="1651" y="1868"/>
                    <a:pt x="1674" y="1864"/>
                  </a:cubicBezTo>
                  <a:cubicBezTo>
                    <a:pt x="2166" y="1765"/>
                    <a:pt x="2659" y="894"/>
                    <a:pt x="2577" y="369"/>
                  </a:cubicBezTo>
                  <a:cubicBezTo>
                    <a:pt x="2534" y="126"/>
                    <a:pt x="2072" y="1"/>
                    <a:pt x="1555"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6"/>
            <p:cNvSpPr/>
            <p:nvPr/>
          </p:nvSpPr>
          <p:spPr>
            <a:xfrm>
              <a:off x="1983714" y="1312328"/>
              <a:ext cx="212960" cy="332985"/>
            </a:xfrm>
            <a:custGeom>
              <a:avLst/>
              <a:gdLst/>
              <a:ahLst/>
              <a:cxnLst/>
              <a:rect l="l" t="t" r="r" b="b"/>
              <a:pathLst>
                <a:path w="1808" h="2827" extrusionOk="0">
                  <a:moveTo>
                    <a:pt x="904" y="1"/>
                  </a:moveTo>
                  <a:cubicBezTo>
                    <a:pt x="411" y="1"/>
                    <a:pt x="1" y="642"/>
                    <a:pt x="1" y="1414"/>
                  </a:cubicBezTo>
                  <a:cubicBezTo>
                    <a:pt x="1" y="2202"/>
                    <a:pt x="411" y="2827"/>
                    <a:pt x="904" y="2827"/>
                  </a:cubicBezTo>
                  <a:cubicBezTo>
                    <a:pt x="1397" y="2827"/>
                    <a:pt x="1808" y="2202"/>
                    <a:pt x="1808" y="1414"/>
                  </a:cubicBezTo>
                  <a:cubicBezTo>
                    <a:pt x="1808" y="625"/>
                    <a:pt x="1397" y="1"/>
                    <a:pt x="904"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6"/>
            <p:cNvSpPr/>
            <p:nvPr/>
          </p:nvSpPr>
          <p:spPr>
            <a:xfrm>
              <a:off x="2092079" y="1380057"/>
              <a:ext cx="67846" cy="67846"/>
            </a:xfrm>
            <a:custGeom>
              <a:avLst/>
              <a:gdLst/>
              <a:ahLst/>
              <a:cxnLst/>
              <a:rect l="l" t="t" r="r" b="b"/>
              <a:pathLst>
                <a:path w="576" h="576" extrusionOk="0">
                  <a:moveTo>
                    <a:pt x="296" y="1"/>
                  </a:moveTo>
                  <a:cubicBezTo>
                    <a:pt x="116" y="1"/>
                    <a:pt x="1" y="116"/>
                    <a:pt x="1" y="280"/>
                  </a:cubicBezTo>
                  <a:cubicBezTo>
                    <a:pt x="1" y="445"/>
                    <a:pt x="132" y="576"/>
                    <a:pt x="296" y="576"/>
                  </a:cubicBezTo>
                  <a:cubicBezTo>
                    <a:pt x="461" y="576"/>
                    <a:pt x="576" y="445"/>
                    <a:pt x="576" y="280"/>
                  </a:cubicBezTo>
                  <a:cubicBezTo>
                    <a:pt x="576" y="116"/>
                    <a:pt x="461" y="1"/>
                    <a:pt x="296" y="1"/>
                  </a:cubicBezTo>
                  <a:close/>
                </a:path>
              </a:pathLst>
            </a:custGeom>
            <a:solidFill>
              <a:srgbClr val="C9C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6"/>
            <p:cNvSpPr/>
            <p:nvPr/>
          </p:nvSpPr>
          <p:spPr>
            <a:xfrm>
              <a:off x="2769365" y="1246602"/>
              <a:ext cx="212960" cy="334870"/>
            </a:xfrm>
            <a:custGeom>
              <a:avLst/>
              <a:gdLst/>
              <a:ahLst/>
              <a:cxnLst/>
              <a:rect l="l" t="t" r="r" b="b"/>
              <a:pathLst>
                <a:path w="1808" h="2843" extrusionOk="0">
                  <a:moveTo>
                    <a:pt x="923" y="0"/>
                  </a:moveTo>
                  <a:cubicBezTo>
                    <a:pt x="917" y="0"/>
                    <a:pt x="911" y="0"/>
                    <a:pt x="904" y="0"/>
                  </a:cubicBezTo>
                  <a:cubicBezTo>
                    <a:pt x="412" y="0"/>
                    <a:pt x="1" y="641"/>
                    <a:pt x="1" y="1413"/>
                  </a:cubicBezTo>
                  <a:cubicBezTo>
                    <a:pt x="1" y="2202"/>
                    <a:pt x="412" y="2843"/>
                    <a:pt x="904" y="2843"/>
                  </a:cubicBezTo>
                  <a:cubicBezTo>
                    <a:pt x="1397" y="2843"/>
                    <a:pt x="1808" y="2202"/>
                    <a:pt x="1808" y="1413"/>
                  </a:cubicBezTo>
                  <a:cubicBezTo>
                    <a:pt x="1808" y="635"/>
                    <a:pt x="1408" y="0"/>
                    <a:pt x="923"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6"/>
            <p:cNvSpPr/>
            <p:nvPr/>
          </p:nvSpPr>
          <p:spPr>
            <a:xfrm>
              <a:off x="2881617" y="1312328"/>
              <a:ext cx="65961" cy="67846"/>
            </a:xfrm>
            <a:custGeom>
              <a:avLst/>
              <a:gdLst/>
              <a:ahLst/>
              <a:cxnLst/>
              <a:rect l="l" t="t" r="r" b="b"/>
              <a:pathLst>
                <a:path w="560" h="576" extrusionOk="0">
                  <a:moveTo>
                    <a:pt x="280" y="1"/>
                  </a:moveTo>
                  <a:cubicBezTo>
                    <a:pt x="116" y="1"/>
                    <a:pt x="1" y="132"/>
                    <a:pt x="1" y="280"/>
                  </a:cubicBezTo>
                  <a:cubicBezTo>
                    <a:pt x="1" y="445"/>
                    <a:pt x="116" y="576"/>
                    <a:pt x="280" y="576"/>
                  </a:cubicBezTo>
                  <a:cubicBezTo>
                    <a:pt x="444" y="576"/>
                    <a:pt x="559" y="445"/>
                    <a:pt x="559" y="280"/>
                  </a:cubicBezTo>
                  <a:cubicBezTo>
                    <a:pt x="559" y="132"/>
                    <a:pt x="444" y="1"/>
                    <a:pt x="280" y="1"/>
                  </a:cubicBezTo>
                  <a:close/>
                </a:path>
              </a:pathLst>
            </a:custGeom>
            <a:solidFill>
              <a:srgbClr val="C9C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6"/>
            <p:cNvSpPr/>
            <p:nvPr/>
          </p:nvSpPr>
          <p:spPr>
            <a:xfrm>
              <a:off x="2012808" y="2065116"/>
              <a:ext cx="822510" cy="133100"/>
            </a:xfrm>
            <a:custGeom>
              <a:avLst/>
              <a:gdLst/>
              <a:ahLst/>
              <a:cxnLst/>
              <a:rect l="l" t="t" r="r" b="b"/>
              <a:pathLst>
                <a:path w="6983" h="1130" extrusionOk="0">
                  <a:moveTo>
                    <a:pt x="0" y="1"/>
                  </a:moveTo>
                  <a:lnTo>
                    <a:pt x="0" y="1"/>
                  </a:lnTo>
                  <a:cubicBezTo>
                    <a:pt x="493" y="362"/>
                    <a:pt x="1052" y="658"/>
                    <a:pt x="1643" y="872"/>
                  </a:cubicBezTo>
                  <a:cubicBezTo>
                    <a:pt x="2141" y="1024"/>
                    <a:pt x="2663" y="1129"/>
                    <a:pt x="3188" y="1129"/>
                  </a:cubicBezTo>
                  <a:cubicBezTo>
                    <a:pt x="3286" y="1129"/>
                    <a:pt x="3385" y="1126"/>
                    <a:pt x="3483" y="1118"/>
                  </a:cubicBezTo>
                  <a:cubicBezTo>
                    <a:pt x="4124" y="1085"/>
                    <a:pt x="4715" y="970"/>
                    <a:pt x="5323" y="789"/>
                  </a:cubicBezTo>
                  <a:cubicBezTo>
                    <a:pt x="5915" y="609"/>
                    <a:pt x="6490" y="379"/>
                    <a:pt x="6982" y="17"/>
                  </a:cubicBezTo>
                  <a:lnTo>
                    <a:pt x="6982" y="17"/>
                  </a:lnTo>
                  <a:cubicBezTo>
                    <a:pt x="6407" y="231"/>
                    <a:pt x="5832" y="379"/>
                    <a:pt x="5225" y="510"/>
                  </a:cubicBezTo>
                  <a:cubicBezTo>
                    <a:pt x="4945" y="559"/>
                    <a:pt x="4633" y="609"/>
                    <a:pt x="4354" y="641"/>
                  </a:cubicBezTo>
                  <a:cubicBezTo>
                    <a:pt x="4058" y="691"/>
                    <a:pt x="3762" y="707"/>
                    <a:pt x="3467" y="724"/>
                  </a:cubicBezTo>
                  <a:cubicBezTo>
                    <a:pt x="3347" y="734"/>
                    <a:pt x="3227" y="738"/>
                    <a:pt x="3107" y="738"/>
                  </a:cubicBezTo>
                  <a:cubicBezTo>
                    <a:pt x="2636" y="738"/>
                    <a:pt x="2167" y="667"/>
                    <a:pt x="1709" y="576"/>
                  </a:cubicBezTo>
                  <a:cubicBezTo>
                    <a:pt x="1134" y="428"/>
                    <a:pt x="559" y="247"/>
                    <a:pt x="0"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6"/>
            <p:cNvSpPr/>
            <p:nvPr/>
          </p:nvSpPr>
          <p:spPr>
            <a:xfrm>
              <a:off x="3009300" y="1256261"/>
              <a:ext cx="627101" cy="282690"/>
            </a:xfrm>
            <a:custGeom>
              <a:avLst/>
              <a:gdLst/>
              <a:ahLst/>
              <a:cxnLst/>
              <a:rect l="l" t="t" r="r" b="b"/>
              <a:pathLst>
                <a:path w="5324" h="2400" extrusionOk="0">
                  <a:moveTo>
                    <a:pt x="5324" y="1"/>
                  </a:moveTo>
                  <a:cubicBezTo>
                    <a:pt x="4831" y="1"/>
                    <a:pt x="4338" y="66"/>
                    <a:pt x="3845" y="181"/>
                  </a:cubicBezTo>
                  <a:cubicBezTo>
                    <a:pt x="3714" y="214"/>
                    <a:pt x="3599" y="247"/>
                    <a:pt x="3467" y="296"/>
                  </a:cubicBezTo>
                  <a:cubicBezTo>
                    <a:pt x="3369" y="329"/>
                    <a:pt x="3237" y="378"/>
                    <a:pt x="3122" y="411"/>
                  </a:cubicBezTo>
                  <a:cubicBezTo>
                    <a:pt x="2876" y="510"/>
                    <a:pt x="2646" y="592"/>
                    <a:pt x="2416" y="707"/>
                  </a:cubicBezTo>
                  <a:cubicBezTo>
                    <a:pt x="1972" y="904"/>
                    <a:pt x="1545" y="1151"/>
                    <a:pt x="1135" y="1446"/>
                  </a:cubicBezTo>
                  <a:cubicBezTo>
                    <a:pt x="724" y="1726"/>
                    <a:pt x="330" y="2038"/>
                    <a:pt x="1" y="2399"/>
                  </a:cubicBezTo>
                  <a:cubicBezTo>
                    <a:pt x="855" y="1906"/>
                    <a:pt x="1693" y="1446"/>
                    <a:pt x="2580" y="1036"/>
                  </a:cubicBezTo>
                  <a:cubicBezTo>
                    <a:pt x="3024" y="822"/>
                    <a:pt x="3467" y="641"/>
                    <a:pt x="3927" y="477"/>
                  </a:cubicBezTo>
                  <a:cubicBezTo>
                    <a:pt x="4371" y="296"/>
                    <a:pt x="4847" y="165"/>
                    <a:pt x="5324"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6"/>
            <p:cNvSpPr/>
            <p:nvPr/>
          </p:nvSpPr>
          <p:spPr>
            <a:xfrm>
              <a:off x="2974553" y="1603973"/>
              <a:ext cx="793534" cy="122617"/>
            </a:xfrm>
            <a:custGeom>
              <a:avLst/>
              <a:gdLst/>
              <a:ahLst/>
              <a:cxnLst/>
              <a:rect l="l" t="t" r="r" b="b"/>
              <a:pathLst>
                <a:path w="6737" h="1041" extrusionOk="0">
                  <a:moveTo>
                    <a:pt x="3061" y="0"/>
                  </a:moveTo>
                  <a:cubicBezTo>
                    <a:pt x="2605" y="0"/>
                    <a:pt x="2144" y="27"/>
                    <a:pt x="1692" y="104"/>
                  </a:cubicBezTo>
                  <a:cubicBezTo>
                    <a:pt x="1117" y="203"/>
                    <a:pt x="542" y="351"/>
                    <a:pt x="0" y="597"/>
                  </a:cubicBezTo>
                  <a:cubicBezTo>
                    <a:pt x="984" y="443"/>
                    <a:pt x="1956" y="360"/>
                    <a:pt x="2916" y="360"/>
                  </a:cubicBezTo>
                  <a:cubicBezTo>
                    <a:pt x="3078" y="360"/>
                    <a:pt x="3240" y="362"/>
                    <a:pt x="3401" y="367"/>
                  </a:cubicBezTo>
                  <a:cubicBezTo>
                    <a:pt x="3960" y="400"/>
                    <a:pt x="4518" y="482"/>
                    <a:pt x="5077" y="581"/>
                  </a:cubicBezTo>
                  <a:cubicBezTo>
                    <a:pt x="5652" y="663"/>
                    <a:pt x="6194" y="844"/>
                    <a:pt x="6736" y="1041"/>
                  </a:cubicBezTo>
                  <a:cubicBezTo>
                    <a:pt x="6243" y="729"/>
                    <a:pt x="5734" y="466"/>
                    <a:pt x="5159" y="301"/>
                  </a:cubicBezTo>
                  <a:cubicBezTo>
                    <a:pt x="5093" y="269"/>
                    <a:pt x="5011" y="252"/>
                    <a:pt x="4962" y="236"/>
                  </a:cubicBezTo>
                  <a:lnTo>
                    <a:pt x="4748" y="186"/>
                  </a:lnTo>
                  <a:cubicBezTo>
                    <a:pt x="4600" y="170"/>
                    <a:pt x="4452" y="121"/>
                    <a:pt x="4321" y="104"/>
                  </a:cubicBezTo>
                  <a:cubicBezTo>
                    <a:pt x="4025" y="71"/>
                    <a:pt x="3730" y="22"/>
                    <a:pt x="3434" y="6"/>
                  </a:cubicBezTo>
                  <a:cubicBezTo>
                    <a:pt x="3310" y="2"/>
                    <a:pt x="3186" y="0"/>
                    <a:pt x="306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6"/>
            <p:cNvSpPr/>
            <p:nvPr/>
          </p:nvSpPr>
          <p:spPr>
            <a:xfrm>
              <a:off x="1265792" y="1614221"/>
              <a:ext cx="731578" cy="98824"/>
            </a:xfrm>
            <a:custGeom>
              <a:avLst/>
              <a:gdLst/>
              <a:ahLst/>
              <a:cxnLst/>
              <a:rect l="l" t="t" r="r" b="b"/>
              <a:pathLst>
                <a:path w="6211" h="839" extrusionOk="0">
                  <a:moveTo>
                    <a:pt x="3139" y="1"/>
                  </a:moveTo>
                  <a:cubicBezTo>
                    <a:pt x="2596" y="1"/>
                    <a:pt x="2071" y="17"/>
                    <a:pt x="1529" y="99"/>
                  </a:cubicBezTo>
                  <a:cubicBezTo>
                    <a:pt x="1266" y="149"/>
                    <a:pt x="1019" y="214"/>
                    <a:pt x="756" y="264"/>
                  </a:cubicBezTo>
                  <a:cubicBezTo>
                    <a:pt x="510" y="346"/>
                    <a:pt x="247" y="428"/>
                    <a:pt x="1" y="510"/>
                  </a:cubicBezTo>
                  <a:cubicBezTo>
                    <a:pt x="280" y="494"/>
                    <a:pt x="526" y="477"/>
                    <a:pt x="789" y="461"/>
                  </a:cubicBezTo>
                  <a:cubicBezTo>
                    <a:pt x="1069" y="461"/>
                    <a:pt x="1315" y="412"/>
                    <a:pt x="1578" y="412"/>
                  </a:cubicBezTo>
                  <a:cubicBezTo>
                    <a:pt x="1841" y="412"/>
                    <a:pt x="2087" y="395"/>
                    <a:pt x="2350" y="395"/>
                  </a:cubicBezTo>
                  <a:cubicBezTo>
                    <a:pt x="2438" y="390"/>
                    <a:pt x="2525" y="388"/>
                    <a:pt x="2613" y="388"/>
                  </a:cubicBezTo>
                  <a:cubicBezTo>
                    <a:pt x="2788" y="388"/>
                    <a:pt x="2963" y="395"/>
                    <a:pt x="3139" y="395"/>
                  </a:cubicBezTo>
                  <a:cubicBezTo>
                    <a:pt x="3648" y="412"/>
                    <a:pt x="4157" y="461"/>
                    <a:pt x="4683" y="510"/>
                  </a:cubicBezTo>
                  <a:cubicBezTo>
                    <a:pt x="5192" y="592"/>
                    <a:pt x="5701" y="674"/>
                    <a:pt x="6211" y="839"/>
                  </a:cubicBezTo>
                  <a:cubicBezTo>
                    <a:pt x="5767" y="559"/>
                    <a:pt x="5258" y="379"/>
                    <a:pt x="4716" y="231"/>
                  </a:cubicBezTo>
                  <a:cubicBezTo>
                    <a:pt x="4206" y="83"/>
                    <a:pt x="3664" y="17"/>
                    <a:pt x="313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6"/>
            <p:cNvSpPr/>
            <p:nvPr/>
          </p:nvSpPr>
          <p:spPr>
            <a:xfrm>
              <a:off x="1232928" y="1806452"/>
              <a:ext cx="764441" cy="262666"/>
            </a:xfrm>
            <a:custGeom>
              <a:avLst/>
              <a:gdLst/>
              <a:ahLst/>
              <a:cxnLst/>
              <a:rect l="l" t="t" r="r" b="b"/>
              <a:pathLst>
                <a:path w="6490" h="2230" extrusionOk="0">
                  <a:moveTo>
                    <a:pt x="5830" y="0"/>
                  </a:moveTo>
                  <a:cubicBezTo>
                    <a:pt x="5467" y="0"/>
                    <a:pt x="5108" y="26"/>
                    <a:pt x="4748" y="77"/>
                  </a:cubicBezTo>
                  <a:cubicBezTo>
                    <a:pt x="4157" y="143"/>
                    <a:pt x="3582" y="275"/>
                    <a:pt x="3023" y="455"/>
                  </a:cubicBezTo>
                  <a:cubicBezTo>
                    <a:pt x="2760" y="554"/>
                    <a:pt x="2465" y="669"/>
                    <a:pt x="2202" y="767"/>
                  </a:cubicBezTo>
                  <a:cubicBezTo>
                    <a:pt x="1939" y="915"/>
                    <a:pt x="1676" y="1014"/>
                    <a:pt x="1430" y="1178"/>
                  </a:cubicBezTo>
                  <a:cubicBezTo>
                    <a:pt x="887" y="1474"/>
                    <a:pt x="427" y="1835"/>
                    <a:pt x="0" y="2230"/>
                  </a:cubicBezTo>
                  <a:cubicBezTo>
                    <a:pt x="526" y="1967"/>
                    <a:pt x="1019" y="1671"/>
                    <a:pt x="1545" y="1441"/>
                  </a:cubicBezTo>
                  <a:cubicBezTo>
                    <a:pt x="2070" y="1227"/>
                    <a:pt x="2613" y="997"/>
                    <a:pt x="3155" y="833"/>
                  </a:cubicBezTo>
                  <a:cubicBezTo>
                    <a:pt x="3680" y="652"/>
                    <a:pt x="4239" y="488"/>
                    <a:pt x="4798" y="357"/>
                  </a:cubicBezTo>
                  <a:cubicBezTo>
                    <a:pt x="5340" y="225"/>
                    <a:pt x="5915" y="110"/>
                    <a:pt x="6490" y="28"/>
                  </a:cubicBezTo>
                  <a:cubicBezTo>
                    <a:pt x="6268" y="10"/>
                    <a:pt x="6048" y="0"/>
                    <a:pt x="5830"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6"/>
            <p:cNvSpPr/>
            <p:nvPr/>
          </p:nvSpPr>
          <p:spPr>
            <a:xfrm>
              <a:off x="2121173" y="2473489"/>
              <a:ext cx="1730063" cy="750895"/>
            </a:xfrm>
            <a:custGeom>
              <a:avLst/>
              <a:gdLst/>
              <a:ahLst/>
              <a:cxnLst/>
              <a:rect l="l" t="t" r="r" b="b"/>
              <a:pathLst>
                <a:path w="14688" h="6375" extrusionOk="0">
                  <a:moveTo>
                    <a:pt x="9085" y="0"/>
                  </a:moveTo>
                  <a:lnTo>
                    <a:pt x="986" y="2465"/>
                  </a:lnTo>
                  <a:cubicBezTo>
                    <a:pt x="969" y="2465"/>
                    <a:pt x="969" y="2465"/>
                    <a:pt x="953" y="2481"/>
                  </a:cubicBezTo>
                  <a:cubicBezTo>
                    <a:pt x="953" y="2481"/>
                    <a:pt x="0" y="3286"/>
                    <a:pt x="920" y="4682"/>
                  </a:cubicBezTo>
                  <a:cubicBezTo>
                    <a:pt x="920" y="4699"/>
                    <a:pt x="953" y="4699"/>
                    <a:pt x="969" y="4699"/>
                  </a:cubicBezTo>
                  <a:lnTo>
                    <a:pt x="6013" y="6375"/>
                  </a:lnTo>
                  <a:lnTo>
                    <a:pt x="6079" y="6375"/>
                  </a:lnTo>
                  <a:lnTo>
                    <a:pt x="14622" y="3401"/>
                  </a:lnTo>
                  <a:cubicBezTo>
                    <a:pt x="14655" y="3385"/>
                    <a:pt x="14688" y="3335"/>
                    <a:pt x="14688" y="3302"/>
                  </a:cubicBezTo>
                  <a:cubicBezTo>
                    <a:pt x="14688" y="3270"/>
                    <a:pt x="14638" y="3220"/>
                    <a:pt x="14605" y="3220"/>
                  </a:cubicBezTo>
                  <a:lnTo>
                    <a:pt x="9167" y="2070"/>
                  </a:lnTo>
                  <a:cubicBezTo>
                    <a:pt x="9052" y="1890"/>
                    <a:pt x="8560" y="937"/>
                    <a:pt x="9184" y="132"/>
                  </a:cubicBezTo>
                  <a:cubicBezTo>
                    <a:pt x="9200" y="99"/>
                    <a:pt x="9200" y="50"/>
                    <a:pt x="9184" y="33"/>
                  </a:cubicBezTo>
                  <a:cubicBezTo>
                    <a:pt x="9167" y="0"/>
                    <a:pt x="9118" y="0"/>
                    <a:pt x="9085" y="0"/>
                  </a:cubicBezTo>
                  <a:close/>
                </a:path>
              </a:pathLst>
            </a:custGeom>
            <a:solidFill>
              <a:srgbClr val="C03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6"/>
            <p:cNvSpPr/>
            <p:nvPr/>
          </p:nvSpPr>
          <p:spPr>
            <a:xfrm>
              <a:off x="2208219" y="2525670"/>
              <a:ext cx="1546314" cy="625216"/>
            </a:xfrm>
            <a:custGeom>
              <a:avLst/>
              <a:gdLst/>
              <a:ahLst/>
              <a:cxnLst/>
              <a:rect l="l" t="t" r="r" b="b"/>
              <a:pathLst>
                <a:path w="13128" h="5308" extrusionOk="0">
                  <a:moveTo>
                    <a:pt x="8149" y="1"/>
                  </a:moveTo>
                  <a:lnTo>
                    <a:pt x="822" y="2284"/>
                  </a:lnTo>
                  <a:cubicBezTo>
                    <a:pt x="0" y="2876"/>
                    <a:pt x="592" y="3911"/>
                    <a:pt x="592" y="3911"/>
                  </a:cubicBezTo>
                  <a:lnTo>
                    <a:pt x="5307" y="5307"/>
                  </a:lnTo>
                  <a:lnTo>
                    <a:pt x="13127" y="2695"/>
                  </a:lnTo>
                  <a:lnTo>
                    <a:pt x="13127" y="904"/>
                  </a:lnTo>
                  <a:lnTo>
                    <a:pt x="8149" y="1"/>
                  </a:lnTo>
                  <a:close/>
                </a:path>
              </a:pathLst>
            </a:custGeom>
            <a:solidFill>
              <a:srgbClr val="E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6"/>
            <p:cNvSpPr/>
            <p:nvPr/>
          </p:nvSpPr>
          <p:spPr>
            <a:xfrm>
              <a:off x="2254628" y="2705651"/>
              <a:ext cx="1499906" cy="332985"/>
            </a:xfrm>
            <a:custGeom>
              <a:avLst/>
              <a:gdLst/>
              <a:ahLst/>
              <a:cxnLst/>
              <a:rect l="l" t="t" r="r" b="b"/>
              <a:pathLst>
                <a:path w="12734" h="2827" extrusionOk="0">
                  <a:moveTo>
                    <a:pt x="12717" y="1"/>
                  </a:moveTo>
                  <a:lnTo>
                    <a:pt x="4913" y="2728"/>
                  </a:lnTo>
                  <a:lnTo>
                    <a:pt x="34" y="1315"/>
                  </a:lnTo>
                  <a:lnTo>
                    <a:pt x="1" y="1397"/>
                  </a:lnTo>
                  <a:lnTo>
                    <a:pt x="4913" y="2826"/>
                  </a:lnTo>
                  <a:lnTo>
                    <a:pt x="12733" y="99"/>
                  </a:lnTo>
                  <a:lnTo>
                    <a:pt x="12717"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6"/>
            <p:cNvSpPr/>
            <p:nvPr/>
          </p:nvSpPr>
          <p:spPr>
            <a:xfrm>
              <a:off x="2258515" y="2777267"/>
              <a:ext cx="1496019" cy="329098"/>
            </a:xfrm>
            <a:custGeom>
              <a:avLst/>
              <a:gdLst/>
              <a:ahLst/>
              <a:cxnLst/>
              <a:rect l="l" t="t" r="r" b="b"/>
              <a:pathLst>
                <a:path w="12701" h="2794" extrusionOk="0">
                  <a:moveTo>
                    <a:pt x="12684" y="1"/>
                  </a:moveTo>
                  <a:lnTo>
                    <a:pt x="4765" y="2695"/>
                  </a:lnTo>
                  <a:lnTo>
                    <a:pt x="50" y="1233"/>
                  </a:lnTo>
                  <a:lnTo>
                    <a:pt x="1" y="1315"/>
                  </a:lnTo>
                  <a:lnTo>
                    <a:pt x="4765" y="2793"/>
                  </a:lnTo>
                  <a:lnTo>
                    <a:pt x="12700" y="83"/>
                  </a:lnTo>
                  <a:lnTo>
                    <a:pt x="12684"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6"/>
            <p:cNvSpPr/>
            <p:nvPr/>
          </p:nvSpPr>
          <p:spPr>
            <a:xfrm>
              <a:off x="2229539" y="2471487"/>
              <a:ext cx="1623583" cy="507193"/>
            </a:xfrm>
            <a:custGeom>
              <a:avLst/>
              <a:gdLst/>
              <a:ahLst/>
              <a:cxnLst/>
              <a:rect l="l" t="t" r="r" b="b"/>
              <a:pathLst>
                <a:path w="13784" h="4306" extrusionOk="0">
                  <a:moveTo>
                    <a:pt x="8165" y="1"/>
                  </a:moveTo>
                  <a:lnTo>
                    <a:pt x="66" y="2465"/>
                  </a:lnTo>
                  <a:cubicBezTo>
                    <a:pt x="33" y="2482"/>
                    <a:pt x="0" y="2498"/>
                    <a:pt x="0" y="2547"/>
                  </a:cubicBezTo>
                  <a:cubicBezTo>
                    <a:pt x="0" y="2580"/>
                    <a:pt x="33" y="2613"/>
                    <a:pt x="66" y="2613"/>
                  </a:cubicBezTo>
                  <a:lnTo>
                    <a:pt x="5126" y="4305"/>
                  </a:lnTo>
                  <a:lnTo>
                    <a:pt x="5175" y="4305"/>
                  </a:lnTo>
                  <a:lnTo>
                    <a:pt x="13718" y="1332"/>
                  </a:lnTo>
                  <a:cubicBezTo>
                    <a:pt x="13768" y="1299"/>
                    <a:pt x="13784" y="1266"/>
                    <a:pt x="13784" y="1217"/>
                  </a:cubicBezTo>
                  <a:cubicBezTo>
                    <a:pt x="13768" y="1200"/>
                    <a:pt x="13718" y="1167"/>
                    <a:pt x="13685" y="1167"/>
                  </a:cubicBezTo>
                  <a:lnTo>
                    <a:pt x="8198" y="1"/>
                  </a:lnTo>
                  <a:close/>
                </a:path>
              </a:pathLst>
            </a:custGeom>
            <a:solidFill>
              <a:srgbClr val="D565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6"/>
            <p:cNvSpPr/>
            <p:nvPr/>
          </p:nvSpPr>
          <p:spPr>
            <a:xfrm>
              <a:off x="2243085" y="2158051"/>
              <a:ext cx="1728178" cy="752898"/>
            </a:xfrm>
            <a:custGeom>
              <a:avLst/>
              <a:gdLst/>
              <a:ahLst/>
              <a:cxnLst/>
              <a:rect l="l" t="t" r="r" b="b"/>
              <a:pathLst>
                <a:path w="14672" h="6392" extrusionOk="0">
                  <a:moveTo>
                    <a:pt x="9069" y="0"/>
                  </a:moveTo>
                  <a:lnTo>
                    <a:pt x="986" y="2465"/>
                  </a:lnTo>
                  <a:cubicBezTo>
                    <a:pt x="953" y="2465"/>
                    <a:pt x="953" y="2465"/>
                    <a:pt x="937" y="2498"/>
                  </a:cubicBezTo>
                  <a:cubicBezTo>
                    <a:pt x="937" y="2498"/>
                    <a:pt x="0" y="3286"/>
                    <a:pt x="920" y="4683"/>
                  </a:cubicBezTo>
                  <a:cubicBezTo>
                    <a:pt x="920" y="4715"/>
                    <a:pt x="937" y="4715"/>
                    <a:pt x="953" y="4715"/>
                  </a:cubicBezTo>
                  <a:lnTo>
                    <a:pt x="6013" y="6391"/>
                  </a:lnTo>
                  <a:lnTo>
                    <a:pt x="6062" y="6391"/>
                  </a:lnTo>
                  <a:lnTo>
                    <a:pt x="14605" y="3418"/>
                  </a:lnTo>
                  <a:cubicBezTo>
                    <a:pt x="14655" y="3401"/>
                    <a:pt x="14671" y="3352"/>
                    <a:pt x="14671" y="3319"/>
                  </a:cubicBezTo>
                  <a:cubicBezTo>
                    <a:pt x="14655" y="3286"/>
                    <a:pt x="14638" y="3253"/>
                    <a:pt x="14589" y="3237"/>
                  </a:cubicBezTo>
                  <a:lnTo>
                    <a:pt x="9151" y="2087"/>
                  </a:lnTo>
                  <a:cubicBezTo>
                    <a:pt x="9052" y="1890"/>
                    <a:pt x="8560" y="953"/>
                    <a:pt x="9167" y="148"/>
                  </a:cubicBezTo>
                  <a:cubicBezTo>
                    <a:pt x="9200" y="115"/>
                    <a:pt x="9200" y="66"/>
                    <a:pt x="9167" y="50"/>
                  </a:cubicBezTo>
                  <a:cubicBezTo>
                    <a:pt x="9151" y="0"/>
                    <a:pt x="9118" y="0"/>
                    <a:pt x="9069" y="0"/>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6"/>
            <p:cNvSpPr/>
            <p:nvPr/>
          </p:nvSpPr>
          <p:spPr>
            <a:xfrm>
              <a:off x="2326243" y="2214119"/>
              <a:ext cx="1546314" cy="625216"/>
            </a:xfrm>
            <a:custGeom>
              <a:avLst/>
              <a:gdLst/>
              <a:ahLst/>
              <a:cxnLst/>
              <a:rect l="l" t="t" r="r" b="b"/>
              <a:pathLst>
                <a:path w="13128" h="5308" extrusionOk="0">
                  <a:moveTo>
                    <a:pt x="8149" y="1"/>
                  </a:moveTo>
                  <a:lnTo>
                    <a:pt x="822" y="2284"/>
                  </a:lnTo>
                  <a:cubicBezTo>
                    <a:pt x="1" y="2876"/>
                    <a:pt x="608" y="3911"/>
                    <a:pt x="608" y="3911"/>
                  </a:cubicBezTo>
                  <a:lnTo>
                    <a:pt x="5307" y="5307"/>
                  </a:lnTo>
                  <a:lnTo>
                    <a:pt x="13127" y="2695"/>
                  </a:lnTo>
                  <a:lnTo>
                    <a:pt x="13127" y="904"/>
                  </a:lnTo>
                  <a:lnTo>
                    <a:pt x="8149" y="1"/>
                  </a:lnTo>
                  <a:close/>
                </a:path>
              </a:pathLst>
            </a:custGeom>
            <a:solidFill>
              <a:srgbClr val="E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6"/>
            <p:cNvSpPr/>
            <p:nvPr/>
          </p:nvSpPr>
          <p:spPr>
            <a:xfrm>
              <a:off x="2374655" y="2394100"/>
              <a:ext cx="1499788" cy="331101"/>
            </a:xfrm>
            <a:custGeom>
              <a:avLst/>
              <a:gdLst/>
              <a:ahLst/>
              <a:cxnLst/>
              <a:rect l="l" t="t" r="r" b="b"/>
              <a:pathLst>
                <a:path w="12733" h="2811" extrusionOk="0">
                  <a:moveTo>
                    <a:pt x="12700" y="1"/>
                  </a:moveTo>
                  <a:lnTo>
                    <a:pt x="4913" y="2728"/>
                  </a:lnTo>
                  <a:lnTo>
                    <a:pt x="33" y="1282"/>
                  </a:lnTo>
                  <a:lnTo>
                    <a:pt x="0" y="1397"/>
                  </a:lnTo>
                  <a:lnTo>
                    <a:pt x="4913" y="2810"/>
                  </a:lnTo>
                  <a:lnTo>
                    <a:pt x="12733" y="83"/>
                  </a:lnTo>
                  <a:lnTo>
                    <a:pt x="12700"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6"/>
            <p:cNvSpPr/>
            <p:nvPr/>
          </p:nvSpPr>
          <p:spPr>
            <a:xfrm>
              <a:off x="2380426" y="2465715"/>
              <a:ext cx="1494017" cy="329098"/>
            </a:xfrm>
            <a:custGeom>
              <a:avLst/>
              <a:gdLst/>
              <a:ahLst/>
              <a:cxnLst/>
              <a:rect l="l" t="t" r="r" b="b"/>
              <a:pathLst>
                <a:path w="12684" h="2794" extrusionOk="0">
                  <a:moveTo>
                    <a:pt x="12651" y="1"/>
                  </a:moveTo>
                  <a:lnTo>
                    <a:pt x="4749" y="2695"/>
                  </a:lnTo>
                  <a:lnTo>
                    <a:pt x="17" y="1216"/>
                  </a:lnTo>
                  <a:lnTo>
                    <a:pt x="1" y="1315"/>
                  </a:lnTo>
                  <a:lnTo>
                    <a:pt x="4749" y="2793"/>
                  </a:lnTo>
                  <a:lnTo>
                    <a:pt x="12684" y="83"/>
                  </a:lnTo>
                  <a:lnTo>
                    <a:pt x="12651"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6"/>
            <p:cNvSpPr/>
            <p:nvPr/>
          </p:nvSpPr>
          <p:spPr>
            <a:xfrm>
              <a:off x="2351450" y="2158051"/>
              <a:ext cx="1623583" cy="509078"/>
            </a:xfrm>
            <a:custGeom>
              <a:avLst/>
              <a:gdLst/>
              <a:ahLst/>
              <a:cxnLst/>
              <a:rect l="l" t="t" r="r" b="b"/>
              <a:pathLst>
                <a:path w="13784" h="4322" extrusionOk="0">
                  <a:moveTo>
                    <a:pt x="8149" y="0"/>
                  </a:moveTo>
                  <a:lnTo>
                    <a:pt x="66" y="2465"/>
                  </a:lnTo>
                  <a:cubicBezTo>
                    <a:pt x="17" y="2498"/>
                    <a:pt x="0" y="2514"/>
                    <a:pt x="0" y="2547"/>
                  </a:cubicBezTo>
                  <a:cubicBezTo>
                    <a:pt x="0" y="2596"/>
                    <a:pt x="17" y="2629"/>
                    <a:pt x="66" y="2629"/>
                  </a:cubicBezTo>
                  <a:lnTo>
                    <a:pt x="5110" y="4321"/>
                  </a:lnTo>
                  <a:lnTo>
                    <a:pt x="5175" y="4321"/>
                  </a:lnTo>
                  <a:lnTo>
                    <a:pt x="13718" y="1348"/>
                  </a:lnTo>
                  <a:cubicBezTo>
                    <a:pt x="13751" y="1315"/>
                    <a:pt x="13784" y="1282"/>
                    <a:pt x="13784" y="1233"/>
                  </a:cubicBezTo>
                  <a:cubicBezTo>
                    <a:pt x="13735" y="1216"/>
                    <a:pt x="13718" y="1183"/>
                    <a:pt x="13669" y="1183"/>
                  </a:cubicBezTo>
                  <a:lnTo>
                    <a:pt x="8198"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6"/>
            <p:cNvSpPr/>
            <p:nvPr/>
          </p:nvSpPr>
          <p:spPr>
            <a:xfrm>
              <a:off x="1661444" y="2319186"/>
              <a:ext cx="890120" cy="882700"/>
            </a:xfrm>
            <a:custGeom>
              <a:avLst/>
              <a:gdLst/>
              <a:ahLst/>
              <a:cxnLst/>
              <a:rect l="l" t="t" r="r" b="b"/>
              <a:pathLst>
                <a:path w="7557" h="7494" extrusionOk="0">
                  <a:moveTo>
                    <a:pt x="1623" y="0"/>
                  </a:moveTo>
                  <a:cubicBezTo>
                    <a:pt x="611" y="0"/>
                    <a:pt x="1" y="1308"/>
                    <a:pt x="207" y="2559"/>
                  </a:cubicBezTo>
                  <a:cubicBezTo>
                    <a:pt x="453" y="4054"/>
                    <a:pt x="1291" y="6929"/>
                    <a:pt x="4117" y="7405"/>
                  </a:cubicBezTo>
                  <a:cubicBezTo>
                    <a:pt x="4477" y="7466"/>
                    <a:pt x="4803" y="7494"/>
                    <a:pt x="5096" y="7494"/>
                  </a:cubicBezTo>
                  <a:cubicBezTo>
                    <a:pt x="7088" y="7494"/>
                    <a:pt x="7556" y="6231"/>
                    <a:pt x="6926" y="5730"/>
                  </a:cubicBezTo>
                  <a:cubicBezTo>
                    <a:pt x="6203" y="5138"/>
                    <a:pt x="4774" y="4596"/>
                    <a:pt x="4117" y="3380"/>
                  </a:cubicBezTo>
                  <a:cubicBezTo>
                    <a:pt x="3427" y="2197"/>
                    <a:pt x="3640" y="850"/>
                    <a:pt x="2260" y="160"/>
                  </a:cubicBezTo>
                  <a:cubicBezTo>
                    <a:pt x="2035" y="50"/>
                    <a:pt x="1821" y="0"/>
                    <a:pt x="1623" y="0"/>
                  </a:cubicBezTo>
                  <a:close/>
                </a:path>
              </a:pathLst>
            </a:custGeom>
            <a:solidFill>
              <a:srgbClr val="66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6"/>
            <p:cNvSpPr/>
            <p:nvPr/>
          </p:nvSpPr>
          <p:spPr>
            <a:xfrm>
              <a:off x="2272061" y="3074094"/>
              <a:ext cx="224621" cy="71026"/>
            </a:xfrm>
            <a:custGeom>
              <a:avLst/>
              <a:gdLst/>
              <a:ahLst/>
              <a:cxnLst/>
              <a:rect l="l" t="t" r="r" b="b"/>
              <a:pathLst>
                <a:path w="1907" h="603" extrusionOk="0">
                  <a:moveTo>
                    <a:pt x="497" y="1"/>
                  </a:moveTo>
                  <a:cubicBezTo>
                    <a:pt x="279" y="1"/>
                    <a:pt x="135" y="27"/>
                    <a:pt x="116" y="27"/>
                  </a:cubicBezTo>
                  <a:cubicBezTo>
                    <a:pt x="50" y="60"/>
                    <a:pt x="1" y="109"/>
                    <a:pt x="17" y="191"/>
                  </a:cubicBezTo>
                  <a:cubicBezTo>
                    <a:pt x="32" y="250"/>
                    <a:pt x="86" y="309"/>
                    <a:pt x="156" y="309"/>
                  </a:cubicBezTo>
                  <a:cubicBezTo>
                    <a:pt x="164" y="309"/>
                    <a:pt x="173" y="308"/>
                    <a:pt x="181" y="306"/>
                  </a:cubicBezTo>
                  <a:cubicBezTo>
                    <a:pt x="181" y="306"/>
                    <a:pt x="308" y="282"/>
                    <a:pt x="508" y="282"/>
                  </a:cubicBezTo>
                  <a:cubicBezTo>
                    <a:pt x="797" y="282"/>
                    <a:pt x="1239" y="333"/>
                    <a:pt x="1676" y="586"/>
                  </a:cubicBezTo>
                  <a:cubicBezTo>
                    <a:pt x="1693" y="602"/>
                    <a:pt x="1726" y="602"/>
                    <a:pt x="1742" y="602"/>
                  </a:cubicBezTo>
                  <a:cubicBezTo>
                    <a:pt x="1775" y="602"/>
                    <a:pt x="1824" y="586"/>
                    <a:pt x="1857" y="553"/>
                  </a:cubicBezTo>
                  <a:cubicBezTo>
                    <a:pt x="1906" y="487"/>
                    <a:pt x="1890" y="405"/>
                    <a:pt x="1824" y="356"/>
                  </a:cubicBezTo>
                  <a:cubicBezTo>
                    <a:pt x="1321" y="60"/>
                    <a:pt x="825" y="1"/>
                    <a:pt x="497"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6"/>
            <p:cNvSpPr/>
            <p:nvPr/>
          </p:nvSpPr>
          <p:spPr>
            <a:xfrm>
              <a:off x="2341792" y="2968909"/>
              <a:ext cx="174208" cy="112251"/>
            </a:xfrm>
            <a:custGeom>
              <a:avLst/>
              <a:gdLst/>
              <a:ahLst/>
              <a:cxnLst/>
              <a:rect l="l" t="t" r="r" b="b"/>
              <a:pathLst>
                <a:path w="1479" h="953" extrusionOk="0">
                  <a:moveTo>
                    <a:pt x="148" y="0"/>
                  </a:moveTo>
                  <a:cubicBezTo>
                    <a:pt x="66" y="0"/>
                    <a:pt x="0" y="66"/>
                    <a:pt x="0" y="148"/>
                  </a:cubicBezTo>
                  <a:cubicBezTo>
                    <a:pt x="0" y="230"/>
                    <a:pt x="66" y="279"/>
                    <a:pt x="148" y="279"/>
                  </a:cubicBezTo>
                  <a:cubicBezTo>
                    <a:pt x="148" y="279"/>
                    <a:pt x="756" y="279"/>
                    <a:pt x="1216" y="887"/>
                  </a:cubicBezTo>
                  <a:cubicBezTo>
                    <a:pt x="1232" y="920"/>
                    <a:pt x="1265" y="953"/>
                    <a:pt x="1314" y="953"/>
                  </a:cubicBezTo>
                  <a:cubicBezTo>
                    <a:pt x="1347" y="953"/>
                    <a:pt x="1380" y="920"/>
                    <a:pt x="1413" y="920"/>
                  </a:cubicBezTo>
                  <a:cubicBezTo>
                    <a:pt x="1479" y="854"/>
                    <a:pt x="1479" y="789"/>
                    <a:pt x="1429" y="723"/>
                  </a:cubicBezTo>
                  <a:cubicBezTo>
                    <a:pt x="904" y="0"/>
                    <a:pt x="164" y="0"/>
                    <a:pt x="148"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1D135CF-6464-C9E3-8748-9B79C9AD65C6}"/>
              </a:ext>
            </a:extLst>
          </p:cNvPr>
          <p:cNvSpPr/>
          <p:nvPr/>
        </p:nvSpPr>
        <p:spPr>
          <a:xfrm>
            <a:off x="516057" y="282364"/>
            <a:ext cx="2149652"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Hoạt động 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F11FFE6-1F2E-30F4-DDF5-608D8B0080B5}"/>
                  </a:ext>
                </a:extLst>
              </p:cNvPr>
              <p:cNvSpPr txBox="1"/>
              <p:nvPr/>
            </p:nvSpPr>
            <p:spPr>
              <a:xfrm>
                <a:off x="469563" y="944143"/>
                <a:ext cx="7384943" cy="1330429"/>
              </a:xfrm>
              <a:prstGeom prst="rect">
                <a:avLst/>
              </a:prstGeom>
              <a:noFill/>
            </p:spPr>
            <p:txBody>
              <a:bodyPr wrap="square">
                <a:spAutoFit/>
              </a:bodyPr>
              <a:lstStyle/>
              <a:p>
                <a:pPr>
                  <a:lnSpc>
                    <a:spcPct val="200000"/>
                  </a:lnSpc>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a)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niệm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VN" sz="2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f</m:t>
                    </m:r>
                    <m:d>
                      <m:d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x</m:t>
                        </m:r>
                      </m:e>
                    </m:d>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8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b)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CF11FFE6-1F2E-30F4-DDF5-608D8B0080B5}"/>
                  </a:ext>
                </a:extLst>
              </p:cNvPr>
              <p:cNvSpPr txBox="1">
                <a:spLocks noRot="1" noChangeAspect="1" noMove="1" noResize="1" noEditPoints="1" noAdjustHandles="1" noChangeArrowheads="1" noChangeShapeType="1" noTextEdit="1"/>
              </p:cNvSpPr>
              <p:nvPr/>
            </p:nvSpPr>
            <p:spPr>
              <a:xfrm>
                <a:off x="469563" y="944143"/>
                <a:ext cx="7384943" cy="1330429"/>
              </a:xfrm>
              <a:prstGeom prst="rect">
                <a:avLst/>
              </a:prstGeom>
              <a:blipFill>
                <a:blip r:embed="rId2"/>
                <a:stretch>
                  <a:fillRect l="-686" b="-754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51A8A0-0C4B-62F5-C75D-D504AD8AB6F6}"/>
                  </a:ext>
                </a:extLst>
              </p:cNvPr>
              <p:cNvSpPr txBox="1"/>
              <p:nvPr/>
            </p:nvSpPr>
            <p:spPr>
              <a:xfrm>
                <a:off x="469564" y="2506987"/>
                <a:ext cx="7384942" cy="400110"/>
              </a:xfrm>
              <a:prstGeom prst="rect">
                <a:avLst/>
              </a:prstGeom>
              <a:noFill/>
            </p:spPr>
            <p:txBody>
              <a:bodyPr wrap="square">
                <a:spAutoFit/>
              </a:bodyPr>
              <a:lstStyle/>
              <a:p>
                <a:pPr marL="342900" indent="-342900" algn="just">
                  <a:spcAft>
                    <a:spcPts val="800"/>
                  </a:spcAft>
                  <a:buFont typeface="Arial" panose="020B0604020202020204" pitchFamily="34" charset="0"/>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5151A8A0-0C4B-62F5-C75D-D504AD8AB6F6}"/>
                  </a:ext>
                </a:extLst>
              </p:cNvPr>
              <p:cNvSpPr txBox="1">
                <a:spLocks noRot="1" noChangeAspect="1" noMove="1" noResize="1" noEditPoints="1" noAdjustHandles="1" noChangeArrowheads="1" noChangeShapeType="1" noTextEdit="1"/>
              </p:cNvSpPr>
              <p:nvPr/>
            </p:nvSpPr>
            <p:spPr>
              <a:xfrm>
                <a:off x="469564" y="2506987"/>
                <a:ext cx="7384942" cy="400110"/>
              </a:xfrm>
              <a:prstGeom prst="rect">
                <a:avLst/>
              </a:prstGeom>
              <a:blipFill>
                <a:blip r:embed="rId3"/>
                <a:stretch>
                  <a:fillRect l="-515" t="-9375" b="-28125"/>
                </a:stretch>
              </a:blipFill>
            </p:spPr>
            <p:txBody>
              <a:bodyPr/>
              <a:lstStyle/>
              <a:p>
                <a:r>
                  <a:rPr lang="en-VN">
                    <a:noFill/>
                  </a:rPr>
                  <a:t> </a:t>
                </a:r>
              </a:p>
            </p:txBody>
          </p:sp>
        </mc:Fallback>
      </mc:AlternateContent>
      <p:graphicFrame>
        <p:nvGraphicFramePr>
          <p:cNvPr id="12" name="Table 12">
            <a:extLst>
              <a:ext uri="{FF2B5EF4-FFF2-40B4-BE49-F238E27FC236}">
                <a16:creationId xmlns:a16="http://schemas.microsoft.com/office/drawing/2014/main" id="{2F1824E6-92F6-E145-5579-D7B60515C15B}"/>
              </a:ext>
            </a:extLst>
          </p:cNvPr>
          <p:cNvGraphicFramePr>
            <a:graphicFrameLocks noGrp="1"/>
          </p:cNvGraphicFramePr>
          <p:nvPr>
            <p:extLst>
              <p:ext uri="{D42A27DB-BD31-4B8C-83A1-F6EECF244321}">
                <p14:modId xmlns:p14="http://schemas.microsoft.com/office/powerpoint/2010/main" val="2011408452"/>
              </p:ext>
            </p:extLst>
          </p:nvPr>
        </p:nvGraphicFramePr>
        <p:xfrm>
          <a:off x="800745" y="3243546"/>
          <a:ext cx="7542509" cy="1390448"/>
        </p:xfrm>
        <a:graphic>
          <a:graphicData uri="http://schemas.openxmlformats.org/drawingml/2006/table">
            <a:tbl>
              <a:tblPr firstRow="1" bandRow="1">
                <a:tableStyleId>{B4BFBC7C-18FA-4CD2-9391-01BA2D36DFCA}</a:tableStyleId>
              </a:tblPr>
              <a:tblGrid>
                <a:gridCol w="2462509">
                  <a:extLst>
                    <a:ext uri="{9D8B030D-6E8A-4147-A177-3AD203B41FA5}">
                      <a16:colId xmlns:a16="http://schemas.microsoft.com/office/drawing/2014/main" val="1235394142"/>
                    </a:ext>
                  </a:extLst>
                </a:gridCol>
                <a:gridCol w="1016000">
                  <a:extLst>
                    <a:ext uri="{9D8B030D-6E8A-4147-A177-3AD203B41FA5}">
                      <a16:colId xmlns:a16="http://schemas.microsoft.com/office/drawing/2014/main" val="3718428628"/>
                    </a:ext>
                  </a:extLst>
                </a:gridCol>
                <a:gridCol w="1016000">
                  <a:extLst>
                    <a:ext uri="{9D8B030D-6E8A-4147-A177-3AD203B41FA5}">
                      <a16:colId xmlns:a16="http://schemas.microsoft.com/office/drawing/2014/main" val="1324877480"/>
                    </a:ext>
                  </a:extLst>
                </a:gridCol>
                <a:gridCol w="1016000">
                  <a:extLst>
                    <a:ext uri="{9D8B030D-6E8A-4147-A177-3AD203B41FA5}">
                      <a16:colId xmlns:a16="http://schemas.microsoft.com/office/drawing/2014/main" val="3793747360"/>
                    </a:ext>
                  </a:extLst>
                </a:gridCol>
                <a:gridCol w="1016000">
                  <a:extLst>
                    <a:ext uri="{9D8B030D-6E8A-4147-A177-3AD203B41FA5}">
                      <a16:colId xmlns:a16="http://schemas.microsoft.com/office/drawing/2014/main" val="1408713170"/>
                    </a:ext>
                  </a:extLst>
                </a:gridCol>
                <a:gridCol w="1016000">
                  <a:extLst>
                    <a:ext uri="{9D8B030D-6E8A-4147-A177-3AD203B41FA5}">
                      <a16:colId xmlns:a16="http://schemas.microsoft.com/office/drawing/2014/main" val="2121939557"/>
                    </a:ext>
                  </a:extLst>
                </a:gridCol>
              </a:tblGrid>
              <a:tr h="695224">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226459"/>
                  </a:ext>
                </a:extLst>
              </a:tr>
              <a:tr h="695224">
                <a:tc>
                  <a:txBody>
                    <a:bodyPr/>
                    <a:lstStyle/>
                    <a:p>
                      <a:pPr algn="ctr"/>
                      <a:r>
                        <a:rPr lang="en-US" sz="2000" dirty="0">
                          <a:solidFill>
                            <a:srgbClr val="000000"/>
                          </a:solidFill>
                        </a:rPr>
                        <a:t>y</a:t>
                      </a:r>
                      <a:r>
                        <a:rPr lang="en-VN" sz="2000" dirty="0">
                          <a:solidFill>
                            <a:srgbClr val="000000"/>
                          </a:solidFill>
                        </a:rPr>
                        <a:t> = -2x</a:t>
                      </a:r>
                      <a:r>
                        <a:rPr lang="en-VN" sz="2000" baseline="30000" dirty="0">
                          <a:solidFill>
                            <a:srgbClr val="000000"/>
                          </a:solidFill>
                        </a:rPr>
                        <a:t>2</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773356"/>
                  </a:ext>
                </a:extLst>
              </a:tr>
            </a:tbl>
          </a:graphicData>
        </a:graphic>
      </p:graphicFrame>
      <p:pic>
        <p:nvPicPr>
          <p:cNvPr id="3" name="Picture 10">
            <a:extLst>
              <a:ext uri="{FF2B5EF4-FFF2-40B4-BE49-F238E27FC236}">
                <a16:creationId xmlns:a16="http://schemas.microsoft.com/office/drawing/2014/main" id="{4E1D37B0-E6CE-BDB5-7303-DD20939D30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2909" y="376677"/>
            <a:ext cx="1235034" cy="833648"/>
          </a:xfrm>
          <a:prstGeom prst="rect">
            <a:avLst/>
          </a:prstGeom>
        </p:spPr>
      </p:pic>
    </p:spTree>
    <p:extLst>
      <p:ext uri="{BB962C8B-B14F-4D97-AF65-F5344CB8AC3E}">
        <p14:creationId xmlns:p14="http://schemas.microsoft.com/office/powerpoint/2010/main" val="34244450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47E43A4-FD60-BDF0-09C8-89D2002FB151}"/>
                  </a:ext>
                </a:extLst>
              </p:cNvPr>
              <p:cNvSpPr txBox="1"/>
              <p:nvPr/>
            </p:nvSpPr>
            <p:spPr>
              <a:xfrm>
                <a:off x="414579" y="430440"/>
                <a:ext cx="8314841" cy="1227900"/>
              </a:xfrm>
              <a:prstGeom prst="rect">
                <a:avLst/>
              </a:prstGeom>
              <a:noFill/>
            </p:spPr>
            <p:txBody>
              <a:bodyPr wrap="square">
                <a:spAutoFit/>
              </a:bodyPr>
              <a:lstStyle/>
              <a:p>
                <a:pPr marL="342900" indent="-342900" algn="just">
                  <a:lnSpc>
                    <a:spcPct val="200000"/>
                  </a:lnSpc>
                  <a:spcAft>
                    <a:spcPts val="800"/>
                  </a:spcAft>
                  <a:buFont typeface="Arial" panose="020B0604020202020204" pitchFamily="34" charset="0"/>
                  <a:buChar char="•"/>
                </a:pP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mặt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tọa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Oxy</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D47E43A4-FD60-BDF0-09C8-89D2002FB151}"/>
                  </a:ext>
                </a:extLst>
              </p:cNvPr>
              <p:cNvSpPr txBox="1">
                <a:spLocks noRot="1" noChangeAspect="1" noMove="1" noResize="1" noEditPoints="1" noAdjustHandles="1" noChangeArrowheads="1" noChangeShapeType="1" noTextEdit="1"/>
              </p:cNvSpPr>
              <p:nvPr/>
            </p:nvSpPr>
            <p:spPr>
              <a:xfrm>
                <a:off x="414579" y="430440"/>
                <a:ext cx="8314841" cy="1227900"/>
              </a:xfrm>
              <a:prstGeom prst="rect">
                <a:avLst/>
              </a:prstGeom>
              <a:blipFill>
                <a:blip r:embed="rId2"/>
                <a:stretch>
                  <a:fillRect l="-610" r="-762" b="-824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A621FF-98CA-C36F-32B3-5C4C73437134}"/>
                  </a:ext>
                </a:extLst>
              </p:cNvPr>
              <p:cNvSpPr txBox="1"/>
              <p:nvPr/>
            </p:nvSpPr>
            <p:spPr>
              <a:xfrm>
                <a:off x="414579" y="1937309"/>
                <a:ext cx="8314840" cy="1843390"/>
              </a:xfrm>
              <a:prstGeom prst="rect">
                <a:avLst/>
              </a:prstGeom>
              <a:noFill/>
            </p:spPr>
            <p:txBody>
              <a:bodyPr wrap="square">
                <a:spAutoFit/>
              </a:bodyPr>
              <a:lstStyle/>
              <a:p>
                <a:pPr marL="342900" indent="-342900" algn="just">
                  <a:lnSpc>
                    <a:spcPct val="200000"/>
                  </a:lnSpc>
                  <a:spcAft>
                    <a:spcPts val="8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Quan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000" dirty="0">
                    <a:effectLst/>
                    <a:latin typeface="Arial" panose="020B0604020202020204" pitchFamily="34" charset="0"/>
                    <a:ea typeface="Times New Roman" panose="02020603050405020304" pitchFamily="18" charset="0"/>
                    <a:cs typeface="Arial" panose="020B0604020202020204" pitchFamily="34" charset="0"/>
                  </a:rPr>
                  <a:t> 1,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ở</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000" dirty="0">
                    <a:effectLst/>
                    <a:latin typeface="Arial" panose="020B0604020202020204" pitchFamily="34" charset="0"/>
                    <a:ea typeface="Times New Roman" panose="02020603050405020304" pitchFamily="18" charset="0"/>
                    <a:cs typeface="Arial" panose="020B0604020202020204" pitchFamily="34" charset="0"/>
                  </a:rPr>
                  <a:t> 1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5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B</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O</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C</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B6A621FF-98CA-C36F-32B3-5C4C73437134}"/>
                  </a:ext>
                </a:extLst>
              </p:cNvPr>
              <p:cNvSpPr txBox="1">
                <a:spLocks noRot="1" noChangeAspect="1" noMove="1" noResize="1" noEditPoints="1" noAdjustHandles="1" noChangeArrowheads="1" noChangeShapeType="1" noTextEdit="1"/>
              </p:cNvSpPr>
              <p:nvPr/>
            </p:nvSpPr>
            <p:spPr>
              <a:xfrm>
                <a:off x="414579" y="1937309"/>
                <a:ext cx="8314840" cy="1843390"/>
              </a:xfrm>
              <a:prstGeom prst="rect">
                <a:avLst/>
              </a:prstGeom>
              <a:blipFill>
                <a:blip r:embed="rId3"/>
                <a:stretch>
                  <a:fillRect l="-610" r="-762" b="-5479"/>
                </a:stretch>
              </a:blipFill>
            </p:spPr>
            <p:txBody>
              <a:bodyPr/>
              <a:lstStyle/>
              <a:p>
                <a:r>
                  <a:rPr lang="en-VN">
                    <a:noFill/>
                  </a:rPr>
                  <a:t> </a:t>
                </a:r>
              </a:p>
            </p:txBody>
          </p:sp>
        </mc:Fallback>
      </mc:AlternateContent>
      <p:pic>
        <p:nvPicPr>
          <p:cNvPr id="2" name="Picture 10">
            <a:extLst>
              <a:ext uri="{FF2B5EF4-FFF2-40B4-BE49-F238E27FC236}">
                <a16:creationId xmlns:a16="http://schemas.microsoft.com/office/drawing/2014/main" id="{B34AF267-0F7F-E693-6B31-A4D6C3762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75933" y="3780699"/>
            <a:ext cx="1235034" cy="833648"/>
          </a:xfrm>
          <a:prstGeom prst="rect">
            <a:avLst/>
          </a:prstGeom>
        </p:spPr>
      </p:pic>
    </p:spTree>
    <p:extLst>
      <p:ext uri="{BB962C8B-B14F-4D97-AF65-F5344CB8AC3E}">
        <p14:creationId xmlns:p14="http://schemas.microsoft.com/office/powerpoint/2010/main" val="358549448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059E1CF-BB1D-DE27-09F7-49F7BD84958A}"/>
                  </a:ext>
                </a:extLst>
              </p:cNvPr>
              <p:cNvSpPr txBox="1"/>
              <p:nvPr/>
            </p:nvSpPr>
            <p:spPr>
              <a:xfrm>
                <a:off x="454432" y="294299"/>
                <a:ext cx="6935491" cy="400110"/>
              </a:xfrm>
              <a:prstGeom prst="rect">
                <a:avLst/>
              </a:prstGeom>
              <a:noFill/>
            </p:spPr>
            <p:txBody>
              <a:bodyPr wrap="square">
                <a:spAutoFit/>
              </a:bodyPr>
              <a:lstStyle/>
              <a:p>
                <a:pPr>
                  <a:spcAft>
                    <a:spcPts val="8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c)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059E1CF-BB1D-DE27-09F7-49F7BD84958A}"/>
                  </a:ext>
                </a:extLst>
              </p:cNvPr>
              <p:cNvSpPr txBox="1">
                <a:spLocks noRot="1" noChangeAspect="1" noMove="1" noResize="1" noEditPoints="1" noAdjustHandles="1" noChangeArrowheads="1" noChangeShapeType="1" noTextEdit="1"/>
              </p:cNvSpPr>
              <p:nvPr/>
            </p:nvSpPr>
            <p:spPr>
              <a:xfrm>
                <a:off x="454432" y="294299"/>
                <a:ext cx="6935491" cy="400110"/>
              </a:xfrm>
              <a:prstGeom prst="rect">
                <a:avLst/>
              </a:prstGeom>
              <a:blipFill>
                <a:blip r:embed="rId2"/>
                <a:stretch>
                  <a:fillRect l="-1099" t="-9375" b="-25000"/>
                </a:stretch>
              </a:blipFill>
            </p:spPr>
            <p:txBody>
              <a:bodyPr/>
              <a:lstStyle/>
              <a:p>
                <a:r>
                  <a:rPr lang="en-VN">
                    <a:noFill/>
                  </a:rPr>
                  <a:t> </a:t>
                </a:r>
              </a:p>
            </p:txBody>
          </p:sp>
        </mc:Fallback>
      </mc:AlternateContent>
      <p:sp>
        <p:nvSpPr>
          <p:cNvPr id="8" name="TextBox 7">
            <a:extLst>
              <a:ext uri="{FF2B5EF4-FFF2-40B4-BE49-F238E27FC236}">
                <a16:creationId xmlns:a16="http://schemas.microsoft.com/office/drawing/2014/main" id="{BDFC4B6B-D59D-2D07-0F84-C3BE33B89A62}"/>
              </a:ext>
            </a:extLst>
          </p:cNvPr>
          <p:cNvSpPr txBox="1"/>
          <p:nvPr/>
        </p:nvSpPr>
        <p:spPr>
          <a:xfrm>
            <a:off x="245204" y="870346"/>
            <a:ext cx="7353946" cy="400110"/>
          </a:xfrm>
          <a:prstGeom prst="rect">
            <a:avLst/>
          </a:prstGeom>
          <a:noFill/>
        </p:spPr>
        <p:txBody>
          <a:bodyPr wrap="square">
            <a:spAutoFit/>
          </a:bodyPr>
          <a:lstStyle/>
          <a:p>
            <a:pPr marL="342900" indent="-342900">
              <a:spcAft>
                <a:spcPts val="800"/>
              </a:spcAft>
              <a:buFont typeface="Arial" panose="020B0604020202020204" pitchFamily="34" charset="0"/>
              <a:buChar char="•"/>
            </a:pPr>
            <a:r>
              <a:rPr lang="en-US" sz="2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y </a:t>
            </a:r>
            <a:r>
              <a:rPr lang="en-US" sz="2000" dirty="0" err="1">
                <a:effectLst/>
                <a:latin typeface="Arial" panose="020B0604020202020204" pitchFamily="34" charset="0"/>
                <a:ea typeface="Times New Roman" panose="02020603050405020304" pitchFamily="18" charset="0"/>
                <a:cs typeface="Arial" panose="020B0604020202020204" pitchFamily="34" charset="0"/>
              </a:rPr>
              <a:t>tương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x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25007BEB-40F0-4DD6-3B05-EA73BE5E035D}"/>
                  </a:ext>
                </a:extLst>
              </p:cNvPr>
              <p:cNvGraphicFramePr>
                <a:graphicFrameLocks noGrp="1"/>
              </p:cNvGraphicFramePr>
              <p:nvPr>
                <p:extLst>
                  <p:ext uri="{D42A27DB-BD31-4B8C-83A1-F6EECF244321}">
                    <p14:modId xmlns:p14="http://schemas.microsoft.com/office/powerpoint/2010/main" val="2943955653"/>
                  </p:ext>
                </p:extLst>
              </p:nvPr>
            </p:nvGraphicFramePr>
            <p:xfrm>
              <a:off x="1214680" y="1463641"/>
              <a:ext cx="6714640" cy="1117600"/>
            </p:xfrm>
            <a:graphic>
              <a:graphicData uri="http://schemas.openxmlformats.org/drawingml/2006/table">
                <a:tbl>
                  <a:tblPr firstRow="1" firstCol="1" bandRow="1">
                    <a:tableStyleId>{B4BFBC7C-18FA-4CD2-9391-01BA2D36DFCA}</a:tableStyleId>
                  </a:tblPr>
                  <a:tblGrid>
                    <a:gridCol w="2582793">
                      <a:extLst>
                        <a:ext uri="{9D8B030D-6E8A-4147-A177-3AD203B41FA5}">
                          <a16:colId xmlns:a16="http://schemas.microsoft.com/office/drawing/2014/main" val="396753542"/>
                        </a:ext>
                      </a:extLst>
                    </a:gridCol>
                    <a:gridCol w="895563">
                      <a:extLst>
                        <a:ext uri="{9D8B030D-6E8A-4147-A177-3AD203B41FA5}">
                          <a16:colId xmlns:a16="http://schemas.microsoft.com/office/drawing/2014/main" val="2538465206"/>
                        </a:ext>
                      </a:extLst>
                    </a:gridCol>
                    <a:gridCol w="831177">
                      <a:extLst>
                        <a:ext uri="{9D8B030D-6E8A-4147-A177-3AD203B41FA5}">
                          <a16:colId xmlns:a16="http://schemas.microsoft.com/office/drawing/2014/main" val="2528988796"/>
                        </a:ext>
                      </a:extLst>
                    </a:gridCol>
                    <a:gridCol w="784350">
                      <a:extLst>
                        <a:ext uri="{9D8B030D-6E8A-4147-A177-3AD203B41FA5}">
                          <a16:colId xmlns:a16="http://schemas.microsoft.com/office/drawing/2014/main" val="2610528577"/>
                        </a:ext>
                      </a:extLst>
                    </a:gridCol>
                    <a:gridCol w="784350">
                      <a:extLst>
                        <a:ext uri="{9D8B030D-6E8A-4147-A177-3AD203B41FA5}">
                          <a16:colId xmlns:a16="http://schemas.microsoft.com/office/drawing/2014/main" val="220271249"/>
                        </a:ext>
                      </a:extLst>
                    </a:gridCol>
                    <a:gridCol w="836407">
                      <a:extLst>
                        <a:ext uri="{9D8B030D-6E8A-4147-A177-3AD203B41FA5}">
                          <a16:colId xmlns:a16="http://schemas.microsoft.com/office/drawing/2014/main" val="157183272"/>
                        </a:ext>
                      </a:extLst>
                    </a:gridCol>
                  </a:tblGrid>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rPr>
                                  <m:t>x</m:t>
                                </m:r>
                              </m:oMath>
                            </m:oMathPara>
                          </a14:m>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7577777"/>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rPr>
                                  <m:t>y</m:t>
                                </m:r>
                                <m:r>
                                  <a:rPr lang="en-US" sz="2000" i="0" smtClean="0">
                                    <a:effectLst/>
                                    <a:latin typeface="Cambria Math" panose="02040503050406030204" pitchFamily="18" charset="0"/>
                                  </a:rPr>
                                  <m:t>=−2</m:t>
                                </m:r>
                                <m:sSup>
                                  <m:sSupPr>
                                    <m:ctrlPr>
                                      <a:rPr lang="en-VN" sz="2000" i="1">
                                        <a:effectLst/>
                                        <a:latin typeface="Cambria Math" panose="02040503050406030204" pitchFamily="18" charset="0"/>
                                      </a:rPr>
                                    </m:ctrlPr>
                                  </m:sSupPr>
                                  <m:e>
                                    <m:r>
                                      <m:rPr>
                                        <m:sty m:val="p"/>
                                      </m:rPr>
                                      <a:rPr lang="en-US" sz="2000" i="0" smtClean="0">
                                        <a:effectLst/>
                                        <a:latin typeface="Cambria Math" panose="02040503050406030204" pitchFamily="18" charset="0"/>
                                      </a:rPr>
                                      <m:t>x</m:t>
                                    </m:r>
                                  </m:e>
                                  <m:sup>
                                    <m:r>
                                      <a:rPr lang="en-US" sz="2000" i="0" smtClean="0">
                                        <a:effectLst/>
                                        <a:latin typeface="Cambria Math" panose="02040503050406030204" pitchFamily="18" charset="0"/>
                                      </a:rPr>
                                      <m:t>2</m:t>
                                    </m:r>
                                  </m:sup>
                                </m:sSup>
                              </m:oMath>
                            </m:oMathPara>
                          </a14:m>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1458624"/>
                      </a:ext>
                    </a:extLst>
                  </a:tr>
                </a:tbl>
              </a:graphicData>
            </a:graphic>
          </p:graphicFrame>
        </mc:Choice>
        <mc:Fallback xmlns="">
          <p:graphicFrame>
            <p:nvGraphicFramePr>
              <p:cNvPr id="11" name="Table 10">
                <a:extLst>
                  <a:ext uri="{FF2B5EF4-FFF2-40B4-BE49-F238E27FC236}">
                    <a16:creationId xmlns:a16="http://schemas.microsoft.com/office/drawing/2014/main" id="{25007BEB-40F0-4DD6-3B05-EA73BE5E035D}"/>
                  </a:ext>
                </a:extLst>
              </p:cNvPr>
              <p:cNvGraphicFramePr>
                <a:graphicFrameLocks noGrp="1"/>
              </p:cNvGraphicFramePr>
              <p:nvPr>
                <p:extLst>
                  <p:ext uri="{D42A27DB-BD31-4B8C-83A1-F6EECF244321}">
                    <p14:modId xmlns:p14="http://schemas.microsoft.com/office/powerpoint/2010/main" val="2943955653"/>
                  </p:ext>
                </p:extLst>
              </p:nvPr>
            </p:nvGraphicFramePr>
            <p:xfrm>
              <a:off x="1214680" y="1463641"/>
              <a:ext cx="6714640" cy="1117600"/>
            </p:xfrm>
            <a:graphic>
              <a:graphicData uri="http://schemas.openxmlformats.org/drawingml/2006/table">
                <a:tbl>
                  <a:tblPr firstRow="1" firstCol="1" bandRow="1">
                    <a:tableStyleId>{B4BFBC7C-18FA-4CD2-9391-01BA2D36DFCA}</a:tableStyleId>
                  </a:tblPr>
                  <a:tblGrid>
                    <a:gridCol w="2582793">
                      <a:extLst>
                        <a:ext uri="{9D8B030D-6E8A-4147-A177-3AD203B41FA5}">
                          <a16:colId xmlns:a16="http://schemas.microsoft.com/office/drawing/2014/main" val="396753542"/>
                        </a:ext>
                      </a:extLst>
                    </a:gridCol>
                    <a:gridCol w="895563">
                      <a:extLst>
                        <a:ext uri="{9D8B030D-6E8A-4147-A177-3AD203B41FA5}">
                          <a16:colId xmlns:a16="http://schemas.microsoft.com/office/drawing/2014/main" val="2538465206"/>
                        </a:ext>
                      </a:extLst>
                    </a:gridCol>
                    <a:gridCol w="831177">
                      <a:extLst>
                        <a:ext uri="{9D8B030D-6E8A-4147-A177-3AD203B41FA5}">
                          <a16:colId xmlns:a16="http://schemas.microsoft.com/office/drawing/2014/main" val="2528988796"/>
                        </a:ext>
                      </a:extLst>
                    </a:gridCol>
                    <a:gridCol w="784350">
                      <a:extLst>
                        <a:ext uri="{9D8B030D-6E8A-4147-A177-3AD203B41FA5}">
                          <a16:colId xmlns:a16="http://schemas.microsoft.com/office/drawing/2014/main" val="2610528577"/>
                        </a:ext>
                      </a:extLst>
                    </a:gridCol>
                    <a:gridCol w="784350">
                      <a:extLst>
                        <a:ext uri="{9D8B030D-6E8A-4147-A177-3AD203B41FA5}">
                          <a16:colId xmlns:a16="http://schemas.microsoft.com/office/drawing/2014/main" val="220271249"/>
                        </a:ext>
                      </a:extLst>
                    </a:gridCol>
                    <a:gridCol w="836407">
                      <a:extLst>
                        <a:ext uri="{9D8B030D-6E8A-4147-A177-3AD203B41FA5}">
                          <a16:colId xmlns:a16="http://schemas.microsoft.com/office/drawing/2014/main" val="157183272"/>
                        </a:ext>
                      </a:extLst>
                    </a:gridCol>
                  </a:tblGrid>
                  <a:tr h="558800">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t="-2222" r="-160294" b="-111111"/>
                          </a:stretch>
                        </a:blip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7577777"/>
                      </a:ext>
                    </a:extLst>
                  </a:tr>
                  <a:tr h="558800">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t="-104545" r="-160294" b="-13636"/>
                          </a:stretch>
                        </a:blip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1458624"/>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6B42A61-A46D-C918-72B6-A5C326F71DA2}"/>
                  </a:ext>
                </a:extLst>
              </p:cNvPr>
              <p:cNvSpPr txBox="1"/>
              <p:nvPr/>
            </p:nvSpPr>
            <p:spPr>
              <a:xfrm>
                <a:off x="240225" y="2608317"/>
                <a:ext cx="8663550" cy="960328"/>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mặt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phẳng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tọa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Oxy</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06B42A61-A46D-C918-72B6-A5C326F71DA2}"/>
                  </a:ext>
                </a:extLst>
              </p:cNvPr>
              <p:cNvSpPr txBox="1">
                <a:spLocks noRot="1" noChangeAspect="1" noMove="1" noResize="1" noEditPoints="1" noAdjustHandles="1" noChangeArrowheads="1" noChangeShapeType="1" noTextEdit="1"/>
              </p:cNvSpPr>
              <p:nvPr/>
            </p:nvSpPr>
            <p:spPr>
              <a:xfrm>
                <a:off x="240225" y="2608317"/>
                <a:ext cx="8663550" cy="960328"/>
              </a:xfrm>
              <a:prstGeom prst="rect">
                <a:avLst/>
              </a:prstGeom>
              <a:blipFill>
                <a:blip r:embed="rId4"/>
                <a:stretch>
                  <a:fillRect l="-585" r="-731" b="-1184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F44C9D-0F41-5B1C-C5EF-DBA3C8C0F0B9}"/>
                  </a:ext>
                </a:extLst>
              </p:cNvPr>
              <p:cNvSpPr txBox="1"/>
              <p:nvPr/>
            </p:nvSpPr>
            <p:spPr>
              <a:xfrm>
                <a:off x="240225" y="3562382"/>
                <a:ext cx="8663550" cy="1421543"/>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Quan </a:t>
                </a:r>
                <a:r>
                  <a:rPr lang="en-US" sz="2000" dirty="0" err="1">
                    <a:effectLst/>
                    <a:latin typeface="Arial" panose="020B0604020202020204" pitchFamily="34" charset="0"/>
                    <a:ea typeface="Times New Roman" panose="02020603050405020304" pitchFamily="18" charset="0"/>
                    <a:cs typeface="Arial" panose="020B0604020202020204" pitchFamily="34" charset="0"/>
                  </a:rPr>
                  <a:t>sát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000" dirty="0">
                    <a:effectLst/>
                    <a:latin typeface="Arial" panose="020B0604020202020204" pitchFamily="34" charset="0"/>
                    <a:ea typeface="Times New Roman" panose="02020603050405020304" pitchFamily="18" charset="0"/>
                    <a:cs typeface="Arial" panose="020B0604020202020204" pitchFamily="34" charset="0"/>
                  </a:rPr>
                  <a:t> 2,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ở</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000" dirty="0">
                    <a:effectLst/>
                    <a:latin typeface="Arial" panose="020B0604020202020204" pitchFamily="34" charset="0"/>
                    <a:ea typeface="Times New Roman" panose="02020603050405020304" pitchFamily="18" charset="0"/>
                    <a:cs typeface="Arial" panose="020B0604020202020204" pitchFamily="34" charset="0"/>
                  </a:rPr>
                  <a:t> 2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5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M, N, O, P, Q.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6CF44C9D-0F41-5B1C-C5EF-DBA3C8C0F0B9}"/>
                  </a:ext>
                </a:extLst>
              </p:cNvPr>
              <p:cNvSpPr txBox="1">
                <a:spLocks noRot="1" noChangeAspect="1" noMove="1" noResize="1" noEditPoints="1" noAdjustHandles="1" noChangeArrowheads="1" noChangeShapeType="1" noTextEdit="1"/>
              </p:cNvSpPr>
              <p:nvPr/>
            </p:nvSpPr>
            <p:spPr>
              <a:xfrm>
                <a:off x="240225" y="3562382"/>
                <a:ext cx="8663550" cy="1421543"/>
              </a:xfrm>
              <a:prstGeom prst="rect">
                <a:avLst/>
              </a:prstGeom>
              <a:blipFill>
                <a:blip r:embed="rId5"/>
                <a:stretch>
                  <a:fillRect l="-585" r="-731" b="-7080"/>
                </a:stretch>
              </a:blipFill>
            </p:spPr>
            <p:txBody>
              <a:bodyPr/>
              <a:lstStyle/>
              <a:p>
                <a:r>
                  <a:rPr lang="en-VN">
                    <a:noFill/>
                  </a:rPr>
                  <a:t> </a:t>
                </a:r>
              </a:p>
            </p:txBody>
          </p:sp>
        </mc:Fallback>
      </mc:AlternateContent>
      <p:pic>
        <p:nvPicPr>
          <p:cNvPr id="2" name="Picture 10">
            <a:extLst>
              <a:ext uri="{FF2B5EF4-FFF2-40B4-BE49-F238E27FC236}">
                <a16:creationId xmlns:a16="http://schemas.microsoft.com/office/drawing/2014/main" id="{A1A9F824-4C50-6FFB-2DFE-218269DE04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9150" y="377887"/>
            <a:ext cx="1235034" cy="833648"/>
          </a:xfrm>
          <a:prstGeom prst="rect">
            <a:avLst/>
          </a:prstGeom>
        </p:spPr>
      </p:pic>
    </p:spTree>
    <p:extLst>
      <p:ext uri="{BB962C8B-B14F-4D97-AF65-F5344CB8AC3E}">
        <p14:creationId xmlns:p14="http://schemas.microsoft.com/office/powerpoint/2010/main" val="42638992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dissolv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2D629-75CE-CBC0-6BEB-094BDFCABFBA}"/>
              </a:ext>
            </a:extLst>
          </p:cNvPr>
          <p:cNvSpPr txBox="1"/>
          <p:nvPr/>
        </p:nvSpPr>
        <p:spPr>
          <a:xfrm>
            <a:off x="4024413" y="310216"/>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315D94-214D-3F57-C3E2-3B7C1C26B0AD}"/>
                  </a:ext>
                </a:extLst>
              </p:cNvPr>
              <p:cNvSpPr txBox="1"/>
              <p:nvPr/>
            </p:nvSpPr>
            <p:spPr>
              <a:xfrm>
                <a:off x="368081" y="712579"/>
                <a:ext cx="8407831" cy="1227900"/>
              </a:xfrm>
              <a:prstGeom prst="rect">
                <a:avLst/>
              </a:prstGeom>
              <a:noFill/>
            </p:spPr>
            <p:txBody>
              <a:bodyPr wrap="square">
                <a:spAutoFit/>
              </a:bodyPr>
              <a:lstStyle/>
              <a:p>
                <a:pPr algn="just">
                  <a:lnSpc>
                    <a:spcPct val="200000"/>
                  </a:lnSpc>
                  <a:spcAft>
                    <a:spcPts val="800"/>
                  </a:spcAft>
                </a:pPr>
                <a:r>
                  <a:rPr lang="vi-VN"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vi-VN" sz="2000" dirty="0">
                    <a:solidFill>
                      <a:srgbClr val="1F1F1F"/>
                    </a:solidFill>
                    <a:effectLst/>
                    <a:latin typeface="Arial" panose="020B0604020202020204" pitchFamily="34" charset="0"/>
                    <a:ea typeface="Calibri" panose="020F0502020204030204" pitchFamily="34" charset="0"/>
                    <a:cs typeface="Arial" panose="020B0604020202020204" pitchFamily="34" charset="0"/>
                  </a:rPr>
                  <a:t>Đồ thị của hàm số </a:t>
                </a:r>
                <a14:m>
                  <m:oMath xmlns:m="http://schemas.openxmlformats.org/officeDocument/2006/math">
                    <m:r>
                      <m:rPr>
                        <m:sty m:val="p"/>
                      </m:rP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f</m:t>
                    </m:r>
                    <m: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2000" i="0">
                        <a:solidFill>
                          <a:srgbClr val="1F1F1F"/>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dirty="0">
                    <a:solidFill>
                      <a:srgbClr val="1F1F1F"/>
                    </a:solidFill>
                    <a:effectLst/>
                    <a:latin typeface="Arial" panose="020B0604020202020204" pitchFamily="34" charset="0"/>
                    <a:ea typeface="Calibri" panose="020F0502020204030204" pitchFamily="34" charset="0"/>
                    <a:cs typeface="Arial" panose="020B0604020202020204" pitchFamily="34" charset="0"/>
                  </a:rPr>
                  <a:t> là </a:t>
                </a:r>
                <a:r>
                  <a:rPr lang="vi-VN" sz="2000" dirty="0">
                    <a:solidFill>
                      <a:srgbClr val="040C28"/>
                    </a:solidFill>
                    <a:effectLst/>
                    <a:latin typeface="Arial" panose="020B0604020202020204" pitchFamily="34" charset="0"/>
                    <a:ea typeface="Calibri" panose="020F0502020204030204" pitchFamily="34" charset="0"/>
                    <a:cs typeface="Arial" panose="020B0604020202020204" pitchFamily="34" charset="0"/>
                  </a:rPr>
                  <a:t>tập hợp tất cả các điểm biểu diễn các cặp giá trị tương ứng </a:t>
                </a:r>
                <a14:m>
                  <m:oMath xmlns:m="http://schemas.openxmlformats.org/officeDocument/2006/math">
                    <m:r>
                      <a:rPr lang="vi-VN" sz="2000" i="0">
                        <a:solidFill>
                          <a:srgbClr val="040C28"/>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000" i="0">
                        <a:solidFill>
                          <a:srgbClr val="040C28"/>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2000" i="0">
                        <a:solidFill>
                          <a:srgbClr val="040C28"/>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2000" i="0">
                        <a:solidFill>
                          <a:srgbClr val="040C28"/>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2000" i="0">
                        <a:solidFill>
                          <a:srgbClr val="040C28"/>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dirty="0">
                    <a:solidFill>
                      <a:srgbClr val="040C28"/>
                    </a:solidFill>
                    <a:effectLst/>
                    <a:latin typeface="Arial" panose="020B0604020202020204" pitchFamily="34" charset="0"/>
                    <a:ea typeface="Calibri" panose="020F0502020204030204" pitchFamily="34" charset="0"/>
                    <a:cs typeface="Arial" panose="020B0604020202020204" pitchFamily="34" charset="0"/>
                  </a:rPr>
                  <a:t> trên mặt phẳng tọa độ</a:t>
                </a:r>
                <a:r>
                  <a:rPr lang="vi-VN" sz="2000" dirty="0">
                    <a:solidFill>
                      <a:srgbClr val="1F1F1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EF315D94-214D-3F57-C3E2-3B7C1C26B0AD}"/>
                  </a:ext>
                </a:extLst>
              </p:cNvPr>
              <p:cNvSpPr txBox="1">
                <a:spLocks noRot="1" noChangeAspect="1" noMove="1" noResize="1" noEditPoints="1" noAdjustHandles="1" noChangeArrowheads="1" noChangeShapeType="1" noTextEdit="1"/>
              </p:cNvSpPr>
              <p:nvPr/>
            </p:nvSpPr>
            <p:spPr>
              <a:xfrm>
                <a:off x="368081" y="712579"/>
                <a:ext cx="8407831" cy="1227900"/>
              </a:xfrm>
              <a:prstGeom prst="rect">
                <a:avLst/>
              </a:prstGeom>
              <a:blipFill>
                <a:blip r:embed="rId2"/>
                <a:stretch>
                  <a:fillRect l="-602" r="-602" b="-8247"/>
                </a:stretch>
              </a:blipFill>
            </p:spPr>
            <p:txBody>
              <a:bodyPr/>
              <a:lstStyle/>
              <a:p>
                <a:r>
                  <a:rPr lang="en-VN">
                    <a:noFill/>
                  </a:rPr>
                  <a:t> </a:t>
                </a:r>
              </a:p>
            </p:txBody>
          </p:sp>
        </mc:Fallback>
      </mc:AlternateContent>
      <p:sp>
        <p:nvSpPr>
          <p:cNvPr id="14" name="TextBox 13">
            <a:extLst>
              <a:ext uri="{FF2B5EF4-FFF2-40B4-BE49-F238E27FC236}">
                <a16:creationId xmlns:a16="http://schemas.microsoft.com/office/drawing/2014/main" id="{8C34C015-6763-0118-EE48-8B9F4FAB3AB7}"/>
              </a:ext>
            </a:extLst>
          </p:cNvPr>
          <p:cNvSpPr txBox="1"/>
          <p:nvPr/>
        </p:nvSpPr>
        <p:spPr>
          <a:xfrm>
            <a:off x="368081" y="2267523"/>
            <a:ext cx="457200" cy="400110"/>
          </a:xfrm>
          <a:prstGeom prst="rect">
            <a:avLst/>
          </a:prstGeom>
          <a:noFill/>
        </p:spPr>
        <p:txBody>
          <a:bodyPr wrap="square">
            <a:spAutoFit/>
          </a:bodyPr>
          <a:lstStyle/>
          <a:p>
            <a:pPr algn="just">
              <a:spcAft>
                <a:spcPts val="800"/>
              </a:spcAft>
            </a:pP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a:t>
            </a:r>
            <a:endParaRPr lang="en-VN"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5" name="Table 12">
            <a:extLst>
              <a:ext uri="{FF2B5EF4-FFF2-40B4-BE49-F238E27FC236}">
                <a16:creationId xmlns:a16="http://schemas.microsoft.com/office/drawing/2014/main" id="{95E90ED8-6C3B-F850-D00B-9D194CB27E26}"/>
              </a:ext>
            </a:extLst>
          </p:cNvPr>
          <p:cNvGraphicFramePr>
            <a:graphicFrameLocks noGrp="1"/>
          </p:cNvGraphicFramePr>
          <p:nvPr>
            <p:extLst>
              <p:ext uri="{D42A27DB-BD31-4B8C-83A1-F6EECF244321}">
                <p14:modId xmlns:p14="http://schemas.microsoft.com/office/powerpoint/2010/main" val="3623888430"/>
              </p:ext>
            </p:extLst>
          </p:nvPr>
        </p:nvGraphicFramePr>
        <p:xfrm>
          <a:off x="800745" y="2824117"/>
          <a:ext cx="7542509" cy="1716886"/>
        </p:xfrm>
        <a:graphic>
          <a:graphicData uri="http://schemas.openxmlformats.org/drawingml/2006/table">
            <a:tbl>
              <a:tblPr firstRow="1" bandRow="1">
                <a:tableStyleId>{B4BFBC7C-18FA-4CD2-9391-01BA2D36DFCA}</a:tableStyleId>
              </a:tblPr>
              <a:tblGrid>
                <a:gridCol w="2462509">
                  <a:extLst>
                    <a:ext uri="{9D8B030D-6E8A-4147-A177-3AD203B41FA5}">
                      <a16:colId xmlns:a16="http://schemas.microsoft.com/office/drawing/2014/main" val="1235394142"/>
                    </a:ext>
                  </a:extLst>
                </a:gridCol>
                <a:gridCol w="1016000">
                  <a:extLst>
                    <a:ext uri="{9D8B030D-6E8A-4147-A177-3AD203B41FA5}">
                      <a16:colId xmlns:a16="http://schemas.microsoft.com/office/drawing/2014/main" val="3718428628"/>
                    </a:ext>
                  </a:extLst>
                </a:gridCol>
                <a:gridCol w="1016000">
                  <a:extLst>
                    <a:ext uri="{9D8B030D-6E8A-4147-A177-3AD203B41FA5}">
                      <a16:colId xmlns:a16="http://schemas.microsoft.com/office/drawing/2014/main" val="1324877480"/>
                    </a:ext>
                  </a:extLst>
                </a:gridCol>
                <a:gridCol w="1016000">
                  <a:extLst>
                    <a:ext uri="{9D8B030D-6E8A-4147-A177-3AD203B41FA5}">
                      <a16:colId xmlns:a16="http://schemas.microsoft.com/office/drawing/2014/main" val="3793747360"/>
                    </a:ext>
                  </a:extLst>
                </a:gridCol>
                <a:gridCol w="1016000">
                  <a:extLst>
                    <a:ext uri="{9D8B030D-6E8A-4147-A177-3AD203B41FA5}">
                      <a16:colId xmlns:a16="http://schemas.microsoft.com/office/drawing/2014/main" val="1408713170"/>
                    </a:ext>
                  </a:extLst>
                </a:gridCol>
                <a:gridCol w="1016000">
                  <a:extLst>
                    <a:ext uri="{9D8B030D-6E8A-4147-A177-3AD203B41FA5}">
                      <a16:colId xmlns:a16="http://schemas.microsoft.com/office/drawing/2014/main" val="2121939557"/>
                    </a:ext>
                  </a:extLst>
                </a:gridCol>
              </a:tblGrid>
              <a:tr h="858443">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226459"/>
                  </a:ext>
                </a:extLst>
              </a:tr>
              <a:tr h="858443">
                <a:tc>
                  <a:txBody>
                    <a:bodyPr/>
                    <a:lstStyle/>
                    <a:p>
                      <a:pPr algn="ctr"/>
                      <a:r>
                        <a:rPr lang="en-US" sz="2000" dirty="0">
                          <a:solidFill>
                            <a:srgbClr val="000000"/>
                          </a:solidFill>
                        </a:rPr>
                        <a:t>y</a:t>
                      </a:r>
                      <a:r>
                        <a:rPr lang="en-VN" sz="2000" dirty="0">
                          <a:solidFill>
                            <a:srgbClr val="000000"/>
                          </a:solidFill>
                        </a:rPr>
                        <a:t> = -2x</a:t>
                      </a:r>
                      <a:r>
                        <a:rPr lang="en-VN" sz="2000" baseline="30000" dirty="0">
                          <a:solidFill>
                            <a:srgbClr val="000000"/>
                          </a:solidFill>
                        </a:rPr>
                        <a:t>2</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773356"/>
                  </a:ext>
                </a:extLst>
              </a:tr>
            </a:tbl>
          </a:graphicData>
        </a:graphic>
      </p:graphicFrame>
      <p:sp>
        <p:nvSpPr>
          <p:cNvPr id="16" name="TextBox 15">
            <a:extLst>
              <a:ext uri="{FF2B5EF4-FFF2-40B4-BE49-F238E27FC236}">
                <a16:creationId xmlns:a16="http://schemas.microsoft.com/office/drawing/2014/main" id="{DAC48276-51FE-D218-79AD-7BA5CDF1C465}"/>
              </a:ext>
            </a:extLst>
          </p:cNvPr>
          <p:cNvSpPr txBox="1"/>
          <p:nvPr/>
        </p:nvSpPr>
        <p:spPr>
          <a:xfrm>
            <a:off x="3558326" y="3888716"/>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8</a:t>
            </a:r>
          </a:p>
        </p:txBody>
      </p:sp>
      <p:sp>
        <p:nvSpPr>
          <p:cNvPr id="17" name="TextBox 16">
            <a:extLst>
              <a:ext uri="{FF2B5EF4-FFF2-40B4-BE49-F238E27FC236}">
                <a16:creationId xmlns:a16="http://schemas.microsoft.com/office/drawing/2014/main" id="{6A9C76CC-F8F0-FAFB-0901-8ACB7A7DBC0A}"/>
              </a:ext>
            </a:extLst>
          </p:cNvPr>
          <p:cNvSpPr txBox="1"/>
          <p:nvPr/>
        </p:nvSpPr>
        <p:spPr>
          <a:xfrm>
            <a:off x="4566850" y="3893972"/>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2</a:t>
            </a:r>
          </a:p>
        </p:txBody>
      </p:sp>
      <p:sp>
        <p:nvSpPr>
          <p:cNvPr id="18" name="TextBox 17">
            <a:extLst>
              <a:ext uri="{FF2B5EF4-FFF2-40B4-BE49-F238E27FC236}">
                <a16:creationId xmlns:a16="http://schemas.microsoft.com/office/drawing/2014/main" id="{8A9A2BB9-B10C-BDE2-5371-080290F8B6AE}"/>
              </a:ext>
            </a:extLst>
          </p:cNvPr>
          <p:cNvSpPr txBox="1"/>
          <p:nvPr/>
        </p:nvSpPr>
        <p:spPr>
          <a:xfrm>
            <a:off x="5623741" y="3888716"/>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0</a:t>
            </a:r>
          </a:p>
        </p:txBody>
      </p:sp>
      <p:sp>
        <p:nvSpPr>
          <p:cNvPr id="19" name="TextBox 18">
            <a:extLst>
              <a:ext uri="{FF2B5EF4-FFF2-40B4-BE49-F238E27FC236}">
                <a16:creationId xmlns:a16="http://schemas.microsoft.com/office/drawing/2014/main" id="{3E66E56F-83F3-3FAE-3154-4C9AD7B6D9E5}"/>
              </a:ext>
            </a:extLst>
          </p:cNvPr>
          <p:cNvSpPr txBox="1"/>
          <p:nvPr/>
        </p:nvSpPr>
        <p:spPr>
          <a:xfrm>
            <a:off x="6592533" y="3888717"/>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2</a:t>
            </a:r>
          </a:p>
        </p:txBody>
      </p:sp>
      <p:sp>
        <p:nvSpPr>
          <p:cNvPr id="20" name="TextBox 19">
            <a:extLst>
              <a:ext uri="{FF2B5EF4-FFF2-40B4-BE49-F238E27FC236}">
                <a16:creationId xmlns:a16="http://schemas.microsoft.com/office/drawing/2014/main" id="{CC29BB49-7FF8-9A12-B204-818605A9B9A4}"/>
              </a:ext>
            </a:extLst>
          </p:cNvPr>
          <p:cNvSpPr txBox="1"/>
          <p:nvPr/>
        </p:nvSpPr>
        <p:spPr>
          <a:xfrm>
            <a:off x="7640958" y="3891389"/>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8</a:t>
            </a:r>
          </a:p>
        </p:txBody>
      </p:sp>
      <p:sp>
        <p:nvSpPr>
          <p:cNvPr id="2" name="Freeform 2">
            <a:extLst>
              <a:ext uri="{FF2B5EF4-FFF2-40B4-BE49-F238E27FC236}">
                <a16:creationId xmlns:a16="http://schemas.microsoft.com/office/drawing/2014/main" id="{138F5285-015C-48BE-D20C-83E24B4DD127}"/>
              </a:ext>
            </a:extLst>
          </p:cNvPr>
          <p:cNvSpPr/>
          <p:nvPr/>
        </p:nvSpPr>
        <p:spPr>
          <a:xfrm>
            <a:off x="7912696" y="1622687"/>
            <a:ext cx="861115" cy="962629"/>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286642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D5451B-579E-4E08-0BE3-27C049719C3F}"/>
                  </a:ext>
                </a:extLst>
              </p:cNvPr>
              <p:cNvSpPr txBox="1"/>
              <p:nvPr/>
            </p:nvSpPr>
            <p:spPr>
              <a:xfrm>
                <a:off x="471810" y="300273"/>
                <a:ext cx="5633634" cy="1227900"/>
              </a:xfrm>
              <a:prstGeom prst="rect">
                <a:avLst/>
              </a:prstGeom>
              <a:noFill/>
            </p:spPr>
            <p:txBody>
              <a:bodyPr wrap="square">
                <a:spAutoFit/>
              </a:bodyPr>
              <a:lstStyle/>
              <a:p>
                <a:pPr algn="just">
                  <a:lnSpc>
                    <a:spcPct val="20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latin typeface="Arial" panose="020B0604020202020204" pitchFamily="34" charset="0"/>
                    <a:ea typeface="Times New Roman" panose="02020603050405020304" pitchFamily="18" charset="0"/>
                    <a:cs typeface="Arial" panose="020B0604020202020204" pitchFamily="34" charset="0"/>
                  </a:rPr>
                  <a:t> A(-2; 8); B(-1; 2); O(0; 0); C(1; 2); D(2; 8).</a:t>
                </a:r>
              </a:p>
            </p:txBody>
          </p:sp>
        </mc:Choice>
        <mc:Fallback xmlns="">
          <p:sp>
            <p:nvSpPr>
              <p:cNvPr id="4" name="TextBox 3">
                <a:extLst>
                  <a:ext uri="{FF2B5EF4-FFF2-40B4-BE49-F238E27FC236}">
                    <a16:creationId xmlns:a16="http://schemas.microsoft.com/office/drawing/2014/main" id="{42D5451B-579E-4E08-0BE3-27C049719C3F}"/>
                  </a:ext>
                </a:extLst>
              </p:cNvPr>
              <p:cNvSpPr txBox="1">
                <a:spLocks noRot="1" noChangeAspect="1" noMove="1" noResize="1" noEditPoints="1" noAdjustHandles="1" noChangeArrowheads="1" noChangeShapeType="1" noTextEdit="1"/>
              </p:cNvSpPr>
              <p:nvPr/>
            </p:nvSpPr>
            <p:spPr>
              <a:xfrm>
                <a:off x="471810" y="300273"/>
                <a:ext cx="5633634" cy="1227900"/>
              </a:xfrm>
              <a:prstGeom prst="rect">
                <a:avLst/>
              </a:prstGeom>
              <a:blipFill>
                <a:blip r:embed="rId2"/>
                <a:stretch>
                  <a:fillRect l="-899" r="-1124" b="-8163"/>
                </a:stretch>
              </a:blipFill>
            </p:spPr>
            <p:txBody>
              <a:bodyPr/>
              <a:lstStyle/>
              <a:p>
                <a:r>
                  <a:rPr lang="en-VN">
                    <a:noFill/>
                  </a:rPr>
                  <a:t> </a:t>
                </a:r>
              </a:p>
            </p:txBody>
          </p:sp>
        </mc:Fallback>
      </mc:AlternateContent>
      <p:pic>
        <p:nvPicPr>
          <p:cNvPr id="15" name="Picture 14">
            <a:extLst>
              <a:ext uri="{FF2B5EF4-FFF2-40B4-BE49-F238E27FC236}">
                <a16:creationId xmlns:a16="http://schemas.microsoft.com/office/drawing/2014/main" id="{24351E0C-301A-3A13-6EDF-D941A19C16BA}"/>
              </a:ext>
            </a:extLst>
          </p:cNvPr>
          <p:cNvPicPr>
            <a:picLocks noChangeAspect="1"/>
          </p:cNvPicPr>
          <p:nvPr/>
        </p:nvPicPr>
        <p:blipFill>
          <a:blip r:embed="rId3"/>
          <a:stretch>
            <a:fillRect/>
          </a:stretch>
        </p:blipFill>
        <p:spPr>
          <a:xfrm>
            <a:off x="6276814" y="300273"/>
            <a:ext cx="2395376" cy="4542954"/>
          </a:xfrm>
          <a:prstGeom prst="rect">
            <a:avLst/>
          </a:prstGeom>
        </p:spPr>
      </p:pic>
      <p:sp>
        <p:nvSpPr>
          <p:cNvPr id="2" name="Freeform 2">
            <a:extLst>
              <a:ext uri="{FF2B5EF4-FFF2-40B4-BE49-F238E27FC236}">
                <a16:creationId xmlns:a16="http://schemas.microsoft.com/office/drawing/2014/main" id="{1FFCB88A-2947-2090-47DD-07A7AE8CF41E}"/>
              </a:ext>
            </a:extLst>
          </p:cNvPr>
          <p:cNvSpPr/>
          <p:nvPr/>
        </p:nvSpPr>
        <p:spPr>
          <a:xfrm>
            <a:off x="3288627" y="2090435"/>
            <a:ext cx="861115" cy="962629"/>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278941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69"/>
        <p:cNvGrpSpPr/>
        <p:nvPr/>
      </p:nvGrpSpPr>
      <p:grpSpPr>
        <a:xfrm>
          <a:off x="0" y="0"/>
          <a:ext cx="0" cy="0"/>
          <a:chOff x="0" y="0"/>
          <a:chExt cx="0" cy="0"/>
        </a:xfrm>
      </p:grpSpPr>
      <p:sp>
        <p:nvSpPr>
          <p:cNvPr id="6" name="Snip Diagonal Corner Rectangle 5">
            <a:extLst>
              <a:ext uri="{FF2B5EF4-FFF2-40B4-BE49-F238E27FC236}">
                <a16:creationId xmlns:a16="http://schemas.microsoft.com/office/drawing/2014/main" id="{92B65428-C25F-7C8E-95F4-D96D90F0FD09}"/>
              </a:ext>
            </a:extLst>
          </p:cNvPr>
          <p:cNvSpPr/>
          <p:nvPr/>
        </p:nvSpPr>
        <p:spPr>
          <a:xfrm>
            <a:off x="2798618" y="122472"/>
            <a:ext cx="3546764" cy="650893"/>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chemeClr val="accent1">
                    <a:lumMod val="50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1161DDB-DECB-247D-9393-C8CD47261EA9}"/>
                  </a:ext>
                </a:extLst>
              </p:cNvPr>
              <p:cNvSpPr txBox="1"/>
              <p:nvPr/>
            </p:nvSpPr>
            <p:spPr>
              <a:xfrm>
                <a:off x="276651" y="773365"/>
                <a:ext cx="8590698" cy="4190250"/>
              </a:xfrm>
              <a:prstGeom prst="rect">
                <a:avLst/>
              </a:prstGeom>
              <a:noFill/>
            </p:spPr>
            <p:txBody>
              <a:bodyPr wrap="square">
                <a:spAutoFit/>
              </a:bodyPr>
              <a:lstStyle/>
              <a:p>
                <a:pPr algn="just">
                  <a:lnSpc>
                    <a:spcPct val="150000"/>
                  </a:lnSpc>
                  <a:spcBef>
                    <a:spcPts val="600"/>
                  </a:spcBef>
                  <a:spcAft>
                    <a:spcPts val="600"/>
                  </a:spcAft>
                </a:pP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Galileo Galilei (1564 – 1642),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phố</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Pisa (Italia),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bác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vĩ</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kì</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mệnh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danh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đẻ</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Ngày</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24/01/1950,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đỉnh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tháp</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nghiêng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Pisa,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thả</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chì</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nghiệm</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nghiên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cứu</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sức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khí</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tăng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dần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Quãng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(m)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rơi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gần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bởi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a-DK"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giây</a:t>
                </a:r>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da-DK" sz="2000" dirty="0">
                    <a:effectLst/>
                    <a:latin typeface="Arial" panose="020B0604020202020204" pitchFamily="34" charset="0"/>
                    <a:ea typeface="Calibri" panose="020F0502020204030204" pitchFamily="34"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1161DDB-DECB-247D-9393-C8CD47261EA9}"/>
                  </a:ext>
                </a:extLst>
              </p:cNvPr>
              <p:cNvSpPr txBox="1">
                <a:spLocks noRot="1" noChangeAspect="1" noMove="1" noResize="1" noEditPoints="1" noAdjustHandles="1" noChangeArrowheads="1" noChangeShapeType="1" noTextEdit="1"/>
              </p:cNvSpPr>
              <p:nvPr/>
            </p:nvSpPr>
            <p:spPr>
              <a:xfrm>
                <a:off x="276651" y="773365"/>
                <a:ext cx="8590698" cy="4190250"/>
              </a:xfrm>
              <a:prstGeom prst="rect">
                <a:avLst/>
              </a:prstGeom>
              <a:blipFill>
                <a:blip r:embed="rId3"/>
                <a:stretch>
                  <a:fillRect l="-737" r="-737" b="-1813"/>
                </a:stretch>
              </a:blipFill>
            </p:spPr>
            <p:txBody>
              <a:bodyPr/>
              <a:lstStyle/>
              <a:p>
                <a:r>
                  <a:rPr lang="en-VN">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172A71-2C4E-62E4-4AB0-CEA0652022C4}"/>
              </a:ext>
            </a:extLst>
          </p:cNvPr>
          <p:cNvSpPr txBox="1"/>
          <p:nvPr/>
        </p:nvSpPr>
        <p:spPr>
          <a:xfrm>
            <a:off x="371960" y="338557"/>
            <a:ext cx="410705" cy="400110"/>
          </a:xfrm>
          <a:prstGeom prst="rect">
            <a:avLst/>
          </a:prstGeom>
          <a:noFill/>
        </p:spPr>
        <p:txBody>
          <a:bodyPr wrap="square">
            <a:spAutoFit/>
          </a:bodyPr>
          <a:lstStyle/>
          <a:p>
            <a:pPr algn="just">
              <a:spcAft>
                <a:spcPts val="800"/>
              </a:spcAft>
            </a:pP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c)</a:t>
            </a:r>
            <a:endParaRPr lang="en-VN"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CE8EE8B1-FC4B-4E58-2BB0-C9111069A105}"/>
                  </a:ext>
                </a:extLst>
              </p:cNvPr>
              <p:cNvGraphicFramePr>
                <a:graphicFrameLocks noGrp="1"/>
              </p:cNvGraphicFramePr>
              <p:nvPr>
                <p:extLst>
                  <p:ext uri="{D42A27DB-BD31-4B8C-83A1-F6EECF244321}">
                    <p14:modId xmlns:p14="http://schemas.microsoft.com/office/powerpoint/2010/main" val="12731530"/>
                  </p:ext>
                </p:extLst>
              </p:nvPr>
            </p:nvGraphicFramePr>
            <p:xfrm>
              <a:off x="577312" y="1007277"/>
              <a:ext cx="8028119" cy="1789402"/>
            </p:xfrm>
            <a:graphic>
              <a:graphicData uri="http://schemas.openxmlformats.org/drawingml/2006/table">
                <a:tbl>
                  <a:tblPr firstRow="1" firstCol="1" bandRow="1">
                    <a:tableStyleId>{B4BFBC7C-18FA-4CD2-9391-01BA2D36DFCA}</a:tableStyleId>
                  </a:tblPr>
                  <a:tblGrid>
                    <a:gridCol w="3088024">
                      <a:extLst>
                        <a:ext uri="{9D8B030D-6E8A-4147-A177-3AD203B41FA5}">
                          <a16:colId xmlns:a16="http://schemas.microsoft.com/office/drawing/2014/main" val="396753542"/>
                        </a:ext>
                      </a:extLst>
                    </a:gridCol>
                    <a:gridCol w="1070748">
                      <a:extLst>
                        <a:ext uri="{9D8B030D-6E8A-4147-A177-3AD203B41FA5}">
                          <a16:colId xmlns:a16="http://schemas.microsoft.com/office/drawing/2014/main" val="2538465206"/>
                        </a:ext>
                      </a:extLst>
                    </a:gridCol>
                    <a:gridCol w="993767">
                      <a:extLst>
                        <a:ext uri="{9D8B030D-6E8A-4147-A177-3AD203B41FA5}">
                          <a16:colId xmlns:a16="http://schemas.microsoft.com/office/drawing/2014/main" val="2528988796"/>
                        </a:ext>
                      </a:extLst>
                    </a:gridCol>
                    <a:gridCol w="937780">
                      <a:extLst>
                        <a:ext uri="{9D8B030D-6E8A-4147-A177-3AD203B41FA5}">
                          <a16:colId xmlns:a16="http://schemas.microsoft.com/office/drawing/2014/main" val="2610528577"/>
                        </a:ext>
                      </a:extLst>
                    </a:gridCol>
                    <a:gridCol w="937780">
                      <a:extLst>
                        <a:ext uri="{9D8B030D-6E8A-4147-A177-3AD203B41FA5}">
                          <a16:colId xmlns:a16="http://schemas.microsoft.com/office/drawing/2014/main" val="220271249"/>
                        </a:ext>
                      </a:extLst>
                    </a:gridCol>
                    <a:gridCol w="1000020">
                      <a:extLst>
                        <a:ext uri="{9D8B030D-6E8A-4147-A177-3AD203B41FA5}">
                          <a16:colId xmlns:a16="http://schemas.microsoft.com/office/drawing/2014/main" val="157183272"/>
                        </a:ext>
                      </a:extLst>
                    </a:gridCol>
                  </a:tblGrid>
                  <a:tr h="894701">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rPr>
                                  <m:t>x</m:t>
                                </m:r>
                              </m:oMath>
                            </m:oMathPara>
                          </a14:m>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7577777"/>
                      </a:ext>
                    </a:extLst>
                  </a:tr>
                  <a:tr h="894701">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rPr>
                                  <m:t>y</m:t>
                                </m:r>
                                <m:r>
                                  <a:rPr lang="en-US" sz="2000" i="0" smtClean="0">
                                    <a:effectLst/>
                                    <a:latin typeface="Cambria Math" panose="02040503050406030204" pitchFamily="18" charset="0"/>
                                  </a:rPr>
                                  <m:t>=−2</m:t>
                                </m:r>
                                <m:sSup>
                                  <m:sSupPr>
                                    <m:ctrlPr>
                                      <a:rPr lang="en-VN" sz="2000" i="1">
                                        <a:effectLst/>
                                        <a:latin typeface="Cambria Math" panose="02040503050406030204" pitchFamily="18" charset="0"/>
                                      </a:rPr>
                                    </m:ctrlPr>
                                  </m:sSupPr>
                                  <m:e>
                                    <m:r>
                                      <m:rPr>
                                        <m:sty m:val="p"/>
                                      </m:rPr>
                                      <a:rPr lang="en-US" sz="2000" i="0" smtClean="0">
                                        <a:effectLst/>
                                        <a:latin typeface="Cambria Math" panose="02040503050406030204" pitchFamily="18" charset="0"/>
                                      </a:rPr>
                                      <m:t>x</m:t>
                                    </m:r>
                                  </m:e>
                                  <m:sup>
                                    <m:r>
                                      <a:rPr lang="en-US" sz="2000" i="0" smtClean="0">
                                        <a:effectLst/>
                                        <a:latin typeface="Cambria Math" panose="02040503050406030204" pitchFamily="18" charset="0"/>
                                      </a:rPr>
                                      <m:t>2</m:t>
                                    </m:r>
                                  </m:sup>
                                </m:sSup>
                              </m:oMath>
                            </m:oMathPara>
                          </a14:m>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1458624"/>
                      </a:ext>
                    </a:extLst>
                  </a:tr>
                </a:tbl>
              </a:graphicData>
            </a:graphic>
          </p:graphicFrame>
        </mc:Choice>
        <mc:Fallback xmlns="">
          <p:graphicFrame>
            <p:nvGraphicFramePr>
              <p:cNvPr id="11" name="Table 10">
                <a:extLst>
                  <a:ext uri="{FF2B5EF4-FFF2-40B4-BE49-F238E27FC236}">
                    <a16:creationId xmlns:a16="http://schemas.microsoft.com/office/drawing/2014/main" id="{CE8EE8B1-FC4B-4E58-2BB0-C9111069A105}"/>
                  </a:ext>
                </a:extLst>
              </p:cNvPr>
              <p:cNvGraphicFramePr>
                <a:graphicFrameLocks noGrp="1"/>
              </p:cNvGraphicFramePr>
              <p:nvPr>
                <p:extLst>
                  <p:ext uri="{D42A27DB-BD31-4B8C-83A1-F6EECF244321}">
                    <p14:modId xmlns:p14="http://schemas.microsoft.com/office/powerpoint/2010/main" val="12731530"/>
                  </p:ext>
                </p:extLst>
              </p:nvPr>
            </p:nvGraphicFramePr>
            <p:xfrm>
              <a:off x="577312" y="1007277"/>
              <a:ext cx="8028119" cy="1789402"/>
            </p:xfrm>
            <a:graphic>
              <a:graphicData uri="http://schemas.openxmlformats.org/drawingml/2006/table">
                <a:tbl>
                  <a:tblPr firstRow="1" firstCol="1" bandRow="1">
                    <a:tableStyleId>{B4BFBC7C-18FA-4CD2-9391-01BA2D36DFCA}</a:tableStyleId>
                  </a:tblPr>
                  <a:tblGrid>
                    <a:gridCol w="3088024">
                      <a:extLst>
                        <a:ext uri="{9D8B030D-6E8A-4147-A177-3AD203B41FA5}">
                          <a16:colId xmlns:a16="http://schemas.microsoft.com/office/drawing/2014/main" val="396753542"/>
                        </a:ext>
                      </a:extLst>
                    </a:gridCol>
                    <a:gridCol w="1070748">
                      <a:extLst>
                        <a:ext uri="{9D8B030D-6E8A-4147-A177-3AD203B41FA5}">
                          <a16:colId xmlns:a16="http://schemas.microsoft.com/office/drawing/2014/main" val="2538465206"/>
                        </a:ext>
                      </a:extLst>
                    </a:gridCol>
                    <a:gridCol w="993767">
                      <a:extLst>
                        <a:ext uri="{9D8B030D-6E8A-4147-A177-3AD203B41FA5}">
                          <a16:colId xmlns:a16="http://schemas.microsoft.com/office/drawing/2014/main" val="2528988796"/>
                        </a:ext>
                      </a:extLst>
                    </a:gridCol>
                    <a:gridCol w="937780">
                      <a:extLst>
                        <a:ext uri="{9D8B030D-6E8A-4147-A177-3AD203B41FA5}">
                          <a16:colId xmlns:a16="http://schemas.microsoft.com/office/drawing/2014/main" val="2610528577"/>
                        </a:ext>
                      </a:extLst>
                    </a:gridCol>
                    <a:gridCol w="937780">
                      <a:extLst>
                        <a:ext uri="{9D8B030D-6E8A-4147-A177-3AD203B41FA5}">
                          <a16:colId xmlns:a16="http://schemas.microsoft.com/office/drawing/2014/main" val="220271249"/>
                        </a:ext>
                      </a:extLst>
                    </a:gridCol>
                    <a:gridCol w="1000020">
                      <a:extLst>
                        <a:ext uri="{9D8B030D-6E8A-4147-A177-3AD203B41FA5}">
                          <a16:colId xmlns:a16="http://schemas.microsoft.com/office/drawing/2014/main" val="157183272"/>
                        </a:ext>
                      </a:extLst>
                    </a:gridCol>
                  </a:tblGrid>
                  <a:tr h="894701">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12" t="-1408" r="-160905" b="-101408"/>
                          </a:stretch>
                        </a:blip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7577777"/>
                      </a:ext>
                    </a:extLst>
                  </a:tr>
                  <a:tr h="894701">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12" t="-101408" r="-160905" b="-1408"/>
                          </a:stretch>
                        </a:blip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1458624"/>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AFE9DE-AA2C-2500-7C62-69D29377A411}"/>
                  </a:ext>
                </a:extLst>
              </p:cNvPr>
              <p:cNvSpPr txBox="1"/>
              <p:nvPr/>
            </p:nvSpPr>
            <p:spPr>
              <a:xfrm>
                <a:off x="577313" y="2796679"/>
                <a:ext cx="8028118" cy="1227900"/>
              </a:xfrm>
              <a:prstGeom prst="rect">
                <a:avLst/>
              </a:prstGeom>
              <a:noFill/>
            </p:spPr>
            <p:txBody>
              <a:bodyPr wrap="square">
                <a:spAutoFit/>
              </a:bodyPr>
              <a:lstStyle/>
              <a:p>
                <a:pPr algn="just">
                  <a:lnSpc>
                    <a:spcPct val="20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M(-2; -8); N(-1; -2); O(0; 0); P(1; -2); Q(2; -8)</a:t>
                </a:r>
              </a:p>
            </p:txBody>
          </p:sp>
        </mc:Choice>
        <mc:Fallback xmlns="">
          <p:sp>
            <p:nvSpPr>
              <p:cNvPr id="13" name="TextBox 12">
                <a:extLst>
                  <a:ext uri="{FF2B5EF4-FFF2-40B4-BE49-F238E27FC236}">
                    <a16:creationId xmlns:a16="http://schemas.microsoft.com/office/drawing/2014/main" id="{4FAFE9DE-AA2C-2500-7C62-69D29377A411}"/>
                  </a:ext>
                </a:extLst>
              </p:cNvPr>
              <p:cNvSpPr txBox="1">
                <a:spLocks noRot="1" noChangeAspect="1" noMove="1" noResize="1" noEditPoints="1" noAdjustHandles="1" noChangeArrowheads="1" noChangeShapeType="1" noTextEdit="1"/>
              </p:cNvSpPr>
              <p:nvPr/>
            </p:nvSpPr>
            <p:spPr>
              <a:xfrm>
                <a:off x="577313" y="2796679"/>
                <a:ext cx="8028118" cy="1227900"/>
              </a:xfrm>
              <a:prstGeom prst="rect">
                <a:avLst/>
              </a:prstGeom>
              <a:blipFill>
                <a:blip r:embed="rId3"/>
                <a:stretch>
                  <a:fillRect l="-790" r="-790" b="-8247"/>
                </a:stretch>
              </a:blipFill>
            </p:spPr>
            <p:txBody>
              <a:bodyPr/>
              <a:lstStyle/>
              <a:p>
                <a:r>
                  <a:rPr lang="en-VN">
                    <a:noFill/>
                  </a:rPr>
                  <a:t> </a:t>
                </a:r>
              </a:p>
            </p:txBody>
          </p:sp>
        </mc:Fallback>
      </mc:AlternateContent>
      <p:sp>
        <p:nvSpPr>
          <p:cNvPr id="2" name="Freeform 32">
            <a:extLst>
              <a:ext uri="{FF2B5EF4-FFF2-40B4-BE49-F238E27FC236}">
                <a16:creationId xmlns:a16="http://schemas.microsoft.com/office/drawing/2014/main" id="{411148F6-4142-C0CE-2464-AFF63ECBA113}"/>
              </a:ext>
            </a:extLst>
          </p:cNvPr>
          <p:cNvSpPr/>
          <p:nvPr/>
        </p:nvSpPr>
        <p:spPr>
          <a:xfrm>
            <a:off x="7239277" y="3818211"/>
            <a:ext cx="1327411" cy="1789402"/>
          </a:xfrm>
          <a:custGeom>
            <a:avLst/>
            <a:gdLst/>
            <a:ahLst/>
            <a:cxnLst/>
            <a:rect l="l" t="t" r="r" b="b"/>
            <a:pathLst>
              <a:path w="1327411" h="1789402">
                <a:moveTo>
                  <a:pt x="0" y="0"/>
                </a:moveTo>
                <a:lnTo>
                  <a:pt x="1327411" y="0"/>
                </a:lnTo>
                <a:lnTo>
                  <a:pt x="1327411" y="1789402"/>
                </a:lnTo>
                <a:lnTo>
                  <a:pt x="0" y="1789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78080126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23385-37FC-928E-0DC8-736BC526D3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66389" y="215847"/>
            <a:ext cx="2611222" cy="4711805"/>
          </a:xfrm>
          <a:prstGeom prst="rect">
            <a:avLst/>
          </a:prstGeom>
        </p:spPr>
      </p:pic>
    </p:spTree>
    <p:extLst>
      <p:ext uri="{BB962C8B-B14F-4D97-AF65-F5344CB8AC3E}">
        <p14:creationId xmlns:p14="http://schemas.microsoft.com/office/powerpoint/2010/main" val="382008329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224C5-B0D3-14CB-D866-EA931CFB544E}"/>
              </a:ext>
            </a:extLst>
          </p:cNvPr>
          <p:cNvSpPr txBox="1"/>
          <p:nvPr/>
        </p:nvSpPr>
        <p:spPr>
          <a:xfrm>
            <a:off x="3692592" y="322181"/>
            <a:ext cx="1758815" cy="461665"/>
          </a:xfrm>
          <a:prstGeom prst="rect">
            <a:avLst/>
          </a:prstGeom>
          <a:solidFill>
            <a:schemeClr val="accent6">
              <a:lumMod val="20000"/>
              <a:lumOff val="80000"/>
            </a:schemeClr>
          </a:solidFill>
        </p:spPr>
        <p:txBody>
          <a:bodyPr wrap="none" rtlCol="0">
            <a:spAutoFit/>
          </a:bodyPr>
          <a:lstStyle/>
          <a:p>
            <a:r>
              <a:rPr lang="en-VN" sz="2400" b="1" dirty="0">
                <a:solidFill>
                  <a:srgbClr val="C00000"/>
                </a:solidFill>
              </a:rPr>
              <a:t>NHẬN XÉT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C06D9E-A0F1-7DE0-7DA7-97DBDC0A285F}"/>
                  </a:ext>
                </a:extLst>
              </p:cNvPr>
              <p:cNvSpPr txBox="1"/>
              <p:nvPr/>
            </p:nvSpPr>
            <p:spPr>
              <a:xfrm>
                <a:off x="348711" y="802628"/>
                <a:ext cx="8361335" cy="1420261"/>
              </a:xfrm>
              <a:prstGeom prst="rect">
                <a:avLst/>
              </a:prstGeom>
              <a:noFill/>
            </p:spPr>
            <p:txBody>
              <a:bodyPr wrap="square">
                <a:spAutoFit/>
              </a:bodyPr>
              <a:lstStyle/>
              <a:p>
                <a:pPr marL="342900" lvl="0" indent="-342900" algn="just">
                  <a:lnSpc>
                    <a:spcPct val="150000"/>
                  </a:lnSpc>
                  <a:spcAft>
                    <a:spcPts val="800"/>
                  </a:spcAft>
                  <a:buFont typeface="Arial" panose="020B0604020202020204" pitchFamily="34" charset="0"/>
                  <a:buChar char="•"/>
                  <a:tabLst>
                    <a:tab pos="95250" algn="l"/>
                  </a:tabLst>
                </a:pP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trường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hợp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tổng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luôn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71C06D9E-A0F1-7DE0-7DA7-97DBDC0A285F}"/>
                  </a:ext>
                </a:extLst>
              </p:cNvPr>
              <p:cNvSpPr txBox="1">
                <a:spLocks noRot="1" noChangeAspect="1" noMove="1" noResize="1" noEditPoints="1" noAdjustHandles="1" noChangeArrowheads="1" noChangeShapeType="1" noTextEdit="1"/>
              </p:cNvSpPr>
              <p:nvPr/>
            </p:nvSpPr>
            <p:spPr>
              <a:xfrm>
                <a:off x="348711" y="802628"/>
                <a:ext cx="8361335" cy="1420261"/>
              </a:xfrm>
              <a:prstGeom prst="rect">
                <a:avLst/>
              </a:prstGeom>
              <a:blipFill>
                <a:blip r:embed="rId2"/>
                <a:stretch>
                  <a:fillRect l="-607" r="-759" b="-6195"/>
                </a:stretch>
              </a:blipFill>
            </p:spPr>
            <p:txBody>
              <a:bodyPr/>
              <a:lstStyle/>
              <a:p>
                <a:r>
                  <a:rPr lang="en-VN">
                    <a:noFill/>
                  </a:rPr>
                  <a:t> </a:t>
                </a:r>
              </a:p>
            </p:txBody>
          </p:sp>
        </mc:Fallback>
      </mc:AlternateContent>
      <p:pic>
        <p:nvPicPr>
          <p:cNvPr id="12" name="Picture 11">
            <a:extLst>
              <a:ext uri="{FF2B5EF4-FFF2-40B4-BE49-F238E27FC236}">
                <a16:creationId xmlns:a16="http://schemas.microsoft.com/office/drawing/2014/main" id="{D5391C55-9366-2396-2D43-3D16FA94E8BF}"/>
              </a:ext>
            </a:extLst>
          </p:cNvPr>
          <p:cNvPicPr>
            <a:picLocks noChangeAspect="1"/>
          </p:cNvPicPr>
          <p:nvPr/>
        </p:nvPicPr>
        <p:blipFill>
          <a:blip r:embed="rId3"/>
          <a:stretch>
            <a:fillRect/>
          </a:stretch>
        </p:blipFill>
        <p:spPr>
          <a:xfrm>
            <a:off x="3114915" y="1996520"/>
            <a:ext cx="4374145" cy="2809075"/>
          </a:xfrm>
          <a:prstGeom prst="rect">
            <a:avLst/>
          </a:prstGeom>
        </p:spPr>
      </p:pic>
    </p:spTree>
    <p:extLst>
      <p:ext uri="{BB962C8B-B14F-4D97-AF65-F5344CB8AC3E}">
        <p14:creationId xmlns:p14="http://schemas.microsoft.com/office/powerpoint/2010/main" val="42430429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D55F1B-EC19-5D8C-115C-58DFBED53853}"/>
                  </a:ext>
                </a:extLst>
              </p:cNvPr>
              <p:cNvSpPr txBox="1"/>
              <p:nvPr/>
            </p:nvSpPr>
            <p:spPr>
              <a:xfrm>
                <a:off x="329339" y="247866"/>
                <a:ext cx="8485322" cy="1227900"/>
              </a:xfrm>
              <a:prstGeom prst="rect">
                <a:avLst/>
              </a:prstGeom>
              <a:noFill/>
            </p:spPr>
            <p:txBody>
              <a:bodyPr wrap="square">
                <a:spAutoFit/>
              </a:bodyPr>
              <a:lstStyle/>
              <a:p>
                <a:pPr marL="342900" lvl="0" indent="-342900" algn="just">
                  <a:lnSpc>
                    <a:spcPct val="200000"/>
                  </a:lnSpc>
                  <a:spcAft>
                    <a:spcPts val="800"/>
                  </a:spcAft>
                  <a:buFont typeface="Arial" panose="020B0604020202020204" pitchFamily="34" charset="0"/>
                  <a:buChar char="•"/>
                  <a:tabLst>
                    <a:tab pos="95250" algn="l"/>
                  </a:tabLst>
                </a:pPr>
                <a:r>
                  <a:rPr lang="en-US" sz="2000" dirty="0" err="1">
                    <a:effectLst/>
                    <a:latin typeface="Arial" panose="020B0604020202020204" pitchFamily="34" charset="0"/>
                    <a:ea typeface="Calibri" panose="020F0502020204030204" pitchFamily="34" charset="0"/>
                    <a:cs typeface="Arial" panose="020B0604020202020204" pitchFamily="34" charset="0"/>
                  </a:rPr>
                  <a:t>Nếu</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thì</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nằm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phía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hoành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3a). </a:t>
                </a:r>
                <a:r>
                  <a:rPr lang="en-US" sz="2000" dirty="0" err="1">
                    <a:effectLst/>
                    <a:latin typeface="Arial" panose="020B0604020202020204" pitchFamily="34" charset="0"/>
                    <a:ea typeface="Calibri" panose="020F0502020204030204" pitchFamily="34" charset="0"/>
                    <a:cs typeface="Arial" panose="020B0604020202020204" pitchFamily="34" charset="0"/>
                  </a:rPr>
                  <a:t>Ngược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nếu</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 &lt; 0</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thì</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nằm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phía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dưới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hoành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3b).</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EDD55F1B-EC19-5D8C-115C-58DFBED53853}"/>
                  </a:ext>
                </a:extLst>
              </p:cNvPr>
              <p:cNvSpPr txBox="1">
                <a:spLocks noRot="1" noChangeAspect="1" noMove="1" noResize="1" noEditPoints="1" noAdjustHandles="1" noChangeArrowheads="1" noChangeShapeType="1" noTextEdit="1"/>
              </p:cNvSpPr>
              <p:nvPr/>
            </p:nvSpPr>
            <p:spPr>
              <a:xfrm>
                <a:off x="329339" y="247866"/>
                <a:ext cx="8485322" cy="1227900"/>
              </a:xfrm>
              <a:prstGeom prst="rect">
                <a:avLst/>
              </a:prstGeom>
              <a:blipFill>
                <a:blip r:embed="rId2"/>
                <a:stretch>
                  <a:fillRect l="-448" r="-597" b="-8163"/>
                </a:stretch>
              </a:blipFill>
            </p:spPr>
            <p:txBody>
              <a:bodyPr/>
              <a:lstStyle/>
              <a:p>
                <a:r>
                  <a:rPr lang="en-VN">
                    <a:noFill/>
                  </a:rPr>
                  <a:t> </a:t>
                </a:r>
              </a:p>
            </p:txBody>
          </p:sp>
        </mc:Fallback>
      </mc:AlternateContent>
      <p:pic>
        <p:nvPicPr>
          <p:cNvPr id="3" name="Picture 2">
            <a:extLst>
              <a:ext uri="{FF2B5EF4-FFF2-40B4-BE49-F238E27FC236}">
                <a16:creationId xmlns:a16="http://schemas.microsoft.com/office/drawing/2014/main" id="{5EF56006-6ECF-6A59-F3F5-AF9C95BF7E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84927" y="1732909"/>
            <a:ext cx="4374145" cy="2809075"/>
          </a:xfrm>
          <a:prstGeom prst="rect">
            <a:avLst/>
          </a:prstGeom>
        </p:spPr>
      </p:pic>
    </p:spTree>
    <p:extLst>
      <p:ext uri="{BB962C8B-B14F-4D97-AF65-F5344CB8AC3E}">
        <p14:creationId xmlns:p14="http://schemas.microsoft.com/office/powerpoint/2010/main" val="4235809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0B718-0B1D-E2DE-533D-867F3EDD29D5}"/>
              </a:ext>
            </a:extLst>
          </p:cNvPr>
          <p:cNvSpPr txBox="1"/>
          <p:nvPr/>
        </p:nvSpPr>
        <p:spPr>
          <a:xfrm>
            <a:off x="3557136" y="322768"/>
            <a:ext cx="2029723" cy="461665"/>
          </a:xfrm>
          <a:prstGeom prst="rect">
            <a:avLst/>
          </a:prstGeom>
          <a:solidFill>
            <a:schemeClr val="accent6">
              <a:lumMod val="20000"/>
              <a:lumOff val="80000"/>
            </a:schemeClr>
          </a:solidFill>
        </p:spPr>
        <p:txBody>
          <a:bodyPr wrap="none" rtlCol="0">
            <a:spAutoFit/>
          </a:bodyPr>
          <a:lstStyle/>
          <a:p>
            <a:pPr algn="ctr"/>
            <a:r>
              <a:rPr lang="en-VN" sz="2400" b="1" dirty="0">
                <a:solidFill>
                  <a:srgbClr val="C00000"/>
                </a:solidFill>
              </a:rPr>
              <a:t>TỔNG QUÁT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1B2262-6635-A92B-972A-836ECB2A098F}"/>
                  </a:ext>
                </a:extLst>
              </p:cNvPr>
              <p:cNvSpPr txBox="1"/>
              <p:nvPr/>
            </p:nvSpPr>
            <p:spPr>
              <a:xfrm>
                <a:off x="232471" y="784433"/>
                <a:ext cx="8679051" cy="3574633"/>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2000" b="1" dirty="0">
                    <a:effectLst/>
                    <a:latin typeface="Arial" panose="020B0604020202020204" pitchFamily="34" charset="0"/>
                    <a:ea typeface="Times New Roman" panose="02020603050405020304" pitchFamily="18" charset="0"/>
                    <a:cs typeface="Arial" panose="020B0604020202020204" pitchFamily="34" charset="0"/>
                  </a:rPr>
                  <a:t> 1</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Lập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tương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cụ</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2000" b="1" dirty="0">
                    <a:effectLst/>
                    <a:latin typeface="Arial" panose="020B0604020202020204" pitchFamily="34" charset="0"/>
                    <a:ea typeface="Times New Roman" panose="02020603050405020304" pitchFamily="18" charset="0"/>
                    <a:cs typeface="Arial" panose="020B0604020202020204" pitchFamily="34" charset="0"/>
                  </a:rPr>
                  <a:t> 2</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Căn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cứ</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cụ</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b="1"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2000" b="1" dirty="0">
                    <a:effectLst/>
                    <a:latin typeface="Arial" panose="020B0604020202020204" pitchFamily="34" charset="0"/>
                    <a:ea typeface="Times New Roman" panose="02020603050405020304" pitchFamily="18" charset="0"/>
                    <a:cs typeface="Arial" panose="020B0604020202020204" pitchFamily="34" charset="0"/>
                  </a:rPr>
                  <a:t> 3</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ở</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2000" dirty="0">
                    <a:effectLst/>
                    <a:latin typeface="Arial" panose="020B0604020202020204" pitchFamily="34" charset="0"/>
                    <a:ea typeface="Times New Roman" panose="02020603050405020304" pitchFamily="18" charset="0"/>
                    <a:cs typeface="Arial" panose="020B0604020202020204" pitchFamily="34" charset="0"/>
                  </a:rPr>
                  <a:t> 2,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≠0</m:t>
                        </m:r>
                      </m:e>
                    </m:d>
                    <m:r>
                      <a:rPr lang="en-US" sz="2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C1B2262-6635-A92B-972A-836ECB2A098F}"/>
                  </a:ext>
                </a:extLst>
              </p:cNvPr>
              <p:cNvSpPr txBox="1">
                <a:spLocks noRot="1" noChangeAspect="1" noMove="1" noResize="1" noEditPoints="1" noAdjustHandles="1" noChangeArrowheads="1" noChangeShapeType="1" noTextEdit="1"/>
              </p:cNvSpPr>
              <p:nvPr/>
            </p:nvSpPr>
            <p:spPr>
              <a:xfrm>
                <a:off x="232471" y="784433"/>
                <a:ext cx="8679051" cy="3574633"/>
              </a:xfrm>
              <a:prstGeom prst="rect">
                <a:avLst/>
              </a:prstGeom>
              <a:blipFill>
                <a:blip r:embed="rId2"/>
                <a:stretch>
                  <a:fillRect l="-731" r="-731" b="-2120"/>
                </a:stretch>
              </a:blipFill>
            </p:spPr>
            <p:txBody>
              <a:bodyPr/>
              <a:lstStyle/>
              <a:p>
                <a:r>
                  <a:rPr lang="en-VN">
                    <a:noFill/>
                  </a:rPr>
                  <a:t> </a:t>
                </a:r>
              </a:p>
            </p:txBody>
          </p:sp>
        </mc:Fallback>
      </mc:AlternateContent>
      <p:sp>
        <p:nvSpPr>
          <p:cNvPr id="3" name="Freeform 17">
            <a:extLst>
              <a:ext uri="{FF2B5EF4-FFF2-40B4-BE49-F238E27FC236}">
                <a16:creationId xmlns:a16="http://schemas.microsoft.com/office/drawing/2014/main" id="{20B24AA2-9E06-4B4B-D035-4E68AA108B7F}"/>
              </a:ext>
            </a:extLst>
          </p:cNvPr>
          <p:cNvSpPr/>
          <p:nvPr/>
        </p:nvSpPr>
        <p:spPr>
          <a:xfrm>
            <a:off x="8264752" y="4325854"/>
            <a:ext cx="755261" cy="725414"/>
          </a:xfrm>
          <a:custGeom>
            <a:avLst/>
            <a:gdLst/>
            <a:ahLst/>
            <a:cxnLst/>
            <a:rect l="l" t="t" r="r" b="b"/>
            <a:pathLst>
              <a:path w="1342381" h="1342381">
                <a:moveTo>
                  <a:pt x="0" y="0"/>
                </a:moveTo>
                <a:lnTo>
                  <a:pt x="1342381" y="0"/>
                </a:lnTo>
                <a:lnTo>
                  <a:pt x="1342381" y="1342380"/>
                </a:lnTo>
                <a:lnTo>
                  <a:pt x="0" y="1342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4088119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E3E2474-D6D0-9B72-B23C-826E9BC79370}"/>
              </a:ext>
            </a:extLst>
          </p:cNvPr>
          <p:cNvSpPr/>
          <p:nvPr/>
        </p:nvSpPr>
        <p:spPr>
          <a:xfrm>
            <a:off x="516056" y="282364"/>
            <a:ext cx="3033055"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Ví dụ 3 (SGK – tr.49)</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2BF3FB-ED5A-929E-6F52-C81ECB763532}"/>
                  </a:ext>
                </a:extLst>
              </p:cNvPr>
              <p:cNvSpPr txBox="1"/>
              <p:nvPr/>
            </p:nvSpPr>
            <p:spPr>
              <a:xfrm>
                <a:off x="3808184" y="306310"/>
                <a:ext cx="3573414" cy="613886"/>
              </a:xfrm>
              <a:prstGeom prst="rect">
                <a:avLst/>
              </a:prstGeom>
              <a:noFill/>
            </p:spPr>
            <p:txBody>
              <a:bodyPr wrap="none" rtlCol="0">
                <a:spAutoFit/>
              </a:bodyPr>
              <a:lstStyle/>
              <a:p>
                <a:r>
                  <a:rPr lang="en-VN" sz="2000" dirty="0">
                    <a:latin typeface="Arial" panose="020B0604020202020204" pitchFamily="34" charset="0"/>
                    <a:cs typeface="Arial" panose="020B0604020202020204" pitchFamily="34" charset="0"/>
                  </a:rPr>
                  <a:t>Vẽ đồ thị của hàm số y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a:t>
                </a:r>
              </a:p>
            </p:txBody>
          </p:sp>
        </mc:Choice>
        <mc:Fallback xmlns="">
          <p:sp>
            <p:nvSpPr>
              <p:cNvPr id="3" name="TextBox 2">
                <a:extLst>
                  <a:ext uri="{FF2B5EF4-FFF2-40B4-BE49-F238E27FC236}">
                    <a16:creationId xmlns:a16="http://schemas.microsoft.com/office/drawing/2014/main" id="{722BF3FB-ED5A-929E-6F52-C81ECB763532}"/>
                  </a:ext>
                </a:extLst>
              </p:cNvPr>
              <p:cNvSpPr txBox="1">
                <a:spLocks noRot="1" noChangeAspect="1" noMove="1" noResize="1" noEditPoints="1" noAdjustHandles="1" noChangeArrowheads="1" noChangeShapeType="1" noTextEdit="1"/>
              </p:cNvSpPr>
              <p:nvPr/>
            </p:nvSpPr>
            <p:spPr>
              <a:xfrm>
                <a:off x="3808184" y="306310"/>
                <a:ext cx="3573414" cy="613886"/>
              </a:xfrm>
              <a:prstGeom prst="rect">
                <a:avLst/>
              </a:prstGeom>
              <a:blipFill>
                <a:blip r:embed="rId2"/>
                <a:stretch>
                  <a:fillRect l="-2128" r="-709" b="-4082"/>
                </a:stretch>
              </a:blipFill>
            </p:spPr>
            <p:txBody>
              <a:bodyPr/>
              <a:lstStyle/>
              <a:p>
                <a:r>
                  <a:rPr lang="en-VN">
                    <a:noFill/>
                  </a:rPr>
                  <a:t> </a:t>
                </a:r>
              </a:p>
            </p:txBody>
          </p:sp>
        </mc:Fallback>
      </mc:AlternateContent>
      <p:sp>
        <p:nvSpPr>
          <p:cNvPr id="4" name="TextBox 3">
            <a:extLst>
              <a:ext uri="{FF2B5EF4-FFF2-40B4-BE49-F238E27FC236}">
                <a16:creationId xmlns:a16="http://schemas.microsoft.com/office/drawing/2014/main" id="{F98C54F6-3C11-9F5C-58C4-9DD9B4B60BA0}"/>
              </a:ext>
            </a:extLst>
          </p:cNvPr>
          <p:cNvSpPr txBox="1"/>
          <p:nvPr/>
        </p:nvSpPr>
        <p:spPr>
          <a:xfrm>
            <a:off x="4024414" y="1155854"/>
            <a:ext cx="1095172" cy="400110"/>
          </a:xfrm>
          <a:prstGeom prst="rect">
            <a:avLst/>
          </a:prstGeom>
          <a:noFill/>
        </p:spPr>
        <p:txBody>
          <a:bodyPr wrap="none" rtlCol="0">
            <a:spAutoFit/>
          </a:bodyPr>
          <a:lstStyle/>
          <a:p>
            <a:r>
              <a:rPr lang="en-VN" sz="2000" b="1" dirty="0">
                <a:solidFill>
                  <a:srgbClr val="FF0000"/>
                </a:solidFill>
              </a:rPr>
              <a:t>Bài giải</a:t>
            </a:r>
          </a:p>
        </p:txBody>
      </p:sp>
      <p:sp>
        <p:nvSpPr>
          <p:cNvPr id="5" name="TextBox 4">
            <a:extLst>
              <a:ext uri="{FF2B5EF4-FFF2-40B4-BE49-F238E27FC236}">
                <a16:creationId xmlns:a16="http://schemas.microsoft.com/office/drawing/2014/main" id="{A77A1B3F-D3E4-CA22-05D1-11498ABA1B1C}"/>
              </a:ext>
            </a:extLst>
          </p:cNvPr>
          <p:cNvSpPr txBox="1"/>
          <p:nvPr/>
        </p:nvSpPr>
        <p:spPr>
          <a:xfrm>
            <a:off x="481617" y="1812186"/>
            <a:ext cx="7085594" cy="400110"/>
          </a:xfrm>
          <a:prstGeom prst="rect">
            <a:avLst/>
          </a:prstGeom>
          <a:noFill/>
        </p:spPr>
        <p:txBody>
          <a:bodyPr wrap="none" rtlCol="0">
            <a:spAutoFit/>
          </a:bodyPr>
          <a:lstStyle/>
          <a:p>
            <a:r>
              <a:rPr lang="en-VN" sz="2000" dirty="0"/>
              <a:t>Ta có bảng giải trị của y tương ứng với giá trị của x như sau:</a:t>
            </a:r>
          </a:p>
        </p:txBody>
      </p:sp>
      <mc:AlternateContent xmlns:mc="http://schemas.openxmlformats.org/markup-compatibility/2006" xmlns:a14="http://schemas.microsoft.com/office/drawing/2010/main">
        <mc:Choice Requires="a14">
          <p:graphicFrame>
            <p:nvGraphicFramePr>
              <p:cNvPr id="6" name="Table 12">
                <a:extLst>
                  <a:ext uri="{FF2B5EF4-FFF2-40B4-BE49-F238E27FC236}">
                    <a16:creationId xmlns:a16="http://schemas.microsoft.com/office/drawing/2014/main" id="{C5153BE1-6F1D-A7AF-9646-B1796875B656}"/>
                  </a:ext>
                </a:extLst>
              </p:cNvPr>
              <p:cNvGraphicFramePr>
                <a:graphicFrameLocks noGrp="1"/>
              </p:cNvGraphicFramePr>
              <p:nvPr>
                <p:extLst>
                  <p:ext uri="{D42A27DB-BD31-4B8C-83A1-F6EECF244321}">
                    <p14:modId xmlns:p14="http://schemas.microsoft.com/office/powerpoint/2010/main" val="1550217283"/>
                  </p:ext>
                </p:extLst>
              </p:nvPr>
            </p:nvGraphicFramePr>
            <p:xfrm>
              <a:off x="800745" y="2624062"/>
              <a:ext cx="7542509" cy="2007702"/>
            </p:xfrm>
            <a:graphic>
              <a:graphicData uri="http://schemas.openxmlformats.org/drawingml/2006/table">
                <a:tbl>
                  <a:tblPr firstRow="1" bandRow="1">
                    <a:tableStyleId>{B4BFBC7C-18FA-4CD2-9391-01BA2D36DFCA}</a:tableStyleId>
                  </a:tblPr>
                  <a:tblGrid>
                    <a:gridCol w="2462509">
                      <a:extLst>
                        <a:ext uri="{9D8B030D-6E8A-4147-A177-3AD203B41FA5}">
                          <a16:colId xmlns:a16="http://schemas.microsoft.com/office/drawing/2014/main" val="1235394142"/>
                        </a:ext>
                      </a:extLst>
                    </a:gridCol>
                    <a:gridCol w="1016000">
                      <a:extLst>
                        <a:ext uri="{9D8B030D-6E8A-4147-A177-3AD203B41FA5}">
                          <a16:colId xmlns:a16="http://schemas.microsoft.com/office/drawing/2014/main" val="3718428628"/>
                        </a:ext>
                      </a:extLst>
                    </a:gridCol>
                    <a:gridCol w="1016000">
                      <a:extLst>
                        <a:ext uri="{9D8B030D-6E8A-4147-A177-3AD203B41FA5}">
                          <a16:colId xmlns:a16="http://schemas.microsoft.com/office/drawing/2014/main" val="1324877480"/>
                        </a:ext>
                      </a:extLst>
                    </a:gridCol>
                    <a:gridCol w="1016000">
                      <a:extLst>
                        <a:ext uri="{9D8B030D-6E8A-4147-A177-3AD203B41FA5}">
                          <a16:colId xmlns:a16="http://schemas.microsoft.com/office/drawing/2014/main" val="3793747360"/>
                        </a:ext>
                      </a:extLst>
                    </a:gridCol>
                    <a:gridCol w="1016000">
                      <a:extLst>
                        <a:ext uri="{9D8B030D-6E8A-4147-A177-3AD203B41FA5}">
                          <a16:colId xmlns:a16="http://schemas.microsoft.com/office/drawing/2014/main" val="1408713170"/>
                        </a:ext>
                      </a:extLst>
                    </a:gridCol>
                    <a:gridCol w="1016000">
                      <a:extLst>
                        <a:ext uri="{9D8B030D-6E8A-4147-A177-3AD203B41FA5}">
                          <a16:colId xmlns:a16="http://schemas.microsoft.com/office/drawing/2014/main" val="2121939557"/>
                        </a:ext>
                      </a:extLst>
                    </a:gridCol>
                  </a:tblGrid>
                  <a:tr h="1003851">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226459"/>
                      </a:ext>
                    </a:extLst>
                  </a:tr>
                  <a:tr h="1003851">
                    <a:tc>
                      <a:txBody>
                        <a:bodyPr/>
                        <a:lstStyle/>
                        <a:p>
                          <a:pPr algn="ctr"/>
                          <a:r>
                            <a:rPr lang="en-US" sz="2000" dirty="0">
                              <a:solidFill>
                                <a:srgbClr val="000000"/>
                              </a:solidFill>
                            </a:rPr>
                            <a:t>y</a:t>
                          </a:r>
                          <a:r>
                            <a:rPr lang="en-VN" sz="2000" dirty="0">
                              <a:solidFill>
                                <a:srgbClr val="000000"/>
                              </a:solidFill>
                            </a:rPr>
                            <a:t>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14:m>
                            <m:oMathPara xmlns:m="http://schemas.openxmlformats.org/officeDocument/2006/math">
                              <m:oMathParaPr>
                                <m:jc m:val="centerGroup"/>
                              </m:oMathParaPr>
                              <m:oMath xmlns:m="http://schemas.openxmlformats.org/officeDocument/2006/math">
                                <m:f>
                                  <m:fPr>
                                    <m:ctrlPr>
                                      <a:rPr lang="en-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m:oMathPara>
                          </a14:m>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14:m>
                            <m:oMathPara xmlns:m="http://schemas.openxmlformats.org/officeDocument/2006/math">
                              <m:oMathParaPr>
                                <m:jc m:val="centerGroup"/>
                              </m:oMathParaPr>
                              <m:oMath xmlns:m="http://schemas.openxmlformats.org/officeDocument/2006/math">
                                <m:f>
                                  <m:fPr>
                                    <m:ctrlPr>
                                      <a:rPr lang="en-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m:oMathPara>
                          </a14:m>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773356"/>
                      </a:ext>
                    </a:extLst>
                  </a:tr>
                </a:tbl>
              </a:graphicData>
            </a:graphic>
          </p:graphicFrame>
        </mc:Choice>
        <mc:Fallback xmlns="">
          <p:graphicFrame>
            <p:nvGraphicFramePr>
              <p:cNvPr id="6" name="Table 12">
                <a:extLst>
                  <a:ext uri="{FF2B5EF4-FFF2-40B4-BE49-F238E27FC236}">
                    <a16:creationId xmlns:a16="http://schemas.microsoft.com/office/drawing/2014/main" id="{C5153BE1-6F1D-A7AF-9646-B1796875B656}"/>
                  </a:ext>
                </a:extLst>
              </p:cNvPr>
              <p:cNvGraphicFramePr>
                <a:graphicFrameLocks noGrp="1"/>
              </p:cNvGraphicFramePr>
              <p:nvPr>
                <p:extLst>
                  <p:ext uri="{D42A27DB-BD31-4B8C-83A1-F6EECF244321}">
                    <p14:modId xmlns:p14="http://schemas.microsoft.com/office/powerpoint/2010/main" val="1550217283"/>
                  </p:ext>
                </p:extLst>
              </p:nvPr>
            </p:nvGraphicFramePr>
            <p:xfrm>
              <a:off x="800745" y="2624062"/>
              <a:ext cx="7542509" cy="2007702"/>
            </p:xfrm>
            <a:graphic>
              <a:graphicData uri="http://schemas.openxmlformats.org/drawingml/2006/table">
                <a:tbl>
                  <a:tblPr firstRow="1" bandRow="1">
                    <a:tableStyleId>{B4BFBC7C-18FA-4CD2-9391-01BA2D36DFCA}</a:tableStyleId>
                  </a:tblPr>
                  <a:tblGrid>
                    <a:gridCol w="2462509">
                      <a:extLst>
                        <a:ext uri="{9D8B030D-6E8A-4147-A177-3AD203B41FA5}">
                          <a16:colId xmlns:a16="http://schemas.microsoft.com/office/drawing/2014/main" val="1235394142"/>
                        </a:ext>
                      </a:extLst>
                    </a:gridCol>
                    <a:gridCol w="1016000">
                      <a:extLst>
                        <a:ext uri="{9D8B030D-6E8A-4147-A177-3AD203B41FA5}">
                          <a16:colId xmlns:a16="http://schemas.microsoft.com/office/drawing/2014/main" val="3718428628"/>
                        </a:ext>
                      </a:extLst>
                    </a:gridCol>
                    <a:gridCol w="1016000">
                      <a:extLst>
                        <a:ext uri="{9D8B030D-6E8A-4147-A177-3AD203B41FA5}">
                          <a16:colId xmlns:a16="http://schemas.microsoft.com/office/drawing/2014/main" val="1324877480"/>
                        </a:ext>
                      </a:extLst>
                    </a:gridCol>
                    <a:gridCol w="1016000">
                      <a:extLst>
                        <a:ext uri="{9D8B030D-6E8A-4147-A177-3AD203B41FA5}">
                          <a16:colId xmlns:a16="http://schemas.microsoft.com/office/drawing/2014/main" val="3793747360"/>
                        </a:ext>
                      </a:extLst>
                    </a:gridCol>
                    <a:gridCol w="1016000">
                      <a:extLst>
                        <a:ext uri="{9D8B030D-6E8A-4147-A177-3AD203B41FA5}">
                          <a16:colId xmlns:a16="http://schemas.microsoft.com/office/drawing/2014/main" val="1408713170"/>
                        </a:ext>
                      </a:extLst>
                    </a:gridCol>
                    <a:gridCol w="1016000">
                      <a:extLst>
                        <a:ext uri="{9D8B030D-6E8A-4147-A177-3AD203B41FA5}">
                          <a16:colId xmlns:a16="http://schemas.microsoft.com/office/drawing/2014/main" val="2121939557"/>
                        </a:ext>
                      </a:extLst>
                    </a:gridCol>
                  </a:tblGrid>
                  <a:tr h="1003851">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226459"/>
                      </a:ext>
                    </a:extLst>
                  </a:tr>
                  <a:tr h="1003851">
                    <a:tc>
                      <a:txBody>
                        <a:bodyPr/>
                        <a:lstStyle/>
                        <a:p>
                          <a:endParaRPr lang="en-V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15" t="-102532" r="-207216" b="-1266"/>
                          </a:stretch>
                        </a:blip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V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3750" t="-102532" r="-302500" b="-1266"/>
                          </a:stretch>
                        </a:blip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V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43750" t="-102532" r="-102500" b="-1266"/>
                          </a:stretch>
                        </a:blip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773356"/>
                      </a:ext>
                    </a:extLst>
                  </a:tr>
                </a:tbl>
              </a:graphicData>
            </a:graphic>
          </p:graphicFrame>
        </mc:Fallback>
      </mc:AlternateContent>
      <p:pic>
        <p:nvPicPr>
          <p:cNvPr id="7" name="Picture 35">
            <a:extLst>
              <a:ext uri="{FF2B5EF4-FFF2-40B4-BE49-F238E27FC236}">
                <a16:creationId xmlns:a16="http://schemas.microsoft.com/office/drawing/2014/main" id="{3ABCD90E-7E56-099E-E787-DF32219A76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4892">
            <a:off x="7463634" y="372778"/>
            <a:ext cx="1259159" cy="663920"/>
          </a:xfrm>
          <a:prstGeom prst="rect">
            <a:avLst/>
          </a:prstGeom>
        </p:spPr>
      </p:pic>
    </p:spTree>
    <p:extLst>
      <p:ext uri="{BB962C8B-B14F-4D97-AF65-F5344CB8AC3E}">
        <p14:creationId xmlns:p14="http://schemas.microsoft.com/office/powerpoint/2010/main" val="9720611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CBA29D7-A4FE-BF35-421B-2C1C2FAFB808}"/>
                  </a:ext>
                </a:extLst>
              </p:cNvPr>
              <p:cNvSpPr txBox="1"/>
              <p:nvPr/>
            </p:nvSpPr>
            <p:spPr>
              <a:xfrm>
                <a:off x="402954" y="216976"/>
                <a:ext cx="8338089" cy="146142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VN" sz="2000" dirty="0">
                    <a:latin typeface="Arial" panose="020B0604020202020204" pitchFamily="34" charset="0"/>
                    <a:cs typeface="Arial" panose="020B0604020202020204" pitchFamily="34" charset="0"/>
                  </a:rPr>
                  <a:t>Vẽ các điểm E(-2; 2), F(-1; </a:t>
                </a:r>
                <a14:m>
                  <m:oMath xmlns:m="http://schemas.openxmlformats.org/officeDocument/2006/math">
                    <m:f>
                      <m:fPr>
                        <m:ctrlPr>
                          <a:rPr lang="en-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 O(0; 0), G(1; </a:t>
                </a:r>
                <a14:m>
                  <m:oMath xmlns:m="http://schemas.openxmlformats.org/officeDocument/2006/math">
                    <m:f>
                      <m:fPr>
                        <m:ctrlPr>
                          <a:rPr lang="en-VN"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 H(2; 2) thuộc đồ thị của hàm số y = </a:t>
                </a:r>
                <a14:m>
                  <m:oMath xmlns:m="http://schemas.openxmlformats.org/officeDocument/2006/math">
                    <m:f>
                      <m:fPr>
                        <m:ctrlPr>
                          <a:rPr lang="en-VN"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trong mặt phẳng toạ độ Oxy. </a:t>
                </a:r>
              </a:p>
            </p:txBody>
          </p:sp>
        </mc:Choice>
        <mc:Fallback xmlns="">
          <p:sp>
            <p:nvSpPr>
              <p:cNvPr id="2" name="TextBox 1">
                <a:extLst>
                  <a:ext uri="{FF2B5EF4-FFF2-40B4-BE49-F238E27FC236}">
                    <a16:creationId xmlns:a16="http://schemas.microsoft.com/office/drawing/2014/main" id="{9CBA29D7-A4FE-BF35-421B-2C1C2FAFB808}"/>
                  </a:ext>
                </a:extLst>
              </p:cNvPr>
              <p:cNvSpPr txBox="1">
                <a:spLocks noRot="1" noChangeAspect="1" noMove="1" noResize="1" noEditPoints="1" noAdjustHandles="1" noChangeArrowheads="1" noChangeShapeType="1" noTextEdit="1"/>
              </p:cNvSpPr>
              <p:nvPr/>
            </p:nvSpPr>
            <p:spPr>
              <a:xfrm>
                <a:off x="402954" y="216976"/>
                <a:ext cx="8338089" cy="1461426"/>
              </a:xfrm>
              <a:prstGeom prst="rect">
                <a:avLst/>
              </a:prstGeom>
              <a:blipFill>
                <a:blip r:embed="rId2"/>
                <a:stretch>
                  <a:fillRect l="-608" r="-760" b="-173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C14950-5ABB-3F4E-2BC5-2CCAB1D24E59}"/>
                  </a:ext>
                </a:extLst>
              </p:cNvPr>
              <p:cNvSpPr txBox="1"/>
              <p:nvPr/>
            </p:nvSpPr>
            <p:spPr>
              <a:xfrm>
                <a:off x="387456" y="1938508"/>
                <a:ext cx="5052447" cy="173284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VN" sz="2000" dirty="0"/>
                  <a:t>Vẽ đường parabol đi qua 5 điểm E, F, O, G, H, ta nhận được đồ thị của hàm số </a:t>
                </a:r>
                <a:r>
                  <a:rPr lang="en-VN" sz="2000" dirty="0">
                    <a:latin typeface="Arial" panose="020B0604020202020204" pitchFamily="34" charset="0"/>
                    <a:cs typeface="Arial" panose="020B0604020202020204" pitchFamily="34" charset="0"/>
                  </a:rPr>
                  <a:t>y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a:t>
                </a:r>
                <a:endParaRPr lang="en-VN" sz="2000" dirty="0"/>
              </a:p>
            </p:txBody>
          </p:sp>
        </mc:Choice>
        <mc:Fallback xmlns="">
          <p:sp>
            <p:nvSpPr>
              <p:cNvPr id="3" name="TextBox 2">
                <a:extLst>
                  <a:ext uri="{FF2B5EF4-FFF2-40B4-BE49-F238E27FC236}">
                    <a16:creationId xmlns:a16="http://schemas.microsoft.com/office/drawing/2014/main" id="{BDC14950-5ABB-3F4E-2BC5-2CCAB1D24E59}"/>
                  </a:ext>
                </a:extLst>
              </p:cNvPr>
              <p:cNvSpPr txBox="1">
                <a:spLocks noRot="1" noChangeAspect="1" noMove="1" noResize="1" noEditPoints="1" noAdjustHandles="1" noChangeArrowheads="1" noChangeShapeType="1" noTextEdit="1"/>
              </p:cNvSpPr>
              <p:nvPr/>
            </p:nvSpPr>
            <p:spPr>
              <a:xfrm>
                <a:off x="387456" y="1938508"/>
                <a:ext cx="5052447" cy="1732847"/>
              </a:xfrm>
              <a:prstGeom prst="rect">
                <a:avLst/>
              </a:prstGeom>
              <a:blipFill>
                <a:blip r:embed="rId3"/>
                <a:stretch>
                  <a:fillRect l="-1003" r="-1253" b="-730"/>
                </a:stretch>
              </a:blipFill>
            </p:spPr>
            <p:txBody>
              <a:bodyPr/>
              <a:lstStyle/>
              <a:p>
                <a:r>
                  <a:rPr lang="en-VN">
                    <a:noFill/>
                  </a:rPr>
                  <a:t> </a:t>
                </a:r>
              </a:p>
            </p:txBody>
          </p:sp>
        </mc:Fallback>
      </mc:AlternateContent>
      <p:pic>
        <p:nvPicPr>
          <p:cNvPr id="4" name="Picture 3">
            <a:extLst>
              <a:ext uri="{FF2B5EF4-FFF2-40B4-BE49-F238E27FC236}">
                <a16:creationId xmlns:a16="http://schemas.microsoft.com/office/drawing/2014/main" id="{EFD2852B-10E7-2C59-A4E9-C50B400F5840}"/>
              </a:ext>
            </a:extLst>
          </p:cNvPr>
          <p:cNvPicPr>
            <a:picLocks noChangeAspect="1"/>
          </p:cNvPicPr>
          <p:nvPr/>
        </p:nvPicPr>
        <p:blipFill>
          <a:blip r:embed="rId4"/>
          <a:stretch>
            <a:fillRect/>
          </a:stretch>
        </p:blipFill>
        <p:spPr>
          <a:xfrm>
            <a:off x="5439902" y="1701428"/>
            <a:ext cx="3301141" cy="2929391"/>
          </a:xfrm>
          <a:prstGeom prst="rect">
            <a:avLst/>
          </a:prstGeom>
        </p:spPr>
      </p:pic>
      <p:sp>
        <p:nvSpPr>
          <p:cNvPr id="5" name="Freeform 19">
            <a:extLst>
              <a:ext uri="{FF2B5EF4-FFF2-40B4-BE49-F238E27FC236}">
                <a16:creationId xmlns:a16="http://schemas.microsoft.com/office/drawing/2014/main" id="{AAC08777-7BDF-3859-EC00-690ABCEBCC0A}"/>
              </a:ext>
            </a:extLst>
          </p:cNvPr>
          <p:cNvSpPr/>
          <p:nvPr/>
        </p:nvSpPr>
        <p:spPr>
          <a:xfrm rot="20024822">
            <a:off x="559767" y="3846388"/>
            <a:ext cx="921660" cy="923947"/>
          </a:xfrm>
          <a:custGeom>
            <a:avLst/>
            <a:gdLst/>
            <a:ahLst/>
            <a:cxnLst/>
            <a:rect l="l" t="t" r="r" b="b"/>
            <a:pathLst>
              <a:path w="991673" h="991673">
                <a:moveTo>
                  <a:pt x="0" y="0"/>
                </a:moveTo>
                <a:lnTo>
                  <a:pt x="991673" y="0"/>
                </a:lnTo>
                <a:lnTo>
                  <a:pt x="991673" y="991674"/>
                </a:lnTo>
                <a:lnTo>
                  <a:pt x="0" y="991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687477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B1AD1B2-D18F-59AE-4018-78F5E55F4E1F}"/>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Luyện tập 3</a:t>
            </a:r>
          </a:p>
        </p:txBody>
      </p:sp>
      <p:sp>
        <p:nvSpPr>
          <p:cNvPr id="10" name="TextBox 9">
            <a:extLst>
              <a:ext uri="{FF2B5EF4-FFF2-40B4-BE49-F238E27FC236}">
                <a16:creationId xmlns:a16="http://schemas.microsoft.com/office/drawing/2014/main" id="{631981DF-095C-1921-CF4F-8A4A1BC2C4CA}"/>
              </a:ext>
            </a:extLst>
          </p:cNvPr>
          <p:cNvSpPr txBox="1"/>
          <p:nvPr/>
        </p:nvSpPr>
        <p:spPr>
          <a:xfrm>
            <a:off x="3161654" y="413198"/>
            <a:ext cx="3530134" cy="400110"/>
          </a:xfrm>
          <a:prstGeom prst="rect">
            <a:avLst/>
          </a:prstGeom>
          <a:noFill/>
        </p:spPr>
        <p:txBody>
          <a:bodyPr wrap="none" rtlCol="0">
            <a:spAutoFit/>
          </a:bodyPr>
          <a:lstStyle/>
          <a:p>
            <a:r>
              <a:rPr lang="en-VN" sz="2000" dirty="0"/>
              <a:t>Vẽ đồ thị của hàm số y = -3x</a:t>
            </a:r>
            <a:r>
              <a:rPr lang="en-VN" sz="2000" baseline="30000" dirty="0"/>
              <a:t>2</a:t>
            </a:r>
            <a:endParaRPr lang="en-VN" sz="2000" dirty="0"/>
          </a:p>
        </p:txBody>
      </p:sp>
      <p:sp>
        <p:nvSpPr>
          <p:cNvPr id="11" name="TextBox 10">
            <a:extLst>
              <a:ext uri="{FF2B5EF4-FFF2-40B4-BE49-F238E27FC236}">
                <a16:creationId xmlns:a16="http://schemas.microsoft.com/office/drawing/2014/main" id="{11A183BD-3E9C-F2EF-889B-537515B4CF1D}"/>
              </a:ext>
            </a:extLst>
          </p:cNvPr>
          <p:cNvSpPr txBox="1"/>
          <p:nvPr/>
        </p:nvSpPr>
        <p:spPr>
          <a:xfrm>
            <a:off x="3601305" y="2758482"/>
            <a:ext cx="2121093" cy="523220"/>
          </a:xfrm>
          <a:prstGeom prst="rect">
            <a:avLst/>
          </a:prstGeom>
          <a:solidFill>
            <a:schemeClr val="accent6">
              <a:lumMod val="20000"/>
              <a:lumOff val="80000"/>
            </a:schemeClr>
          </a:solidFill>
        </p:spPr>
        <p:txBody>
          <a:bodyPr wrap="none" rtlCol="0">
            <a:spAutoFit/>
          </a:bodyPr>
          <a:lstStyle/>
          <a:p>
            <a:r>
              <a:rPr lang="en-VN" sz="2800" b="1" dirty="0">
                <a:solidFill>
                  <a:srgbClr val="C00000"/>
                </a:solidFill>
              </a:rPr>
              <a:t>TÍNH CHẤT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32C6FC8-C756-15CE-BA63-66F666331FAD}"/>
                  </a:ext>
                </a:extLst>
              </p:cNvPr>
              <p:cNvSpPr txBox="1"/>
              <p:nvPr/>
            </p:nvSpPr>
            <p:spPr>
              <a:xfrm>
                <a:off x="516056" y="3502402"/>
                <a:ext cx="8291593" cy="1227900"/>
              </a:xfrm>
              <a:prstGeom prst="rect">
                <a:avLst/>
              </a:prstGeom>
              <a:noFill/>
            </p:spPr>
            <p:txBody>
              <a:bodyPr wrap="square" rtlCol="0">
                <a:spAutoFit/>
              </a:bodyPr>
              <a:lstStyle/>
              <a:p>
                <a:pPr algn="just">
                  <a:lnSpc>
                    <a:spcPct val="200000"/>
                  </a:lnSpc>
                </a:pPr>
                <a:r>
                  <a:rPr lang="en-VN" sz="2000" dirty="0"/>
                  <a:t>Đồ thị của hàm số y = ax</a:t>
                </a:r>
                <a:r>
                  <a:rPr lang="en-VN" sz="2000" baseline="30000" dirty="0"/>
                  <a:t>2</a:t>
                </a:r>
                <a:r>
                  <a:rPr lang="en-VN" sz="2000" dirty="0"/>
                  <a:t> (a </a:t>
                </a:r>
                <a14:m>
                  <m:oMath xmlns:m="http://schemas.openxmlformats.org/officeDocument/2006/math">
                    <m:r>
                      <a:rPr lang="en-VN" sz="2000" i="1" smtClean="0">
                        <a:latin typeface="Cambria Math" panose="02040503050406030204" pitchFamily="18" charset="0"/>
                        <a:ea typeface="Cambria Math" panose="02040503050406030204" pitchFamily="18" charset="0"/>
                      </a:rPr>
                      <m:t>≠</m:t>
                    </m:r>
                  </m:oMath>
                </a14:m>
                <a:r>
                  <a:rPr lang="en-VN" sz="2000" dirty="0"/>
                  <a:t> 0) là một parabol đi qua gốc toạ độ và nhận trục Oy làm trục đối xứng. </a:t>
                </a:r>
              </a:p>
            </p:txBody>
          </p:sp>
        </mc:Choice>
        <mc:Fallback xmlns="">
          <p:sp>
            <p:nvSpPr>
              <p:cNvPr id="12" name="TextBox 11">
                <a:extLst>
                  <a:ext uri="{FF2B5EF4-FFF2-40B4-BE49-F238E27FC236}">
                    <a16:creationId xmlns:a16="http://schemas.microsoft.com/office/drawing/2014/main" id="{B32C6FC8-C756-15CE-BA63-66F666331FAD}"/>
                  </a:ext>
                </a:extLst>
              </p:cNvPr>
              <p:cNvSpPr txBox="1">
                <a:spLocks noRot="1" noChangeAspect="1" noMove="1" noResize="1" noEditPoints="1" noAdjustHandles="1" noChangeArrowheads="1" noChangeShapeType="1" noTextEdit="1"/>
              </p:cNvSpPr>
              <p:nvPr/>
            </p:nvSpPr>
            <p:spPr>
              <a:xfrm>
                <a:off x="516056" y="3502402"/>
                <a:ext cx="8291593" cy="1227900"/>
              </a:xfrm>
              <a:prstGeom prst="rect">
                <a:avLst/>
              </a:prstGeom>
              <a:blipFill>
                <a:blip r:embed="rId2"/>
                <a:stretch>
                  <a:fillRect l="-765" r="-765" b="-8247"/>
                </a:stretch>
              </a:blipFill>
            </p:spPr>
            <p:txBody>
              <a:bodyPr/>
              <a:lstStyle/>
              <a:p>
                <a:r>
                  <a:rPr lang="en-VN">
                    <a:noFill/>
                  </a:rPr>
                  <a:t> </a:t>
                </a:r>
              </a:p>
            </p:txBody>
          </p:sp>
        </mc:Fallback>
      </mc:AlternateContent>
      <p:pic>
        <p:nvPicPr>
          <p:cNvPr id="2" name="Picture 2">
            <a:extLst>
              <a:ext uri="{FF2B5EF4-FFF2-40B4-BE49-F238E27FC236}">
                <a16:creationId xmlns:a16="http://schemas.microsoft.com/office/drawing/2014/main" id="{1470B6A3-EDEC-67A0-7897-975F19D516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5774" y="362702"/>
            <a:ext cx="1552397" cy="2047527"/>
          </a:xfrm>
          <a:prstGeom prst="rect">
            <a:avLst/>
          </a:prstGeom>
        </p:spPr>
      </p:pic>
      <p:sp>
        <p:nvSpPr>
          <p:cNvPr id="3" name="Freeform 15">
            <a:extLst>
              <a:ext uri="{FF2B5EF4-FFF2-40B4-BE49-F238E27FC236}">
                <a16:creationId xmlns:a16="http://schemas.microsoft.com/office/drawing/2014/main" id="{FF06907B-AF63-53AE-7793-0C01B112604A}"/>
              </a:ext>
            </a:extLst>
          </p:cNvPr>
          <p:cNvSpPr/>
          <p:nvPr/>
        </p:nvSpPr>
        <p:spPr>
          <a:xfrm>
            <a:off x="2009242" y="2620872"/>
            <a:ext cx="1152412" cy="798440"/>
          </a:xfrm>
          <a:custGeom>
            <a:avLst/>
            <a:gdLst/>
            <a:ahLst/>
            <a:cxnLst/>
            <a:rect l="l" t="t" r="r" b="b"/>
            <a:pathLst>
              <a:path w="1384967" h="916597">
                <a:moveTo>
                  <a:pt x="0" y="0"/>
                </a:moveTo>
                <a:lnTo>
                  <a:pt x="1384967" y="0"/>
                </a:lnTo>
                <a:lnTo>
                  <a:pt x="1384967" y="916597"/>
                </a:lnTo>
                <a:lnTo>
                  <a:pt x="0" y="916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15">
            <a:extLst>
              <a:ext uri="{FF2B5EF4-FFF2-40B4-BE49-F238E27FC236}">
                <a16:creationId xmlns:a16="http://schemas.microsoft.com/office/drawing/2014/main" id="{15118F70-22F5-C642-A3D4-D075B623E569}"/>
              </a:ext>
            </a:extLst>
          </p:cNvPr>
          <p:cNvSpPr/>
          <p:nvPr/>
        </p:nvSpPr>
        <p:spPr>
          <a:xfrm>
            <a:off x="6162049" y="2620872"/>
            <a:ext cx="1152412" cy="798440"/>
          </a:xfrm>
          <a:custGeom>
            <a:avLst/>
            <a:gdLst/>
            <a:ahLst/>
            <a:cxnLst/>
            <a:rect l="l" t="t" r="r" b="b"/>
            <a:pathLst>
              <a:path w="1384967" h="916597">
                <a:moveTo>
                  <a:pt x="0" y="0"/>
                </a:moveTo>
                <a:lnTo>
                  <a:pt x="1384967" y="0"/>
                </a:lnTo>
                <a:lnTo>
                  <a:pt x="1384967" y="916597"/>
                </a:lnTo>
                <a:lnTo>
                  <a:pt x="0" y="916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8943017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linds(horizontal)">
                                      <p:cBhvr>
                                        <p:cTn id="3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30E0A-4C5A-8B4F-69A4-D7A356CB01E7}"/>
              </a:ext>
            </a:extLst>
          </p:cNvPr>
          <p:cNvSpPr txBox="1"/>
          <p:nvPr/>
        </p:nvSpPr>
        <p:spPr>
          <a:xfrm>
            <a:off x="4024414" y="319236"/>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68D3703-C6FC-2773-DAB8-1642F4D439C1}"/>
                  </a:ext>
                </a:extLst>
              </p:cNvPr>
              <p:cNvSpPr txBox="1"/>
              <p:nvPr/>
            </p:nvSpPr>
            <p:spPr>
              <a:xfrm>
                <a:off x="470095" y="915013"/>
                <a:ext cx="4572000" cy="400110"/>
              </a:xfrm>
              <a:prstGeom prst="rect">
                <a:avLst/>
              </a:prstGeom>
              <a:noFill/>
            </p:spPr>
            <p:txBody>
              <a:bodyPr wrap="square">
                <a:spAutoFit/>
              </a:bodyPr>
              <a:lstStyle/>
              <a:p>
                <a:pPr>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68D3703-C6FC-2773-DAB8-1642F4D439C1}"/>
                  </a:ext>
                </a:extLst>
              </p:cNvPr>
              <p:cNvSpPr txBox="1">
                <a:spLocks noRot="1" noChangeAspect="1" noMove="1" noResize="1" noEditPoints="1" noAdjustHandles="1" noChangeArrowheads="1" noChangeShapeType="1" noTextEdit="1"/>
              </p:cNvSpPr>
              <p:nvPr/>
            </p:nvSpPr>
            <p:spPr>
              <a:xfrm>
                <a:off x="470095" y="915013"/>
                <a:ext cx="4572000" cy="400110"/>
              </a:xfrm>
              <a:prstGeom prst="rect">
                <a:avLst/>
              </a:prstGeom>
              <a:blipFill>
                <a:blip r:embed="rId2"/>
                <a:stretch>
                  <a:fillRect l="-1108" t="-9375" b="-2500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2DAE114-AF08-9AC1-8500-C521066A3BD4}"/>
                  </a:ext>
                </a:extLst>
              </p:cNvPr>
              <p:cNvGraphicFramePr>
                <a:graphicFrameLocks noGrp="1"/>
              </p:cNvGraphicFramePr>
              <p:nvPr>
                <p:extLst>
                  <p:ext uri="{D42A27DB-BD31-4B8C-83A1-F6EECF244321}">
                    <p14:modId xmlns:p14="http://schemas.microsoft.com/office/powerpoint/2010/main" val="705959911"/>
                  </p:ext>
                </p:extLst>
              </p:nvPr>
            </p:nvGraphicFramePr>
            <p:xfrm>
              <a:off x="846318" y="1538199"/>
              <a:ext cx="7451364" cy="1703685"/>
            </p:xfrm>
            <a:graphic>
              <a:graphicData uri="http://schemas.openxmlformats.org/drawingml/2006/table">
                <a:tbl>
                  <a:tblPr firstRow="1" firstCol="1" bandRow="1">
                    <a:tableStyleId>{B4BFBC7C-18FA-4CD2-9391-01BA2D36DFCA}</a:tableStyleId>
                  </a:tblPr>
                  <a:tblGrid>
                    <a:gridCol w="2378273">
                      <a:extLst>
                        <a:ext uri="{9D8B030D-6E8A-4147-A177-3AD203B41FA5}">
                          <a16:colId xmlns:a16="http://schemas.microsoft.com/office/drawing/2014/main" val="2684021944"/>
                        </a:ext>
                      </a:extLst>
                    </a:gridCol>
                    <a:gridCol w="1031702">
                      <a:extLst>
                        <a:ext uri="{9D8B030D-6E8A-4147-A177-3AD203B41FA5}">
                          <a16:colId xmlns:a16="http://schemas.microsoft.com/office/drawing/2014/main" val="746629006"/>
                        </a:ext>
                      </a:extLst>
                    </a:gridCol>
                    <a:gridCol w="951309">
                      <a:extLst>
                        <a:ext uri="{9D8B030D-6E8A-4147-A177-3AD203B41FA5}">
                          <a16:colId xmlns:a16="http://schemas.microsoft.com/office/drawing/2014/main" val="2736364864"/>
                        </a:ext>
                      </a:extLst>
                    </a:gridCol>
                    <a:gridCol w="937911">
                      <a:extLst>
                        <a:ext uri="{9D8B030D-6E8A-4147-A177-3AD203B41FA5}">
                          <a16:colId xmlns:a16="http://schemas.microsoft.com/office/drawing/2014/main" val="3254741868"/>
                        </a:ext>
                      </a:extLst>
                    </a:gridCol>
                    <a:gridCol w="951309">
                      <a:extLst>
                        <a:ext uri="{9D8B030D-6E8A-4147-A177-3AD203B41FA5}">
                          <a16:colId xmlns:a16="http://schemas.microsoft.com/office/drawing/2014/main" val="1699973093"/>
                        </a:ext>
                      </a:extLst>
                    </a:gridCol>
                    <a:gridCol w="1200860">
                      <a:extLst>
                        <a:ext uri="{9D8B030D-6E8A-4147-A177-3AD203B41FA5}">
                          <a16:colId xmlns:a16="http://schemas.microsoft.com/office/drawing/2014/main" val="1429546941"/>
                        </a:ext>
                      </a:extLst>
                    </a:gridCol>
                  </a:tblGrid>
                  <a:tr h="843978">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a:effectLst/>
                                    <a:latin typeface="Cambria Math" panose="02040503050406030204" pitchFamily="18" charset="0"/>
                                  </a:rPr>
                                  <m:t>x</m:t>
                                </m:r>
                              </m:oMath>
                            </m:oMathPara>
                          </a14:m>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−2</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−1</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1</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2</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3981141"/>
                      </a:ext>
                    </a:extLst>
                  </a:tr>
                  <a:tr h="859707">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a:effectLst/>
                                    <a:latin typeface="Cambria Math" panose="02040503050406030204" pitchFamily="18" charset="0"/>
                                  </a:rPr>
                                  <m:t>y</m:t>
                                </m:r>
                                <m:r>
                                  <a:rPr lang="en-US" sz="2000" i="0">
                                    <a:effectLst/>
                                    <a:latin typeface="Cambria Math" panose="02040503050406030204" pitchFamily="18" charset="0"/>
                                  </a:rPr>
                                  <m:t>=−3</m:t>
                                </m:r>
                                <m:sSup>
                                  <m:sSupPr>
                                    <m:ctrlPr>
                                      <a:rPr lang="en-VN" sz="2000" i="1">
                                        <a:effectLst/>
                                        <a:latin typeface="Cambria Math" panose="02040503050406030204" pitchFamily="18" charset="0"/>
                                      </a:rPr>
                                    </m:ctrlPr>
                                  </m:sSupPr>
                                  <m:e>
                                    <m:r>
                                      <m:rPr>
                                        <m:sty m:val="p"/>
                                      </m:rPr>
                                      <a:rPr lang="en-US" sz="2000" i="0">
                                        <a:effectLst/>
                                        <a:latin typeface="Cambria Math" panose="02040503050406030204" pitchFamily="18" charset="0"/>
                                      </a:rPr>
                                      <m:t>x</m:t>
                                    </m:r>
                                  </m:e>
                                  <m:sup>
                                    <m:r>
                                      <a:rPr lang="en-US" sz="2000" i="0">
                                        <a:effectLst/>
                                        <a:latin typeface="Cambria Math" panose="02040503050406030204" pitchFamily="18" charset="0"/>
                                      </a:rPr>
                                      <m:t>2</m:t>
                                    </m:r>
                                  </m:sup>
                                </m:sSup>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−12</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−3</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rPr>
                            <a:t>0</a:t>
                          </a:r>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−3</m:t>
                                </m:r>
                              </m:oMath>
                            </m:oMathPara>
                          </a14:m>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−12</m:t>
                                </m:r>
                              </m:oMath>
                            </m:oMathPara>
                          </a14:m>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9914941"/>
                      </a:ext>
                    </a:extLst>
                  </a:tr>
                </a:tbl>
              </a:graphicData>
            </a:graphic>
          </p:graphicFrame>
        </mc:Choice>
        <mc:Fallback xmlns="">
          <p:graphicFrame>
            <p:nvGraphicFramePr>
              <p:cNvPr id="5" name="Table 4">
                <a:extLst>
                  <a:ext uri="{FF2B5EF4-FFF2-40B4-BE49-F238E27FC236}">
                    <a16:creationId xmlns:a16="http://schemas.microsoft.com/office/drawing/2014/main" id="{D2DAE114-AF08-9AC1-8500-C521066A3BD4}"/>
                  </a:ext>
                </a:extLst>
              </p:cNvPr>
              <p:cNvGraphicFramePr>
                <a:graphicFrameLocks noGrp="1"/>
              </p:cNvGraphicFramePr>
              <p:nvPr>
                <p:extLst>
                  <p:ext uri="{D42A27DB-BD31-4B8C-83A1-F6EECF244321}">
                    <p14:modId xmlns:p14="http://schemas.microsoft.com/office/powerpoint/2010/main" val="705959911"/>
                  </p:ext>
                </p:extLst>
              </p:nvPr>
            </p:nvGraphicFramePr>
            <p:xfrm>
              <a:off x="846318" y="1538199"/>
              <a:ext cx="7451364" cy="1703685"/>
            </p:xfrm>
            <a:graphic>
              <a:graphicData uri="http://schemas.openxmlformats.org/drawingml/2006/table">
                <a:tbl>
                  <a:tblPr firstRow="1" firstCol="1" bandRow="1">
                    <a:tableStyleId>{B4BFBC7C-18FA-4CD2-9391-01BA2D36DFCA}</a:tableStyleId>
                  </a:tblPr>
                  <a:tblGrid>
                    <a:gridCol w="2378273">
                      <a:extLst>
                        <a:ext uri="{9D8B030D-6E8A-4147-A177-3AD203B41FA5}">
                          <a16:colId xmlns:a16="http://schemas.microsoft.com/office/drawing/2014/main" val="2684021944"/>
                        </a:ext>
                      </a:extLst>
                    </a:gridCol>
                    <a:gridCol w="1031702">
                      <a:extLst>
                        <a:ext uri="{9D8B030D-6E8A-4147-A177-3AD203B41FA5}">
                          <a16:colId xmlns:a16="http://schemas.microsoft.com/office/drawing/2014/main" val="746629006"/>
                        </a:ext>
                      </a:extLst>
                    </a:gridCol>
                    <a:gridCol w="951309">
                      <a:extLst>
                        <a:ext uri="{9D8B030D-6E8A-4147-A177-3AD203B41FA5}">
                          <a16:colId xmlns:a16="http://schemas.microsoft.com/office/drawing/2014/main" val="2736364864"/>
                        </a:ext>
                      </a:extLst>
                    </a:gridCol>
                    <a:gridCol w="937911">
                      <a:extLst>
                        <a:ext uri="{9D8B030D-6E8A-4147-A177-3AD203B41FA5}">
                          <a16:colId xmlns:a16="http://schemas.microsoft.com/office/drawing/2014/main" val="3254741868"/>
                        </a:ext>
                      </a:extLst>
                    </a:gridCol>
                    <a:gridCol w="951309">
                      <a:extLst>
                        <a:ext uri="{9D8B030D-6E8A-4147-A177-3AD203B41FA5}">
                          <a16:colId xmlns:a16="http://schemas.microsoft.com/office/drawing/2014/main" val="1699973093"/>
                        </a:ext>
                      </a:extLst>
                    </a:gridCol>
                    <a:gridCol w="1200860">
                      <a:extLst>
                        <a:ext uri="{9D8B030D-6E8A-4147-A177-3AD203B41FA5}">
                          <a16:colId xmlns:a16="http://schemas.microsoft.com/office/drawing/2014/main" val="1429546941"/>
                        </a:ext>
                      </a:extLst>
                    </a:gridCol>
                  </a:tblGrid>
                  <a:tr h="843978">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32" t="-1493" r="-213298" b="-102985"/>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3333" t="-1493" r="-395062" b="-102985"/>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0000" t="-1493" r="-326667" b="-102985"/>
                          </a:stretch>
                        </a:blip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1</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2</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3981141"/>
                      </a:ext>
                    </a:extLst>
                  </a:tr>
                  <a:tr h="859707">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32" t="-100000" r="-213298" b="-1471"/>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3333" t="-100000" r="-395062" b="-1471"/>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0000" t="-100000" r="-326667" b="-1471"/>
                          </a:stretch>
                        </a:blipFill>
                      </a:tcPr>
                    </a:tc>
                    <a:tc>
                      <a:txBody>
                        <a:bodyPr/>
                        <a:lstStyle/>
                        <a:p>
                          <a:pPr algn="ctr">
                            <a:lnSpc>
                              <a:spcPct val="150000"/>
                            </a:lnSpc>
                            <a:spcAft>
                              <a:spcPts val="800"/>
                            </a:spcAft>
                          </a:pPr>
                          <a:r>
                            <a:rPr lang="en-US" sz="2000" i="0" dirty="0">
                              <a:effectLst/>
                            </a:rPr>
                            <a:t>0</a:t>
                          </a:r>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58667" t="-100000" r="-128000" b="-1471"/>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20000" t="-100000" r="-1053" b="-1471"/>
                          </a:stretch>
                        </a:blipFill>
                      </a:tcPr>
                    </a:tc>
                    <a:extLst>
                      <a:ext uri="{0D108BD9-81ED-4DB2-BD59-A6C34878D82A}">
                        <a16:rowId xmlns:a16="http://schemas.microsoft.com/office/drawing/2014/main" val="3439914941"/>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010EFA5-8300-E3BE-FE21-9111DD343E79}"/>
                  </a:ext>
                </a:extLst>
              </p:cNvPr>
              <p:cNvSpPr txBox="1"/>
              <p:nvPr/>
            </p:nvSpPr>
            <p:spPr>
              <a:xfrm>
                <a:off x="470095" y="3302508"/>
                <a:ext cx="8022976" cy="1227900"/>
              </a:xfrm>
              <a:prstGeom prst="rect">
                <a:avLst/>
              </a:prstGeom>
              <a:noFill/>
            </p:spPr>
            <p:txBody>
              <a:bodyPr wrap="square">
                <a:spAutoFit/>
              </a:bodyPr>
              <a:lstStyle/>
              <a:p>
                <a:pPr algn="just">
                  <a:lnSpc>
                    <a:spcPct val="20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5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A(-2; 12) , B(-1; -3) , O(0; 0) , C(1; -3) , D(2; -12). </a:t>
                </a:r>
              </a:p>
            </p:txBody>
          </p:sp>
        </mc:Choice>
        <mc:Fallback xmlns="">
          <p:sp>
            <p:nvSpPr>
              <p:cNvPr id="7" name="TextBox 6">
                <a:extLst>
                  <a:ext uri="{FF2B5EF4-FFF2-40B4-BE49-F238E27FC236}">
                    <a16:creationId xmlns:a16="http://schemas.microsoft.com/office/drawing/2014/main" id="{5010EFA5-8300-E3BE-FE21-9111DD343E79}"/>
                  </a:ext>
                </a:extLst>
              </p:cNvPr>
              <p:cNvSpPr txBox="1">
                <a:spLocks noRot="1" noChangeAspect="1" noMove="1" noResize="1" noEditPoints="1" noAdjustHandles="1" noChangeArrowheads="1" noChangeShapeType="1" noTextEdit="1"/>
              </p:cNvSpPr>
              <p:nvPr/>
            </p:nvSpPr>
            <p:spPr>
              <a:xfrm>
                <a:off x="470095" y="3302508"/>
                <a:ext cx="8022976" cy="1227900"/>
              </a:xfrm>
              <a:prstGeom prst="rect">
                <a:avLst/>
              </a:prstGeom>
              <a:blipFill>
                <a:blip r:embed="rId4"/>
                <a:stretch>
                  <a:fillRect l="-632" r="-790" b="-8247"/>
                </a:stretch>
              </a:blipFill>
            </p:spPr>
            <p:txBody>
              <a:bodyPr/>
              <a:lstStyle/>
              <a:p>
                <a:r>
                  <a:rPr lang="en-VN">
                    <a:noFill/>
                  </a:rPr>
                  <a:t> </a:t>
                </a:r>
              </a:p>
            </p:txBody>
          </p:sp>
        </mc:Fallback>
      </mc:AlternateContent>
      <p:sp>
        <p:nvSpPr>
          <p:cNvPr id="3" name="Freeform 15">
            <a:extLst>
              <a:ext uri="{FF2B5EF4-FFF2-40B4-BE49-F238E27FC236}">
                <a16:creationId xmlns:a16="http://schemas.microsoft.com/office/drawing/2014/main" id="{9D30AAF4-C48B-6032-EF99-1BC0C5F4FADC}"/>
              </a:ext>
            </a:extLst>
          </p:cNvPr>
          <p:cNvSpPr/>
          <p:nvPr/>
        </p:nvSpPr>
        <p:spPr>
          <a:xfrm>
            <a:off x="7412111" y="248919"/>
            <a:ext cx="1261794" cy="946214"/>
          </a:xfrm>
          <a:custGeom>
            <a:avLst/>
            <a:gdLst/>
            <a:ahLst/>
            <a:cxnLst/>
            <a:rect l="l" t="t" r="r" b="b"/>
            <a:pathLst>
              <a:path w="1545971" h="1326724">
                <a:moveTo>
                  <a:pt x="0" y="0"/>
                </a:moveTo>
                <a:lnTo>
                  <a:pt x="1545971" y="0"/>
                </a:lnTo>
                <a:lnTo>
                  <a:pt x="1545971" y="1326724"/>
                </a:lnTo>
                <a:lnTo>
                  <a:pt x="0" y="1326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44873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linds(horizont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5B5E3-1CDE-4324-F688-EE1EA93D582E}"/>
              </a:ext>
            </a:extLst>
          </p:cNvPr>
          <p:cNvPicPr>
            <a:picLocks noChangeAspect="1"/>
          </p:cNvPicPr>
          <p:nvPr/>
        </p:nvPicPr>
        <p:blipFill>
          <a:blip r:embed="rId2"/>
          <a:stretch>
            <a:fillRect/>
          </a:stretch>
        </p:blipFill>
        <p:spPr>
          <a:xfrm>
            <a:off x="2851689" y="385052"/>
            <a:ext cx="2563274" cy="4434319"/>
          </a:xfrm>
          <a:prstGeom prst="rect">
            <a:avLst/>
          </a:prstGeom>
        </p:spPr>
      </p:pic>
    </p:spTree>
    <p:extLst>
      <p:ext uri="{BB962C8B-B14F-4D97-AF65-F5344CB8AC3E}">
        <p14:creationId xmlns:p14="http://schemas.microsoft.com/office/powerpoint/2010/main" val="235875612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1161DDB-DECB-247D-9393-C8CD47261EA9}"/>
                  </a:ext>
                </a:extLst>
              </p:cNvPr>
              <p:cNvSpPr txBox="1"/>
              <p:nvPr/>
            </p:nvSpPr>
            <p:spPr>
              <a:xfrm>
                <a:off x="230156" y="401405"/>
                <a:ext cx="5674698" cy="958596"/>
              </a:xfrm>
              <a:prstGeom prst="rect">
                <a:avLst/>
              </a:prstGeom>
              <a:noFill/>
            </p:spPr>
            <p:txBody>
              <a:bodyPr wrap="square">
                <a:spAutoFit/>
              </a:bodyPr>
              <a:lstStyle/>
              <a:p>
                <a:pPr algn="just">
                  <a:lnSpc>
                    <a:spcPct val="150000"/>
                  </a:lnSpc>
                  <a:spcBef>
                    <a:spcPts val="600"/>
                  </a:spcBef>
                  <a:spcAft>
                    <a:spcPts val="600"/>
                  </a:spcAft>
                </a:pP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và</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đồ</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thị</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của</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hàm</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số</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đó</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có</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những</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tính</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chất</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như</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thế</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nào</a:t>
                </a:r>
                <a:r>
                  <a:rPr lang="da-DK"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1161DDB-DECB-247D-9393-C8CD47261EA9}"/>
                  </a:ext>
                </a:extLst>
              </p:cNvPr>
              <p:cNvSpPr txBox="1">
                <a:spLocks noRot="1" noChangeAspect="1" noMove="1" noResize="1" noEditPoints="1" noAdjustHandles="1" noChangeArrowheads="1" noChangeShapeType="1" noTextEdit="1"/>
              </p:cNvSpPr>
              <p:nvPr/>
            </p:nvSpPr>
            <p:spPr>
              <a:xfrm>
                <a:off x="230156" y="401405"/>
                <a:ext cx="5674698" cy="958596"/>
              </a:xfrm>
              <a:prstGeom prst="rect">
                <a:avLst/>
              </a:prstGeom>
              <a:blipFill>
                <a:blip r:embed="rId3"/>
                <a:stretch>
                  <a:fillRect l="-1339" r="-893" b="-10390"/>
                </a:stretch>
              </a:blipFill>
            </p:spPr>
            <p:txBody>
              <a:bodyPr/>
              <a:lstStyle/>
              <a:p>
                <a:r>
                  <a:rPr lang="en-VN">
                    <a:noFill/>
                  </a:rPr>
                  <a:t> </a:t>
                </a:r>
              </a:p>
            </p:txBody>
          </p:sp>
        </mc:Fallback>
      </mc:AlternateContent>
      <p:pic>
        <p:nvPicPr>
          <p:cNvPr id="4" name="Picture 3">
            <a:extLst>
              <a:ext uri="{FF2B5EF4-FFF2-40B4-BE49-F238E27FC236}">
                <a16:creationId xmlns:a16="http://schemas.microsoft.com/office/drawing/2014/main" id="{370233A7-1CB2-388A-AF53-D47F9E458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58" y="205887"/>
            <a:ext cx="2683524" cy="4731726"/>
          </a:xfrm>
          <a:prstGeom prst="rect">
            <a:avLst/>
          </a:prstGeom>
        </p:spPr>
      </p:pic>
      <p:pic>
        <p:nvPicPr>
          <p:cNvPr id="2" name="Picture 5">
            <a:extLst>
              <a:ext uri="{FF2B5EF4-FFF2-40B4-BE49-F238E27FC236}">
                <a16:creationId xmlns:a16="http://schemas.microsoft.com/office/drawing/2014/main" id="{A9635663-D6F2-55D8-2134-A203DA5FEC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61224" y="1727615"/>
            <a:ext cx="1293732" cy="1986538"/>
          </a:xfrm>
          <a:prstGeom prst="rect">
            <a:avLst/>
          </a:prstGeom>
        </p:spPr>
      </p:pic>
    </p:spTree>
    <p:extLst>
      <p:ext uri="{BB962C8B-B14F-4D97-AF65-F5344CB8AC3E}">
        <p14:creationId xmlns:p14="http://schemas.microsoft.com/office/powerpoint/2010/main" val="4263124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F6195C4-875C-F7F2-FD30-8DAFD350ACA3}"/>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Hoạt động 3</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2935D9-FACF-9A2F-2FF4-876FA8840A32}"/>
                  </a:ext>
                </a:extLst>
              </p:cNvPr>
              <p:cNvSpPr txBox="1"/>
              <p:nvPr/>
            </p:nvSpPr>
            <p:spPr>
              <a:xfrm>
                <a:off x="516056" y="921994"/>
                <a:ext cx="8101002" cy="1279261"/>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Quan sát đồ thị của hàm số y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 </a:t>
                </a:r>
                <a:r>
                  <a:rPr lang="en-VN" sz="2000" dirty="0">
                    <a:latin typeface="Arial" panose="020B0604020202020204" pitchFamily="34" charset="0"/>
                    <a:cs typeface="Arial" panose="020B0604020202020204" pitchFamily="34" charset="0"/>
                  </a:rPr>
                  <a:t>ở Hình 4, nêu nhận xét về vị trí cặp điểm E và H; F và G đối với trục Oy.  </a:t>
                </a:r>
              </a:p>
            </p:txBody>
          </p:sp>
        </mc:Choice>
        <mc:Fallback xmlns="">
          <p:sp>
            <p:nvSpPr>
              <p:cNvPr id="3" name="TextBox 2">
                <a:extLst>
                  <a:ext uri="{FF2B5EF4-FFF2-40B4-BE49-F238E27FC236}">
                    <a16:creationId xmlns:a16="http://schemas.microsoft.com/office/drawing/2014/main" id="{972935D9-FACF-9A2F-2FF4-876FA8840A32}"/>
                  </a:ext>
                </a:extLst>
              </p:cNvPr>
              <p:cNvSpPr txBox="1">
                <a:spLocks noRot="1" noChangeAspect="1" noMove="1" noResize="1" noEditPoints="1" noAdjustHandles="1" noChangeArrowheads="1" noChangeShapeType="1" noTextEdit="1"/>
              </p:cNvSpPr>
              <p:nvPr/>
            </p:nvSpPr>
            <p:spPr>
              <a:xfrm>
                <a:off x="516056" y="921994"/>
                <a:ext cx="8101002" cy="1279261"/>
              </a:xfrm>
              <a:prstGeom prst="rect">
                <a:avLst/>
              </a:prstGeom>
              <a:blipFill>
                <a:blip r:embed="rId2"/>
                <a:stretch>
                  <a:fillRect l="-782" r="-782" b="-7843"/>
                </a:stretch>
              </a:blipFill>
            </p:spPr>
            <p:txBody>
              <a:bodyPr/>
              <a:lstStyle/>
              <a:p>
                <a:r>
                  <a:rPr lang="en-VN">
                    <a:noFill/>
                  </a:rPr>
                  <a:t> </a:t>
                </a:r>
              </a:p>
            </p:txBody>
          </p:sp>
        </mc:Fallback>
      </mc:AlternateContent>
      <p:pic>
        <p:nvPicPr>
          <p:cNvPr id="5" name="Picture 4">
            <a:extLst>
              <a:ext uri="{FF2B5EF4-FFF2-40B4-BE49-F238E27FC236}">
                <a16:creationId xmlns:a16="http://schemas.microsoft.com/office/drawing/2014/main" id="{6D7AB3AE-C617-2DC7-E355-DAF9C19F221D}"/>
              </a:ext>
            </a:extLst>
          </p:cNvPr>
          <p:cNvPicPr>
            <a:picLocks noChangeAspect="1"/>
          </p:cNvPicPr>
          <p:nvPr/>
        </p:nvPicPr>
        <p:blipFill>
          <a:blip r:embed="rId3"/>
          <a:stretch>
            <a:fillRect/>
          </a:stretch>
        </p:blipFill>
        <p:spPr>
          <a:xfrm>
            <a:off x="5418674" y="1732735"/>
            <a:ext cx="3209270" cy="3045318"/>
          </a:xfrm>
          <a:prstGeom prst="rect">
            <a:avLst/>
          </a:prstGeom>
        </p:spPr>
      </p:pic>
      <p:pic>
        <p:nvPicPr>
          <p:cNvPr id="4" name="Picture 27">
            <a:extLst>
              <a:ext uri="{FF2B5EF4-FFF2-40B4-BE49-F238E27FC236}">
                <a16:creationId xmlns:a16="http://schemas.microsoft.com/office/drawing/2014/main" id="{57DCFF89-DA1D-2530-5B11-B408CFA39F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9041" y="365447"/>
            <a:ext cx="888017" cy="782565"/>
          </a:xfrm>
          <a:prstGeom prst="rect">
            <a:avLst/>
          </a:prstGeom>
        </p:spPr>
      </p:pic>
      <p:pic>
        <p:nvPicPr>
          <p:cNvPr id="6" name="Picture 27">
            <a:extLst>
              <a:ext uri="{FF2B5EF4-FFF2-40B4-BE49-F238E27FC236}">
                <a16:creationId xmlns:a16="http://schemas.microsoft.com/office/drawing/2014/main" id="{D2381B48-664B-84E6-EE63-4048E628E3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6056" y="2577934"/>
            <a:ext cx="888017" cy="782565"/>
          </a:xfrm>
          <a:prstGeom prst="rect">
            <a:avLst/>
          </a:prstGeom>
        </p:spPr>
      </p:pic>
    </p:spTree>
    <p:extLst>
      <p:ext uri="{BB962C8B-B14F-4D97-AF65-F5344CB8AC3E}">
        <p14:creationId xmlns:p14="http://schemas.microsoft.com/office/powerpoint/2010/main" val="26652651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820873-4C32-08E4-ADE9-2B574A459AE6}"/>
              </a:ext>
            </a:extLst>
          </p:cNvPr>
          <p:cNvSpPr txBox="1"/>
          <p:nvPr/>
        </p:nvSpPr>
        <p:spPr>
          <a:xfrm>
            <a:off x="4024414" y="319236"/>
            <a:ext cx="1095172" cy="400110"/>
          </a:xfrm>
          <a:prstGeom prst="rect">
            <a:avLst/>
          </a:prstGeom>
          <a:noFill/>
        </p:spPr>
        <p:txBody>
          <a:bodyPr wrap="none" rtlCol="0">
            <a:spAutoFit/>
          </a:bodyPr>
          <a:lstStyle/>
          <a:p>
            <a:r>
              <a:rPr lang="en-VN" sz="2000" b="1" dirty="0">
                <a:solidFill>
                  <a:srgbClr val="FF0000"/>
                </a:solidFill>
              </a:rPr>
              <a:t>Bài giải</a:t>
            </a:r>
          </a:p>
        </p:txBody>
      </p:sp>
      <p:pic>
        <p:nvPicPr>
          <p:cNvPr id="6" name="Picture 5">
            <a:extLst>
              <a:ext uri="{FF2B5EF4-FFF2-40B4-BE49-F238E27FC236}">
                <a16:creationId xmlns:a16="http://schemas.microsoft.com/office/drawing/2014/main" id="{9A1F27DF-126D-CF62-DFD5-2892D929CB68}"/>
              </a:ext>
            </a:extLst>
          </p:cNvPr>
          <p:cNvPicPr>
            <a:picLocks noChangeAspect="1"/>
          </p:cNvPicPr>
          <p:nvPr/>
        </p:nvPicPr>
        <p:blipFill>
          <a:blip r:embed="rId2"/>
          <a:stretch>
            <a:fillRect/>
          </a:stretch>
        </p:blipFill>
        <p:spPr>
          <a:xfrm>
            <a:off x="5694084" y="519291"/>
            <a:ext cx="2865265" cy="271888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CF26A6-B0BA-D7AA-6EB2-27CDCBDA5325}"/>
                  </a:ext>
                </a:extLst>
              </p:cNvPr>
              <p:cNvSpPr txBox="1"/>
              <p:nvPr/>
            </p:nvSpPr>
            <p:spPr>
              <a:xfrm>
                <a:off x="386210" y="1062448"/>
                <a:ext cx="5200463" cy="400110"/>
              </a:xfrm>
              <a:prstGeom prst="rect">
                <a:avLst/>
              </a:prstGeom>
              <a:noFill/>
            </p:spPr>
            <p:txBody>
              <a:bodyPr wrap="none" rtlCol="0">
                <a:spAutoFit/>
              </a:bodyPr>
              <a:lstStyle/>
              <a:p>
                <a:r>
                  <a:rPr lang="en-US" sz="2000" dirty="0" err="1">
                    <a:effectLst/>
                    <a:latin typeface="Arial" panose="020B0604020202020204" pitchFamily="34" charset="0"/>
                    <a:ea typeface="Calibri" panose="020F0502020204030204" pitchFamily="34" charset="0"/>
                    <a:cs typeface="Arial" panose="020B0604020202020204" pitchFamily="34" charset="0"/>
                  </a:rPr>
                  <a:t>Điểm</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F</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G</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đối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xứng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nhau</a:t>
                </a:r>
                <a:r>
                  <a:rPr lang="en-US" sz="2000" dirty="0">
                    <a:effectLst/>
                    <a:latin typeface="Arial" panose="020B0604020202020204" pitchFamily="34" charset="0"/>
                    <a:ea typeface="Calibri" panose="020F0502020204030204" pitchFamily="34" charset="0"/>
                    <a:cs typeface="Arial" panose="020B0604020202020204" pitchFamily="34" charset="0"/>
                  </a:rPr>
                  <a:t> qua </a:t>
                </a:r>
                <a:r>
                  <a:rPr lang="en-US" sz="2000" dirty="0" err="1">
                    <a:effectLst/>
                    <a:latin typeface="Arial" panose="020B0604020202020204" pitchFamily="34" charset="0"/>
                    <a:ea typeface="Calibri" panose="020F0502020204030204" pitchFamily="34" charset="0"/>
                    <a:cs typeface="Arial" panose="020B0604020202020204" pitchFamily="34" charset="0"/>
                  </a:rPr>
                  <a:t>trục</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Oy</m:t>
                    </m:r>
                  </m:oMath>
                </a14:m>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62CF26A6-B0BA-D7AA-6EB2-27CDCBDA5325}"/>
                  </a:ext>
                </a:extLst>
              </p:cNvPr>
              <p:cNvSpPr txBox="1">
                <a:spLocks noRot="1" noChangeAspect="1" noMove="1" noResize="1" noEditPoints="1" noAdjustHandles="1" noChangeArrowheads="1" noChangeShapeType="1" noTextEdit="1"/>
              </p:cNvSpPr>
              <p:nvPr/>
            </p:nvSpPr>
            <p:spPr>
              <a:xfrm>
                <a:off x="386210" y="1062448"/>
                <a:ext cx="5200463" cy="400110"/>
              </a:xfrm>
              <a:prstGeom prst="rect">
                <a:avLst/>
              </a:prstGeom>
              <a:blipFill>
                <a:blip r:embed="rId3"/>
                <a:stretch>
                  <a:fillRect l="-1220" t="-6061" b="-2424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EE62A9-1944-7AA3-B4A1-ED2DE5035337}"/>
                  </a:ext>
                </a:extLst>
              </p:cNvPr>
              <p:cNvSpPr txBox="1"/>
              <p:nvPr/>
            </p:nvSpPr>
            <p:spPr>
              <a:xfrm>
                <a:off x="386210" y="2816680"/>
                <a:ext cx="8173139" cy="1946046"/>
              </a:xfrm>
              <a:prstGeom prst="rect">
                <a:avLst/>
              </a:prstGeom>
              <a:noFill/>
            </p:spPr>
            <p:txBody>
              <a:bodyPr wrap="square" rtlCol="0">
                <a:spAutoFit/>
              </a:bodyPr>
              <a:lstStyle/>
              <a:p>
                <a:pPr algn="just">
                  <a:lnSpc>
                    <a:spcPct val="200000"/>
                  </a:lnSpc>
                  <a:spcAft>
                    <a:spcPts val="800"/>
                  </a:spcAft>
                </a:pPr>
                <a:r>
                  <a:rPr lang="en-US" sz="2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2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parabol</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a:t>
                </a:r>
                <a:r>
                  <a:rPr lang="en-US" sz="2000" dirty="0">
                    <a:effectLst/>
                    <a:latin typeface="Arial" panose="020B0604020202020204" pitchFamily="34" charset="0"/>
                    <a:ea typeface="Calibri" panose="020F0502020204030204" pitchFamily="34" charset="0"/>
                    <a:cs typeface="Arial" panose="020B0604020202020204" pitchFamily="34" charset="0"/>
                  </a:rPr>
                  <a:t> qua </a:t>
                </a:r>
                <a:r>
                  <a:rPr lang="en-US" sz="2000" dirty="0" err="1">
                    <a:effectLst/>
                    <a:latin typeface="Arial" panose="020B0604020202020204" pitchFamily="34" charset="0"/>
                    <a:ea typeface="Calibri" panose="020F0502020204030204" pitchFamily="34" charset="0"/>
                    <a:cs typeface="Arial" panose="020B0604020202020204" pitchFamily="34" charset="0"/>
                  </a:rPr>
                  <a:t>gốc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tọa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trục</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Oy</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đối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xứng</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2EE62A9-1944-7AA3-B4A1-ED2DE5035337}"/>
                  </a:ext>
                </a:extLst>
              </p:cNvPr>
              <p:cNvSpPr txBox="1">
                <a:spLocks noRot="1" noChangeAspect="1" noMove="1" noResize="1" noEditPoints="1" noAdjustHandles="1" noChangeArrowheads="1" noChangeShapeType="1" noTextEdit="1"/>
              </p:cNvSpPr>
              <p:nvPr/>
            </p:nvSpPr>
            <p:spPr>
              <a:xfrm>
                <a:off x="386210" y="2816680"/>
                <a:ext cx="8173139" cy="1946046"/>
              </a:xfrm>
              <a:prstGeom prst="rect">
                <a:avLst/>
              </a:prstGeom>
              <a:blipFill>
                <a:blip r:embed="rId4"/>
                <a:stretch>
                  <a:fillRect l="-776" r="-932" b="-5195"/>
                </a:stretch>
              </a:blipFill>
            </p:spPr>
            <p:txBody>
              <a:bodyPr/>
              <a:lstStyle/>
              <a:p>
                <a:r>
                  <a:rPr lang="en-VN">
                    <a:noFill/>
                  </a:rPr>
                  <a:t> </a:t>
                </a:r>
              </a:p>
            </p:txBody>
          </p:sp>
        </mc:Fallback>
      </mc:AlternateContent>
    </p:spTree>
    <p:extLst>
      <p:ext uri="{BB962C8B-B14F-4D97-AF65-F5344CB8AC3E}">
        <p14:creationId xmlns:p14="http://schemas.microsoft.com/office/powerpoint/2010/main" val="2573343015"/>
      </p:ext>
    </p:extLst>
  </p:cSld>
  <p:clrMapOvr>
    <a:masterClrMapping/>
  </p:clrMapOvr>
  <p:transition spd="med">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13057DC-AB38-2CAA-DACD-3B4EAD4D9836}"/>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Ví dụ 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A7CF1D5-7CE5-2521-77D2-F9EC5B29DA15}"/>
                  </a:ext>
                </a:extLst>
              </p:cNvPr>
              <p:cNvSpPr txBox="1"/>
              <p:nvPr/>
            </p:nvSpPr>
            <p:spPr>
              <a:xfrm>
                <a:off x="516056" y="781182"/>
                <a:ext cx="8085503" cy="1740926"/>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Cho hàm số y = </a:t>
                </a:r>
                <a14:m>
                  <m:oMath xmlns:m="http://schemas.openxmlformats.org/officeDocument/2006/math">
                    <m:r>
                      <a:rPr lang="en-US" sz="2400" b="0" i="0" smtClean="0">
                        <a:latin typeface="Cambria Math" panose="02040503050406030204" pitchFamily="18" charset="0"/>
                      </a:rPr>
                      <m:t>−</m:t>
                    </m:r>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có đồ thị là parabol được cho ở Hình 5.</a:t>
                </a:r>
              </a:p>
              <a:p>
                <a:pPr algn="just">
                  <a:lnSpc>
                    <a:spcPct val="150000"/>
                  </a:lnSpc>
                </a:pPr>
                <a:r>
                  <a:rPr lang="en-VN" sz="2000" dirty="0">
                    <a:latin typeface="Arial" panose="020B0604020202020204" pitchFamily="34" charset="0"/>
                    <a:cs typeface="Arial" panose="020B0604020202020204" pitchFamily="34" charset="0"/>
                  </a:rPr>
                  <a:t>a) Các điểm M(-2; -2) , N(2; -2) có thuộc parabol đó hay không?</a:t>
                </a:r>
              </a:p>
              <a:p>
                <a:pPr algn="just">
                  <a:lnSpc>
                    <a:spcPct val="150000"/>
                  </a:lnSpc>
                </a:pPr>
                <a:r>
                  <a:rPr lang="en-VN" sz="2000" dirty="0">
                    <a:latin typeface="Arial" panose="020B0604020202020204" pitchFamily="34" charset="0"/>
                    <a:cs typeface="Arial" panose="020B0604020202020204" pitchFamily="34" charset="0"/>
                  </a:rPr>
                  <a:t>b) Nêu nhận xét về vị trí cặp điểm M và N đối với trục Oy.</a:t>
                </a:r>
              </a:p>
            </p:txBody>
          </p:sp>
        </mc:Choice>
        <mc:Fallback xmlns="">
          <p:sp>
            <p:nvSpPr>
              <p:cNvPr id="3" name="TextBox 2">
                <a:extLst>
                  <a:ext uri="{FF2B5EF4-FFF2-40B4-BE49-F238E27FC236}">
                    <a16:creationId xmlns:a16="http://schemas.microsoft.com/office/drawing/2014/main" id="{FA7CF1D5-7CE5-2521-77D2-F9EC5B29DA15}"/>
                  </a:ext>
                </a:extLst>
              </p:cNvPr>
              <p:cNvSpPr txBox="1">
                <a:spLocks noRot="1" noChangeAspect="1" noMove="1" noResize="1" noEditPoints="1" noAdjustHandles="1" noChangeArrowheads="1" noChangeShapeType="1" noTextEdit="1"/>
              </p:cNvSpPr>
              <p:nvPr/>
            </p:nvSpPr>
            <p:spPr>
              <a:xfrm>
                <a:off x="516056" y="781182"/>
                <a:ext cx="8085503" cy="1740926"/>
              </a:xfrm>
              <a:prstGeom prst="rect">
                <a:avLst/>
              </a:prstGeom>
              <a:blipFill>
                <a:blip r:embed="rId2"/>
                <a:stretch>
                  <a:fillRect l="-784" b="-5797"/>
                </a:stretch>
              </a:blipFill>
            </p:spPr>
            <p:txBody>
              <a:bodyPr/>
              <a:lstStyle/>
              <a:p>
                <a:r>
                  <a:rPr lang="en-VN">
                    <a:noFill/>
                  </a:rPr>
                  <a:t> </a:t>
                </a:r>
              </a:p>
            </p:txBody>
          </p:sp>
        </mc:Fallback>
      </mc:AlternateContent>
      <p:pic>
        <p:nvPicPr>
          <p:cNvPr id="5" name="Picture 4">
            <a:extLst>
              <a:ext uri="{FF2B5EF4-FFF2-40B4-BE49-F238E27FC236}">
                <a16:creationId xmlns:a16="http://schemas.microsoft.com/office/drawing/2014/main" id="{0744BACE-5E69-36AC-E5E7-AC2DD734A0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5807559" y="2054601"/>
            <a:ext cx="2794000" cy="2832100"/>
          </a:xfrm>
          <a:prstGeom prst="rect">
            <a:avLst/>
          </a:prstGeom>
        </p:spPr>
      </p:pic>
      <p:pic>
        <p:nvPicPr>
          <p:cNvPr id="4" name="Picture 27">
            <a:extLst>
              <a:ext uri="{FF2B5EF4-FFF2-40B4-BE49-F238E27FC236}">
                <a16:creationId xmlns:a16="http://schemas.microsoft.com/office/drawing/2014/main" id="{97CEE89E-E2E9-421E-5306-858BF4B296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18248" y="389899"/>
            <a:ext cx="888017" cy="782565"/>
          </a:xfrm>
          <a:prstGeom prst="rect">
            <a:avLst/>
          </a:prstGeom>
        </p:spPr>
      </p:pic>
      <p:pic>
        <p:nvPicPr>
          <p:cNvPr id="6" name="Picture 27">
            <a:extLst>
              <a:ext uri="{FF2B5EF4-FFF2-40B4-BE49-F238E27FC236}">
                <a16:creationId xmlns:a16="http://schemas.microsoft.com/office/drawing/2014/main" id="{16469204-F2E1-C815-9461-94FEB2C50E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9154" y="3020926"/>
            <a:ext cx="888017" cy="782565"/>
          </a:xfrm>
          <a:prstGeom prst="rect">
            <a:avLst/>
          </a:prstGeom>
        </p:spPr>
      </p:pic>
    </p:spTree>
    <p:extLst>
      <p:ext uri="{BB962C8B-B14F-4D97-AF65-F5344CB8AC3E}">
        <p14:creationId xmlns:p14="http://schemas.microsoft.com/office/powerpoint/2010/main" val="20264553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960F9-5578-08F0-47AE-90EE462C41EE}"/>
              </a:ext>
            </a:extLst>
          </p:cNvPr>
          <p:cNvSpPr txBox="1"/>
          <p:nvPr/>
        </p:nvSpPr>
        <p:spPr>
          <a:xfrm>
            <a:off x="4024414" y="319236"/>
            <a:ext cx="1095172" cy="400110"/>
          </a:xfrm>
          <a:prstGeom prst="rect">
            <a:avLst/>
          </a:prstGeom>
          <a:noFill/>
        </p:spPr>
        <p:txBody>
          <a:bodyPr wrap="none" rtlCol="0">
            <a:spAutoFit/>
          </a:bodyPr>
          <a:lstStyle/>
          <a:p>
            <a:r>
              <a:rPr lang="en-VN" sz="2000" b="1" dirty="0">
                <a:solidFill>
                  <a:srgbClr val="FF0000"/>
                </a:solidFill>
              </a:rPr>
              <a:t>Bài giải</a:t>
            </a:r>
          </a:p>
        </p:txBody>
      </p:sp>
      <p:pic>
        <p:nvPicPr>
          <p:cNvPr id="4" name="Picture 3">
            <a:extLst>
              <a:ext uri="{FF2B5EF4-FFF2-40B4-BE49-F238E27FC236}">
                <a16:creationId xmlns:a16="http://schemas.microsoft.com/office/drawing/2014/main" id="{610DD54C-66A0-16C3-59BF-752E4F72CBDB}"/>
              </a:ext>
            </a:extLst>
          </p:cNvPr>
          <p:cNvPicPr>
            <a:picLocks noChangeAspect="1"/>
          </p:cNvPicPr>
          <p:nvPr/>
        </p:nvPicPr>
        <p:blipFill>
          <a:blip r:embed="rId2"/>
          <a:stretch>
            <a:fillRect/>
          </a:stretch>
        </p:blipFill>
        <p:spPr>
          <a:xfrm>
            <a:off x="5487897" y="1653086"/>
            <a:ext cx="3125266" cy="316788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71B2A1-74ED-2599-BB3E-7E65228FB046}"/>
                  </a:ext>
                </a:extLst>
              </p:cNvPr>
              <p:cNvSpPr txBox="1"/>
              <p:nvPr/>
            </p:nvSpPr>
            <p:spPr>
              <a:xfrm>
                <a:off x="262815" y="719346"/>
                <a:ext cx="8571219" cy="1279261"/>
              </a:xfrm>
              <a:prstGeom prst="rect">
                <a:avLst/>
              </a:prstGeom>
              <a:noFill/>
            </p:spPr>
            <p:txBody>
              <a:bodyPr wrap="square" rtlCol="0">
                <a:spAutoFit/>
              </a:bodyPr>
              <a:lstStyle/>
              <a:p>
                <a:pPr algn="just">
                  <a:lnSpc>
                    <a:spcPct val="150000"/>
                  </a:lnSpc>
                </a:pPr>
                <a:r>
                  <a:rPr lang="en-VN" sz="2000" dirty="0">
                    <a:solidFill>
                      <a:srgbClr val="FF0000"/>
                    </a:solidFill>
                  </a:rPr>
                  <a:t>a) </a:t>
                </a:r>
                <a:r>
                  <a:rPr lang="en-VN" sz="2000" dirty="0"/>
                  <a:t>Do -2 = </a:t>
                </a:r>
                <a14:m>
                  <m:oMath xmlns:m="http://schemas.openxmlformats.org/officeDocument/2006/math">
                    <m:r>
                      <a:rPr lang="en-US" sz="2400" b="0" i="0" smtClean="0">
                        <a:latin typeface="Cambria Math" panose="02040503050406030204" pitchFamily="18" charset="0"/>
                      </a:rPr>
                      <m:t>−</m:t>
                    </m:r>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(-2)</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và </a:t>
                </a:r>
                <a:r>
                  <a:rPr lang="en-VN" sz="2000" dirty="0"/>
                  <a:t>-2 = </a:t>
                </a:r>
                <a14:m>
                  <m:oMath xmlns:m="http://schemas.openxmlformats.org/officeDocument/2006/math">
                    <m:r>
                      <a:rPr lang="en-US" sz="2400">
                        <a:latin typeface="Cambria Math" panose="02040503050406030204" pitchFamily="18" charset="0"/>
                      </a:rPr>
                      <m:t>−</m:t>
                    </m:r>
                    <m:f>
                      <m:fPr>
                        <m:ctrlPr>
                          <a:rPr lang="en-VN"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oMath>
                </a14:m>
                <a:r>
                  <a:rPr lang="en-VN" sz="2000" dirty="0">
                    <a:latin typeface="Arial" panose="020B0604020202020204" pitchFamily="34" charset="0"/>
                    <a:cs typeface="Arial" panose="020B0604020202020204" pitchFamily="34" charset="0"/>
                  </a:rPr>
                  <a:t>2</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nên các điểm M(-2; -2) , N(2; -2) thuộc parabol đó.</a:t>
                </a:r>
                <a:endParaRPr lang="en-VN" sz="2000" dirty="0"/>
              </a:p>
            </p:txBody>
          </p:sp>
        </mc:Choice>
        <mc:Fallback xmlns="">
          <p:sp>
            <p:nvSpPr>
              <p:cNvPr id="5" name="TextBox 4">
                <a:extLst>
                  <a:ext uri="{FF2B5EF4-FFF2-40B4-BE49-F238E27FC236}">
                    <a16:creationId xmlns:a16="http://schemas.microsoft.com/office/drawing/2014/main" id="{E571B2A1-74ED-2599-BB3E-7E65228FB046}"/>
                  </a:ext>
                </a:extLst>
              </p:cNvPr>
              <p:cNvSpPr txBox="1">
                <a:spLocks noRot="1" noChangeAspect="1" noMove="1" noResize="1" noEditPoints="1" noAdjustHandles="1" noChangeArrowheads="1" noChangeShapeType="1" noTextEdit="1"/>
              </p:cNvSpPr>
              <p:nvPr/>
            </p:nvSpPr>
            <p:spPr>
              <a:xfrm>
                <a:off x="262815" y="719346"/>
                <a:ext cx="8571219" cy="1279261"/>
              </a:xfrm>
              <a:prstGeom prst="rect">
                <a:avLst/>
              </a:prstGeom>
              <a:blipFill>
                <a:blip r:embed="rId3"/>
                <a:stretch>
                  <a:fillRect l="-740" r="-740" b="-7843"/>
                </a:stretch>
              </a:blipFill>
            </p:spPr>
            <p:txBody>
              <a:bodyPr/>
              <a:lstStyle/>
              <a:p>
                <a:r>
                  <a:rPr lang="en-VN">
                    <a:noFill/>
                  </a:rPr>
                  <a:t> </a:t>
                </a:r>
              </a:p>
            </p:txBody>
          </p:sp>
        </mc:Fallback>
      </mc:AlternateContent>
      <p:sp>
        <p:nvSpPr>
          <p:cNvPr id="6" name="TextBox 5">
            <a:extLst>
              <a:ext uri="{FF2B5EF4-FFF2-40B4-BE49-F238E27FC236}">
                <a16:creationId xmlns:a16="http://schemas.microsoft.com/office/drawing/2014/main" id="{E17B8EF3-FD51-445B-AC7D-934D29A90C36}"/>
              </a:ext>
            </a:extLst>
          </p:cNvPr>
          <p:cNvSpPr txBox="1"/>
          <p:nvPr/>
        </p:nvSpPr>
        <p:spPr>
          <a:xfrm>
            <a:off x="262815" y="2398717"/>
            <a:ext cx="5115097" cy="958596"/>
          </a:xfrm>
          <a:prstGeom prst="rect">
            <a:avLst/>
          </a:prstGeom>
          <a:noFill/>
        </p:spPr>
        <p:txBody>
          <a:bodyPr wrap="square" rtlCol="0">
            <a:spAutoFit/>
          </a:bodyPr>
          <a:lstStyle/>
          <a:p>
            <a:pPr algn="just">
              <a:lnSpc>
                <a:spcPct val="150000"/>
              </a:lnSpc>
            </a:pPr>
            <a:r>
              <a:rPr lang="en-VN" sz="2000" dirty="0">
                <a:solidFill>
                  <a:srgbClr val="FF0000"/>
                </a:solidFill>
              </a:rPr>
              <a:t>b) </a:t>
            </a:r>
            <a:r>
              <a:rPr lang="en-VN" sz="2000" dirty="0"/>
              <a:t>Ta thấy hai điểm M và N đối xứng nhau qua trục Oy.</a:t>
            </a:r>
          </a:p>
        </p:txBody>
      </p:sp>
    </p:spTree>
    <p:extLst>
      <p:ext uri="{BB962C8B-B14F-4D97-AF65-F5344CB8AC3E}">
        <p14:creationId xmlns:p14="http://schemas.microsoft.com/office/powerpoint/2010/main" val="33276305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CE3862F-49AC-E1C5-890E-003ABBEF4A17}"/>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Ví dụ 5</a:t>
            </a:r>
          </a:p>
        </p:txBody>
      </p:sp>
      <p:pic>
        <p:nvPicPr>
          <p:cNvPr id="1026" name="Picture 2" descr="Hình ảnh Du Thuyền Trên Biển Với Những Cánh Buồm Màu ô Liu Và Hình Vẽ Màu  Trắng đỏ Của Nước Vectơ PNG , Màu đỏ, Trắng, đang Vẽ PNG và Vector">
            <a:extLst>
              <a:ext uri="{FF2B5EF4-FFF2-40B4-BE49-F238E27FC236}">
                <a16:creationId xmlns:a16="http://schemas.microsoft.com/office/drawing/2014/main" id="{C905BEAE-7329-2513-5A90-0F3D0FE49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384" y="2457837"/>
            <a:ext cx="2228312" cy="24531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F4AFC6-9DE6-9C3A-E632-7009599CE746}"/>
              </a:ext>
            </a:extLst>
          </p:cNvPr>
          <p:cNvSpPr txBox="1"/>
          <p:nvPr/>
        </p:nvSpPr>
        <p:spPr>
          <a:xfrm>
            <a:off x="338241" y="944143"/>
            <a:ext cx="8467518" cy="1881925"/>
          </a:xfrm>
          <a:prstGeom prst="rect">
            <a:avLst/>
          </a:prstGeom>
          <a:noFill/>
        </p:spPr>
        <p:txBody>
          <a:bodyPr wrap="square" rtlCol="0">
            <a:spAutoFit/>
          </a:bodyPr>
          <a:lstStyle/>
          <a:p>
            <a:pPr algn="just">
              <a:lnSpc>
                <a:spcPct val="150000"/>
              </a:lnSpc>
            </a:pPr>
            <a:r>
              <a:rPr lang="en-VN" sz="2000" dirty="0"/>
              <a:t>Lực F (N) của gió khi thổi vuông góc vào cánh buồm tỉ lệ thuận với bình phương tốc độ v (m/s) của gió theo công thức: F = av</a:t>
            </a:r>
            <a:r>
              <a:rPr lang="en-VN" sz="2000" baseline="30000" dirty="0"/>
              <a:t>2</a:t>
            </a:r>
            <a:r>
              <a:rPr lang="en-VN" sz="2000" dirty="0"/>
              <a:t>, ở đó a là một hằng số. Biết rằng, khi tốc độ gió là 2 m/s thì lực tác động lên cánh buồm của con thuyền bằng 120 N.</a:t>
            </a:r>
          </a:p>
        </p:txBody>
      </p:sp>
    </p:spTree>
    <p:extLst>
      <p:ext uri="{BB962C8B-B14F-4D97-AF65-F5344CB8AC3E}">
        <p14:creationId xmlns:p14="http://schemas.microsoft.com/office/powerpoint/2010/main" val="16055712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dissolv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4AFC6-9DE6-9C3A-E632-7009599CE746}"/>
              </a:ext>
            </a:extLst>
          </p:cNvPr>
          <p:cNvSpPr txBox="1"/>
          <p:nvPr/>
        </p:nvSpPr>
        <p:spPr>
          <a:xfrm>
            <a:off x="338241" y="215723"/>
            <a:ext cx="8467518" cy="2805255"/>
          </a:xfrm>
          <a:prstGeom prst="rect">
            <a:avLst/>
          </a:prstGeom>
          <a:noFill/>
        </p:spPr>
        <p:txBody>
          <a:bodyPr wrap="square" rtlCol="0">
            <a:spAutoFit/>
          </a:bodyPr>
          <a:lstStyle/>
          <a:p>
            <a:pPr algn="just">
              <a:lnSpc>
                <a:spcPct val="150000"/>
              </a:lnSpc>
            </a:pPr>
            <a:r>
              <a:rPr lang="en-VN" sz="2000" dirty="0"/>
              <a:t>a) Tính hằng số a.</a:t>
            </a:r>
          </a:p>
          <a:p>
            <a:pPr algn="just">
              <a:lnSpc>
                <a:spcPct val="150000"/>
              </a:lnSpc>
            </a:pPr>
            <a:r>
              <a:rPr lang="en-VN" sz="2000" dirty="0"/>
              <a:t>b) Khi tốc độ của gió là v = 10 m/s thì lực F của gió tác động lên cánh buồm là bao nhiêu?</a:t>
            </a:r>
          </a:p>
          <a:p>
            <a:pPr algn="just">
              <a:lnSpc>
                <a:spcPct val="150000"/>
              </a:lnSpc>
            </a:pPr>
            <a:r>
              <a:rPr lang="en-VN" sz="2000" dirty="0"/>
              <a:t>c) Cánh buồm của thuyền chỉ chịu được lực tác động tối đa là 12 000 N. Hỏi con thuyền có thể ra khơi khi tốc độ của gió là 90 km/h hay không? Vì sao?</a:t>
            </a:r>
          </a:p>
        </p:txBody>
      </p:sp>
      <p:pic>
        <p:nvPicPr>
          <p:cNvPr id="2" name="Picture 2" descr="Hình ảnh Du Thuyền Trên Biển Với Những Cánh Buồm Màu ô Liu Và Hình Vẽ Màu  Trắng đỏ Của Nước Vectơ PNG , Màu đỏ, Trắng, đang Vẽ PNG và Vector">
            <a:extLst>
              <a:ext uri="{FF2B5EF4-FFF2-40B4-BE49-F238E27FC236}">
                <a16:creationId xmlns:a16="http://schemas.microsoft.com/office/drawing/2014/main" id="{9629B7B4-258B-4D5C-8079-D60931B8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32" y="2820692"/>
            <a:ext cx="1913936" cy="210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301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58489-6C74-62DA-17AD-637F18369060}"/>
              </a:ext>
            </a:extLst>
          </p:cNvPr>
          <p:cNvSpPr txBox="1"/>
          <p:nvPr/>
        </p:nvSpPr>
        <p:spPr>
          <a:xfrm>
            <a:off x="4024413" y="334734"/>
            <a:ext cx="1095172" cy="400110"/>
          </a:xfrm>
          <a:prstGeom prst="rect">
            <a:avLst/>
          </a:prstGeom>
          <a:noFill/>
        </p:spPr>
        <p:txBody>
          <a:bodyPr wrap="none" rtlCol="0">
            <a:spAutoFit/>
          </a:bodyPr>
          <a:lstStyle/>
          <a:p>
            <a:r>
              <a:rPr lang="en-VN" sz="2000" b="1" dirty="0">
                <a:solidFill>
                  <a:srgbClr val="FF0000"/>
                </a:solidFill>
              </a:rPr>
              <a:t>Bài giải</a:t>
            </a:r>
          </a:p>
        </p:txBody>
      </p:sp>
      <p:sp>
        <p:nvSpPr>
          <p:cNvPr id="3" name="TextBox 2">
            <a:extLst>
              <a:ext uri="{FF2B5EF4-FFF2-40B4-BE49-F238E27FC236}">
                <a16:creationId xmlns:a16="http://schemas.microsoft.com/office/drawing/2014/main" id="{62831C86-3BF4-692B-797C-098458895A3D}"/>
              </a:ext>
            </a:extLst>
          </p:cNvPr>
          <p:cNvSpPr txBox="1"/>
          <p:nvPr/>
        </p:nvSpPr>
        <p:spPr>
          <a:xfrm>
            <a:off x="464949" y="850218"/>
            <a:ext cx="8214101" cy="958596"/>
          </a:xfrm>
          <a:prstGeom prst="rect">
            <a:avLst/>
          </a:prstGeom>
          <a:noFill/>
        </p:spPr>
        <p:txBody>
          <a:bodyPr wrap="square" rtlCol="0">
            <a:spAutoFit/>
          </a:bodyPr>
          <a:lstStyle/>
          <a:p>
            <a:pPr algn="just">
              <a:lnSpc>
                <a:spcPct val="150000"/>
              </a:lnSpc>
            </a:pPr>
            <a:r>
              <a:rPr lang="en-VN" sz="2000" dirty="0">
                <a:solidFill>
                  <a:srgbClr val="FF0000"/>
                </a:solidFill>
              </a:rPr>
              <a:t>a) </a:t>
            </a:r>
            <a:r>
              <a:rPr lang="en-VN" sz="2000" dirty="0"/>
              <a:t>Thay v = 2, F = 120 vào công thức F = av</a:t>
            </a:r>
            <a:r>
              <a:rPr lang="en-VN" sz="2000" baseline="30000" dirty="0"/>
              <a:t>2</a:t>
            </a:r>
            <a:r>
              <a:rPr lang="en-VN" sz="2000" dirty="0"/>
              <a:t>, ta được: 120 = a . 2</a:t>
            </a:r>
            <a:r>
              <a:rPr lang="en-VN" sz="2000" baseline="30000" dirty="0"/>
              <a:t>2</a:t>
            </a:r>
            <a:r>
              <a:rPr lang="en-VN" sz="2000" dirty="0"/>
              <a:t> hay 4a = 120. Suy ra a = 30.</a:t>
            </a:r>
          </a:p>
        </p:txBody>
      </p:sp>
      <p:sp>
        <p:nvSpPr>
          <p:cNvPr id="4" name="TextBox 3">
            <a:extLst>
              <a:ext uri="{FF2B5EF4-FFF2-40B4-BE49-F238E27FC236}">
                <a16:creationId xmlns:a16="http://schemas.microsoft.com/office/drawing/2014/main" id="{98758083-BE5E-73D4-84D9-1BC75BB8DB96}"/>
              </a:ext>
            </a:extLst>
          </p:cNvPr>
          <p:cNvSpPr txBox="1"/>
          <p:nvPr/>
        </p:nvSpPr>
        <p:spPr>
          <a:xfrm>
            <a:off x="464949" y="2092452"/>
            <a:ext cx="8105613" cy="958596"/>
          </a:xfrm>
          <a:prstGeom prst="rect">
            <a:avLst/>
          </a:prstGeom>
          <a:noFill/>
        </p:spPr>
        <p:txBody>
          <a:bodyPr wrap="square" rtlCol="0">
            <a:spAutoFit/>
          </a:bodyPr>
          <a:lstStyle/>
          <a:p>
            <a:pPr algn="just">
              <a:lnSpc>
                <a:spcPct val="150000"/>
              </a:lnSpc>
            </a:pPr>
            <a:r>
              <a:rPr lang="en-VN" sz="2000" dirty="0">
                <a:solidFill>
                  <a:srgbClr val="FF0000"/>
                </a:solidFill>
              </a:rPr>
              <a:t>b) </a:t>
            </a:r>
            <a:r>
              <a:rPr lang="en-VN" sz="2000" dirty="0"/>
              <a:t>Do a = 30 nên F = 30v</a:t>
            </a:r>
            <a:r>
              <a:rPr lang="en-VN" sz="2000" baseline="30000" dirty="0"/>
              <a:t>2</a:t>
            </a:r>
            <a:r>
              <a:rPr lang="en-VN" sz="2000" dirty="0"/>
              <a:t>. Với v = 10, ta có:</a:t>
            </a:r>
          </a:p>
          <a:p>
            <a:pPr algn="ctr">
              <a:lnSpc>
                <a:spcPct val="150000"/>
              </a:lnSpc>
            </a:pPr>
            <a:r>
              <a:rPr lang="en-VN" sz="2000" dirty="0"/>
              <a:t>F = 30 . 10</a:t>
            </a:r>
            <a:r>
              <a:rPr lang="en-VN" sz="2000" baseline="30000" dirty="0"/>
              <a:t>2</a:t>
            </a:r>
            <a:r>
              <a:rPr lang="en-VN" sz="2000" dirty="0"/>
              <a:t> = 3 000 (N).</a:t>
            </a:r>
          </a:p>
        </p:txBody>
      </p:sp>
      <p:sp>
        <p:nvSpPr>
          <p:cNvPr id="5" name="TextBox 4">
            <a:extLst>
              <a:ext uri="{FF2B5EF4-FFF2-40B4-BE49-F238E27FC236}">
                <a16:creationId xmlns:a16="http://schemas.microsoft.com/office/drawing/2014/main" id="{BD239DEF-E7D1-9BED-9D62-9CD670B3CBFC}"/>
              </a:ext>
            </a:extLst>
          </p:cNvPr>
          <p:cNvSpPr txBox="1"/>
          <p:nvPr/>
        </p:nvSpPr>
        <p:spPr>
          <a:xfrm>
            <a:off x="464949" y="3272945"/>
            <a:ext cx="8214100" cy="1420261"/>
          </a:xfrm>
          <a:prstGeom prst="rect">
            <a:avLst/>
          </a:prstGeom>
          <a:noFill/>
        </p:spPr>
        <p:txBody>
          <a:bodyPr wrap="square" rtlCol="0">
            <a:spAutoFit/>
          </a:bodyPr>
          <a:lstStyle/>
          <a:p>
            <a:pPr algn="just">
              <a:lnSpc>
                <a:spcPct val="150000"/>
              </a:lnSpc>
            </a:pPr>
            <a:r>
              <a:rPr lang="en-VN" sz="2000" dirty="0">
                <a:solidFill>
                  <a:srgbClr val="FF0000"/>
                </a:solidFill>
              </a:rPr>
              <a:t>c) </a:t>
            </a:r>
            <a:r>
              <a:rPr lang="en-VN" sz="2000" dirty="0"/>
              <a:t>Đổi 90 km/h = 25 m/s. Với v = 25, ta có:  F = 30 . 25</a:t>
            </a:r>
            <a:r>
              <a:rPr lang="en-VN" sz="2000" baseline="30000" dirty="0"/>
              <a:t>2</a:t>
            </a:r>
            <a:r>
              <a:rPr lang="en-VN" sz="2000" dirty="0"/>
              <a:t> = 18 750 (N)</a:t>
            </a:r>
          </a:p>
          <a:p>
            <a:pPr algn="just">
              <a:lnSpc>
                <a:spcPct val="150000"/>
              </a:lnSpc>
            </a:pPr>
            <a:r>
              <a:rPr lang="en-VN" sz="2000" dirty="0"/>
              <a:t>Ta thấy 18 750 &gt; 12 000 nên con thuyền không thể ra khơi khi tốc độ gió là 90 km/h.</a:t>
            </a:r>
          </a:p>
        </p:txBody>
      </p:sp>
      <p:sp>
        <p:nvSpPr>
          <p:cNvPr id="6" name="Freeform 35">
            <a:extLst>
              <a:ext uri="{FF2B5EF4-FFF2-40B4-BE49-F238E27FC236}">
                <a16:creationId xmlns:a16="http://schemas.microsoft.com/office/drawing/2014/main" id="{4BFF398D-9569-69FB-57EE-EF9CBEBC6F8E}"/>
              </a:ext>
            </a:extLst>
          </p:cNvPr>
          <p:cNvSpPr/>
          <p:nvPr/>
        </p:nvSpPr>
        <p:spPr>
          <a:xfrm>
            <a:off x="7806002" y="334734"/>
            <a:ext cx="764560" cy="583064"/>
          </a:xfrm>
          <a:custGeom>
            <a:avLst/>
            <a:gdLst/>
            <a:ahLst/>
            <a:cxnLst/>
            <a:rect l="l" t="t" r="r" b="b"/>
            <a:pathLst>
              <a:path w="1171834" h="911900">
                <a:moveTo>
                  <a:pt x="0" y="0"/>
                </a:moveTo>
                <a:lnTo>
                  <a:pt x="1171835" y="0"/>
                </a:lnTo>
                <a:lnTo>
                  <a:pt x="1171835" y="911900"/>
                </a:lnTo>
                <a:lnTo>
                  <a:pt x="0" y="911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307261879"/>
      </p:ext>
    </p:extLst>
  </p:cSld>
  <p:clrMapOvr>
    <a:masterClrMapping/>
  </p:clrMapOvr>
  <p:transition spd="med">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6"/>
          <p:cNvSpPr/>
          <p:nvPr/>
        </p:nvSpPr>
        <p:spPr>
          <a:xfrm>
            <a:off x="5079248" y="1323954"/>
            <a:ext cx="2425865" cy="928820"/>
          </a:xfrm>
          <a:custGeom>
            <a:avLst/>
            <a:gdLst/>
            <a:ahLst/>
            <a:cxnLst/>
            <a:rect l="l" t="t" r="r" b="b"/>
            <a:pathLst>
              <a:path w="260986" h="134271" extrusionOk="0">
                <a:moveTo>
                  <a:pt x="213466" y="117997"/>
                </a:moveTo>
                <a:cubicBezTo>
                  <a:pt x="195312" y="124493"/>
                  <a:pt x="168993" y="130545"/>
                  <a:pt x="144176" y="132709"/>
                </a:cubicBezTo>
                <a:cubicBezTo>
                  <a:pt x="119359" y="134873"/>
                  <a:pt x="85358" y="135209"/>
                  <a:pt x="64565" y="130981"/>
                </a:cubicBezTo>
                <a:cubicBezTo>
                  <a:pt x="43772" y="126753"/>
                  <a:pt x="30142" y="117481"/>
                  <a:pt x="19418" y="107343"/>
                </a:cubicBezTo>
                <a:cubicBezTo>
                  <a:pt x="8694" y="97205"/>
                  <a:pt x="1373" y="82899"/>
                  <a:pt x="223" y="70153"/>
                </a:cubicBezTo>
                <a:cubicBezTo>
                  <a:pt x="-927" y="57407"/>
                  <a:pt x="2256" y="41383"/>
                  <a:pt x="12520" y="30865"/>
                </a:cubicBezTo>
                <a:cubicBezTo>
                  <a:pt x="22784" y="20347"/>
                  <a:pt x="37631" y="12015"/>
                  <a:pt x="61808" y="7044"/>
                </a:cubicBezTo>
                <a:cubicBezTo>
                  <a:pt x="85985" y="2073"/>
                  <a:pt x="129457" y="-1983"/>
                  <a:pt x="157582" y="1037"/>
                </a:cubicBezTo>
                <a:cubicBezTo>
                  <a:pt x="185707" y="4057"/>
                  <a:pt x="213620" y="15061"/>
                  <a:pt x="230556" y="25166"/>
                </a:cubicBezTo>
                <a:cubicBezTo>
                  <a:pt x="247492" y="35271"/>
                  <a:pt x="255443" y="50239"/>
                  <a:pt x="259200" y="61667"/>
                </a:cubicBezTo>
                <a:cubicBezTo>
                  <a:pt x="262957" y="73095"/>
                  <a:pt x="260721" y="84348"/>
                  <a:pt x="253099" y="93736"/>
                </a:cubicBezTo>
                <a:cubicBezTo>
                  <a:pt x="245477" y="103124"/>
                  <a:pt x="231620" y="111502"/>
                  <a:pt x="213466" y="117997"/>
                </a:cubicBezTo>
                <a:close/>
              </a:path>
            </a:pathLst>
          </a:custGeom>
          <a:solidFill>
            <a:srgbClr val="FFF87B"/>
          </a:solidFill>
          <a:ln>
            <a:noFill/>
          </a:ln>
        </p:spPr>
      </p:sp>
      <p:sp>
        <p:nvSpPr>
          <p:cNvPr id="702" name="Google Shape;702;p36"/>
          <p:cNvSpPr/>
          <p:nvPr/>
        </p:nvSpPr>
        <p:spPr>
          <a:xfrm rot="-4808577">
            <a:off x="-425020" y="-1224753"/>
            <a:ext cx="3049160" cy="3690964"/>
          </a:xfrm>
          <a:custGeom>
            <a:avLst/>
            <a:gdLst/>
            <a:ahLst/>
            <a:cxnLst/>
            <a:rect l="l" t="t" r="r" b="b"/>
            <a:pathLst>
              <a:path w="37172" h="44993" fill="none" extrusionOk="0">
                <a:moveTo>
                  <a:pt x="1788" y="1"/>
                </a:moveTo>
                <a:cubicBezTo>
                  <a:pt x="842" y="4605"/>
                  <a:pt x="1" y="9861"/>
                  <a:pt x="2797" y="13603"/>
                </a:cubicBezTo>
                <a:cubicBezTo>
                  <a:pt x="5572" y="17325"/>
                  <a:pt x="11144" y="18145"/>
                  <a:pt x="13435" y="22223"/>
                </a:cubicBezTo>
                <a:cubicBezTo>
                  <a:pt x="15012" y="25020"/>
                  <a:pt x="14529" y="28531"/>
                  <a:pt x="15054" y="31748"/>
                </a:cubicBezTo>
                <a:cubicBezTo>
                  <a:pt x="15832" y="36646"/>
                  <a:pt x="19112" y="40998"/>
                  <a:pt x="23464" y="42996"/>
                </a:cubicBezTo>
                <a:cubicBezTo>
                  <a:pt x="27837" y="44993"/>
                  <a:pt x="33177" y="44530"/>
                  <a:pt x="37172" y="41818"/>
                </a:cubicBezTo>
              </a:path>
            </a:pathLst>
          </a:custGeom>
          <a:noFill/>
          <a:ln w="19050"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txBox="1">
            <a:spLocks noGrp="1"/>
          </p:cNvSpPr>
          <p:nvPr>
            <p:ph type="title"/>
          </p:nvPr>
        </p:nvSpPr>
        <p:spPr>
          <a:xfrm>
            <a:off x="3313056" y="2450226"/>
            <a:ext cx="5638599" cy="667024"/>
          </a:xfrm>
          <a:prstGeom prst="rect">
            <a:avLst/>
          </a:prstGeom>
        </p:spPr>
        <p:txBody>
          <a:bodyPr spcFirstLastPara="1" wrap="square" lIns="91425" tIns="91425" rIns="91425" bIns="91425" anchor="t" anchorCtr="0">
            <a:noAutofit/>
          </a:bodyPr>
          <a:lstStyle/>
          <a:p>
            <a:pPr lvl="0" algn="ctr">
              <a:lnSpc>
                <a:spcPct val="100000"/>
              </a:lnSpc>
            </a:pPr>
            <a:r>
              <a:rPr lang="en-US" sz="36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LUYỆN TẬP</a:t>
            </a:r>
            <a:endParaRPr lang="ar-AE" sz="3600" dirty="0">
              <a:solidFill>
                <a:schemeClr val="accent1">
                  <a:lumMod val="50000"/>
                </a:schemeClr>
              </a:solidFill>
              <a:latin typeface="Arial" panose="020B0604020202020204" pitchFamily="34" charset="0"/>
              <a:cs typeface="Arial" panose="020B0604020202020204" pitchFamily="34" charset="0"/>
            </a:endParaRPr>
          </a:p>
        </p:txBody>
      </p:sp>
      <p:sp>
        <p:nvSpPr>
          <p:cNvPr id="704" name="Google Shape;704;p36"/>
          <p:cNvSpPr txBox="1">
            <a:spLocks noGrp="1"/>
          </p:cNvSpPr>
          <p:nvPr>
            <p:ph type="title" idx="2"/>
          </p:nvPr>
        </p:nvSpPr>
        <p:spPr>
          <a:xfrm>
            <a:off x="5669579" y="1323954"/>
            <a:ext cx="124520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latin typeface="Arial" panose="020B0604020202020204" pitchFamily="34" charset="0"/>
                <a:cs typeface="Arial" panose="020B0604020202020204" pitchFamily="34" charset="0"/>
              </a:rPr>
              <a:t>03</a:t>
            </a:r>
            <a:endParaRPr sz="6000" dirty="0">
              <a:solidFill>
                <a:schemeClr val="accent1">
                  <a:lumMod val="50000"/>
                </a:schemeClr>
              </a:solidFill>
              <a:latin typeface="Arial" panose="020B0604020202020204" pitchFamily="34" charset="0"/>
              <a:cs typeface="Arial" panose="020B0604020202020204" pitchFamily="34" charset="0"/>
            </a:endParaRPr>
          </a:p>
        </p:txBody>
      </p:sp>
      <p:sp>
        <p:nvSpPr>
          <p:cNvPr id="706" name="Google Shape;706;p36"/>
          <p:cNvSpPr/>
          <p:nvPr/>
        </p:nvSpPr>
        <p:spPr>
          <a:xfrm rot="-2700172">
            <a:off x="7189389" y="4134408"/>
            <a:ext cx="2623426" cy="736446"/>
          </a:xfrm>
          <a:custGeom>
            <a:avLst/>
            <a:gdLst/>
            <a:ahLst/>
            <a:cxnLst/>
            <a:rect l="l" t="t" r="r" b="b"/>
            <a:pathLst>
              <a:path w="37151" h="10429" fill="none" extrusionOk="0">
                <a:moveTo>
                  <a:pt x="169" y="7086"/>
                </a:moveTo>
                <a:cubicBezTo>
                  <a:pt x="1" y="4878"/>
                  <a:pt x="842" y="2544"/>
                  <a:pt x="2587" y="1283"/>
                </a:cubicBezTo>
                <a:cubicBezTo>
                  <a:pt x="4311" y="0"/>
                  <a:pt x="6939" y="43"/>
                  <a:pt x="8452" y="1619"/>
                </a:cubicBezTo>
                <a:cubicBezTo>
                  <a:pt x="9756" y="3007"/>
                  <a:pt x="9546" y="5698"/>
                  <a:pt x="8452" y="7191"/>
                </a:cubicBezTo>
                <a:cubicBezTo>
                  <a:pt x="8305" y="7359"/>
                  <a:pt x="8179" y="7506"/>
                  <a:pt x="7969" y="7569"/>
                </a:cubicBezTo>
                <a:cubicBezTo>
                  <a:pt x="7569" y="7611"/>
                  <a:pt x="7338" y="7149"/>
                  <a:pt x="7254" y="6749"/>
                </a:cubicBezTo>
                <a:cubicBezTo>
                  <a:pt x="6897" y="4752"/>
                  <a:pt x="8095" y="2145"/>
                  <a:pt x="9819" y="1178"/>
                </a:cubicBezTo>
                <a:cubicBezTo>
                  <a:pt x="11837" y="0"/>
                  <a:pt x="14549" y="484"/>
                  <a:pt x="16273" y="2103"/>
                </a:cubicBezTo>
                <a:cubicBezTo>
                  <a:pt x="18018" y="3701"/>
                  <a:pt x="18796" y="6224"/>
                  <a:pt x="18670" y="8620"/>
                </a:cubicBezTo>
                <a:cubicBezTo>
                  <a:pt x="18649" y="9209"/>
                  <a:pt x="18460" y="9945"/>
                  <a:pt x="17913" y="10134"/>
                </a:cubicBezTo>
                <a:cubicBezTo>
                  <a:pt x="17030" y="10429"/>
                  <a:pt x="16442" y="9209"/>
                  <a:pt x="16463" y="8263"/>
                </a:cubicBezTo>
                <a:cubicBezTo>
                  <a:pt x="16484" y="5740"/>
                  <a:pt x="18039" y="3301"/>
                  <a:pt x="20268" y="2313"/>
                </a:cubicBezTo>
                <a:cubicBezTo>
                  <a:pt x="22497" y="1283"/>
                  <a:pt x="25272" y="1745"/>
                  <a:pt x="27080" y="3427"/>
                </a:cubicBezTo>
                <a:cubicBezTo>
                  <a:pt x="28425" y="4668"/>
                  <a:pt x="29077" y="6644"/>
                  <a:pt x="28573" y="8410"/>
                </a:cubicBezTo>
                <a:cubicBezTo>
                  <a:pt x="28447" y="8852"/>
                  <a:pt x="28215" y="9356"/>
                  <a:pt x="27753" y="9419"/>
                </a:cubicBezTo>
                <a:cubicBezTo>
                  <a:pt x="27185" y="9525"/>
                  <a:pt x="26765" y="8873"/>
                  <a:pt x="26638" y="8263"/>
                </a:cubicBezTo>
                <a:cubicBezTo>
                  <a:pt x="26323" y="6665"/>
                  <a:pt x="26975" y="5067"/>
                  <a:pt x="28131" y="4037"/>
                </a:cubicBezTo>
                <a:cubicBezTo>
                  <a:pt x="30633" y="1788"/>
                  <a:pt x="34775" y="1893"/>
                  <a:pt x="37151" y="4268"/>
                </a:cubicBezTo>
              </a:path>
            </a:pathLst>
          </a:custGeom>
          <a:solidFill>
            <a:schemeClr val="dk1"/>
          </a:solidFill>
          <a:ln w="28575"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grpSp>
        <p:nvGrpSpPr>
          <p:cNvPr id="708" name="Google Shape;708;p36"/>
          <p:cNvGrpSpPr/>
          <p:nvPr/>
        </p:nvGrpSpPr>
        <p:grpSpPr>
          <a:xfrm>
            <a:off x="-55845" y="565368"/>
            <a:ext cx="3490005" cy="4278800"/>
            <a:chOff x="731225" y="1581500"/>
            <a:chExt cx="722075" cy="885275"/>
          </a:xfrm>
        </p:grpSpPr>
        <p:sp>
          <p:nvSpPr>
            <p:cNvPr id="709" name="Google Shape;709;p36"/>
            <p:cNvSpPr/>
            <p:nvPr/>
          </p:nvSpPr>
          <p:spPr>
            <a:xfrm>
              <a:off x="909900" y="2196425"/>
              <a:ext cx="34925" cy="218725"/>
            </a:xfrm>
            <a:custGeom>
              <a:avLst/>
              <a:gdLst/>
              <a:ahLst/>
              <a:cxnLst/>
              <a:rect l="l" t="t" r="r" b="b"/>
              <a:pathLst>
                <a:path w="1397" h="8749" extrusionOk="0">
                  <a:moveTo>
                    <a:pt x="822" y="1"/>
                  </a:moveTo>
                  <a:cubicBezTo>
                    <a:pt x="493" y="1"/>
                    <a:pt x="230" y="247"/>
                    <a:pt x="214" y="576"/>
                  </a:cubicBezTo>
                  <a:lnTo>
                    <a:pt x="0" y="8133"/>
                  </a:lnTo>
                  <a:cubicBezTo>
                    <a:pt x="0" y="8462"/>
                    <a:pt x="247" y="8724"/>
                    <a:pt x="575" y="8741"/>
                  </a:cubicBezTo>
                  <a:cubicBezTo>
                    <a:pt x="581" y="8746"/>
                    <a:pt x="588" y="8748"/>
                    <a:pt x="596" y="8748"/>
                  </a:cubicBezTo>
                  <a:cubicBezTo>
                    <a:pt x="612" y="8748"/>
                    <a:pt x="630" y="8741"/>
                    <a:pt x="641" y="8741"/>
                  </a:cubicBezTo>
                  <a:cubicBezTo>
                    <a:pt x="953" y="8724"/>
                    <a:pt x="1167" y="8478"/>
                    <a:pt x="1199" y="8166"/>
                  </a:cubicBezTo>
                  <a:lnTo>
                    <a:pt x="1397" y="609"/>
                  </a:lnTo>
                  <a:cubicBezTo>
                    <a:pt x="1397" y="280"/>
                    <a:pt x="1150" y="17"/>
                    <a:pt x="822" y="1"/>
                  </a:cubicBezTo>
                  <a:close/>
                </a:path>
              </a:pathLst>
            </a:custGeom>
            <a:solidFill>
              <a:srgbClr val="FF5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850750" y="2391450"/>
              <a:ext cx="214825" cy="75325"/>
            </a:xfrm>
            <a:custGeom>
              <a:avLst/>
              <a:gdLst/>
              <a:ahLst/>
              <a:cxnLst/>
              <a:rect l="l" t="t" r="r" b="b"/>
              <a:pathLst>
                <a:path w="8593" h="3013" extrusionOk="0">
                  <a:moveTo>
                    <a:pt x="6287" y="1"/>
                  </a:moveTo>
                  <a:cubicBezTo>
                    <a:pt x="4765" y="1"/>
                    <a:pt x="2596" y="201"/>
                    <a:pt x="2596" y="201"/>
                  </a:cubicBezTo>
                  <a:cubicBezTo>
                    <a:pt x="0" y="611"/>
                    <a:pt x="4962" y="2961"/>
                    <a:pt x="5668" y="3010"/>
                  </a:cubicBezTo>
                  <a:cubicBezTo>
                    <a:pt x="5689" y="3011"/>
                    <a:pt x="5709" y="3012"/>
                    <a:pt x="5728" y="3012"/>
                  </a:cubicBezTo>
                  <a:cubicBezTo>
                    <a:pt x="6354" y="3012"/>
                    <a:pt x="5745" y="2237"/>
                    <a:pt x="6112" y="2221"/>
                  </a:cubicBezTo>
                  <a:cubicBezTo>
                    <a:pt x="6126" y="2220"/>
                    <a:pt x="6143" y="2219"/>
                    <a:pt x="6162" y="2219"/>
                  </a:cubicBezTo>
                  <a:cubicBezTo>
                    <a:pt x="6409" y="2219"/>
                    <a:pt x="7040" y="2326"/>
                    <a:pt x="7576" y="2326"/>
                  </a:cubicBezTo>
                  <a:cubicBezTo>
                    <a:pt x="7997" y="2326"/>
                    <a:pt x="8359" y="2260"/>
                    <a:pt x="8428" y="2024"/>
                  </a:cubicBezTo>
                  <a:cubicBezTo>
                    <a:pt x="8593" y="1482"/>
                    <a:pt x="7278" y="1121"/>
                    <a:pt x="7361" y="1006"/>
                  </a:cubicBezTo>
                  <a:cubicBezTo>
                    <a:pt x="7443" y="858"/>
                    <a:pt x="8182" y="529"/>
                    <a:pt x="7706" y="168"/>
                  </a:cubicBezTo>
                  <a:cubicBezTo>
                    <a:pt x="7555" y="43"/>
                    <a:pt x="6990" y="1"/>
                    <a:pt x="6287"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1051175" y="2198875"/>
              <a:ext cx="43575" cy="218150"/>
            </a:xfrm>
            <a:custGeom>
              <a:avLst/>
              <a:gdLst/>
              <a:ahLst/>
              <a:cxnLst/>
              <a:rect l="l" t="t" r="r" b="b"/>
              <a:pathLst>
                <a:path w="1743" h="8726" extrusionOk="0">
                  <a:moveTo>
                    <a:pt x="607" y="1"/>
                  </a:moveTo>
                  <a:cubicBezTo>
                    <a:pt x="596" y="1"/>
                    <a:pt x="586" y="1"/>
                    <a:pt x="576" y="1"/>
                  </a:cubicBezTo>
                  <a:cubicBezTo>
                    <a:pt x="247" y="18"/>
                    <a:pt x="1" y="313"/>
                    <a:pt x="17" y="642"/>
                  </a:cubicBezTo>
                  <a:lnTo>
                    <a:pt x="526" y="8166"/>
                  </a:lnTo>
                  <a:cubicBezTo>
                    <a:pt x="558" y="8485"/>
                    <a:pt x="821" y="8726"/>
                    <a:pt x="1136" y="8726"/>
                  </a:cubicBezTo>
                  <a:cubicBezTo>
                    <a:pt x="1146" y="8726"/>
                    <a:pt x="1157" y="8726"/>
                    <a:pt x="1167" y="8725"/>
                  </a:cubicBezTo>
                  <a:cubicBezTo>
                    <a:pt x="1184" y="8709"/>
                    <a:pt x="1216" y="8709"/>
                    <a:pt x="1233" y="8709"/>
                  </a:cubicBezTo>
                  <a:cubicBezTo>
                    <a:pt x="1512" y="8643"/>
                    <a:pt x="1742" y="8380"/>
                    <a:pt x="1726" y="8084"/>
                  </a:cubicBezTo>
                  <a:lnTo>
                    <a:pt x="1216" y="560"/>
                  </a:lnTo>
                  <a:cubicBezTo>
                    <a:pt x="1185" y="242"/>
                    <a:pt x="922" y="1"/>
                    <a:pt x="607" y="1"/>
                  </a:cubicBezTo>
                  <a:close/>
                </a:path>
              </a:pathLst>
            </a:custGeom>
            <a:solidFill>
              <a:srgbClr val="FF5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1007250" y="2383475"/>
              <a:ext cx="215225" cy="77100"/>
            </a:xfrm>
            <a:custGeom>
              <a:avLst/>
              <a:gdLst/>
              <a:ahLst/>
              <a:cxnLst/>
              <a:rect l="l" t="t" r="r" b="b"/>
              <a:pathLst>
                <a:path w="8609" h="3084" extrusionOk="0">
                  <a:moveTo>
                    <a:pt x="7078" y="1"/>
                  </a:moveTo>
                  <a:cubicBezTo>
                    <a:pt x="5738" y="1"/>
                    <a:pt x="2513" y="602"/>
                    <a:pt x="2513" y="602"/>
                  </a:cubicBezTo>
                  <a:cubicBezTo>
                    <a:pt x="0" y="1267"/>
                    <a:pt x="4992" y="3083"/>
                    <a:pt x="5802" y="3083"/>
                  </a:cubicBezTo>
                  <a:cubicBezTo>
                    <a:pt x="5813" y="3083"/>
                    <a:pt x="5823" y="3083"/>
                    <a:pt x="5832" y="3083"/>
                  </a:cubicBezTo>
                  <a:cubicBezTo>
                    <a:pt x="6555" y="3050"/>
                    <a:pt x="5832" y="2310"/>
                    <a:pt x="6193" y="2245"/>
                  </a:cubicBezTo>
                  <a:cubicBezTo>
                    <a:pt x="6254" y="2233"/>
                    <a:pt x="6361" y="2230"/>
                    <a:pt x="6497" y="2230"/>
                  </a:cubicBezTo>
                  <a:cubicBezTo>
                    <a:pt x="6635" y="2230"/>
                    <a:pt x="6804" y="2233"/>
                    <a:pt x="6983" y="2233"/>
                  </a:cubicBezTo>
                  <a:cubicBezTo>
                    <a:pt x="7628" y="2233"/>
                    <a:pt x="8419" y="2194"/>
                    <a:pt x="8494" y="1834"/>
                  </a:cubicBezTo>
                  <a:cubicBezTo>
                    <a:pt x="8609" y="1275"/>
                    <a:pt x="7278" y="1062"/>
                    <a:pt x="7343" y="930"/>
                  </a:cubicBezTo>
                  <a:cubicBezTo>
                    <a:pt x="7409" y="815"/>
                    <a:pt x="8116" y="388"/>
                    <a:pt x="7606" y="76"/>
                  </a:cubicBezTo>
                  <a:cubicBezTo>
                    <a:pt x="7524" y="23"/>
                    <a:pt x="7336" y="1"/>
                    <a:pt x="7078"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1105400" y="1845850"/>
              <a:ext cx="347900" cy="351975"/>
            </a:xfrm>
            <a:custGeom>
              <a:avLst/>
              <a:gdLst/>
              <a:ahLst/>
              <a:cxnLst/>
              <a:rect l="l" t="t" r="r" b="b"/>
              <a:pathLst>
                <a:path w="13916" h="14079" extrusionOk="0">
                  <a:moveTo>
                    <a:pt x="10663" y="1"/>
                  </a:moveTo>
                  <a:cubicBezTo>
                    <a:pt x="10207" y="1"/>
                    <a:pt x="9519" y="504"/>
                    <a:pt x="8954" y="1308"/>
                  </a:cubicBezTo>
                  <a:cubicBezTo>
                    <a:pt x="8001" y="2704"/>
                    <a:pt x="7098" y="3920"/>
                    <a:pt x="4814" y="5645"/>
                  </a:cubicBezTo>
                  <a:cubicBezTo>
                    <a:pt x="3023" y="6976"/>
                    <a:pt x="0" y="9062"/>
                    <a:pt x="1117" y="10705"/>
                  </a:cubicBezTo>
                  <a:cubicBezTo>
                    <a:pt x="1857" y="11806"/>
                    <a:pt x="1955" y="12019"/>
                    <a:pt x="4223" y="13202"/>
                  </a:cubicBezTo>
                  <a:cubicBezTo>
                    <a:pt x="5292" y="13769"/>
                    <a:pt x="6780" y="14079"/>
                    <a:pt x="8113" y="14079"/>
                  </a:cubicBezTo>
                  <a:cubicBezTo>
                    <a:pt x="9563" y="14079"/>
                    <a:pt x="10829" y="13711"/>
                    <a:pt x="11172" y="12907"/>
                  </a:cubicBezTo>
                  <a:cubicBezTo>
                    <a:pt x="11829" y="11362"/>
                    <a:pt x="9332" y="11362"/>
                    <a:pt x="9332" y="11362"/>
                  </a:cubicBezTo>
                  <a:cubicBezTo>
                    <a:pt x="10909" y="10738"/>
                    <a:pt x="13916" y="7551"/>
                    <a:pt x="13176" y="5645"/>
                  </a:cubicBezTo>
                  <a:cubicBezTo>
                    <a:pt x="13031" y="5273"/>
                    <a:pt x="12737" y="5125"/>
                    <a:pt x="12362" y="5125"/>
                  </a:cubicBezTo>
                  <a:cubicBezTo>
                    <a:pt x="11148" y="5125"/>
                    <a:pt x="9085" y="6672"/>
                    <a:pt x="8454" y="7169"/>
                  </a:cubicBezTo>
                  <a:lnTo>
                    <a:pt x="8454" y="7169"/>
                  </a:lnTo>
                  <a:cubicBezTo>
                    <a:pt x="10318" y="5582"/>
                    <a:pt x="11060" y="2199"/>
                    <a:pt x="11155" y="848"/>
                  </a:cubicBezTo>
                  <a:cubicBezTo>
                    <a:pt x="11197" y="258"/>
                    <a:pt x="10989" y="1"/>
                    <a:pt x="1066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1184675" y="1864575"/>
              <a:ext cx="267400" cy="301125"/>
            </a:xfrm>
            <a:custGeom>
              <a:avLst/>
              <a:gdLst/>
              <a:ahLst/>
              <a:cxnLst/>
              <a:rect l="l" t="t" r="r" b="b"/>
              <a:pathLst>
                <a:path w="10696" h="12045" extrusionOk="0">
                  <a:moveTo>
                    <a:pt x="7935" y="0"/>
                  </a:moveTo>
                  <a:cubicBezTo>
                    <a:pt x="7524" y="214"/>
                    <a:pt x="6917" y="838"/>
                    <a:pt x="6112" y="2530"/>
                  </a:cubicBezTo>
                  <a:cubicBezTo>
                    <a:pt x="4600" y="5750"/>
                    <a:pt x="0" y="9102"/>
                    <a:pt x="0" y="9102"/>
                  </a:cubicBezTo>
                  <a:cubicBezTo>
                    <a:pt x="0" y="9102"/>
                    <a:pt x="3573" y="12044"/>
                    <a:pt x="6902" y="12044"/>
                  </a:cubicBezTo>
                  <a:cubicBezTo>
                    <a:pt x="7296" y="12044"/>
                    <a:pt x="7686" y="12003"/>
                    <a:pt x="8067" y="11911"/>
                  </a:cubicBezTo>
                  <a:cubicBezTo>
                    <a:pt x="8329" y="10646"/>
                    <a:pt x="6112" y="10646"/>
                    <a:pt x="6112" y="10646"/>
                  </a:cubicBezTo>
                  <a:cubicBezTo>
                    <a:pt x="7689" y="10005"/>
                    <a:pt x="10695" y="6818"/>
                    <a:pt x="9956" y="4912"/>
                  </a:cubicBezTo>
                  <a:cubicBezTo>
                    <a:pt x="9810" y="4536"/>
                    <a:pt x="9514" y="4386"/>
                    <a:pt x="9137" y="4386"/>
                  </a:cubicBezTo>
                  <a:cubicBezTo>
                    <a:pt x="7943" y="4386"/>
                    <a:pt x="5931" y="5887"/>
                    <a:pt x="5265" y="6410"/>
                  </a:cubicBezTo>
                  <a:lnTo>
                    <a:pt x="5265" y="6410"/>
                  </a:lnTo>
                  <a:cubicBezTo>
                    <a:pt x="7121" y="4814"/>
                    <a:pt x="7840" y="1476"/>
                    <a:pt x="7935" y="132"/>
                  </a:cubicBezTo>
                  <a:lnTo>
                    <a:pt x="7935" y="0"/>
                  </a:ln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731225" y="1643975"/>
              <a:ext cx="572575" cy="628425"/>
            </a:xfrm>
            <a:custGeom>
              <a:avLst/>
              <a:gdLst/>
              <a:ahLst/>
              <a:cxnLst/>
              <a:rect l="l" t="t" r="r" b="b"/>
              <a:pathLst>
                <a:path w="22903" h="25137" extrusionOk="0">
                  <a:moveTo>
                    <a:pt x="16379" y="0"/>
                  </a:moveTo>
                  <a:cubicBezTo>
                    <a:pt x="15384" y="0"/>
                    <a:pt x="14429" y="177"/>
                    <a:pt x="13653" y="511"/>
                  </a:cubicBezTo>
                  <a:cubicBezTo>
                    <a:pt x="11649" y="1349"/>
                    <a:pt x="10367" y="3978"/>
                    <a:pt x="11468" y="6623"/>
                  </a:cubicBezTo>
                  <a:cubicBezTo>
                    <a:pt x="12552" y="9284"/>
                    <a:pt x="13867" y="11420"/>
                    <a:pt x="12585" y="12356"/>
                  </a:cubicBezTo>
                  <a:cubicBezTo>
                    <a:pt x="12072" y="12755"/>
                    <a:pt x="11308" y="12926"/>
                    <a:pt x="10478" y="12926"/>
                  </a:cubicBezTo>
                  <a:cubicBezTo>
                    <a:pt x="9290" y="12926"/>
                    <a:pt x="7967" y="12576"/>
                    <a:pt x="7049" y="12044"/>
                  </a:cubicBezTo>
                  <a:cubicBezTo>
                    <a:pt x="5488" y="11141"/>
                    <a:pt x="4765" y="9449"/>
                    <a:pt x="4584" y="8118"/>
                  </a:cubicBezTo>
                  <a:cubicBezTo>
                    <a:pt x="4454" y="7183"/>
                    <a:pt x="4043" y="6351"/>
                    <a:pt x="3375" y="6351"/>
                  </a:cubicBezTo>
                  <a:cubicBezTo>
                    <a:pt x="3115" y="6351"/>
                    <a:pt x="2817" y="6476"/>
                    <a:pt x="2481" y="6771"/>
                  </a:cubicBezTo>
                  <a:cubicBezTo>
                    <a:pt x="1299" y="7822"/>
                    <a:pt x="954" y="10237"/>
                    <a:pt x="954" y="10237"/>
                  </a:cubicBezTo>
                  <a:cubicBezTo>
                    <a:pt x="954" y="10237"/>
                    <a:pt x="947" y="10236"/>
                    <a:pt x="936" y="10236"/>
                  </a:cubicBezTo>
                  <a:cubicBezTo>
                    <a:pt x="814" y="10236"/>
                    <a:pt x="80" y="10319"/>
                    <a:pt x="50" y="12307"/>
                  </a:cubicBezTo>
                  <a:cubicBezTo>
                    <a:pt x="1" y="14492"/>
                    <a:pt x="395" y="16809"/>
                    <a:pt x="1578" y="19092"/>
                  </a:cubicBezTo>
                  <a:cubicBezTo>
                    <a:pt x="2777" y="21376"/>
                    <a:pt x="5340" y="24366"/>
                    <a:pt x="9086" y="24875"/>
                  </a:cubicBezTo>
                  <a:cubicBezTo>
                    <a:pt x="10171" y="25028"/>
                    <a:pt x="11317" y="25137"/>
                    <a:pt x="12452" y="25137"/>
                  </a:cubicBezTo>
                  <a:cubicBezTo>
                    <a:pt x="15216" y="25137"/>
                    <a:pt x="17908" y="24493"/>
                    <a:pt x="19469" y="22279"/>
                  </a:cubicBezTo>
                  <a:cubicBezTo>
                    <a:pt x="21654" y="19158"/>
                    <a:pt x="20553" y="14903"/>
                    <a:pt x="19929" y="12274"/>
                  </a:cubicBezTo>
                  <a:cubicBezTo>
                    <a:pt x="19305" y="9646"/>
                    <a:pt x="21177" y="9202"/>
                    <a:pt x="22032" y="7034"/>
                  </a:cubicBezTo>
                  <a:cubicBezTo>
                    <a:pt x="22804" y="5177"/>
                    <a:pt x="22902" y="3074"/>
                    <a:pt x="20915" y="1448"/>
                  </a:cubicBezTo>
                  <a:cubicBezTo>
                    <a:pt x="19680" y="456"/>
                    <a:pt x="17977" y="0"/>
                    <a:pt x="1637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1091025" y="1581500"/>
              <a:ext cx="141250" cy="93325"/>
            </a:xfrm>
            <a:custGeom>
              <a:avLst/>
              <a:gdLst/>
              <a:ahLst/>
              <a:cxnLst/>
              <a:rect l="l" t="t" r="r" b="b"/>
              <a:pathLst>
                <a:path w="5650" h="3733" extrusionOk="0">
                  <a:moveTo>
                    <a:pt x="3024" y="0"/>
                  </a:moveTo>
                  <a:cubicBezTo>
                    <a:pt x="1933" y="0"/>
                    <a:pt x="0" y="2764"/>
                    <a:pt x="0" y="2764"/>
                  </a:cubicBezTo>
                  <a:cubicBezTo>
                    <a:pt x="740" y="3326"/>
                    <a:pt x="2498" y="3733"/>
                    <a:pt x="3847" y="3733"/>
                  </a:cubicBezTo>
                  <a:cubicBezTo>
                    <a:pt x="4865" y="3733"/>
                    <a:pt x="5650" y="3501"/>
                    <a:pt x="5586" y="2928"/>
                  </a:cubicBezTo>
                  <a:cubicBezTo>
                    <a:pt x="5514" y="2107"/>
                    <a:pt x="4300" y="1953"/>
                    <a:pt x="3399" y="1953"/>
                  </a:cubicBezTo>
                  <a:cubicBezTo>
                    <a:pt x="2859" y="1953"/>
                    <a:pt x="2432" y="2008"/>
                    <a:pt x="2432" y="2008"/>
                  </a:cubicBezTo>
                  <a:cubicBezTo>
                    <a:pt x="2432" y="2008"/>
                    <a:pt x="4305" y="743"/>
                    <a:pt x="3319" y="86"/>
                  </a:cubicBezTo>
                  <a:cubicBezTo>
                    <a:pt x="3231" y="27"/>
                    <a:pt x="3131" y="0"/>
                    <a:pt x="302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772700" y="2021675"/>
              <a:ext cx="476050" cy="251275"/>
            </a:xfrm>
            <a:custGeom>
              <a:avLst/>
              <a:gdLst/>
              <a:ahLst/>
              <a:cxnLst/>
              <a:rect l="l" t="t" r="r" b="b"/>
              <a:pathLst>
                <a:path w="19042" h="10051" extrusionOk="0">
                  <a:moveTo>
                    <a:pt x="16630" y="1"/>
                  </a:moveTo>
                  <a:cubicBezTo>
                    <a:pt x="14877" y="1"/>
                    <a:pt x="13434" y="2314"/>
                    <a:pt x="12635" y="3327"/>
                  </a:cubicBezTo>
                  <a:cubicBezTo>
                    <a:pt x="11906" y="4251"/>
                    <a:pt x="9672" y="6176"/>
                    <a:pt x="6479" y="6176"/>
                  </a:cubicBezTo>
                  <a:cubicBezTo>
                    <a:pt x="5642" y="6176"/>
                    <a:pt x="4739" y="6043"/>
                    <a:pt x="3780" y="5726"/>
                  </a:cubicBezTo>
                  <a:cubicBezTo>
                    <a:pt x="1972" y="5134"/>
                    <a:pt x="790" y="4543"/>
                    <a:pt x="1" y="4083"/>
                  </a:cubicBezTo>
                  <a:lnTo>
                    <a:pt x="1" y="4083"/>
                  </a:lnTo>
                  <a:cubicBezTo>
                    <a:pt x="1200" y="6366"/>
                    <a:pt x="3763" y="9291"/>
                    <a:pt x="7460" y="9800"/>
                  </a:cubicBezTo>
                  <a:cubicBezTo>
                    <a:pt x="8542" y="9947"/>
                    <a:pt x="9682" y="10051"/>
                    <a:pt x="10808" y="10051"/>
                  </a:cubicBezTo>
                  <a:cubicBezTo>
                    <a:pt x="13596" y="10051"/>
                    <a:pt x="16303" y="9411"/>
                    <a:pt x="17859" y="7188"/>
                  </a:cubicBezTo>
                  <a:cubicBezTo>
                    <a:pt x="18533" y="6219"/>
                    <a:pt x="18878" y="5134"/>
                    <a:pt x="19042" y="4034"/>
                  </a:cubicBezTo>
                  <a:cubicBezTo>
                    <a:pt x="18911" y="2424"/>
                    <a:pt x="18533" y="633"/>
                    <a:pt x="17448" y="173"/>
                  </a:cubicBezTo>
                  <a:cubicBezTo>
                    <a:pt x="17169" y="54"/>
                    <a:pt x="16896" y="1"/>
                    <a:pt x="16630" y="1"/>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1104025" y="2094400"/>
              <a:ext cx="49050" cy="87525"/>
            </a:xfrm>
            <a:custGeom>
              <a:avLst/>
              <a:gdLst/>
              <a:ahLst/>
              <a:cxnLst/>
              <a:rect l="l" t="t" r="r" b="b"/>
              <a:pathLst>
                <a:path w="1962" h="3501" extrusionOk="0">
                  <a:moveTo>
                    <a:pt x="1524" y="0"/>
                  </a:moveTo>
                  <a:cubicBezTo>
                    <a:pt x="1384" y="0"/>
                    <a:pt x="1251" y="78"/>
                    <a:pt x="1205" y="254"/>
                  </a:cubicBezTo>
                  <a:cubicBezTo>
                    <a:pt x="992" y="1223"/>
                    <a:pt x="762" y="2192"/>
                    <a:pt x="187" y="2981"/>
                  </a:cubicBezTo>
                  <a:cubicBezTo>
                    <a:pt x="0" y="3249"/>
                    <a:pt x="252" y="3501"/>
                    <a:pt x="508" y="3501"/>
                  </a:cubicBezTo>
                  <a:cubicBezTo>
                    <a:pt x="613" y="3501"/>
                    <a:pt x="718" y="3459"/>
                    <a:pt x="795" y="3359"/>
                  </a:cubicBezTo>
                  <a:cubicBezTo>
                    <a:pt x="1419" y="2488"/>
                    <a:pt x="1682" y="1470"/>
                    <a:pt x="1912" y="467"/>
                  </a:cubicBezTo>
                  <a:cubicBezTo>
                    <a:pt x="1961" y="180"/>
                    <a:pt x="1736" y="0"/>
                    <a:pt x="1524"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1165125" y="2125250"/>
              <a:ext cx="32725" cy="62175"/>
            </a:xfrm>
            <a:custGeom>
              <a:avLst/>
              <a:gdLst/>
              <a:ahLst/>
              <a:cxnLst/>
              <a:rect l="l" t="t" r="r" b="b"/>
              <a:pathLst>
                <a:path w="1309" h="2487" extrusionOk="0">
                  <a:moveTo>
                    <a:pt x="856" y="1"/>
                  </a:moveTo>
                  <a:cubicBezTo>
                    <a:pt x="715" y="1"/>
                    <a:pt x="585" y="76"/>
                    <a:pt x="552" y="252"/>
                  </a:cubicBezTo>
                  <a:cubicBezTo>
                    <a:pt x="453" y="827"/>
                    <a:pt x="371" y="1418"/>
                    <a:pt x="125" y="1944"/>
                  </a:cubicBezTo>
                  <a:cubicBezTo>
                    <a:pt x="0" y="2227"/>
                    <a:pt x="250" y="2487"/>
                    <a:pt x="476" y="2487"/>
                  </a:cubicBezTo>
                  <a:cubicBezTo>
                    <a:pt x="579" y="2487"/>
                    <a:pt x="677" y="2433"/>
                    <a:pt x="733" y="2306"/>
                  </a:cubicBezTo>
                  <a:cubicBezTo>
                    <a:pt x="1012" y="1714"/>
                    <a:pt x="1127" y="1073"/>
                    <a:pt x="1258" y="433"/>
                  </a:cubicBezTo>
                  <a:cubicBezTo>
                    <a:pt x="1308" y="175"/>
                    <a:pt x="1070" y="1"/>
                    <a:pt x="85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1201100" y="2098525"/>
              <a:ext cx="30400" cy="75175"/>
            </a:xfrm>
            <a:custGeom>
              <a:avLst/>
              <a:gdLst/>
              <a:ahLst/>
              <a:cxnLst/>
              <a:rect l="l" t="t" r="r" b="b"/>
              <a:pathLst>
                <a:path w="1216" h="3007" extrusionOk="0">
                  <a:moveTo>
                    <a:pt x="876" y="1"/>
                  </a:moveTo>
                  <a:cubicBezTo>
                    <a:pt x="698" y="1"/>
                    <a:pt x="510" y="111"/>
                    <a:pt x="493" y="335"/>
                  </a:cubicBezTo>
                  <a:cubicBezTo>
                    <a:pt x="444" y="1124"/>
                    <a:pt x="362" y="1863"/>
                    <a:pt x="99" y="2570"/>
                  </a:cubicBezTo>
                  <a:cubicBezTo>
                    <a:pt x="1" y="2835"/>
                    <a:pt x="202" y="3006"/>
                    <a:pt x="415" y="3006"/>
                  </a:cubicBezTo>
                  <a:cubicBezTo>
                    <a:pt x="558" y="3006"/>
                    <a:pt x="706" y="2929"/>
                    <a:pt x="772" y="2750"/>
                  </a:cubicBezTo>
                  <a:cubicBezTo>
                    <a:pt x="1085" y="1978"/>
                    <a:pt x="1150" y="1157"/>
                    <a:pt x="1200" y="319"/>
                  </a:cubicBezTo>
                  <a:cubicBezTo>
                    <a:pt x="1216" y="107"/>
                    <a:pt x="1051" y="1"/>
                    <a:pt x="87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973550" y="2202600"/>
              <a:ext cx="89875" cy="40425"/>
            </a:xfrm>
            <a:custGeom>
              <a:avLst/>
              <a:gdLst/>
              <a:ahLst/>
              <a:cxnLst/>
              <a:rect l="l" t="t" r="r" b="b"/>
              <a:pathLst>
                <a:path w="3595" h="1617" extrusionOk="0">
                  <a:moveTo>
                    <a:pt x="3096" y="0"/>
                  </a:moveTo>
                  <a:cubicBezTo>
                    <a:pt x="3016" y="0"/>
                    <a:pt x="2933" y="34"/>
                    <a:pt x="2859" y="115"/>
                  </a:cubicBezTo>
                  <a:cubicBezTo>
                    <a:pt x="2296" y="741"/>
                    <a:pt x="1390" y="905"/>
                    <a:pt x="581" y="905"/>
                  </a:cubicBezTo>
                  <a:cubicBezTo>
                    <a:pt x="541" y="905"/>
                    <a:pt x="501" y="905"/>
                    <a:pt x="461" y="904"/>
                  </a:cubicBezTo>
                  <a:cubicBezTo>
                    <a:pt x="450" y="903"/>
                    <a:pt x="440" y="903"/>
                    <a:pt x="431" y="903"/>
                  </a:cubicBezTo>
                  <a:cubicBezTo>
                    <a:pt x="1" y="903"/>
                    <a:pt x="11" y="1594"/>
                    <a:pt x="461" y="1610"/>
                  </a:cubicBezTo>
                  <a:cubicBezTo>
                    <a:pt x="547" y="1614"/>
                    <a:pt x="634" y="1617"/>
                    <a:pt x="722" y="1617"/>
                  </a:cubicBezTo>
                  <a:cubicBezTo>
                    <a:pt x="1673" y="1617"/>
                    <a:pt x="2707" y="1362"/>
                    <a:pt x="3369" y="624"/>
                  </a:cubicBezTo>
                  <a:cubicBezTo>
                    <a:pt x="3595" y="360"/>
                    <a:pt x="3359" y="0"/>
                    <a:pt x="309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1003950" y="2242525"/>
              <a:ext cx="80650" cy="30000"/>
            </a:xfrm>
            <a:custGeom>
              <a:avLst/>
              <a:gdLst/>
              <a:ahLst/>
              <a:cxnLst/>
              <a:rect l="l" t="t" r="r" b="b"/>
              <a:pathLst>
                <a:path w="3226" h="1200" extrusionOk="0">
                  <a:moveTo>
                    <a:pt x="2676" y="0"/>
                  </a:moveTo>
                  <a:cubicBezTo>
                    <a:pt x="2619" y="0"/>
                    <a:pt x="2559" y="14"/>
                    <a:pt x="2498" y="46"/>
                  </a:cubicBezTo>
                  <a:cubicBezTo>
                    <a:pt x="1881" y="355"/>
                    <a:pt x="1249" y="475"/>
                    <a:pt x="576" y="475"/>
                  </a:cubicBezTo>
                  <a:cubicBezTo>
                    <a:pt x="532" y="475"/>
                    <a:pt x="488" y="474"/>
                    <a:pt x="444" y="473"/>
                  </a:cubicBezTo>
                  <a:cubicBezTo>
                    <a:pt x="439" y="473"/>
                    <a:pt x="434" y="473"/>
                    <a:pt x="429" y="473"/>
                  </a:cubicBezTo>
                  <a:cubicBezTo>
                    <a:pt x="0" y="473"/>
                    <a:pt x="5" y="1164"/>
                    <a:pt x="444" y="1196"/>
                  </a:cubicBezTo>
                  <a:cubicBezTo>
                    <a:pt x="510" y="1199"/>
                    <a:pt x="576" y="1200"/>
                    <a:pt x="641" y="1200"/>
                  </a:cubicBezTo>
                  <a:cubicBezTo>
                    <a:pt x="1425" y="1200"/>
                    <a:pt x="2178" y="1019"/>
                    <a:pt x="2875" y="670"/>
                  </a:cubicBezTo>
                  <a:cubicBezTo>
                    <a:pt x="3225" y="461"/>
                    <a:pt x="3003" y="0"/>
                    <a:pt x="267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782575" y="1791650"/>
              <a:ext cx="295325" cy="368725"/>
            </a:xfrm>
            <a:custGeom>
              <a:avLst/>
              <a:gdLst/>
              <a:ahLst/>
              <a:cxnLst/>
              <a:rect l="l" t="t" r="r" b="b"/>
              <a:pathLst>
                <a:path w="11813" h="14749" extrusionOk="0">
                  <a:moveTo>
                    <a:pt x="6021" y="1"/>
                  </a:moveTo>
                  <a:cubicBezTo>
                    <a:pt x="5801" y="1"/>
                    <a:pt x="5589" y="183"/>
                    <a:pt x="5422" y="601"/>
                  </a:cubicBezTo>
                  <a:cubicBezTo>
                    <a:pt x="4913" y="1872"/>
                    <a:pt x="4097" y="5203"/>
                    <a:pt x="5070" y="7457"/>
                  </a:cubicBezTo>
                  <a:lnTo>
                    <a:pt x="5070" y="7457"/>
                  </a:lnTo>
                  <a:cubicBezTo>
                    <a:pt x="4673" y="6626"/>
                    <a:pt x="3226" y="3781"/>
                    <a:pt x="2027" y="3781"/>
                  </a:cubicBezTo>
                  <a:cubicBezTo>
                    <a:pt x="1842" y="3781"/>
                    <a:pt x="1663" y="3849"/>
                    <a:pt x="1495" y="4002"/>
                  </a:cubicBezTo>
                  <a:cubicBezTo>
                    <a:pt x="0" y="5398"/>
                    <a:pt x="1298" y="9571"/>
                    <a:pt x="2432" y="10852"/>
                  </a:cubicBezTo>
                  <a:cubicBezTo>
                    <a:pt x="2432" y="10852"/>
                    <a:pt x="1698" y="10491"/>
                    <a:pt x="1050" y="10491"/>
                  </a:cubicBezTo>
                  <a:cubicBezTo>
                    <a:pt x="559" y="10491"/>
                    <a:pt x="118" y="10698"/>
                    <a:pt x="82" y="11427"/>
                  </a:cubicBezTo>
                  <a:cubicBezTo>
                    <a:pt x="2" y="13049"/>
                    <a:pt x="3515" y="14749"/>
                    <a:pt x="6036" y="14749"/>
                  </a:cubicBezTo>
                  <a:cubicBezTo>
                    <a:pt x="6094" y="14749"/>
                    <a:pt x="6153" y="14748"/>
                    <a:pt x="6210" y="14746"/>
                  </a:cubicBezTo>
                  <a:cubicBezTo>
                    <a:pt x="8724" y="14680"/>
                    <a:pt x="8938" y="14516"/>
                    <a:pt x="10088" y="13859"/>
                  </a:cubicBezTo>
                  <a:cubicBezTo>
                    <a:pt x="11813" y="12873"/>
                    <a:pt x="10022" y="9670"/>
                    <a:pt x="9020" y="7682"/>
                  </a:cubicBezTo>
                  <a:cubicBezTo>
                    <a:pt x="7722" y="5135"/>
                    <a:pt x="7459" y="3640"/>
                    <a:pt x="7180" y="1981"/>
                  </a:cubicBezTo>
                  <a:cubicBezTo>
                    <a:pt x="7000" y="838"/>
                    <a:pt x="6493" y="1"/>
                    <a:pt x="602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782575" y="1804600"/>
              <a:ext cx="214825" cy="301325"/>
            </a:xfrm>
            <a:custGeom>
              <a:avLst/>
              <a:gdLst/>
              <a:ahLst/>
              <a:cxnLst/>
              <a:rect l="l" t="t" r="r" b="b"/>
              <a:pathLst>
                <a:path w="8593" h="12053" extrusionOk="0">
                  <a:moveTo>
                    <a:pt x="5471" y="1"/>
                  </a:moveTo>
                  <a:cubicBezTo>
                    <a:pt x="5438" y="17"/>
                    <a:pt x="5438" y="50"/>
                    <a:pt x="5422" y="99"/>
                  </a:cubicBezTo>
                  <a:cubicBezTo>
                    <a:pt x="4930" y="1354"/>
                    <a:pt x="4100" y="4695"/>
                    <a:pt x="5068" y="6950"/>
                  </a:cubicBezTo>
                  <a:lnTo>
                    <a:pt x="5068" y="6950"/>
                  </a:lnTo>
                  <a:cubicBezTo>
                    <a:pt x="4669" y="6113"/>
                    <a:pt x="3232" y="3286"/>
                    <a:pt x="2037" y="3286"/>
                  </a:cubicBezTo>
                  <a:cubicBezTo>
                    <a:pt x="1849" y="3286"/>
                    <a:pt x="1667" y="3357"/>
                    <a:pt x="1495" y="3516"/>
                  </a:cubicBezTo>
                  <a:cubicBezTo>
                    <a:pt x="0" y="4880"/>
                    <a:pt x="1298" y="9069"/>
                    <a:pt x="2432" y="10351"/>
                  </a:cubicBezTo>
                  <a:cubicBezTo>
                    <a:pt x="2432" y="10351"/>
                    <a:pt x="1702" y="9992"/>
                    <a:pt x="1057" y="9992"/>
                  </a:cubicBezTo>
                  <a:cubicBezTo>
                    <a:pt x="641" y="9992"/>
                    <a:pt x="260" y="10141"/>
                    <a:pt x="132" y="10630"/>
                  </a:cubicBezTo>
                  <a:cubicBezTo>
                    <a:pt x="1474" y="11755"/>
                    <a:pt x="3436" y="12052"/>
                    <a:pt x="5132" y="12052"/>
                  </a:cubicBezTo>
                  <a:cubicBezTo>
                    <a:pt x="7028" y="12052"/>
                    <a:pt x="8593" y="11682"/>
                    <a:pt x="8593" y="11682"/>
                  </a:cubicBezTo>
                  <a:cubicBezTo>
                    <a:pt x="8593" y="11682"/>
                    <a:pt x="5964" y="6654"/>
                    <a:pt x="5997" y="3073"/>
                  </a:cubicBezTo>
                  <a:cubicBezTo>
                    <a:pt x="6013" y="1184"/>
                    <a:pt x="5734" y="362"/>
                    <a:pt x="5471" y="1"/>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904150" y="1696575"/>
              <a:ext cx="46025" cy="160700"/>
            </a:xfrm>
            <a:custGeom>
              <a:avLst/>
              <a:gdLst/>
              <a:ahLst/>
              <a:cxnLst/>
              <a:rect l="l" t="t" r="r" b="b"/>
              <a:pathLst>
                <a:path w="1841" h="6428" extrusionOk="0">
                  <a:moveTo>
                    <a:pt x="822" y="1"/>
                  </a:moveTo>
                  <a:cubicBezTo>
                    <a:pt x="608" y="1"/>
                    <a:pt x="0" y="297"/>
                    <a:pt x="0" y="297"/>
                  </a:cubicBezTo>
                  <a:lnTo>
                    <a:pt x="329" y="6227"/>
                  </a:lnTo>
                  <a:cubicBezTo>
                    <a:pt x="329" y="6227"/>
                    <a:pt x="543" y="6428"/>
                    <a:pt x="1013" y="6428"/>
                  </a:cubicBezTo>
                  <a:cubicBezTo>
                    <a:pt x="1046" y="6428"/>
                    <a:pt x="1081" y="6427"/>
                    <a:pt x="1117" y="6425"/>
                  </a:cubicBezTo>
                  <a:cubicBezTo>
                    <a:pt x="1561" y="6408"/>
                    <a:pt x="1840" y="6162"/>
                    <a:pt x="1840" y="6162"/>
                  </a:cubicBezTo>
                  <a:lnTo>
                    <a:pt x="1528" y="214"/>
                  </a:lnTo>
                  <a:cubicBezTo>
                    <a:pt x="1528" y="214"/>
                    <a:pt x="1019" y="1"/>
                    <a:pt x="82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904975" y="1697825"/>
              <a:ext cx="23425" cy="159775"/>
            </a:xfrm>
            <a:custGeom>
              <a:avLst/>
              <a:gdLst/>
              <a:ahLst/>
              <a:cxnLst/>
              <a:rect l="l" t="t" r="r" b="b"/>
              <a:pathLst>
                <a:path w="937" h="6391" extrusionOk="0">
                  <a:moveTo>
                    <a:pt x="526" y="0"/>
                  </a:moveTo>
                  <a:cubicBezTo>
                    <a:pt x="279" y="82"/>
                    <a:pt x="0" y="230"/>
                    <a:pt x="0" y="230"/>
                  </a:cubicBezTo>
                  <a:lnTo>
                    <a:pt x="296" y="6177"/>
                  </a:lnTo>
                  <a:cubicBezTo>
                    <a:pt x="296" y="6177"/>
                    <a:pt x="509" y="6358"/>
                    <a:pt x="936" y="6391"/>
                  </a:cubicBezTo>
                  <a:lnTo>
                    <a:pt x="526" y="0"/>
                  </a:lnTo>
                  <a:close/>
                </a:path>
              </a:pathLst>
            </a:custGeom>
            <a:solidFill>
              <a:srgbClr val="D9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1077475" y="1749950"/>
              <a:ext cx="44375" cy="70725"/>
            </a:xfrm>
            <a:custGeom>
              <a:avLst/>
              <a:gdLst/>
              <a:ahLst/>
              <a:cxnLst/>
              <a:rect l="l" t="t" r="r" b="b"/>
              <a:pathLst>
                <a:path w="1775" h="2829" extrusionOk="0">
                  <a:moveTo>
                    <a:pt x="857" y="0"/>
                  </a:moveTo>
                  <a:cubicBezTo>
                    <a:pt x="845" y="0"/>
                    <a:pt x="833" y="1"/>
                    <a:pt x="822" y="2"/>
                  </a:cubicBezTo>
                  <a:cubicBezTo>
                    <a:pt x="345" y="34"/>
                    <a:pt x="0" y="692"/>
                    <a:pt x="33" y="1464"/>
                  </a:cubicBezTo>
                  <a:cubicBezTo>
                    <a:pt x="81" y="2232"/>
                    <a:pt x="472" y="2829"/>
                    <a:pt x="917" y="2829"/>
                  </a:cubicBezTo>
                  <a:cubicBezTo>
                    <a:pt x="929" y="2829"/>
                    <a:pt x="941" y="2828"/>
                    <a:pt x="953" y="2827"/>
                  </a:cubicBezTo>
                  <a:cubicBezTo>
                    <a:pt x="1429" y="2795"/>
                    <a:pt x="1774" y="2137"/>
                    <a:pt x="1742" y="1365"/>
                  </a:cubicBezTo>
                  <a:cubicBezTo>
                    <a:pt x="1694" y="597"/>
                    <a:pt x="1303" y="0"/>
                    <a:pt x="857"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1084450" y="1761900"/>
              <a:ext cx="12750" cy="12750"/>
            </a:xfrm>
            <a:custGeom>
              <a:avLst/>
              <a:gdLst/>
              <a:ahLst/>
              <a:cxnLst/>
              <a:rect l="l" t="t" r="r" b="b"/>
              <a:pathLst>
                <a:path w="510" h="510" extrusionOk="0">
                  <a:moveTo>
                    <a:pt x="247" y="0"/>
                  </a:moveTo>
                  <a:cubicBezTo>
                    <a:pt x="99" y="0"/>
                    <a:pt x="0" y="115"/>
                    <a:pt x="0" y="263"/>
                  </a:cubicBezTo>
                  <a:cubicBezTo>
                    <a:pt x="0" y="411"/>
                    <a:pt x="132" y="509"/>
                    <a:pt x="263" y="509"/>
                  </a:cubicBezTo>
                  <a:cubicBezTo>
                    <a:pt x="411" y="509"/>
                    <a:pt x="510" y="394"/>
                    <a:pt x="510" y="246"/>
                  </a:cubicBezTo>
                  <a:cubicBezTo>
                    <a:pt x="510" y="99"/>
                    <a:pt x="395" y="0"/>
                    <a:pt x="247" y="0"/>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1240925" y="1738450"/>
              <a:ext cx="34525" cy="70300"/>
            </a:xfrm>
            <a:custGeom>
              <a:avLst/>
              <a:gdLst/>
              <a:ahLst/>
              <a:cxnLst/>
              <a:rect l="l" t="t" r="r" b="b"/>
              <a:pathLst>
                <a:path w="1381" h="2812" extrusionOk="0">
                  <a:moveTo>
                    <a:pt x="651" y="0"/>
                  </a:moveTo>
                  <a:cubicBezTo>
                    <a:pt x="643" y="0"/>
                    <a:pt x="634" y="1"/>
                    <a:pt x="625" y="2"/>
                  </a:cubicBezTo>
                  <a:cubicBezTo>
                    <a:pt x="280" y="18"/>
                    <a:pt x="1" y="642"/>
                    <a:pt x="50" y="1431"/>
                  </a:cubicBezTo>
                  <a:cubicBezTo>
                    <a:pt x="83" y="2209"/>
                    <a:pt x="403" y="2811"/>
                    <a:pt x="759" y="2811"/>
                  </a:cubicBezTo>
                  <a:cubicBezTo>
                    <a:pt x="763" y="2811"/>
                    <a:pt x="768" y="2811"/>
                    <a:pt x="773" y="2811"/>
                  </a:cubicBezTo>
                  <a:cubicBezTo>
                    <a:pt x="1118" y="2778"/>
                    <a:pt x="1381" y="2154"/>
                    <a:pt x="1348" y="1365"/>
                  </a:cubicBezTo>
                  <a:cubicBezTo>
                    <a:pt x="1300" y="613"/>
                    <a:pt x="987" y="0"/>
                    <a:pt x="65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1247100" y="1750400"/>
              <a:ext cx="13575" cy="13150"/>
            </a:xfrm>
            <a:custGeom>
              <a:avLst/>
              <a:gdLst/>
              <a:ahLst/>
              <a:cxnLst/>
              <a:rect l="l" t="t" r="r" b="b"/>
              <a:pathLst>
                <a:path w="543" h="526" extrusionOk="0">
                  <a:moveTo>
                    <a:pt x="263" y="0"/>
                  </a:moveTo>
                  <a:cubicBezTo>
                    <a:pt x="132" y="16"/>
                    <a:pt x="0" y="131"/>
                    <a:pt x="17" y="279"/>
                  </a:cubicBezTo>
                  <a:cubicBezTo>
                    <a:pt x="17" y="411"/>
                    <a:pt x="148" y="526"/>
                    <a:pt x="296" y="526"/>
                  </a:cubicBezTo>
                  <a:cubicBezTo>
                    <a:pt x="427" y="526"/>
                    <a:pt x="542" y="394"/>
                    <a:pt x="542" y="246"/>
                  </a:cubicBezTo>
                  <a:cubicBezTo>
                    <a:pt x="542" y="115"/>
                    <a:pt x="411" y="0"/>
                    <a:pt x="263" y="0"/>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1135375" y="1761175"/>
              <a:ext cx="251400" cy="124900"/>
            </a:xfrm>
            <a:custGeom>
              <a:avLst/>
              <a:gdLst/>
              <a:ahLst/>
              <a:cxnLst/>
              <a:rect l="l" t="t" r="r" b="b"/>
              <a:pathLst>
                <a:path w="10056" h="4996" extrusionOk="0">
                  <a:moveTo>
                    <a:pt x="9313" y="1"/>
                  </a:moveTo>
                  <a:cubicBezTo>
                    <a:pt x="8916" y="1"/>
                    <a:pt x="8354" y="411"/>
                    <a:pt x="7755" y="900"/>
                  </a:cubicBezTo>
                  <a:cubicBezTo>
                    <a:pt x="7228" y="1336"/>
                    <a:pt x="6521" y="1576"/>
                    <a:pt x="5827" y="1576"/>
                  </a:cubicBezTo>
                  <a:cubicBezTo>
                    <a:pt x="5266" y="1576"/>
                    <a:pt x="4713" y="1419"/>
                    <a:pt x="4272" y="1080"/>
                  </a:cubicBezTo>
                  <a:cubicBezTo>
                    <a:pt x="3327" y="356"/>
                    <a:pt x="2549" y="341"/>
                    <a:pt x="2486" y="341"/>
                  </a:cubicBezTo>
                  <a:cubicBezTo>
                    <a:pt x="2483" y="341"/>
                    <a:pt x="2481" y="341"/>
                    <a:pt x="2481" y="341"/>
                  </a:cubicBezTo>
                  <a:cubicBezTo>
                    <a:pt x="1561" y="374"/>
                    <a:pt x="1" y="1327"/>
                    <a:pt x="66" y="2313"/>
                  </a:cubicBezTo>
                  <a:cubicBezTo>
                    <a:pt x="167" y="4159"/>
                    <a:pt x="1813" y="4995"/>
                    <a:pt x="4028" y="4995"/>
                  </a:cubicBezTo>
                  <a:cubicBezTo>
                    <a:pt x="4356" y="4995"/>
                    <a:pt x="4695" y="4977"/>
                    <a:pt x="5044" y="4941"/>
                  </a:cubicBezTo>
                  <a:cubicBezTo>
                    <a:pt x="7755" y="4646"/>
                    <a:pt x="10055" y="1738"/>
                    <a:pt x="9841" y="604"/>
                  </a:cubicBezTo>
                  <a:cubicBezTo>
                    <a:pt x="9758" y="172"/>
                    <a:pt x="9570" y="1"/>
                    <a:pt x="9313"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1121425" y="1801725"/>
              <a:ext cx="122825" cy="89975"/>
            </a:xfrm>
            <a:custGeom>
              <a:avLst/>
              <a:gdLst/>
              <a:ahLst/>
              <a:cxnLst/>
              <a:rect l="l" t="t" r="r" b="b"/>
              <a:pathLst>
                <a:path w="4913" h="3599" extrusionOk="0">
                  <a:moveTo>
                    <a:pt x="711" y="1"/>
                  </a:moveTo>
                  <a:cubicBezTo>
                    <a:pt x="633" y="1"/>
                    <a:pt x="553" y="44"/>
                    <a:pt x="509" y="132"/>
                  </a:cubicBezTo>
                  <a:cubicBezTo>
                    <a:pt x="493" y="181"/>
                    <a:pt x="0" y="1266"/>
                    <a:pt x="1035" y="2514"/>
                  </a:cubicBezTo>
                  <a:cubicBezTo>
                    <a:pt x="1824" y="3500"/>
                    <a:pt x="3614" y="3599"/>
                    <a:pt x="4370" y="3599"/>
                  </a:cubicBezTo>
                  <a:cubicBezTo>
                    <a:pt x="4567" y="3599"/>
                    <a:pt x="4682" y="3599"/>
                    <a:pt x="4682" y="3582"/>
                  </a:cubicBezTo>
                  <a:cubicBezTo>
                    <a:pt x="4830" y="3582"/>
                    <a:pt x="4912" y="3467"/>
                    <a:pt x="4912" y="3336"/>
                  </a:cubicBezTo>
                  <a:cubicBezTo>
                    <a:pt x="4912" y="3188"/>
                    <a:pt x="4781" y="3106"/>
                    <a:pt x="4666" y="3106"/>
                  </a:cubicBezTo>
                  <a:cubicBezTo>
                    <a:pt x="4662" y="3106"/>
                    <a:pt x="4542" y="3113"/>
                    <a:pt x="4348" y="3113"/>
                  </a:cubicBezTo>
                  <a:cubicBezTo>
                    <a:pt x="3659" y="3113"/>
                    <a:pt x="2034" y="3023"/>
                    <a:pt x="1380" y="2202"/>
                  </a:cubicBezTo>
                  <a:cubicBezTo>
                    <a:pt x="559" y="1200"/>
                    <a:pt x="904" y="379"/>
                    <a:pt x="920" y="346"/>
                  </a:cubicBezTo>
                  <a:cubicBezTo>
                    <a:pt x="986" y="231"/>
                    <a:pt x="953" y="99"/>
                    <a:pt x="821" y="33"/>
                  </a:cubicBezTo>
                  <a:cubicBezTo>
                    <a:pt x="789" y="12"/>
                    <a:pt x="750" y="1"/>
                    <a:pt x="711" y="1"/>
                  </a:cubicBezTo>
                  <a:close/>
                </a:path>
              </a:pathLst>
            </a:custGeom>
            <a:solidFill>
              <a:srgbClr val="EF55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184;p2">
            <a:extLst>
              <a:ext uri="{FF2B5EF4-FFF2-40B4-BE49-F238E27FC236}">
                <a16:creationId xmlns:a16="http://schemas.microsoft.com/office/drawing/2014/main" id="{50C811A6-3762-0A4A-AACC-E404A45D21D2}"/>
              </a:ext>
            </a:extLst>
          </p:cNvPr>
          <p:cNvPicPr preferRelativeResize="0"/>
          <p:nvPr/>
        </p:nvPicPr>
        <p:blipFill rotWithShape="1">
          <a:blip r:embed="rId3">
            <a:alphaModFix/>
          </a:blip>
          <a:srcRect/>
          <a:stretch/>
        </p:blipFill>
        <p:spPr>
          <a:xfrm>
            <a:off x="7844962" y="4995546"/>
            <a:ext cx="1312279" cy="147954"/>
          </a:xfrm>
          <a:prstGeom prst="rect">
            <a:avLst/>
          </a:prstGeom>
          <a:noFill/>
          <a:ln>
            <a:noFill/>
          </a:ln>
        </p:spPr>
      </p:pic>
    </p:spTree>
    <p:extLst>
      <p:ext uri="{BB962C8B-B14F-4D97-AF65-F5344CB8AC3E}">
        <p14:creationId xmlns:p14="http://schemas.microsoft.com/office/powerpoint/2010/main" val="3721279240"/>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endParaRPr sz="1050"/>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a:lnSpc>
                  <a:spcPct val="147750"/>
                </a:lnSpc>
              </a:pPr>
              <a:endParaRPr sz="900">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endParaRPr sz="1050"/>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a:lnSpc>
                  <a:spcPct val="147750"/>
                </a:lnSpc>
              </a:pPr>
              <a:endParaRPr sz="900">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algn="ctr">
              <a:lnSpc>
                <a:spcPct val="150000"/>
              </a:lnSpc>
            </a:pPr>
            <a:r>
              <a:rPr lang="en-US" sz="4950" b="1">
                <a:solidFill>
                  <a:srgbClr val="5C5C82"/>
                </a:solidFill>
              </a:rPr>
              <a:t>TƯỚI HOA TRONG CHẬU</a:t>
            </a:r>
            <a:endParaRPr sz="1050"/>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endParaRPr sz="1050"/>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algn="ctr"/>
              <a:r>
                <a:rPr lang="en-US" sz="2700" b="1">
                  <a:solidFill>
                    <a:srgbClr val="FAFAF7"/>
                  </a:solidFill>
                </a:rPr>
                <a:t>TRÒ CHƠI</a:t>
              </a:r>
              <a:endParaRPr sz="2700" b="1">
                <a:solidFill>
                  <a:srgbClr val="FAFAF7"/>
                </a:solidFil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cSld>
  <p:clrMapOvr>
    <a:masterClrMapping/>
  </p:clrMapOvr>
  <p:transition spd="med">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266111" y="4623256"/>
            <a:ext cx="1000711" cy="516617"/>
          </a:xfrm>
          <a:prstGeom prst="rect">
            <a:avLst/>
          </a:prstGeom>
          <a:noFill/>
          <a:ln>
            <a:noFill/>
          </a:ln>
        </p:spPr>
      </p:pic>
      <p:grpSp>
        <p:nvGrpSpPr>
          <p:cNvPr id="262" name="Google Shape;262;p2"/>
          <p:cNvGrpSpPr/>
          <p:nvPr/>
        </p:nvGrpSpPr>
        <p:grpSpPr>
          <a:xfrm>
            <a:off x="-25386" y="4057969"/>
            <a:ext cx="1216478" cy="1085531"/>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85958" y="109595"/>
            <a:ext cx="665195" cy="671915"/>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8208285" y="139626"/>
            <a:ext cx="768052" cy="603880"/>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4669793" y="139626"/>
            <a:ext cx="522264" cy="374725"/>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7681392" y="449395"/>
            <a:ext cx="305704" cy="23208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blip>
          <a:srcRect/>
          <a:stretch/>
        </p:blipFill>
        <p:spPr>
          <a:xfrm>
            <a:off x="8662307" y="4708773"/>
            <a:ext cx="481692" cy="434727"/>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559985" y="1051173"/>
            <a:ext cx="1490601" cy="2098730"/>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3707560" y="1041368"/>
            <a:ext cx="1655207" cy="2176461"/>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7260461" y="1163004"/>
            <a:ext cx="973921" cy="2400508"/>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1961832" y="2687209"/>
            <a:ext cx="1490601" cy="2144454"/>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5617892" y="2668919"/>
            <a:ext cx="1490601" cy="2162744"/>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283" name="Google Shape;283;p3"/>
              <p:cNvSpPr/>
              <p:nvPr/>
            </p:nvSpPr>
            <p:spPr>
              <a:xfrm>
                <a:off x="910935" y="145003"/>
                <a:ext cx="7322128" cy="1496291"/>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000" b="1" dirty="0" err="1">
                    <a:solidFill>
                      <a:schemeClr val="tx1">
                        <a:lumMod val="90000"/>
                        <a:lumOff val="10000"/>
                      </a:schemeClr>
                    </a:solidFill>
                    <a:latin typeface="Arial" panose="020B0604020202020204" pitchFamily="34" charset="0"/>
                    <a:cs typeface="Arial" panose="020B0604020202020204" pitchFamily="34" charset="0"/>
                  </a:rPr>
                  <a:t>Câu</a:t>
                </a:r>
                <a:r>
                  <a:rPr lang="en-US" sz="2000" b="1" dirty="0">
                    <a:solidFill>
                      <a:schemeClr val="tx1">
                        <a:lumMod val="90000"/>
                        <a:lumOff val="10000"/>
                      </a:schemeClr>
                    </a:solidFill>
                    <a:latin typeface="Arial" panose="020B0604020202020204" pitchFamily="34" charset="0"/>
                    <a:cs typeface="Arial" panose="020B0604020202020204" pitchFamily="34" charset="0"/>
                  </a:rPr>
                  <a:t> </a:t>
                </a:r>
                <a:r>
                  <a:rPr lang="en-US" sz="2000" b="1" dirty="0" err="1">
                    <a:solidFill>
                      <a:schemeClr val="tx1">
                        <a:lumMod val="90000"/>
                        <a:lumOff val="10000"/>
                      </a:schemeClr>
                    </a:solidFill>
                    <a:latin typeface="Arial" panose="020B0604020202020204" pitchFamily="34" charset="0"/>
                    <a:cs typeface="Arial" panose="020B0604020202020204" pitchFamily="34" charset="0"/>
                  </a:rPr>
                  <a:t>hỏi</a:t>
                </a:r>
                <a:r>
                  <a:rPr lang="en-US" sz="2000" b="1" dirty="0">
                    <a:solidFill>
                      <a:schemeClr val="tx1">
                        <a:lumMod val="90000"/>
                        <a:lumOff val="10000"/>
                      </a:schemeClr>
                    </a:solidFill>
                    <a:latin typeface="Arial" panose="020B0604020202020204" pitchFamily="34" charset="0"/>
                    <a:cs typeface="Arial" panose="020B0604020202020204" pitchFamily="34" charset="0"/>
                  </a:rPr>
                  <a:t> 1: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sai</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khi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vi-VN" sz="2000" i="0">
                        <a:solidFill>
                          <a:srgbClr val="000000"/>
                        </a:solidFill>
                        <a:effectLst/>
                        <a:latin typeface="Cambria Math" panose="02040503050406030204" pitchFamily="18" charset="0"/>
                        <a:ea typeface="Calibri" panose="020F0502020204030204" pitchFamily="34" charset="0"/>
                      </a:rPr>
                      <m:t>y</m:t>
                    </m:r>
                    <m:r>
                      <a:rPr lang="vi-VN" sz="2000" i="0">
                        <a:solidFill>
                          <a:srgbClr val="000000"/>
                        </a:solidFill>
                        <a:effectLst/>
                        <a:latin typeface="Cambria Math" panose="02040503050406030204" pitchFamily="18" charset="0"/>
                        <a:ea typeface="Calibri" panose="020F0502020204030204" pitchFamily="34" charset="0"/>
                      </a:rPr>
                      <m:t>=</m:t>
                    </m:r>
                    <m:sSup>
                      <m:sSupPr>
                        <m:ctrlPr>
                          <a:rPr lang="en-VN" sz="2000" i="1">
                            <a:effectLst/>
                            <a:latin typeface="Cambria Math" panose="02040503050406030204" pitchFamily="18" charset="0"/>
                            <a:ea typeface="Calibri" panose="020F0502020204030204" pitchFamily="34" charset="0"/>
                          </a:rPr>
                        </m:ctrlPr>
                      </m:sSupPr>
                      <m:e>
                        <m:r>
                          <m:rPr>
                            <m:sty m:val="p"/>
                          </m:rPr>
                          <a:rPr lang="da-DK" sz="2000" i="0">
                            <a:solidFill>
                              <a:srgbClr val="000000"/>
                            </a:solidFill>
                            <a:effectLst/>
                            <a:latin typeface="Cambria Math" panose="02040503050406030204" pitchFamily="18" charset="0"/>
                            <a:ea typeface="Calibri" panose="020F0502020204030204" pitchFamily="34" charset="0"/>
                          </a:rPr>
                          <m:t>ax</m:t>
                        </m:r>
                      </m:e>
                      <m:sup>
                        <m:r>
                          <a:rPr lang="da-DK" sz="2000" i="0">
                            <a:solidFill>
                              <a:srgbClr val="000000"/>
                            </a:solidFill>
                            <a:effectLst/>
                            <a:latin typeface="Cambria Math" panose="02040503050406030204" pitchFamily="18" charset="0"/>
                            <a:ea typeface="Calibri" panose="020F0502020204030204" pitchFamily="34" charset="0"/>
                          </a:rPr>
                          <m:t>2</m:t>
                        </m:r>
                      </m:sup>
                    </m:sSup>
                  </m:oMath>
                </a14:m>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da-DK" sz="2000" i="0">
                        <a:solidFill>
                          <a:srgbClr val="000000"/>
                        </a:solidFill>
                        <a:effectLst/>
                        <a:latin typeface="Cambria Math" panose="02040503050406030204" pitchFamily="18" charset="0"/>
                        <a:ea typeface="Calibri" panose="020F0502020204030204" pitchFamily="34" charset="0"/>
                      </a:rPr>
                      <m:t>a</m:t>
                    </m:r>
                  </m:oMath>
                </a14:m>
                <a:r>
                  <a:rPr lang="da-DK"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0)</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10935" y="145003"/>
                <a:ext cx="7322128" cy="1496291"/>
              </a:xfrm>
              <a:prstGeom prst="roundRect">
                <a:avLst>
                  <a:gd name="adj" fmla="val 16667"/>
                </a:avLst>
              </a:prstGeom>
              <a:blipFill>
                <a:blip r:embed="rId6"/>
                <a:stretch>
                  <a:fillRect l="-173" r="-173"/>
                </a:stretch>
              </a:blipFill>
              <a:ln>
                <a:noFill/>
              </a:ln>
            </p:spPr>
            <p:txBody>
              <a:bodyPr/>
              <a:lstStyle/>
              <a:p>
                <a:r>
                  <a:rPr lang="en-VN">
                    <a:noFill/>
                  </a:rPr>
                  <a:t> </a:t>
                </a:r>
              </a:p>
            </p:txBody>
          </p:sp>
        </mc:Fallback>
      </mc:AlternateContent>
      <p:sp>
        <p:nvSpPr>
          <p:cNvPr id="284" name="Google Shape;284;p3"/>
          <p:cNvSpPr/>
          <p:nvPr/>
        </p:nvSpPr>
        <p:spPr>
          <a:xfrm>
            <a:off x="470264" y="1780676"/>
            <a:ext cx="3841964" cy="1371070"/>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000" dirty="0">
                <a:latin typeface="Arial" panose="020B0604020202020204" pitchFamily="34" charset="0"/>
                <a:cs typeface="Arial" panose="020B0604020202020204" pitchFamily="34" charset="0"/>
              </a:rPr>
              <a:t>A.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hàm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số</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nhận</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tung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làm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đối</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xứng</a:t>
            </a:r>
            <a:r>
              <a:rPr lang="fr-FR" sz="2000" dirty="0">
                <a:latin typeface="Arial" panose="020B0604020202020204" pitchFamily="34" charset="0"/>
                <a:cs typeface="Arial" panose="020B0604020202020204" pitchFamily="34" charset="0"/>
              </a:rPr>
              <a:t>.</a:t>
            </a:r>
            <a:endParaRPr lang="en-VN"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5" name="Google Shape;285;p3"/>
              <p:cNvSpPr/>
              <p:nvPr/>
            </p:nvSpPr>
            <p:spPr>
              <a:xfrm>
                <a:off x="470264" y="3291128"/>
                <a:ext cx="3841964" cy="1371070"/>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000" dirty="0">
                    <a:latin typeface="Arial" panose="020B0604020202020204" pitchFamily="34" charset="0"/>
                    <a:cs typeface="Arial" panose="020B0604020202020204" pitchFamily="34" charset="0"/>
                  </a:rPr>
                  <a:t>C. </a:t>
                </a:r>
                <a:r>
                  <a:rPr lang="fr-FR" sz="2000" dirty="0" err="1">
                    <a:latin typeface="Arial" panose="020B0604020202020204" pitchFamily="34" charset="0"/>
                    <a:cs typeface="Arial" panose="020B0604020202020204" pitchFamily="34" charset="0"/>
                  </a:rPr>
                  <a:t>Với</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a</m:t>
                    </m:r>
                  </m:oMath>
                </a14:m>
                <a:r>
                  <a:rPr lang="fr-FR" sz="2000" dirty="0">
                    <a:latin typeface="Arial" panose="020B0604020202020204" pitchFamily="34" charset="0"/>
                    <a:cs typeface="Arial" panose="020B0604020202020204" pitchFamily="34" charset="0"/>
                  </a:rPr>
                  <a:t> &lt; 0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nằm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phía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dưới</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hoành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và</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O</m:t>
                    </m:r>
                  </m:oMath>
                </a14:m>
                <a:r>
                  <a:rPr lang="fr-FR" sz="2000" dirty="0">
                    <a:latin typeface="Arial" panose="020B0604020202020204" pitchFamily="34" charset="0"/>
                    <a:cs typeface="Arial" panose="020B0604020202020204" pitchFamily="34" charset="0"/>
                  </a:rPr>
                  <a:t> là </a:t>
                </a:r>
                <a:r>
                  <a:rPr lang="fr-FR" sz="2000" dirty="0" err="1">
                    <a:latin typeface="Arial" panose="020B0604020202020204" pitchFamily="34" charset="0"/>
                    <a:cs typeface="Arial" panose="020B0604020202020204" pitchFamily="34" charset="0"/>
                  </a:rPr>
                  <a:t>điểm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cao</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nhất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của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470264" y="3291128"/>
                <a:ext cx="3841964" cy="1371070"/>
              </a:xfrm>
              <a:prstGeom prst="roundRect">
                <a:avLst>
                  <a:gd name="adj" fmla="val 16667"/>
                </a:avLst>
              </a:prstGeom>
              <a:blipFill>
                <a:blip r:embed="rId7"/>
                <a:stretch>
                  <a:fillRect l="-329" r="-658" b="-7339"/>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831772" y="1780676"/>
                <a:ext cx="3841964" cy="1371070"/>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000" dirty="0">
                    <a:latin typeface="Arial" panose="020B0604020202020204" pitchFamily="34" charset="0"/>
                    <a:cs typeface="Arial" panose="020B0604020202020204" pitchFamily="34" charset="0"/>
                  </a:rPr>
                  <a:t>B. </a:t>
                </a:r>
                <a:r>
                  <a:rPr lang="fr-FR" sz="2000" dirty="0" err="1">
                    <a:latin typeface="Arial" panose="020B0604020202020204" pitchFamily="34" charset="0"/>
                    <a:cs typeface="Arial" panose="020B0604020202020204" pitchFamily="34" charset="0"/>
                  </a:rPr>
                  <a:t>Với</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a</m:t>
                    </m:r>
                  </m:oMath>
                </a14:m>
                <a:r>
                  <a:rPr lang="fr-FR" sz="2000" dirty="0">
                    <a:latin typeface="Arial" panose="020B0604020202020204" pitchFamily="34" charset="0"/>
                    <a:cs typeface="Arial" panose="020B0604020202020204" pitchFamily="34" charset="0"/>
                  </a:rPr>
                  <a:t> &gt; 0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nằm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phía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trên</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hoành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và</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O</m:t>
                    </m:r>
                  </m:oMath>
                </a14:m>
                <a:r>
                  <a:rPr lang="fr-FR" sz="2000" dirty="0">
                    <a:latin typeface="Arial" panose="020B0604020202020204" pitchFamily="34" charset="0"/>
                    <a:cs typeface="Arial" panose="020B0604020202020204" pitchFamily="34" charset="0"/>
                  </a:rPr>
                  <a:t> là </a:t>
                </a:r>
                <a:r>
                  <a:rPr lang="fr-FR" sz="2000" dirty="0" err="1">
                    <a:latin typeface="Arial" panose="020B0604020202020204" pitchFamily="34" charset="0"/>
                    <a:cs typeface="Arial" panose="020B0604020202020204" pitchFamily="34" charset="0"/>
                  </a:rPr>
                  <a:t>điểm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cao</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nhất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của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a:t>
                </a:r>
                <a:endParaRPr lang="en-VN" sz="2000" dirty="0">
                  <a:latin typeface="Arial" panose="020B0604020202020204" pitchFamily="34" charset="0"/>
                  <a:cs typeface="Arial" panose="020B0604020202020204" pitchFamily="34"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831772" y="1780676"/>
                <a:ext cx="3841964" cy="1371070"/>
              </a:xfrm>
              <a:prstGeom prst="roundRect">
                <a:avLst>
                  <a:gd name="adj" fmla="val 16667"/>
                </a:avLst>
              </a:prstGeom>
              <a:blipFill>
                <a:blip r:embed="rId8"/>
                <a:stretch>
                  <a:fillRect l="-658" r="-329" b="-7339"/>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831772" y="3291128"/>
                <a:ext cx="3841964" cy="1371070"/>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000" dirty="0">
                    <a:latin typeface="Arial" panose="020B0604020202020204" pitchFamily="34" charset="0"/>
                    <a:cs typeface="Arial" panose="020B0604020202020204" pitchFamily="34" charset="0"/>
                  </a:rPr>
                  <a:t>D. </a:t>
                </a:r>
                <a:r>
                  <a:rPr lang="fr-FR" sz="2000" dirty="0" err="1">
                    <a:latin typeface="Arial" panose="020B0604020202020204" pitchFamily="34" charset="0"/>
                    <a:cs typeface="Arial" panose="020B0604020202020204" pitchFamily="34" charset="0"/>
                  </a:rPr>
                  <a:t>Với</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a</m:t>
                    </m:r>
                  </m:oMath>
                </a14:m>
                <a:r>
                  <a:rPr lang="fr-FR" sz="2000" dirty="0">
                    <a:latin typeface="Arial" panose="020B0604020202020204" pitchFamily="34" charset="0"/>
                    <a:cs typeface="Arial" panose="020B0604020202020204" pitchFamily="34" charset="0"/>
                  </a:rPr>
                  <a:t> &gt; 0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nằm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phía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trên</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hoành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và</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i="0">
                        <a:latin typeface="Cambria Math" panose="02040503050406030204" pitchFamily="18" charset="0"/>
                      </a:rPr>
                      <m:t>O</m:t>
                    </m:r>
                  </m:oMath>
                </a14:m>
                <a:r>
                  <a:rPr lang="fr-FR" sz="2000" dirty="0">
                    <a:latin typeface="Arial" panose="020B0604020202020204" pitchFamily="34" charset="0"/>
                    <a:cs typeface="Arial" panose="020B0604020202020204" pitchFamily="34" charset="0"/>
                  </a:rPr>
                  <a:t> là </a:t>
                </a:r>
                <a:r>
                  <a:rPr lang="fr-FR" sz="2000" dirty="0" err="1">
                    <a:latin typeface="Arial" panose="020B0604020202020204" pitchFamily="34" charset="0"/>
                    <a:cs typeface="Arial" panose="020B0604020202020204" pitchFamily="34" charset="0"/>
                  </a:rPr>
                  <a:t>điểm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thấp</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nhất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của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831772" y="3291128"/>
                <a:ext cx="3841964" cy="1371070"/>
              </a:xfrm>
              <a:prstGeom prst="roundRect">
                <a:avLst>
                  <a:gd name="adj" fmla="val 16667"/>
                </a:avLst>
              </a:prstGeom>
              <a:blipFill>
                <a:blip r:embed="rId9"/>
                <a:stretch>
                  <a:fillRect l="-658" r="-329" b="-7339"/>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831738" y="1780675"/>
                <a:ext cx="3841964" cy="1371070"/>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just">
                  <a:lnSpc>
                    <a:spcPct val="150000"/>
                  </a:lnSpc>
                  <a:buSzPts val="3200"/>
                </a:pPr>
                <a:r>
                  <a:rPr lang="en-US" sz="2000" dirty="0">
                    <a:latin typeface="Arial" panose="020B0604020202020204" pitchFamily="34" charset="0"/>
                    <a:cs typeface="Arial" panose="020B0604020202020204" pitchFamily="34" charset="0"/>
                  </a:rPr>
                  <a:t>B. </a:t>
                </a:r>
                <a:r>
                  <a:rPr lang="fr-FR" sz="2000" dirty="0" err="1">
                    <a:latin typeface="Arial" panose="020B0604020202020204" pitchFamily="34" charset="0"/>
                    <a:cs typeface="Arial" panose="020B0604020202020204" pitchFamily="34" charset="0"/>
                  </a:rPr>
                  <a:t>Với</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a:latin typeface="Cambria Math" panose="02040503050406030204" pitchFamily="18" charset="0"/>
                      </a:rPr>
                      <m:t>a</m:t>
                    </m:r>
                  </m:oMath>
                </a14:m>
                <a:r>
                  <a:rPr lang="fr-FR" sz="2000" dirty="0">
                    <a:latin typeface="Arial" panose="020B0604020202020204" pitchFamily="34" charset="0"/>
                    <a:cs typeface="Arial" panose="020B0604020202020204" pitchFamily="34" charset="0"/>
                  </a:rPr>
                  <a:t> &gt; 0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nằm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phía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trên</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trục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hoành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và</a:t>
                </a:r>
                <a:r>
                  <a:rPr lang="fr-FR" sz="2000" dirty="0">
                    <a:latin typeface="Arial" panose="020B0604020202020204" pitchFamily="34" charset="0"/>
                    <a:cs typeface="Arial" panose="020B0604020202020204" pitchFamily="34" charset="0"/>
                  </a:rPr>
                  <a:t> </a:t>
                </a:r>
                <a14:m>
                  <m:oMath xmlns:m="http://schemas.openxmlformats.org/officeDocument/2006/math">
                    <m:r>
                      <m:rPr>
                        <m:sty m:val="p"/>
                      </m:rPr>
                      <a:rPr lang="fr-FR" sz="2000">
                        <a:latin typeface="Cambria Math" panose="02040503050406030204" pitchFamily="18" charset="0"/>
                      </a:rPr>
                      <m:t>O</m:t>
                    </m:r>
                  </m:oMath>
                </a14:m>
                <a:r>
                  <a:rPr lang="fr-FR" sz="2000" dirty="0">
                    <a:latin typeface="Arial" panose="020B0604020202020204" pitchFamily="34" charset="0"/>
                    <a:cs typeface="Arial" panose="020B0604020202020204" pitchFamily="34" charset="0"/>
                  </a:rPr>
                  <a:t> là </a:t>
                </a:r>
                <a:r>
                  <a:rPr lang="fr-FR" sz="2000" dirty="0" err="1">
                    <a:latin typeface="Arial" panose="020B0604020202020204" pitchFamily="34" charset="0"/>
                    <a:cs typeface="Arial" panose="020B0604020202020204" pitchFamily="34" charset="0"/>
                  </a:rPr>
                  <a:t>điểm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cao</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nhất</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của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đồ</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a:t>
                </a:r>
                <a:endParaRPr lang="en-VN" sz="2000" dirty="0">
                  <a:latin typeface="Arial" panose="020B0604020202020204" pitchFamily="34" charset="0"/>
                  <a:cs typeface="Arial" panose="020B0604020202020204" pitchFamily="34"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831738" y="1780675"/>
                <a:ext cx="3841964" cy="1371070"/>
              </a:xfrm>
              <a:prstGeom prst="roundRect">
                <a:avLst>
                  <a:gd name="adj" fmla="val 16667"/>
                </a:avLst>
              </a:prstGeom>
              <a:blipFill>
                <a:blip r:embed="rId10"/>
                <a:stretch>
                  <a:fillRect l="-658" r="-329" b="-7339"/>
                </a:stretch>
              </a:blipFill>
              <a:ln>
                <a:noFill/>
              </a:ln>
            </p:spPr>
            <p:txBody>
              <a:bodyPr/>
              <a:lstStyle/>
              <a:p>
                <a:r>
                  <a:rPr lang="en-VN">
                    <a:noFill/>
                  </a:rPr>
                  <a:t> </a:t>
                </a:r>
              </a:p>
            </p:txBody>
          </p:sp>
        </mc:Fallback>
      </mc:AlternateContent>
      <p:pic>
        <p:nvPicPr>
          <p:cNvPr id="289" name="Google Shape;289;p3">
            <a:hlinkClick r:id="rId11" action="ppaction://hlinksldjump"/>
          </p:cNvPr>
          <p:cNvPicPr preferRelativeResize="0"/>
          <p:nvPr/>
        </p:nvPicPr>
        <p:blipFill rotWithShape="1">
          <a:blip r:embed="rId12">
            <a:alphaModFix/>
          </a:blip>
          <a:srcRect/>
          <a:stretch/>
        </p:blipFill>
        <p:spPr>
          <a:xfrm>
            <a:off x="7913509" y="4072379"/>
            <a:ext cx="1230491" cy="1119848"/>
          </a:xfrm>
          <a:prstGeom prst="rect">
            <a:avLst/>
          </a:prstGeom>
          <a:noFill/>
          <a:ln>
            <a:noFill/>
          </a:ln>
        </p:spPr>
      </p:pic>
      <p:pic>
        <p:nvPicPr>
          <p:cNvPr id="290" name="Google Shape;290;p3"/>
          <p:cNvPicPr preferRelativeResize="0"/>
          <p:nvPr/>
        </p:nvPicPr>
        <p:blipFill rotWithShape="1">
          <a:blip r:embed="rId13">
            <a:alphaModFix/>
          </a:blip>
          <a:srcRect/>
          <a:stretch/>
        </p:blipFill>
        <p:spPr>
          <a:xfrm>
            <a:off x="-2" y="3918857"/>
            <a:ext cx="600893" cy="1224644"/>
          </a:xfrm>
          <a:prstGeom prst="rect">
            <a:avLst/>
          </a:prstGeom>
          <a:noFill/>
          <a:ln>
            <a:noFill/>
          </a:ln>
        </p:spPr>
      </p:pic>
      <p:pic>
        <p:nvPicPr>
          <p:cNvPr id="291" name="Google Shape;291;p3"/>
          <p:cNvPicPr preferRelativeResize="0"/>
          <p:nvPr/>
        </p:nvPicPr>
        <p:blipFill rotWithShape="1">
          <a:blip r:embed="rId14">
            <a:alphaModFix/>
          </a:blip>
          <a:srcRect/>
          <a:stretch/>
        </p:blipFill>
        <p:spPr>
          <a:xfrm>
            <a:off x="-31823" y="4636361"/>
            <a:ext cx="700293" cy="49808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
                                        </p:tgtEl>
                                        <p:attrNameLst>
                                          <p:attrName>style.visibility</p:attrName>
                                        </p:attrNameLst>
                                      </p:cBhvr>
                                      <p:to>
                                        <p:strVal val="visible"/>
                                      </p:to>
                                    </p:set>
                                    <p:animEffect transition="in" filter="fade">
                                      <p:cBhvr>
                                        <p:cTn id="11" dur="500"/>
                                        <p:tgtEl>
                                          <p:spTgt spid="2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5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97" name="Google Shape;297;p4"/>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98" name="Google Shape;298;p4"/>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299" name="Google Shape;299;p4"/>
              <p:cNvSpPr/>
              <p:nvPr/>
            </p:nvSpPr>
            <p:spPr>
              <a:xfrm>
                <a:off x="910936" y="314275"/>
                <a:ext cx="7322128" cy="1496291"/>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400" b="1" dirty="0" err="1">
                    <a:solidFill>
                      <a:schemeClr val="tx1">
                        <a:lumMod val="90000"/>
                        <a:lumOff val="10000"/>
                      </a:schemeClr>
                    </a:solidFill>
                    <a:latin typeface="Arial" panose="020B0604020202020204" pitchFamily="34" charset="0"/>
                    <a:cs typeface="Arial" panose="020B0604020202020204" pitchFamily="34" charset="0"/>
                  </a:rPr>
                  <a:t>Câu</a:t>
                </a:r>
                <a:r>
                  <a:rPr lang="en-US" sz="2400" b="1" dirty="0">
                    <a:solidFill>
                      <a:schemeClr val="tx1">
                        <a:lumMod val="90000"/>
                        <a:lumOff val="10000"/>
                      </a:schemeClr>
                    </a:solidFill>
                    <a:latin typeface="Arial" panose="020B0604020202020204" pitchFamily="34" charset="0"/>
                    <a:cs typeface="Arial" panose="020B0604020202020204" pitchFamily="34" charset="0"/>
                  </a:rPr>
                  <a:t> </a:t>
                </a:r>
                <a:r>
                  <a:rPr lang="en-US" sz="2400" b="1" dirty="0" err="1">
                    <a:solidFill>
                      <a:schemeClr val="tx1">
                        <a:lumMod val="90000"/>
                        <a:lumOff val="10000"/>
                      </a:schemeClr>
                    </a:solidFill>
                    <a:latin typeface="Arial" panose="020B0604020202020204" pitchFamily="34" charset="0"/>
                    <a:cs typeface="Arial" panose="020B0604020202020204" pitchFamily="34" charset="0"/>
                  </a:rPr>
                  <a:t>hỏi</a:t>
                </a:r>
                <a:r>
                  <a:rPr lang="en-US" sz="2400" b="1" dirty="0">
                    <a:solidFill>
                      <a:schemeClr val="tx1">
                        <a:lumMod val="90000"/>
                        <a:lumOff val="10000"/>
                      </a:schemeClr>
                    </a:solidFill>
                    <a:latin typeface="Arial" panose="020B0604020202020204" pitchFamily="34" charset="0"/>
                    <a:cs typeface="Arial" panose="020B0604020202020204" pitchFamily="34" charset="0"/>
                  </a:rPr>
                  <a:t> 2: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400" b="0" i="0">
                        <a:solidFill>
                          <a:srgbClr val="000000"/>
                        </a:solidFill>
                        <a:effectLst/>
                        <a:latin typeface="Cambria Math" panose="02040503050406030204" pitchFamily="18" charset="0"/>
                        <a:ea typeface="Times New Roman" panose="02020603050405020304" pitchFamily="18" charset="0"/>
                      </a:rPr>
                      <m:t>y</m:t>
                    </m:r>
                    <m:r>
                      <a:rPr lang="fr-FR" sz="2400" b="0" i="0">
                        <a:solidFill>
                          <a:srgbClr val="000000"/>
                        </a:solidFill>
                        <a:effectLst/>
                        <a:latin typeface="Cambria Math" panose="02040503050406030204" pitchFamily="18" charset="0"/>
                        <a:ea typeface="Times New Roman" panose="02020603050405020304" pitchFamily="18" charset="0"/>
                      </a:rPr>
                      <m:t>=</m:t>
                    </m:r>
                    <m:r>
                      <m:rPr>
                        <m:sty m:val="p"/>
                      </m:rPr>
                      <a:rPr lang="fr-FR" sz="2400" b="0" i="0">
                        <a:solidFill>
                          <a:srgbClr val="000000"/>
                        </a:solidFill>
                        <a:effectLst/>
                        <a:latin typeface="Cambria Math" panose="02040503050406030204" pitchFamily="18" charset="0"/>
                        <a:ea typeface="Times New Roman" panose="02020603050405020304" pitchFamily="18" charset="0"/>
                      </a:rPr>
                      <m:t>f</m:t>
                    </m:r>
                    <m:d>
                      <m:dPr>
                        <m:ctrlPr>
                          <a:rPr lang="en-VN" sz="2400" i="1">
                            <a:solidFill>
                              <a:srgbClr val="000000"/>
                            </a:solidFill>
                            <a:effectLst/>
                            <a:latin typeface="Cambria Math" panose="02040503050406030204" pitchFamily="18" charset="0"/>
                            <a:ea typeface="Times New Roman" panose="02020603050405020304" pitchFamily="18" charset="0"/>
                          </a:rPr>
                        </m:ctrlPr>
                      </m:dPr>
                      <m:e>
                        <m:r>
                          <m:rPr>
                            <m:sty m:val="p"/>
                          </m:rPr>
                          <a:rPr lang="fr-FR" sz="2400" b="0" i="0">
                            <a:solidFill>
                              <a:srgbClr val="000000"/>
                            </a:solidFill>
                            <a:effectLst/>
                            <a:latin typeface="Cambria Math" panose="02040503050406030204" pitchFamily="18" charset="0"/>
                            <a:ea typeface="Times New Roman" panose="02020603050405020304" pitchFamily="18" charset="0"/>
                          </a:rPr>
                          <m:t>x</m:t>
                        </m:r>
                      </m:e>
                    </m:d>
                    <m:r>
                      <a:rPr lang="fr-FR" sz="2400" b="0" i="0">
                        <a:solidFill>
                          <a:srgbClr val="000000"/>
                        </a:solidFill>
                        <a:effectLst/>
                        <a:latin typeface="Cambria Math" panose="02040503050406030204" pitchFamily="18" charset="0"/>
                        <a:ea typeface="Times New Roman" panose="02020603050405020304" pitchFamily="18" charset="0"/>
                      </a:rPr>
                      <m:t>=−7</m:t>
                    </m:r>
                    <m:sSup>
                      <m:sSupPr>
                        <m:ctrlPr>
                          <a:rPr lang="en-VN" sz="2400" i="1">
                            <a:effectLst/>
                            <a:latin typeface="Cambria Math" panose="02040503050406030204" pitchFamily="18" charset="0"/>
                            <a:ea typeface="Calibri" panose="020F0502020204030204" pitchFamily="34" charset="0"/>
                          </a:rPr>
                        </m:ctrlPr>
                      </m:sSupPr>
                      <m:e>
                        <m:r>
                          <m:rPr>
                            <m:sty m:val="p"/>
                          </m:rPr>
                          <a:rPr lang="da-DK" sz="2400" b="0" i="0">
                            <a:solidFill>
                              <a:srgbClr val="000000"/>
                            </a:solidFill>
                            <a:effectLst/>
                            <a:latin typeface="Cambria Math" panose="02040503050406030204" pitchFamily="18" charset="0"/>
                            <a:ea typeface="Calibri" panose="020F0502020204030204" pitchFamily="34" charset="0"/>
                          </a:rPr>
                          <m:t>x</m:t>
                        </m:r>
                      </m:e>
                      <m:sup>
                        <m:r>
                          <a:rPr lang="da-DK" sz="2400" b="0" i="0">
                            <a:solidFill>
                              <a:srgbClr val="000000"/>
                            </a:solidFill>
                            <a:effectLst/>
                            <a:latin typeface="Cambria Math" panose="02040503050406030204" pitchFamily="18" charset="0"/>
                            <a:ea typeface="Calibri" panose="020F0502020204030204" pitchFamily="34" charset="0"/>
                          </a:rPr>
                          <m:t>2</m:t>
                        </m:r>
                      </m:sup>
                    </m:sSup>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400" i="1">
                            <a:solidFill>
                              <a:srgbClr val="000000"/>
                            </a:solidFill>
                            <a:effectLst/>
                            <a:latin typeface="Cambria Math" panose="02040503050406030204" pitchFamily="18" charset="0"/>
                            <a:ea typeface="Times New Roman" panose="02020603050405020304" pitchFamily="18" charset="0"/>
                          </a:rPr>
                        </m:ctrlPr>
                      </m:sSubPr>
                      <m:e>
                        <m:r>
                          <m:rPr>
                            <m:sty m:val="p"/>
                          </m:rPr>
                          <a:rPr lang="fr-FR" sz="2400" b="0" i="0">
                            <a:solidFill>
                              <a:srgbClr val="000000"/>
                            </a:solidFill>
                            <a:effectLst/>
                            <a:latin typeface="Cambria Math" panose="02040503050406030204" pitchFamily="18" charset="0"/>
                            <a:ea typeface="Times New Roman" panose="02020603050405020304" pitchFamily="18" charset="0"/>
                          </a:rPr>
                          <m:t>x</m:t>
                        </m:r>
                      </m:e>
                      <m:sub>
                        <m:r>
                          <a:rPr lang="fr-FR" sz="2400" b="0" i="0">
                            <a:solidFill>
                              <a:srgbClr val="000000"/>
                            </a:solidFill>
                            <a:effectLst/>
                            <a:latin typeface="Cambria Math" panose="02040503050406030204" pitchFamily="18" charset="0"/>
                            <a:ea typeface="Times New Roman" panose="02020603050405020304" pitchFamily="18" charset="0"/>
                          </a:rPr>
                          <m:t>0</m:t>
                        </m:r>
                      </m:sub>
                    </m:sSub>
                    <m:r>
                      <a:rPr lang="fr-FR" sz="2400" b="0" i="0">
                        <a:solidFill>
                          <a:srgbClr val="000000"/>
                        </a:solidFill>
                        <a:effectLst/>
                        <a:latin typeface="Cambria Math" panose="02040503050406030204" pitchFamily="18" charset="0"/>
                        <a:ea typeface="Times New Roman" panose="02020603050405020304" pitchFamily="18" charset="0"/>
                      </a:rPr>
                      <m:t>=−2 </m:t>
                    </m:r>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9" name="Google Shape;299;p4"/>
              <p:cNvSpPr>
                <a:spLocks noRot="1" noChangeAspect="1" noMove="1" noResize="1" noEditPoints="1" noAdjustHandles="1" noChangeArrowheads="1" noChangeShapeType="1" noTextEdit="1"/>
              </p:cNvSpPr>
              <p:nvPr/>
            </p:nvSpPr>
            <p:spPr>
              <a:xfrm>
                <a:off x="910936" y="314275"/>
                <a:ext cx="7322128" cy="1496291"/>
              </a:xfrm>
              <a:prstGeom prst="roundRect">
                <a:avLst>
                  <a:gd name="adj" fmla="val 16667"/>
                </a:avLst>
              </a:prstGeom>
              <a:blipFill>
                <a:blip r:embed="rId6"/>
                <a:stretch>
                  <a:fillRect l="-519" r="-519"/>
                </a:stretch>
              </a:blipFill>
              <a:ln>
                <a:noFill/>
              </a:ln>
            </p:spPr>
            <p:txBody>
              <a:bodyPr/>
              <a:lstStyle/>
              <a:p>
                <a:r>
                  <a:rPr lang="en-VN">
                    <a:noFill/>
                  </a:rPr>
                  <a:t> </a:t>
                </a:r>
              </a:p>
            </p:txBody>
          </p:sp>
        </mc:Fallback>
      </mc:AlternateContent>
      <p:sp>
        <p:nvSpPr>
          <p:cNvPr id="300" name="Google Shape;300;p4"/>
          <p:cNvSpPr/>
          <p:nvPr/>
        </p:nvSpPr>
        <p:spPr>
          <a:xfrm>
            <a:off x="910936" y="2039166"/>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A. 28</a:t>
            </a:r>
            <a:endParaRPr sz="2400" dirty="0">
              <a:latin typeface="Arial" panose="020B0604020202020204" pitchFamily="34" charset="0"/>
              <a:cs typeface="Arial" panose="020B0604020202020204" pitchFamily="34" charset="0"/>
            </a:endParaRPr>
          </a:p>
        </p:txBody>
      </p:sp>
      <p:sp>
        <p:nvSpPr>
          <p:cNvPr id="301" name="Google Shape;301;p4"/>
          <p:cNvSpPr/>
          <p:nvPr/>
        </p:nvSpPr>
        <p:spPr>
          <a:xfrm>
            <a:off x="910936" y="326529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C. 21</a:t>
            </a:r>
            <a:endParaRPr sz="2400" dirty="0">
              <a:latin typeface="Arial" panose="020B0604020202020204" pitchFamily="34" charset="0"/>
              <a:cs typeface="Arial" panose="020B0604020202020204" pitchFamily="34" charset="0"/>
            </a:endParaRPr>
          </a:p>
        </p:txBody>
      </p:sp>
      <p:sp>
        <p:nvSpPr>
          <p:cNvPr id="302" name="Google Shape;302;p4"/>
          <p:cNvSpPr/>
          <p:nvPr/>
        </p:nvSpPr>
        <p:spPr>
          <a:xfrm>
            <a:off x="4831773" y="2039166"/>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B. 14</a:t>
            </a:r>
            <a:endParaRPr sz="2400" dirty="0">
              <a:latin typeface="Arial" panose="020B0604020202020204" pitchFamily="34" charset="0"/>
              <a:cs typeface="Arial" panose="020B0604020202020204" pitchFamily="34" charset="0"/>
            </a:endParaRPr>
          </a:p>
        </p:txBody>
      </p:sp>
      <p:sp>
        <p:nvSpPr>
          <p:cNvPr id="303" name="Google Shape;303;p4"/>
          <p:cNvSpPr/>
          <p:nvPr/>
        </p:nvSpPr>
        <p:spPr>
          <a:xfrm>
            <a:off x="4831772" y="326529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D. -28</a:t>
            </a:r>
            <a:endParaRPr sz="2400" dirty="0">
              <a:latin typeface="Arial" panose="020B0604020202020204" pitchFamily="34" charset="0"/>
              <a:cs typeface="Arial" panose="020B0604020202020204" pitchFamily="34" charset="0"/>
            </a:endParaRPr>
          </a:p>
        </p:txBody>
      </p:sp>
      <p:sp>
        <p:nvSpPr>
          <p:cNvPr id="304" name="Google Shape;304;p4"/>
          <p:cNvSpPr/>
          <p:nvPr/>
        </p:nvSpPr>
        <p:spPr>
          <a:xfrm>
            <a:off x="4831772" y="3265290"/>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a:buSzPts val="3200"/>
            </a:pPr>
            <a:r>
              <a:rPr lang="en-US" sz="2400" dirty="0">
                <a:latin typeface="Arial" panose="020B0604020202020204" pitchFamily="34" charset="0"/>
                <a:cs typeface="Arial" panose="020B0604020202020204" pitchFamily="34" charset="0"/>
              </a:rPr>
              <a:t>D. -28</a:t>
            </a:r>
          </a:p>
        </p:txBody>
      </p:sp>
      <p:pic>
        <p:nvPicPr>
          <p:cNvPr id="305" name="Google Shape;305;p4">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06" name="Google Shape;306;p4"/>
          <p:cNvPicPr preferRelativeResize="0"/>
          <p:nvPr/>
        </p:nvPicPr>
        <p:blipFill rotWithShape="1">
          <a:blip r:embed="rId9">
            <a:alphaModFix/>
          </a:blip>
          <a:srcRect/>
          <a:stretch/>
        </p:blipFill>
        <p:spPr>
          <a:xfrm>
            <a:off x="-2" y="3536109"/>
            <a:ext cx="727345" cy="1607392"/>
          </a:xfrm>
          <a:prstGeom prst="rect">
            <a:avLst/>
          </a:prstGeom>
          <a:noFill/>
          <a:ln>
            <a:noFill/>
          </a:ln>
        </p:spPr>
      </p:pic>
      <p:pic>
        <p:nvPicPr>
          <p:cNvPr id="307" name="Google Shape;307;p4"/>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500"/>
                                        <p:tgtEl>
                                          <p:spTgt spid="3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500"/>
                                        <p:tgtEl>
                                          <p:spTgt spid="30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Effect transition="in" filter="fade">
                                      <p:cBhvr>
                                        <p:cTn id="19" dur="500"/>
                                        <p:tgtEl>
                                          <p:spTgt spid="30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4"/>
                                        </p:tgtEl>
                                        <p:attrNameLst>
                                          <p:attrName>style.visibility</p:attrName>
                                        </p:attrNameLst>
                                      </p:cBhvr>
                                      <p:to>
                                        <p:strVal val="visible"/>
                                      </p:to>
                                    </p:set>
                                    <p:animEffect transition="in" filter="fade">
                                      <p:cBhvr>
                                        <p:cTn id="24"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315" name="Google Shape;315;p5"/>
              <p:cNvSpPr/>
              <p:nvPr/>
            </p:nvSpPr>
            <p:spPr>
              <a:xfrm>
                <a:off x="444981" y="314276"/>
                <a:ext cx="8254037" cy="1496291"/>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b="1" dirty="0" err="1">
                    <a:solidFill>
                      <a:schemeClr val="tx1">
                        <a:lumMod val="90000"/>
                        <a:lumOff val="10000"/>
                      </a:schemeClr>
                    </a:solidFill>
                    <a:latin typeface="Arial" panose="020B0604020202020204" pitchFamily="34" charset="0"/>
                    <a:cs typeface="Arial" panose="020B0604020202020204" pitchFamily="34" charset="0"/>
                  </a:rPr>
                  <a:t>Câu</a:t>
                </a:r>
                <a:r>
                  <a:rPr lang="en-US" sz="2400" b="1" dirty="0">
                    <a:solidFill>
                      <a:schemeClr val="tx1">
                        <a:lumMod val="90000"/>
                        <a:lumOff val="10000"/>
                      </a:schemeClr>
                    </a:solidFill>
                    <a:latin typeface="Arial" panose="020B0604020202020204" pitchFamily="34" charset="0"/>
                    <a:cs typeface="Arial" panose="020B0604020202020204" pitchFamily="34" charset="0"/>
                  </a:rPr>
                  <a:t> </a:t>
                </a:r>
                <a:r>
                  <a:rPr lang="en-US" sz="2400" b="1" dirty="0" err="1">
                    <a:solidFill>
                      <a:schemeClr val="tx1">
                        <a:lumMod val="90000"/>
                        <a:lumOff val="10000"/>
                      </a:schemeClr>
                    </a:solidFill>
                    <a:latin typeface="Arial" panose="020B0604020202020204" pitchFamily="34" charset="0"/>
                    <a:cs typeface="Arial" panose="020B0604020202020204" pitchFamily="34" charset="0"/>
                  </a:rPr>
                  <a:t>hỏi</a:t>
                </a:r>
                <a:r>
                  <a:rPr lang="en-US" sz="2400" b="1" dirty="0">
                    <a:solidFill>
                      <a:schemeClr val="tx1">
                        <a:lumMod val="90000"/>
                        <a:lumOff val="10000"/>
                      </a:schemeClr>
                    </a:solidFill>
                    <a:latin typeface="Arial" panose="020B0604020202020204" pitchFamily="34" charset="0"/>
                    <a:cs typeface="Arial" panose="020B0604020202020204" pitchFamily="34" charset="0"/>
                  </a:rPr>
                  <a:t> 3: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 f(x) = </a:t>
                </a:r>
                <a14:m>
                  <m:oMath xmlns:m="http://schemas.openxmlformats.org/officeDocument/2006/math">
                    <m:f>
                      <m:fPr>
                        <m:ctrlPr>
                          <a:rPr lang="en-VN" sz="2400" i="1">
                            <a:solidFill>
                              <a:srgbClr val="000000"/>
                            </a:solidFill>
                            <a:effectLst/>
                            <a:latin typeface="Cambria Math" panose="02040503050406030204" pitchFamily="18" charset="0"/>
                            <a:ea typeface="Times New Roman" panose="02020603050405020304" pitchFamily="18" charset="0"/>
                          </a:rPr>
                        </m:ctrlPr>
                      </m:fPr>
                      <m:num>
                        <m:r>
                          <a:rPr lang="fr-FR" sz="2400" i="0">
                            <a:solidFill>
                              <a:srgbClr val="000000"/>
                            </a:solidFill>
                            <a:effectLst/>
                            <a:latin typeface="Cambria Math" panose="02040503050406030204" pitchFamily="18" charset="0"/>
                            <a:ea typeface="Times New Roman" panose="02020603050405020304" pitchFamily="18" charset="0"/>
                          </a:rPr>
                          <m:t>4</m:t>
                        </m:r>
                      </m:num>
                      <m:den>
                        <m:r>
                          <a:rPr lang="fr-FR" sz="2400" i="0">
                            <a:solidFill>
                              <a:srgbClr val="000000"/>
                            </a:solidFill>
                            <a:effectLst/>
                            <a:latin typeface="Cambria Math" panose="02040503050406030204" pitchFamily="18" charset="0"/>
                            <a:ea typeface="Times New Roman" panose="02020603050405020304" pitchFamily="18" charset="0"/>
                          </a:rPr>
                          <m:t>5</m:t>
                        </m:r>
                      </m:den>
                    </m:f>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400" i="1">
                            <a:effectLst/>
                            <a:latin typeface="Cambria Math" panose="02040503050406030204" pitchFamily="18" charset="0"/>
                            <a:ea typeface="Calibri" panose="020F0502020204030204" pitchFamily="34" charset="0"/>
                          </a:rPr>
                        </m:ctrlPr>
                      </m:sSupPr>
                      <m:e>
                        <m:r>
                          <m:rPr>
                            <m:sty m:val="p"/>
                          </m:rPr>
                          <a:rPr lang="da-DK" sz="2400" i="0">
                            <a:solidFill>
                              <a:srgbClr val="000000"/>
                            </a:solidFill>
                            <a:effectLst/>
                            <a:latin typeface="Cambria Math" panose="02040503050406030204" pitchFamily="18" charset="0"/>
                            <a:ea typeface="Calibri" panose="020F0502020204030204" pitchFamily="34" charset="0"/>
                          </a:rPr>
                          <m:t>x</m:t>
                        </m:r>
                      </m:e>
                      <m:sup>
                        <m:r>
                          <a:rPr lang="da-DK" sz="2400" i="0">
                            <a:solidFill>
                              <a:srgbClr val="000000"/>
                            </a:solidFill>
                            <a:effectLst/>
                            <a:latin typeface="Cambria Math" panose="02040503050406030204" pitchFamily="18" charset="0"/>
                            <a:ea typeface="Calibri" panose="020F0502020204030204" pitchFamily="34" charset="0"/>
                          </a:rPr>
                          <m:t>2</m:t>
                        </m:r>
                      </m:sup>
                    </m:sSup>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VN" sz="2400" i="1">
                            <a:solidFill>
                              <a:srgbClr val="000000"/>
                            </a:solidFill>
                            <a:effectLst/>
                            <a:latin typeface="Cambria Math" panose="02040503050406030204" pitchFamily="18" charset="0"/>
                            <a:ea typeface="Times New Roman" panose="02020603050405020304" pitchFamily="18" charset="0"/>
                          </a:rPr>
                        </m:ctrlPr>
                      </m:sSubPr>
                      <m:e>
                        <m:r>
                          <m:rPr>
                            <m:sty m:val="p"/>
                          </m:rPr>
                          <a:rPr lang="fr-FR" sz="2400" i="0">
                            <a:solidFill>
                              <a:srgbClr val="000000"/>
                            </a:solidFill>
                            <a:effectLst/>
                            <a:latin typeface="Cambria Math" panose="02040503050406030204" pitchFamily="18" charset="0"/>
                            <a:ea typeface="Times New Roman" panose="02020603050405020304" pitchFamily="18" charset="0"/>
                          </a:rPr>
                          <m:t>x</m:t>
                        </m:r>
                      </m:e>
                      <m:sub>
                        <m:r>
                          <a:rPr lang="fr-FR" sz="2400" i="0">
                            <a:solidFill>
                              <a:srgbClr val="000000"/>
                            </a:solidFill>
                            <a:effectLst/>
                            <a:latin typeface="Cambria Math" panose="02040503050406030204" pitchFamily="18" charset="0"/>
                            <a:ea typeface="Times New Roman" panose="02020603050405020304" pitchFamily="18" charset="0"/>
                          </a:rPr>
                          <m:t>0</m:t>
                        </m:r>
                      </m:sub>
                    </m:sSub>
                    <m:r>
                      <a:rPr lang="fr-FR" sz="2400" i="0">
                        <a:solidFill>
                          <a:srgbClr val="000000"/>
                        </a:solidFill>
                        <a:effectLst/>
                        <a:latin typeface="Cambria Math" panose="02040503050406030204" pitchFamily="18" charset="0"/>
                        <a:ea typeface="Times New Roman" panose="02020603050405020304" pitchFamily="18" charset="0"/>
                      </a:rPr>
                      <m:t>=−5</m:t>
                    </m:r>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5" name="Google Shape;315;p5"/>
              <p:cNvSpPr>
                <a:spLocks noRot="1" noChangeAspect="1" noMove="1" noResize="1" noEditPoints="1" noAdjustHandles="1" noChangeArrowheads="1" noChangeShapeType="1" noTextEdit="1"/>
              </p:cNvSpPr>
              <p:nvPr/>
            </p:nvSpPr>
            <p:spPr>
              <a:xfrm>
                <a:off x="444981" y="314276"/>
                <a:ext cx="8254037" cy="1496291"/>
              </a:xfrm>
              <a:prstGeom prst="roundRect">
                <a:avLst>
                  <a:gd name="adj" fmla="val 16667"/>
                </a:avLst>
              </a:prstGeom>
              <a:blipFill>
                <a:blip r:embed="rId6"/>
                <a:stretch>
                  <a:fillRect l="-154" r="-154"/>
                </a:stretch>
              </a:blipFill>
              <a:ln>
                <a:noFill/>
              </a:ln>
            </p:spPr>
            <p:txBody>
              <a:bodyPr/>
              <a:lstStyle/>
              <a:p>
                <a:r>
                  <a:rPr lang="en-VN">
                    <a:noFill/>
                  </a:rPr>
                  <a:t> </a:t>
                </a:r>
              </a:p>
            </p:txBody>
          </p:sp>
        </mc:Fallback>
      </mc:AlternateContent>
      <p:sp>
        <p:nvSpPr>
          <p:cNvPr id="316" name="Google Shape;316;p5"/>
          <p:cNvSpPr/>
          <p:nvPr/>
        </p:nvSpPr>
        <p:spPr>
          <a:xfrm>
            <a:off x="910936" y="2039166"/>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A. 20</a:t>
            </a:r>
            <a:endParaRPr sz="2400" dirty="0"/>
          </a:p>
        </p:txBody>
      </p:sp>
      <p:sp>
        <p:nvSpPr>
          <p:cNvPr id="317" name="Google Shape;317;p5"/>
          <p:cNvSpPr/>
          <p:nvPr/>
        </p:nvSpPr>
        <p:spPr>
          <a:xfrm>
            <a:off x="910936" y="326529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C. 4</a:t>
            </a:r>
            <a:endParaRPr sz="2400" dirty="0"/>
          </a:p>
        </p:txBody>
      </p:sp>
      <p:sp>
        <p:nvSpPr>
          <p:cNvPr id="318" name="Google Shape;318;p5"/>
          <p:cNvSpPr/>
          <p:nvPr/>
        </p:nvSpPr>
        <p:spPr>
          <a:xfrm>
            <a:off x="4831773" y="2039166"/>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B. 10</a:t>
            </a:r>
            <a:endParaRPr sz="2400" dirty="0"/>
          </a:p>
        </p:txBody>
      </p:sp>
      <p:sp>
        <p:nvSpPr>
          <p:cNvPr id="319" name="Google Shape;319;p5"/>
          <p:cNvSpPr/>
          <p:nvPr/>
        </p:nvSpPr>
        <p:spPr>
          <a:xfrm>
            <a:off x="4831772" y="326529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D. -20</a:t>
            </a:r>
            <a:endParaRPr sz="2400" dirty="0"/>
          </a:p>
        </p:txBody>
      </p:sp>
      <p:sp>
        <p:nvSpPr>
          <p:cNvPr id="320" name="Google Shape;320;p5"/>
          <p:cNvSpPr/>
          <p:nvPr/>
        </p:nvSpPr>
        <p:spPr>
          <a:xfrm>
            <a:off x="916121" y="2039166"/>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a:buSzPts val="3200"/>
            </a:pPr>
            <a:r>
              <a:rPr lang="en-US" sz="2400" dirty="0"/>
              <a:t>A. 20</a:t>
            </a:r>
          </a:p>
        </p:txBody>
      </p:sp>
      <p:pic>
        <p:nvPicPr>
          <p:cNvPr id="321" name="Google Shape;321;p5">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22" name="Google Shape;322;p5"/>
          <p:cNvPicPr preferRelativeResize="0"/>
          <p:nvPr/>
        </p:nvPicPr>
        <p:blipFill rotWithShape="1">
          <a:blip r:embed="rId9">
            <a:alphaModFix/>
          </a:blip>
          <a:srcRect/>
          <a:stretch/>
        </p:blipFill>
        <p:spPr>
          <a:xfrm>
            <a:off x="-2" y="3536109"/>
            <a:ext cx="727345" cy="1607392"/>
          </a:xfrm>
          <a:prstGeom prst="rect">
            <a:avLst/>
          </a:prstGeom>
          <a:noFill/>
          <a:ln>
            <a:noFill/>
          </a:ln>
        </p:spPr>
      </p:pic>
      <p:pic>
        <p:nvPicPr>
          <p:cNvPr id="323" name="Google Shape;323;p5"/>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500"/>
                                        <p:tgtEl>
                                          <p:spTgt spid="3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7"/>
                                        </p:tgtEl>
                                        <p:attrNameLst>
                                          <p:attrName>style.visibility</p:attrName>
                                        </p:attrNameLst>
                                      </p:cBhvr>
                                      <p:to>
                                        <p:strVal val="visible"/>
                                      </p:to>
                                    </p:set>
                                    <p:animEffect transition="in" filter="fade">
                                      <p:cBhvr>
                                        <p:cTn id="15" dur="500"/>
                                        <p:tgtEl>
                                          <p:spTgt spid="3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331" name="Google Shape;331;p6"/>
              <p:cNvSpPr/>
              <p:nvPr/>
            </p:nvSpPr>
            <p:spPr>
              <a:xfrm>
                <a:off x="354569" y="222343"/>
                <a:ext cx="8434862" cy="187616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400" b="1" dirty="0">
                    <a:solidFill>
                      <a:schemeClr val="tx1">
                        <a:lumMod val="90000"/>
                        <a:lumOff val="10000"/>
                      </a:schemeClr>
                    </a:solidFill>
                    <a:latin typeface="Arial" panose="020B0604020202020204" pitchFamily="34" charset="0"/>
                    <a:cs typeface="Arial" panose="020B0604020202020204" pitchFamily="34" charset="0"/>
                  </a:rPr>
                  <a:t>Câu </a:t>
                </a:r>
                <a:r>
                  <a:rPr lang="en-US" sz="2400" b="1" dirty="0" err="1">
                    <a:solidFill>
                      <a:schemeClr val="tx1">
                        <a:lumMod val="90000"/>
                        <a:lumOff val="10000"/>
                      </a:schemeClr>
                    </a:solidFill>
                    <a:latin typeface="Arial" panose="020B0604020202020204" pitchFamily="34" charset="0"/>
                    <a:cs typeface="Arial" panose="020B0604020202020204" pitchFamily="34" charset="0"/>
                  </a:rPr>
                  <a:t>hỏi</a:t>
                </a:r>
                <a:r>
                  <a:rPr lang="en-US" sz="2400" b="1" dirty="0">
                    <a:solidFill>
                      <a:schemeClr val="tx1">
                        <a:lumMod val="90000"/>
                        <a:lumOff val="10000"/>
                      </a:schemeClr>
                    </a:solidFill>
                    <a:latin typeface="Arial" panose="020B0604020202020204" pitchFamily="34" charset="0"/>
                    <a:cs typeface="Arial" panose="020B0604020202020204" pitchFamily="34" charset="0"/>
                  </a:rPr>
                  <a:t> 4: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A(1; 2) , B(-1; -1) , C(10; -200) , D(</a:t>
                </a:r>
                <a14:m>
                  <m:oMath xmlns:m="http://schemas.openxmlformats.org/officeDocument/2006/math">
                    <m:rad>
                      <m:radPr>
                        <m:degHide m:val="on"/>
                        <m:ctrlPr>
                          <a:rPr lang="en-VN" sz="2400" i="1" smtClean="0">
                            <a:solidFill>
                              <a:srgbClr val="000000"/>
                            </a:solidFill>
                            <a:effectLst/>
                            <a:latin typeface="Cambria Math" panose="02040503050406030204" pitchFamily="18" charset="0"/>
                            <a:ea typeface="Times New Roman" panose="02020603050405020304" pitchFamily="18" charset="0"/>
                          </a:rPr>
                        </m:ctrlPr>
                      </m:radPr>
                      <m:deg/>
                      <m:e>
                        <m:r>
                          <a:rPr lang="fr-FR" sz="2400" i="0">
                            <a:solidFill>
                              <a:srgbClr val="000000"/>
                            </a:solidFill>
                            <a:effectLst/>
                            <a:latin typeface="Cambria Math" panose="02040503050406030204" pitchFamily="18" charset="0"/>
                            <a:ea typeface="Times New Roman" panose="02020603050405020304" pitchFamily="18" charset="0"/>
                          </a:rPr>
                          <m:t>10</m:t>
                        </m:r>
                      </m:e>
                    </m:rad>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10)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 </a:t>
                </a:r>
              </a:p>
              <a:p>
                <a:pPr algn="ctr">
                  <a:lnSpc>
                    <a:spcPct val="150000"/>
                  </a:lnSpc>
                  <a:buSzPts val="3200"/>
                </a:pPr>
                <a14:m>
                  <m:oMath xmlns:m="http://schemas.openxmlformats.org/officeDocument/2006/math">
                    <m:r>
                      <m:rPr>
                        <m:sty m:val="p"/>
                      </m:rPr>
                      <a:rPr lang="fr-FR" sz="2400" i="0">
                        <a:solidFill>
                          <a:srgbClr val="000000"/>
                        </a:solidFill>
                        <a:effectLst/>
                        <a:latin typeface="Cambria Math" panose="02040503050406030204" pitchFamily="18" charset="0"/>
                        <a:ea typeface="Times New Roman" panose="02020603050405020304" pitchFamily="18" charset="0"/>
                      </a:rPr>
                      <m:t>y</m:t>
                    </m:r>
                    <m:r>
                      <a:rPr lang="fr-FR" sz="2400" i="0">
                        <a:solidFill>
                          <a:srgbClr val="000000"/>
                        </a:solidFill>
                        <a:effectLst/>
                        <a:latin typeface="Cambria Math" panose="02040503050406030204" pitchFamily="18" charset="0"/>
                        <a:ea typeface="Times New Roman" panose="02020603050405020304" pitchFamily="18" charset="0"/>
                      </a:rPr>
                      <m:t>=−</m:t>
                    </m:r>
                    <m:sSup>
                      <m:sSupPr>
                        <m:ctrlPr>
                          <a:rPr lang="en-VN" sz="2400" i="1">
                            <a:effectLst/>
                            <a:latin typeface="Cambria Math" panose="02040503050406030204" pitchFamily="18" charset="0"/>
                            <a:ea typeface="Calibri" panose="020F0502020204030204" pitchFamily="34" charset="0"/>
                          </a:rPr>
                        </m:ctrlPr>
                      </m:sSupPr>
                      <m:e>
                        <m:r>
                          <m:rPr>
                            <m:sty m:val="p"/>
                          </m:rPr>
                          <a:rPr lang="da-DK" sz="2400" i="0">
                            <a:effectLst/>
                            <a:latin typeface="Cambria Math" panose="02040503050406030204" pitchFamily="18" charset="0"/>
                            <a:ea typeface="Calibri" panose="020F0502020204030204" pitchFamily="34" charset="0"/>
                          </a:rPr>
                          <m:t>x</m:t>
                        </m:r>
                      </m:e>
                      <m:sup>
                        <m:r>
                          <a:rPr lang="da-DK" sz="2400" i="0">
                            <a:effectLst/>
                            <a:latin typeface="Cambria Math" panose="02040503050406030204" pitchFamily="18" charset="0"/>
                            <a:ea typeface="Calibri" panose="020F0502020204030204" pitchFamily="34" charset="0"/>
                          </a:rPr>
                          <m:t>2</m:t>
                        </m:r>
                      </m:sup>
                    </m:sSup>
                  </m:oMath>
                </a14:m>
                <a:r>
                  <a:rPr lang="da-DK" sz="2400" dirty="0">
                    <a:effectLst/>
                    <a:latin typeface="Arial" panose="020B0604020202020204" pitchFamily="34" charset="0"/>
                    <a:ea typeface="Times New Roman" panose="02020603050405020304" pitchFamily="18" charset="0"/>
                    <a:cs typeface="Arial" panose="020B0604020202020204" pitchFamily="34" charset="0"/>
                  </a:rPr>
                  <a:t> ?</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1" name="Google Shape;331;p6"/>
              <p:cNvSpPr>
                <a:spLocks noRot="1" noChangeAspect="1" noMove="1" noResize="1" noEditPoints="1" noAdjustHandles="1" noChangeArrowheads="1" noChangeShapeType="1" noTextEdit="1"/>
              </p:cNvSpPr>
              <p:nvPr/>
            </p:nvSpPr>
            <p:spPr>
              <a:xfrm>
                <a:off x="354569" y="222343"/>
                <a:ext cx="8434862" cy="1876166"/>
              </a:xfrm>
              <a:prstGeom prst="roundRect">
                <a:avLst>
                  <a:gd name="adj" fmla="val 16667"/>
                </a:avLst>
              </a:prstGeom>
              <a:blipFill>
                <a:blip r:embed="rId6"/>
                <a:stretch>
                  <a:fillRect l="-300" r="-300" b="-1342"/>
                </a:stretch>
              </a:blipFill>
              <a:ln>
                <a:noFill/>
              </a:ln>
            </p:spPr>
            <p:txBody>
              <a:bodyPr/>
              <a:lstStyle/>
              <a:p>
                <a:r>
                  <a:rPr lang="en-VN">
                    <a:noFill/>
                  </a:rPr>
                  <a:t> </a:t>
                </a:r>
              </a:p>
            </p:txBody>
          </p:sp>
        </mc:Fallback>
      </mc:AlternateContent>
      <p:sp>
        <p:nvSpPr>
          <p:cNvPr id="332" name="Google Shape;332;p6"/>
          <p:cNvSpPr/>
          <p:nvPr/>
        </p:nvSpPr>
        <p:spPr>
          <a:xfrm>
            <a:off x="910935" y="226602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A. 1</a:t>
            </a:r>
            <a:endParaRPr sz="2400" dirty="0"/>
          </a:p>
        </p:txBody>
      </p:sp>
      <p:sp>
        <p:nvSpPr>
          <p:cNvPr id="333" name="Google Shape;333;p6"/>
          <p:cNvSpPr/>
          <p:nvPr/>
        </p:nvSpPr>
        <p:spPr>
          <a:xfrm>
            <a:off x="910936" y="3470390"/>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C. 3</a:t>
            </a:r>
            <a:endParaRPr sz="2400" dirty="0"/>
          </a:p>
        </p:txBody>
      </p:sp>
      <p:sp>
        <p:nvSpPr>
          <p:cNvPr id="334" name="Google Shape;334;p6"/>
          <p:cNvSpPr/>
          <p:nvPr/>
        </p:nvSpPr>
        <p:spPr>
          <a:xfrm>
            <a:off x="4831772" y="2266021"/>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B. 4</a:t>
            </a:r>
            <a:endParaRPr sz="2400" dirty="0"/>
          </a:p>
        </p:txBody>
      </p:sp>
      <p:sp>
        <p:nvSpPr>
          <p:cNvPr id="335" name="Google Shape;335;p6"/>
          <p:cNvSpPr/>
          <p:nvPr/>
        </p:nvSpPr>
        <p:spPr>
          <a:xfrm>
            <a:off x="4831772" y="3470390"/>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D. 2</a:t>
            </a:r>
            <a:endParaRPr sz="2400" dirty="0"/>
          </a:p>
        </p:txBody>
      </p:sp>
      <p:sp>
        <p:nvSpPr>
          <p:cNvPr id="336" name="Google Shape;336;p6"/>
          <p:cNvSpPr/>
          <p:nvPr/>
        </p:nvSpPr>
        <p:spPr>
          <a:xfrm>
            <a:off x="910935" y="2265446"/>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a:buSzPts val="3200"/>
            </a:pPr>
            <a:r>
              <a:rPr lang="en-US" sz="2400" dirty="0"/>
              <a:t>A. 1</a:t>
            </a:r>
          </a:p>
        </p:txBody>
      </p:sp>
      <p:pic>
        <p:nvPicPr>
          <p:cNvPr id="337" name="Google Shape;337;p6">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38" name="Google Shape;338;p6"/>
          <p:cNvPicPr preferRelativeResize="0"/>
          <p:nvPr/>
        </p:nvPicPr>
        <p:blipFill rotWithShape="1">
          <a:blip r:embed="rId9">
            <a:alphaModFix/>
          </a:blip>
          <a:srcRect/>
          <a:stretch/>
        </p:blipFill>
        <p:spPr>
          <a:xfrm>
            <a:off x="-2" y="3536109"/>
            <a:ext cx="727345" cy="1607392"/>
          </a:xfrm>
          <a:prstGeom prst="rect">
            <a:avLst/>
          </a:prstGeom>
          <a:noFill/>
          <a:ln>
            <a:noFill/>
          </a:ln>
        </p:spPr>
      </p:pic>
      <p:pic>
        <p:nvPicPr>
          <p:cNvPr id="339" name="Google Shape;339;p6"/>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500"/>
                                        <p:tgtEl>
                                          <p:spTgt spid="3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fade">
                                      <p:cBhvr>
                                        <p:cTn id="15" dur="500"/>
                                        <p:tgtEl>
                                          <p:spTgt spid="3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5"/>
                                        </p:tgtEl>
                                        <p:attrNameLst>
                                          <p:attrName>style.visibility</p:attrName>
                                        </p:attrNameLst>
                                      </p:cBhvr>
                                      <p:to>
                                        <p:strVal val="visible"/>
                                      </p:to>
                                    </p:set>
                                    <p:animEffect transition="in" filter="fade">
                                      <p:cBhvr>
                                        <p:cTn id="19" dur="500"/>
                                        <p:tgtEl>
                                          <p:spTgt spid="3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343"/>
        <p:cNvGrpSpPr/>
        <p:nvPr/>
      </p:nvGrpSpPr>
      <p:grpSpPr>
        <a:xfrm>
          <a:off x="0" y="0"/>
          <a:ext cx="0" cy="0"/>
          <a:chOff x="0" y="0"/>
          <a:chExt cx="0" cy="0"/>
        </a:xfrm>
      </p:grpSpPr>
      <p:pic>
        <p:nvPicPr>
          <p:cNvPr id="344" name="Google Shape;344;p7"/>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45" name="Google Shape;345;p7"/>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46" name="Google Shape;346;p7"/>
          <p:cNvPicPr preferRelativeResize="0"/>
          <p:nvPr/>
        </p:nvPicPr>
        <p:blipFill rotWithShape="1">
          <a:blip r:embed="rId5">
            <a:alphaModFix/>
          </a:blip>
          <a:srcRect/>
          <a:stretch/>
        </p:blipFill>
        <p:spPr>
          <a:xfrm>
            <a:off x="8324072" y="857250"/>
            <a:ext cx="458758" cy="313102"/>
          </a:xfrm>
          <a:prstGeom prst="rect">
            <a:avLst/>
          </a:prstGeom>
          <a:noFill/>
          <a:ln>
            <a:noFill/>
          </a:ln>
        </p:spPr>
      </p:pic>
      <mc:AlternateContent xmlns:mc="http://schemas.openxmlformats.org/markup-compatibility/2006" xmlns:a14="http://schemas.microsoft.com/office/drawing/2010/main">
        <mc:Choice Requires="a14">
          <p:sp>
            <p:nvSpPr>
              <p:cNvPr id="347" name="Google Shape;347;p7"/>
              <p:cNvSpPr/>
              <p:nvPr/>
            </p:nvSpPr>
            <p:spPr>
              <a:xfrm>
                <a:off x="454656" y="245405"/>
                <a:ext cx="8234687" cy="2083353"/>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just">
                  <a:lnSpc>
                    <a:spcPct val="150000"/>
                  </a:lnSpc>
                  <a:buSzPts val="3200"/>
                </a:pPr>
                <a:r>
                  <a:rPr lang="en-US" sz="2400" b="1" dirty="0" err="1">
                    <a:solidFill>
                      <a:schemeClr val="tx1">
                        <a:lumMod val="90000"/>
                        <a:lumOff val="10000"/>
                      </a:schemeClr>
                    </a:solidFill>
                    <a:latin typeface="Arial" panose="020B0604020202020204" pitchFamily="34" charset="0"/>
                    <a:cs typeface="Arial" panose="020B0604020202020204" pitchFamily="34" charset="0"/>
                  </a:rPr>
                  <a:t>Câu</a:t>
                </a:r>
                <a:r>
                  <a:rPr lang="en-US" sz="2400" b="1" dirty="0">
                    <a:solidFill>
                      <a:schemeClr val="tx1">
                        <a:lumMod val="90000"/>
                        <a:lumOff val="10000"/>
                      </a:schemeClr>
                    </a:solidFill>
                    <a:latin typeface="Arial" panose="020B0604020202020204" pitchFamily="34" charset="0"/>
                    <a:cs typeface="Arial" panose="020B0604020202020204" pitchFamily="34" charset="0"/>
                  </a:rPr>
                  <a:t> </a:t>
                </a:r>
                <a:r>
                  <a:rPr lang="en-US" sz="2400" b="1" dirty="0" err="1">
                    <a:solidFill>
                      <a:schemeClr val="tx1">
                        <a:lumMod val="90000"/>
                        <a:lumOff val="10000"/>
                      </a:schemeClr>
                    </a:solidFill>
                    <a:latin typeface="Arial" panose="020B0604020202020204" pitchFamily="34" charset="0"/>
                    <a:cs typeface="Arial" panose="020B0604020202020204" pitchFamily="34" charset="0"/>
                  </a:rPr>
                  <a:t>hỏi</a:t>
                </a:r>
                <a:r>
                  <a:rPr lang="en-US" sz="2400" b="1" dirty="0">
                    <a:solidFill>
                      <a:schemeClr val="tx1">
                        <a:lumMod val="90000"/>
                        <a:lumOff val="10000"/>
                      </a:schemeClr>
                    </a:solidFill>
                    <a:latin typeface="Arial" panose="020B0604020202020204" pitchFamily="34" charset="0"/>
                    <a:cs typeface="Arial" panose="020B0604020202020204" pitchFamily="34" charset="0"/>
                  </a:rPr>
                  <a:t> 5: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A(5; 5) , B(-5; -5) , C(10; 20) , D(</a:t>
                </a:r>
                <a14:m>
                  <m:oMath xmlns:m="http://schemas.openxmlformats.org/officeDocument/2006/math">
                    <m:rad>
                      <m:radPr>
                        <m:degHide m:val="on"/>
                        <m:ctrlPr>
                          <a:rPr lang="en-VN" sz="2400" i="1">
                            <a:latin typeface="Cambria Math" panose="02040503050406030204" pitchFamily="18" charset="0"/>
                            <a:ea typeface="Times New Roman" panose="02020603050405020304" pitchFamily="18" charset="0"/>
                          </a:rPr>
                        </m:ctrlPr>
                      </m:radPr>
                      <m:deg/>
                      <m:e>
                        <m:r>
                          <a:rPr lang="fr-FR" sz="2400" i="0">
                            <a:latin typeface="Cambria Math" panose="02040503050406030204" pitchFamily="18" charset="0"/>
                            <a:ea typeface="Times New Roman" panose="02020603050405020304" pitchFamily="18" charset="0"/>
                          </a:rPr>
                          <m:t>10</m:t>
                        </m:r>
                      </m:e>
                    </m:rad>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2800" i="0">
                        <a:solidFill>
                          <a:srgbClr val="000000"/>
                        </a:solidFill>
                        <a:effectLst/>
                        <a:latin typeface="Cambria Math" panose="02040503050406030204" pitchFamily="18" charset="0"/>
                        <a:ea typeface="Times New Roman" panose="02020603050405020304" pitchFamily="18" charset="0"/>
                      </a:rPr>
                      <m:t>y</m:t>
                    </m:r>
                    <m:r>
                      <a:rPr lang="fr-FR" sz="2800" i="0">
                        <a:solidFill>
                          <a:srgbClr val="000000"/>
                        </a:solidFill>
                        <a:effectLst/>
                        <a:latin typeface="Cambria Math" panose="02040503050406030204" pitchFamily="18" charset="0"/>
                        <a:ea typeface="Times New Roman" panose="02020603050405020304" pitchFamily="18" charset="0"/>
                      </a:rPr>
                      <m:t>=</m:t>
                    </m:r>
                    <m:f>
                      <m:fPr>
                        <m:ctrlPr>
                          <a:rPr lang="en-VN" sz="2800" i="1">
                            <a:solidFill>
                              <a:srgbClr val="000000"/>
                            </a:solidFill>
                            <a:effectLst/>
                            <a:latin typeface="Cambria Math" panose="02040503050406030204" pitchFamily="18" charset="0"/>
                            <a:ea typeface="Times New Roman" panose="02020603050405020304" pitchFamily="18" charset="0"/>
                          </a:rPr>
                        </m:ctrlPr>
                      </m:fPr>
                      <m:num>
                        <m:r>
                          <a:rPr lang="fr-FR" sz="2800" i="0">
                            <a:solidFill>
                              <a:srgbClr val="000000"/>
                            </a:solidFill>
                            <a:effectLst/>
                            <a:latin typeface="Cambria Math" panose="02040503050406030204" pitchFamily="18" charset="0"/>
                            <a:ea typeface="Times New Roman" panose="02020603050405020304" pitchFamily="18" charset="0"/>
                          </a:rPr>
                          <m:t>1</m:t>
                        </m:r>
                      </m:num>
                      <m:den>
                        <m:r>
                          <a:rPr lang="fr-FR" sz="2800" i="0">
                            <a:solidFill>
                              <a:srgbClr val="000000"/>
                            </a:solidFill>
                            <a:effectLst/>
                            <a:latin typeface="Cambria Math" panose="02040503050406030204" pitchFamily="18" charset="0"/>
                            <a:ea typeface="Times New Roman" panose="02020603050405020304" pitchFamily="18" charset="0"/>
                          </a:rPr>
                          <m:t>5</m:t>
                        </m:r>
                      </m:den>
                    </m:f>
                  </m:oMath>
                </a14:m>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400" i="1">
                            <a:effectLst/>
                            <a:latin typeface="Cambria Math" panose="02040503050406030204" pitchFamily="18" charset="0"/>
                            <a:ea typeface="Calibri" panose="020F0502020204030204" pitchFamily="34" charset="0"/>
                          </a:rPr>
                        </m:ctrlPr>
                      </m:sSupPr>
                      <m:e>
                        <m:r>
                          <m:rPr>
                            <m:sty m:val="p"/>
                          </m:rPr>
                          <a:rPr lang="da-DK" sz="2400" i="0">
                            <a:effectLst/>
                            <a:latin typeface="Cambria Math" panose="02040503050406030204" pitchFamily="18" charset="0"/>
                            <a:ea typeface="Calibri" panose="020F0502020204030204" pitchFamily="34" charset="0"/>
                          </a:rPr>
                          <m:t>x</m:t>
                        </m:r>
                      </m:e>
                      <m:sup>
                        <m:r>
                          <a:rPr lang="da-DK" sz="2400" i="0">
                            <a:effectLst/>
                            <a:latin typeface="Cambria Math" panose="02040503050406030204" pitchFamily="18" charset="0"/>
                            <a:ea typeface="Calibri" panose="020F0502020204030204" pitchFamily="34" charset="0"/>
                          </a:rPr>
                          <m:t>2</m:t>
                        </m:r>
                      </m:sup>
                    </m:sSup>
                  </m:oMath>
                </a14:m>
                <a:r>
                  <a:rPr lang="da-DK" sz="2400" dirty="0">
                    <a:effectLst/>
                    <a:latin typeface="Arial" panose="020B0604020202020204" pitchFamily="34" charset="0"/>
                    <a:ea typeface="Times New Roman" panose="02020603050405020304" pitchFamily="18" charset="0"/>
                    <a:cs typeface="Arial" panose="020B0604020202020204" pitchFamily="34" charset="0"/>
                  </a:rPr>
                  <a:t> ?</a:t>
                </a:r>
                <a:endParaRPr lang="en-VN" sz="2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47" name="Google Shape;347;p7"/>
              <p:cNvSpPr>
                <a:spLocks noRot="1" noChangeAspect="1" noMove="1" noResize="1" noEditPoints="1" noAdjustHandles="1" noChangeArrowheads="1" noChangeShapeType="1" noTextEdit="1"/>
              </p:cNvSpPr>
              <p:nvPr/>
            </p:nvSpPr>
            <p:spPr>
              <a:xfrm>
                <a:off x="454656" y="245405"/>
                <a:ext cx="8234687" cy="2083353"/>
              </a:xfrm>
              <a:prstGeom prst="roundRect">
                <a:avLst>
                  <a:gd name="adj" fmla="val 16667"/>
                </a:avLst>
              </a:prstGeom>
              <a:blipFill>
                <a:blip r:embed="rId6"/>
                <a:stretch>
                  <a:fillRect l="-309" r="-309"/>
                </a:stretch>
              </a:blipFill>
              <a:ln>
                <a:noFill/>
              </a:ln>
            </p:spPr>
            <p:txBody>
              <a:bodyPr/>
              <a:lstStyle/>
              <a:p>
                <a:r>
                  <a:rPr lang="en-VN">
                    <a:noFill/>
                  </a:rPr>
                  <a:t> </a:t>
                </a:r>
              </a:p>
            </p:txBody>
          </p:sp>
        </mc:Fallback>
      </mc:AlternateContent>
      <p:sp>
        <p:nvSpPr>
          <p:cNvPr id="348" name="Google Shape;348;p7"/>
          <p:cNvSpPr/>
          <p:nvPr/>
        </p:nvSpPr>
        <p:spPr>
          <a:xfrm>
            <a:off x="910936" y="2455143"/>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A. 1</a:t>
            </a:r>
            <a:endParaRPr sz="2400" dirty="0"/>
          </a:p>
        </p:txBody>
      </p:sp>
      <p:sp>
        <p:nvSpPr>
          <p:cNvPr id="349" name="Google Shape;349;p7"/>
          <p:cNvSpPr/>
          <p:nvPr/>
        </p:nvSpPr>
        <p:spPr>
          <a:xfrm>
            <a:off x="910936" y="3579054"/>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C. 3</a:t>
            </a:r>
            <a:endParaRPr sz="2400" dirty="0"/>
          </a:p>
        </p:txBody>
      </p:sp>
      <p:sp>
        <p:nvSpPr>
          <p:cNvPr id="350" name="Google Shape;350;p7"/>
          <p:cNvSpPr/>
          <p:nvPr/>
        </p:nvSpPr>
        <p:spPr>
          <a:xfrm>
            <a:off x="4831772" y="2455143"/>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B. 4</a:t>
            </a:r>
            <a:endParaRPr sz="2400" dirty="0"/>
          </a:p>
        </p:txBody>
      </p:sp>
      <p:sp>
        <p:nvSpPr>
          <p:cNvPr id="351" name="Google Shape;351;p7"/>
          <p:cNvSpPr/>
          <p:nvPr/>
        </p:nvSpPr>
        <p:spPr>
          <a:xfrm>
            <a:off x="4831772" y="3579054"/>
            <a:ext cx="3401291" cy="997526"/>
          </a:xfrm>
          <a:prstGeom prst="roundRect">
            <a:avLst>
              <a:gd name="adj" fmla="val 16667"/>
            </a:avLst>
          </a:prstGeom>
          <a:solidFill>
            <a:srgbClr val="FFFFFF"/>
          </a:solidFill>
          <a:ln>
            <a:noFill/>
          </a:ln>
        </p:spPr>
        <p:txBody>
          <a:bodyPr spcFirstLastPara="1" wrap="square" lIns="68569" tIns="34275" rIns="68569" bIns="34275" anchor="ctr" anchorCtr="0">
            <a:noAutofit/>
          </a:bodyPr>
          <a:lstStyle/>
          <a:p>
            <a:pPr algn="ctr">
              <a:buSzPts val="3200"/>
            </a:pPr>
            <a:r>
              <a:rPr lang="en-US" sz="2400" dirty="0"/>
              <a:t>D. 2</a:t>
            </a:r>
            <a:endParaRPr sz="2400" dirty="0"/>
          </a:p>
        </p:txBody>
      </p:sp>
      <p:sp>
        <p:nvSpPr>
          <p:cNvPr id="352" name="Google Shape;352;p7"/>
          <p:cNvSpPr/>
          <p:nvPr/>
        </p:nvSpPr>
        <p:spPr>
          <a:xfrm>
            <a:off x="910936" y="2455143"/>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a:buSzPts val="3200"/>
            </a:pPr>
            <a:r>
              <a:rPr lang="en-US" sz="2400" dirty="0"/>
              <a:t>A. 1 </a:t>
            </a:r>
            <a:endParaRPr sz="2400" dirty="0"/>
          </a:p>
        </p:txBody>
      </p:sp>
      <p:pic>
        <p:nvPicPr>
          <p:cNvPr id="353" name="Google Shape;353;p7">
            <a:hlinkClick r:id="rId7" action="ppaction://hlinksldjump"/>
          </p:cNvPr>
          <p:cNvPicPr preferRelativeResize="0"/>
          <p:nvPr/>
        </p:nvPicPr>
        <p:blipFill rotWithShape="1">
          <a:blip r:embed="rId8">
            <a:alphaModFix/>
          </a:blip>
          <a:srcRect/>
          <a:stretch/>
        </p:blipFill>
        <p:spPr>
          <a:xfrm>
            <a:off x="7913509" y="4072379"/>
            <a:ext cx="1230491" cy="1119848"/>
          </a:xfrm>
          <a:prstGeom prst="rect">
            <a:avLst/>
          </a:prstGeom>
          <a:noFill/>
          <a:ln>
            <a:noFill/>
          </a:ln>
        </p:spPr>
      </p:pic>
      <p:pic>
        <p:nvPicPr>
          <p:cNvPr id="354" name="Google Shape;354;p7"/>
          <p:cNvPicPr preferRelativeResize="0"/>
          <p:nvPr/>
        </p:nvPicPr>
        <p:blipFill rotWithShape="1">
          <a:blip r:embed="rId9">
            <a:alphaModFix/>
          </a:blip>
          <a:srcRect/>
          <a:stretch/>
        </p:blipFill>
        <p:spPr>
          <a:xfrm>
            <a:off x="-2" y="3536109"/>
            <a:ext cx="727345" cy="1607392"/>
          </a:xfrm>
          <a:prstGeom prst="rect">
            <a:avLst/>
          </a:prstGeom>
          <a:noFill/>
          <a:ln>
            <a:noFill/>
          </a:ln>
        </p:spPr>
      </p:pic>
      <p:pic>
        <p:nvPicPr>
          <p:cNvPr id="355" name="Google Shape;355;p7"/>
          <p:cNvPicPr preferRelativeResize="0"/>
          <p:nvPr/>
        </p:nvPicPr>
        <p:blipFill rotWithShape="1">
          <a:blip r:embed="rId10">
            <a:alphaModFix/>
          </a:blip>
          <a:srcRect/>
          <a:stretch/>
        </p:blipFill>
        <p:spPr>
          <a:xfrm>
            <a:off x="-31823" y="4636361"/>
            <a:ext cx="700293" cy="49808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0"/>
                                        </p:tgtEl>
                                        <p:attrNameLst>
                                          <p:attrName>style.visibility</p:attrName>
                                        </p:attrNameLst>
                                      </p:cBhvr>
                                      <p:to>
                                        <p:strVal val="visible"/>
                                      </p:to>
                                    </p:set>
                                    <p:animEffect transition="in" filter="fade">
                                      <p:cBhvr>
                                        <p:cTn id="11" dur="500"/>
                                        <p:tgtEl>
                                          <p:spTgt spid="3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500"/>
                                        <p:tgtEl>
                                          <p:spTgt spid="3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1"/>
                                        </p:tgtEl>
                                        <p:attrNameLst>
                                          <p:attrName>style.visibility</p:attrName>
                                        </p:attrNameLst>
                                      </p:cBhvr>
                                      <p:to>
                                        <p:strVal val="visible"/>
                                      </p:to>
                                    </p:set>
                                    <p:animEffect transition="in" filter="fade">
                                      <p:cBhvr>
                                        <p:cTn id="19" dur="500"/>
                                        <p:tgtEl>
                                          <p:spTgt spid="3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2"/>
                                        </p:tgtEl>
                                        <p:attrNameLst>
                                          <p:attrName>style.visibility</p:attrName>
                                        </p:attrNameLst>
                                      </p:cBhvr>
                                      <p:to>
                                        <p:strVal val="visible"/>
                                      </p:to>
                                    </p:set>
                                    <p:animEffect transition="in" filter="fade">
                                      <p:cBhvr>
                                        <p:cTn id="24"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2418615-6677-E496-EE9F-9A626D6009B5}"/>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Bài tập 1</a:t>
            </a:r>
          </a:p>
        </p:txBody>
      </p:sp>
      <p:sp>
        <p:nvSpPr>
          <p:cNvPr id="3" name="TextBox 2">
            <a:extLst>
              <a:ext uri="{FF2B5EF4-FFF2-40B4-BE49-F238E27FC236}">
                <a16:creationId xmlns:a16="http://schemas.microsoft.com/office/drawing/2014/main" id="{ED49B561-E439-7714-86B5-728EFDE076E2}"/>
              </a:ext>
            </a:extLst>
          </p:cNvPr>
          <p:cNvSpPr txBox="1"/>
          <p:nvPr/>
        </p:nvSpPr>
        <p:spPr>
          <a:xfrm>
            <a:off x="4024414" y="1935697"/>
            <a:ext cx="1095172" cy="400110"/>
          </a:xfrm>
          <a:prstGeom prst="rect">
            <a:avLst/>
          </a:prstGeom>
          <a:noFill/>
        </p:spPr>
        <p:txBody>
          <a:bodyPr wrap="none" rtlCol="0">
            <a:spAutoFit/>
          </a:bodyPr>
          <a:lstStyle/>
          <a:p>
            <a:r>
              <a:rPr lang="en-VN" sz="2000" b="1" dirty="0">
                <a:solidFill>
                  <a:srgbClr val="FF0000"/>
                </a:solidFill>
              </a:rPr>
              <a:t>Bài giải</a:t>
            </a:r>
          </a:p>
        </p:txBody>
      </p:sp>
      <p:sp>
        <p:nvSpPr>
          <p:cNvPr id="4" name="TextBox 3">
            <a:extLst>
              <a:ext uri="{FF2B5EF4-FFF2-40B4-BE49-F238E27FC236}">
                <a16:creationId xmlns:a16="http://schemas.microsoft.com/office/drawing/2014/main" id="{D716507A-A4B6-6BD4-CCA2-16DD15D0E9FA}"/>
              </a:ext>
            </a:extLst>
          </p:cNvPr>
          <p:cNvSpPr txBox="1"/>
          <p:nvPr/>
        </p:nvSpPr>
        <p:spPr>
          <a:xfrm>
            <a:off x="1308927" y="1239865"/>
            <a:ext cx="6526146" cy="400110"/>
          </a:xfrm>
          <a:prstGeom prst="rect">
            <a:avLst/>
          </a:prstGeom>
          <a:noFill/>
        </p:spPr>
        <p:txBody>
          <a:bodyPr wrap="none" rtlCol="0">
            <a:spAutoFit/>
          </a:bodyPr>
          <a:lstStyle/>
          <a:p>
            <a:r>
              <a:rPr lang="en-VN" sz="2000" dirty="0"/>
              <a:t>Cho hàm số y = ax</a:t>
            </a:r>
            <a:r>
              <a:rPr lang="en-VN" sz="2000" baseline="30000" dirty="0"/>
              <a:t>2</a:t>
            </a:r>
            <a:r>
              <a:rPr lang="en-VN" sz="2000" dirty="0"/>
              <a:t>. Tìm a, biết rằng khi x = -3 thì y = 5.</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15E1E8-0452-5888-DD19-54306197A02D}"/>
                  </a:ext>
                </a:extLst>
              </p:cNvPr>
              <p:cNvSpPr txBox="1"/>
              <p:nvPr/>
            </p:nvSpPr>
            <p:spPr>
              <a:xfrm>
                <a:off x="728760" y="2631529"/>
                <a:ext cx="7686479" cy="1435971"/>
              </a:xfrm>
              <a:prstGeom prst="rect">
                <a:avLst/>
              </a:prstGeom>
              <a:noFill/>
            </p:spPr>
            <p:txBody>
              <a:bodyPr wrap="square">
                <a:spAutoFit/>
              </a:bodyPr>
              <a:lstStyle/>
              <a:p>
                <a:pPr marL="30480" marR="30480" algn="just">
                  <a:lnSpc>
                    <a:spcPct val="150000"/>
                  </a:lnSpc>
                  <a:spcAft>
                    <a:spcPts val="1200"/>
                  </a:spcAft>
                </a:pP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solidFill>
                          <a:srgbClr val="000000"/>
                        </a:solidFill>
                        <a:effectLst/>
                        <a:latin typeface="Cambria Math" panose="02040503050406030204" pitchFamily="18" charset="0"/>
                        <a:ea typeface="Times New Roman" panose="02020603050405020304" pitchFamily="18" charset="0"/>
                      </a:rPr>
                      <m:t>x</m:t>
                    </m:r>
                    <m:r>
                      <a:rPr lang="fr-FR" sz="2000" i="0">
                        <a:solidFill>
                          <a:srgbClr val="000000"/>
                        </a:solidFill>
                        <a:effectLst/>
                        <a:latin typeface="Cambria Math" panose="02040503050406030204" pitchFamily="18" charset="0"/>
                        <a:ea typeface="Times New Roman" panose="02020603050405020304" pitchFamily="18" charset="0"/>
                      </a:rPr>
                      <m:t>=−3, </m:t>
                    </m:r>
                    <m:r>
                      <m:rPr>
                        <m:sty m:val="p"/>
                      </m:rPr>
                      <a:rPr lang="en-US" sz="2000" i="0">
                        <a:solidFill>
                          <a:srgbClr val="000000"/>
                        </a:solidFill>
                        <a:effectLst/>
                        <a:latin typeface="Cambria Math" panose="02040503050406030204" pitchFamily="18" charset="0"/>
                        <a:ea typeface="Times New Roman" panose="02020603050405020304" pitchFamily="18" charset="0"/>
                      </a:rPr>
                      <m:t>y</m:t>
                    </m:r>
                    <m:r>
                      <a:rPr lang="fr-FR" sz="2000" i="0">
                        <a:solidFill>
                          <a:srgbClr val="000000"/>
                        </a:solidFill>
                        <a:effectLst/>
                        <a:latin typeface="Cambria Math" panose="02040503050406030204" pitchFamily="18" charset="0"/>
                        <a:ea typeface="Times New Roman" panose="02020603050405020304" pitchFamily="18" charset="0"/>
                      </a:rPr>
                      <m:t> = 5</m:t>
                    </m:r>
                  </m:oMath>
                </a14:m>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solidFill>
                          <a:srgbClr val="000000"/>
                        </a:solidFill>
                        <a:effectLst/>
                        <a:latin typeface="Cambria Math" panose="02040503050406030204" pitchFamily="18" charset="0"/>
                        <a:ea typeface="Times New Roman" panose="02020603050405020304" pitchFamily="18" charset="0"/>
                      </a:rPr>
                      <m:t>y</m:t>
                    </m:r>
                    <m:r>
                      <a:rPr lang="fr-FR" sz="2000" i="0">
                        <a:solidFill>
                          <a:srgbClr val="000000"/>
                        </a:solidFill>
                        <a:effectLst/>
                        <a:latin typeface="Cambria Math" panose="02040503050406030204" pitchFamily="18" charset="0"/>
                        <a:ea typeface="Times New Roman" panose="02020603050405020304" pitchFamily="18" charset="0"/>
                      </a:rPr>
                      <m:t>=</m:t>
                    </m:r>
                    <m:r>
                      <m:rPr>
                        <m:sty m:val="p"/>
                      </m:rPr>
                      <a:rPr lang="en-US" sz="2000" i="0">
                        <a:solidFill>
                          <a:srgbClr val="000000"/>
                        </a:solidFill>
                        <a:effectLst/>
                        <a:latin typeface="Cambria Math" panose="02040503050406030204" pitchFamily="18" charset="0"/>
                        <a:ea typeface="Times New Roman" panose="02020603050405020304" pitchFamily="18" charset="0"/>
                      </a:rPr>
                      <m:t>a</m:t>
                    </m:r>
                    <m:sSup>
                      <m:sSupPr>
                        <m:ctrlPr>
                          <a:rPr lang="en-VN" sz="2000" i="1">
                            <a:solidFill>
                              <a:srgbClr val="000000"/>
                            </a:solidFill>
                            <a:effectLst/>
                            <a:latin typeface="Cambria Math" panose="02040503050406030204" pitchFamily="18" charset="0"/>
                            <a:ea typeface="Times New Roman" panose="02020603050405020304" pitchFamily="18" charset="0"/>
                          </a:rPr>
                        </m:ctrlPr>
                      </m:sSupPr>
                      <m:e>
                        <m:r>
                          <m:rPr>
                            <m:sty m:val="p"/>
                          </m:rPr>
                          <a:rPr lang="en-US" sz="2000" i="0">
                            <a:solidFill>
                              <a:srgbClr val="000000"/>
                            </a:solidFill>
                            <a:effectLst/>
                            <a:latin typeface="Cambria Math" panose="02040503050406030204" pitchFamily="18" charset="0"/>
                            <a:ea typeface="Times New Roman" panose="02020603050405020304" pitchFamily="18" charset="0"/>
                          </a:rPr>
                          <m:t>x</m:t>
                        </m:r>
                      </m:e>
                      <m:sup>
                        <m:r>
                          <a:rPr lang="fr-FR" sz="2000" i="0">
                            <a:solidFill>
                              <a:srgbClr val="000000"/>
                            </a:solidFill>
                            <a:effectLst/>
                            <a:latin typeface="Cambria Math" panose="02040503050406030204" pitchFamily="18" charset="0"/>
                            <a:ea typeface="Times New Roman" panose="02020603050405020304" pitchFamily="18" charset="0"/>
                          </a:rPr>
                          <m:t>2</m:t>
                        </m:r>
                      </m:sup>
                    </m:sSup>
                  </m:oMath>
                </a14:m>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fr-FR"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000" i="0">
                        <a:solidFill>
                          <a:srgbClr val="000000"/>
                        </a:solidFill>
                        <a:effectLst/>
                        <a:latin typeface="Cambria Math" panose="02040503050406030204" pitchFamily="18" charset="0"/>
                        <a:ea typeface="Times New Roman" panose="02020603050405020304" pitchFamily="18" charset="0"/>
                      </a:rPr>
                      <m:t>5=</m:t>
                    </m:r>
                    <m:r>
                      <m:rPr>
                        <m:sty m:val="p"/>
                      </m:rPr>
                      <a:rPr lang="en-US" sz="2000" i="0">
                        <a:solidFill>
                          <a:srgbClr val="000000"/>
                        </a:solidFill>
                        <a:effectLst/>
                        <a:latin typeface="Cambria Math" panose="02040503050406030204" pitchFamily="18" charset="0"/>
                        <a:ea typeface="Times New Roman" panose="02020603050405020304" pitchFamily="18" charset="0"/>
                      </a:rPr>
                      <m:t>a</m:t>
                    </m:r>
                    <m:r>
                      <a:rPr lang="fr-FR" sz="2000" i="0">
                        <a:solidFill>
                          <a:srgbClr val="000000"/>
                        </a:solidFill>
                        <a:effectLst/>
                        <a:latin typeface="Cambria Math" panose="02040503050406030204" pitchFamily="18" charset="0"/>
                        <a:ea typeface="Times New Roman" panose="02020603050405020304" pitchFamily="18" charset="0"/>
                      </a:rPr>
                      <m:t> . </m:t>
                    </m:r>
                    <m:sSup>
                      <m:sSupPr>
                        <m:ctrlPr>
                          <a:rPr lang="en-VN" sz="2000" i="1">
                            <a:solidFill>
                              <a:srgbClr val="000000"/>
                            </a:solidFill>
                            <a:effectLst/>
                            <a:latin typeface="Cambria Math" panose="02040503050406030204" pitchFamily="18" charset="0"/>
                            <a:ea typeface="Times New Roman" panose="02020603050405020304" pitchFamily="18" charset="0"/>
                          </a:rPr>
                        </m:ctrlPr>
                      </m:sSupPr>
                      <m:e>
                        <m:r>
                          <a:rPr lang="fr-FR" sz="2000" i="0">
                            <a:solidFill>
                              <a:srgbClr val="000000"/>
                            </a:solidFill>
                            <a:effectLst/>
                            <a:latin typeface="Cambria Math" panose="02040503050406030204" pitchFamily="18" charset="0"/>
                            <a:ea typeface="Times New Roman" panose="02020603050405020304" pitchFamily="18" charset="0"/>
                          </a:rPr>
                          <m:t>(−3)</m:t>
                        </m:r>
                      </m:e>
                      <m:sup>
                        <m:r>
                          <a:rPr lang="fr-FR" sz="2000" i="0">
                            <a:solidFill>
                              <a:srgbClr val="000000"/>
                            </a:solidFill>
                            <a:effectLst/>
                            <a:latin typeface="Cambria Math" panose="02040503050406030204" pitchFamily="18" charset="0"/>
                            <a:ea typeface="Times New Roman" panose="02020603050405020304" pitchFamily="18" charset="0"/>
                          </a:rPr>
                          <m:t>2</m:t>
                        </m:r>
                      </m:sup>
                    </m:sSup>
                  </m:oMath>
                </a14:m>
                <a:r>
                  <a:rPr lang="fr-F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 </a:t>
                </a:r>
                <a14:m>
                  <m:oMath xmlns:m="http://schemas.openxmlformats.org/officeDocument/2006/math">
                    <m:f>
                      <m:fPr>
                        <m:ctrlPr>
                          <a:rPr lang="en-VN" sz="2400" i="1">
                            <a:solidFill>
                              <a:srgbClr val="000000"/>
                            </a:solidFill>
                            <a:effectLst/>
                            <a:latin typeface="Cambria Math" panose="02040503050406030204" pitchFamily="18" charset="0"/>
                            <a:ea typeface="Times New Roman" panose="02020603050405020304" pitchFamily="18" charset="0"/>
                          </a:rPr>
                        </m:ctrlPr>
                      </m:fPr>
                      <m:num>
                        <m:r>
                          <a:rPr lang="en-US" sz="2400" i="0">
                            <a:solidFill>
                              <a:srgbClr val="000000"/>
                            </a:solidFill>
                            <a:effectLst/>
                            <a:latin typeface="Cambria Math" panose="02040503050406030204" pitchFamily="18" charset="0"/>
                            <a:ea typeface="Times New Roman" panose="02020603050405020304" pitchFamily="18" charset="0"/>
                          </a:rPr>
                          <m:t>5</m:t>
                        </m:r>
                      </m:num>
                      <m:den>
                        <m:r>
                          <a:rPr lang="en-US" sz="2400" i="0">
                            <a:solidFill>
                              <a:srgbClr val="000000"/>
                            </a:solidFill>
                            <a:effectLst/>
                            <a:latin typeface="Cambria Math" panose="02040503050406030204" pitchFamily="18" charset="0"/>
                            <a:ea typeface="Times New Roman" panose="02020603050405020304" pitchFamily="18" charset="0"/>
                          </a:rPr>
                          <m:t>9</m:t>
                        </m:r>
                      </m:den>
                    </m:f>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015E1E8-0452-5888-DD19-54306197A02D}"/>
                  </a:ext>
                </a:extLst>
              </p:cNvPr>
              <p:cNvSpPr txBox="1">
                <a:spLocks noRot="1" noChangeAspect="1" noMove="1" noResize="1" noEditPoints="1" noAdjustHandles="1" noChangeArrowheads="1" noChangeShapeType="1" noTextEdit="1"/>
              </p:cNvSpPr>
              <p:nvPr/>
            </p:nvSpPr>
            <p:spPr>
              <a:xfrm>
                <a:off x="728760" y="2631529"/>
                <a:ext cx="7686479" cy="1435971"/>
              </a:xfrm>
              <a:prstGeom prst="rect">
                <a:avLst/>
              </a:prstGeom>
              <a:blipFill>
                <a:blip r:embed="rId2"/>
                <a:stretch>
                  <a:fillRect l="-495" b="-877"/>
                </a:stretch>
              </a:blipFill>
            </p:spPr>
            <p:txBody>
              <a:bodyPr/>
              <a:lstStyle/>
              <a:p>
                <a:r>
                  <a:rPr lang="en-VN">
                    <a:noFill/>
                  </a:rPr>
                  <a:t> </a:t>
                </a:r>
              </a:p>
            </p:txBody>
          </p:sp>
        </mc:Fallback>
      </mc:AlternateContent>
      <p:pic>
        <p:nvPicPr>
          <p:cNvPr id="5" name="Picture 10">
            <a:extLst>
              <a:ext uri="{FF2B5EF4-FFF2-40B4-BE49-F238E27FC236}">
                <a16:creationId xmlns:a16="http://schemas.microsoft.com/office/drawing/2014/main" id="{4063497B-FE42-3B3E-B4F0-726C5C423B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739" y="435252"/>
            <a:ext cx="879713" cy="593806"/>
          </a:xfrm>
          <a:prstGeom prst="rect">
            <a:avLst/>
          </a:prstGeom>
        </p:spPr>
      </p:pic>
      <p:pic>
        <p:nvPicPr>
          <p:cNvPr id="7" name="Picture 10">
            <a:extLst>
              <a:ext uri="{FF2B5EF4-FFF2-40B4-BE49-F238E27FC236}">
                <a16:creationId xmlns:a16="http://schemas.microsoft.com/office/drawing/2014/main" id="{02388151-DFF3-E146-9D95-70D6CA38FD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8873" y="1592959"/>
            <a:ext cx="879713" cy="593806"/>
          </a:xfrm>
          <a:prstGeom prst="rect">
            <a:avLst/>
          </a:prstGeom>
        </p:spPr>
      </p:pic>
      <p:sp>
        <p:nvSpPr>
          <p:cNvPr id="8" name="Freeform 22">
            <a:extLst>
              <a:ext uri="{FF2B5EF4-FFF2-40B4-BE49-F238E27FC236}">
                <a16:creationId xmlns:a16="http://schemas.microsoft.com/office/drawing/2014/main" id="{CFF95A65-2DAA-397A-EE2A-07DB4851F675}"/>
              </a:ext>
            </a:extLst>
          </p:cNvPr>
          <p:cNvSpPr/>
          <p:nvPr/>
        </p:nvSpPr>
        <p:spPr>
          <a:xfrm>
            <a:off x="5342609" y="3673099"/>
            <a:ext cx="903207" cy="1075694"/>
          </a:xfrm>
          <a:custGeom>
            <a:avLst/>
            <a:gdLst/>
            <a:ahLst/>
            <a:cxnLst/>
            <a:rect l="l" t="t" r="r" b="b"/>
            <a:pathLst>
              <a:path w="1206030" h="1364849">
                <a:moveTo>
                  <a:pt x="0" y="0"/>
                </a:moveTo>
                <a:lnTo>
                  <a:pt x="1206030" y="0"/>
                </a:lnTo>
                <a:lnTo>
                  <a:pt x="1206030" y="1364848"/>
                </a:lnTo>
                <a:lnTo>
                  <a:pt x="0" y="1364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388495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linds(horizontal)">
                                      <p:cBhvr>
                                        <p:cTn id="25" dur="500"/>
                                        <p:tgtEl>
                                          <p:spTgt spid="6">
                                            <p:txEl>
                                              <p:pRg st="0" end="0"/>
                                            </p:txEl>
                                          </p:spTgt>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linds(horizontal)">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3009962-0D76-D001-F3DC-C54CE7681CE7}"/>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Bài tập 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FAF068-90D5-166D-1102-FDED63E32216}"/>
                  </a:ext>
                </a:extLst>
              </p:cNvPr>
              <p:cNvSpPr txBox="1"/>
              <p:nvPr/>
            </p:nvSpPr>
            <p:spPr>
              <a:xfrm>
                <a:off x="2871799" y="393834"/>
                <a:ext cx="2521612" cy="615746"/>
              </a:xfrm>
              <a:prstGeom prst="rect">
                <a:avLst/>
              </a:prstGeom>
              <a:noFill/>
            </p:spPr>
            <p:txBody>
              <a:bodyPr wrap="square" rtlCol="0">
                <a:spAutoFit/>
              </a:bodyPr>
              <a:lstStyle/>
              <a:p>
                <a:pPr algn="just"/>
                <a:r>
                  <a:rPr lang="en-VN" sz="2000" dirty="0"/>
                  <a:t>Cho hàm số y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oMath>
                </a14:m>
                <a:r>
                  <a:rPr lang="en-VN" sz="2000" dirty="0"/>
                  <a:t>x</a:t>
                </a:r>
                <a:r>
                  <a:rPr lang="en-VN" sz="2000" baseline="30000" dirty="0"/>
                  <a:t>2</a:t>
                </a:r>
                <a:r>
                  <a:rPr lang="en-VN" sz="2000" dirty="0"/>
                  <a:t>.</a:t>
                </a:r>
              </a:p>
            </p:txBody>
          </p:sp>
        </mc:Choice>
        <mc:Fallback xmlns="">
          <p:sp>
            <p:nvSpPr>
              <p:cNvPr id="3" name="TextBox 2">
                <a:extLst>
                  <a:ext uri="{FF2B5EF4-FFF2-40B4-BE49-F238E27FC236}">
                    <a16:creationId xmlns:a16="http://schemas.microsoft.com/office/drawing/2014/main" id="{51FAF068-90D5-166D-1102-FDED63E32216}"/>
                  </a:ext>
                </a:extLst>
              </p:cNvPr>
              <p:cNvSpPr txBox="1">
                <a:spLocks noRot="1" noChangeAspect="1" noMove="1" noResize="1" noEditPoints="1" noAdjustHandles="1" noChangeArrowheads="1" noChangeShapeType="1" noTextEdit="1"/>
              </p:cNvSpPr>
              <p:nvPr/>
            </p:nvSpPr>
            <p:spPr>
              <a:xfrm>
                <a:off x="2871799" y="393834"/>
                <a:ext cx="2521612" cy="615746"/>
              </a:xfrm>
              <a:prstGeom prst="rect">
                <a:avLst/>
              </a:prstGeom>
              <a:blipFill>
                <a:blip r:embed="rId2"/>
                <a:stretch>
                  <a:fillRect l="-2513" b="-4082"/>
                </a:stretch>
              </a:blipFill>
            </p:spPr>
            <p:txBody>
              <a:bodyPr/>
              <a:lstStyle/>
              <a:p>
                <a:r>
                  <a:rPr lang="en-VN">
                    <a:noFill/>
                  </a:rPr>
                  <a:t> </a:t>
                </a:r>
              </a:p>
            </p:txBody>
          </p:sp>
        </mc:Fallback>
      </mc:AlternateContent>
      <p:sp>
        <p:nvSpPr>
          <p:cNvPr id="4" name="TextBox 3">
            <a:extLst>
              <a:ext uri="{FF2B5EF4-FFF2-40B4-BE49-F238E27FC236}">
                <a16:creationId xmlns:a16="http://schemas.microsoft.com/office/drawing/2014/main" id="{360816CD-0534-7634-70DA-41BEADE9E152}"/>
              </a:ext>
            </a:extLst>
          </p:cNvPr>
          <p:cNvSpPr txBox="1"/>
          <p:nvPr/>
        </p:nvSpPr>
        <p:spPr>
          <a:xfrm flipH="1">
            <a:off x="469672" y="1410758"/>
            <a:ext cx="7325865" cy="400110"/>
          </a:xfrm>
          <a:prstGeom prst="rect">
            <a:avLst/>
          </a:prstGeom>
          <a:noFill/>
        </p:spPr>
        <p:txBody>
          <a:bodyPr wrap="square" rtlCol="0">
            <a:spAutoFit/>
          </a:bodyPr>
          <a:lstStyle/>
          <a:p>
            <a:pPr algn="just"/>
            <a:r>
              <a:rPr lang="en-VN" sz="2000" dirty="0"/>
              <a:t>a) Tìm giá trị của y tương ứng với giá trị của x trong bảng sau:</a:t>
            </a:r>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11A0A552-D3AB-C856-C195-9C216AE32D2B}"/>
                  </a:ext>
                </a:extLst>
              </p:cNvPr>
              <p:cNvGraphicFramePr>
                <a:graphicFrameLocks noGrp="1"/>
              </p:cNvGraphicFramePr>
              <p:nvPr>
                <p:extLst>
                  <p:ext uri="{D42A27DB-BD31-4B8C-83A1-F6EECF244321}">
                    <p14:modId xmlns:p14="http://schemas.microsoft.com/office/powerpoint/2010/main" val="1147868025"/>
                  </p:ext>
                </p:extLst>
              </p:nvPr>
            </p:nvGraphicFramePr>
            <p:xfrm>
              <a:off x="627679" y="2212047"/>
              <a:ext cx="7888641" cy="1891128"/>
            </p:xfrm>
            <a:graphic>
              <a:graphicData uri="http://schemas.openxmlformats.org/drawingml/2006/table">
                <a:tbl>
                  <a:tblPr firstRow="1" bandRow="1">
                    <a:tableStyleId>{B4BFBC7C-18FA-4CD2-9391-01BA2D36DFCA}</a:tableStyleId>
                  </a:tblPr>
                  <a:tblGrid>
                    <a:gridCol w="1786671">
                      <a:extLst>
                        <a:ext uri="{9D8B030D-6E8A-4147-A177-3AD203B41FA5}">
                          <a16:colId xmlns:a16="http://schemas.microsoft.com/office/drawing/2014/main" val="3863746253"/>
                        </a:ext>
                      </a:extLst>
                    </a:gridCol>
                    <a:gridCol w="871710">
                      <a:extLst>
                        <a:ext uri="{9D8B030D-6E8A-4147-A177-3AD203B41FA5}">
                          <a16:colId xmlns:a16="http://schemas.microsoft.com/office/drawing/2014/main" val="3166274028"/>
                        </a:ext>
                      </a:extLst>
                    </a:gridCol>
                    <a:gridCol w="871710">
                      <a:extLst>
                        <a:ext uri="{9D8B030D-6E8A-4147-A177-3AD203B41FA5}">
                          <a16:colId xmlns:a16="http://schemas.microsoft.com/office/drawing/2014/main" val="3977308414"/>
                        </a:ext>
                      </a:extLst>
                    </a:gridCol>
                    <a:gridCol w="871710">
                      <a:extLst>
                        <a:ext uri="{9D8B030D-6E8A-4147-A177-3AD203B41FA5}">
                          <a16:colId xmlns:a16="http://schemas.microsoft.com/office/drawing/2014/main" val="1793392254"/>
                        </a:ext>
                      </a:extLst>
                    </a:gridCol>
                    <a:gridCol w="871710">
                      <a:extLst>
                        <a:ext uri="{9D8B030D-6E8A-4147-A177-3AD203B41FA5}">
                          <a16:colId xmlns:a16="http://schemas.microsoft.com/office/drawing/2014/main" val="3774405176"/>
                        </a:ext>
                      </a:extLst>
                    </a:gridCol>
                    <a:gridCol w="871710">
                      <a:extLst>
                        <a:ext uri="{9D8B030D-6E8A-4147-A177-3AD203B41FA5}">
                          <a16:colId xmlns:a16="http://schemas.microsoft.com/office/drawing/2014/main" val="2305331994"/>
                        </a:ext>
                      </a:extLst>
                    </a:gridCol>
                    <a:gridCol w="871710">
                      <a:extLst>
                        <a:ext uri="{9D8B030D-6E8A-4147-A177-3AD203B41FA5}">
                          <a16:colId xmlns:a16="http://schemas.microsoft.com/office/drawing/2014/main" val="2724752929"/>
                        </a:ext>
                      </a:extLst>
                    </a:gridCol>
                    <a:gridCol w="871710">
                      <a:extLst>
                        <a:ext uri="{9D8B030D-6E8A-4147-A177-3AD203B41FA5}">
                          <a16:colId xmlns:a16="http://schemas.microsoft.com/office/drawing/2014/main" val="2707539398"/>
                        </a:ext>
                      </a:extLst>
                    </a:gridCol>
                  </a:tblGrid>
                  <a:tr h="945564">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6790341"/>
                      </a:ext>
                    </a:extLst>
                  </a:tr>
                  <a:tr h="945564">
                    <a:tc>
                      <a:txBody>
                        <a:bodyPr/>
                        <a:lstStyle/>
                        <a:p>
                          <a:pPr algn="ctr"/>
                          <a:r>
                            <a:rPr lang="en-US" sz="2000" dirty="0">
                              <a:solidFill>
                                <a:srgbClr val="000000"/>
                              </a:solidFill>
                            </a:rPr>
                            <a:t>y</a:t>
                          </a:r>
                          <a:r>
                            <a:rPr lang="en-VN" sz="2000" dirty="0">
                              <a:solidFill>
                                <a:srgbClr val="000000"/>
                              </a:solidFill>
                            </a:rPr>
                            <a:t>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oMath>
                          </a14:m>
                          <a:r>
                            <a:rPr lang="en-VN" sz="1800" dirty="0"/>
                            <a:t>x</a:t>
                          </a:r>
                          <a:r>
                            <a:rPr lang="en-VN" sz="1800" baseline="30000" dirty="0"/>
                            <a:t>2</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7073628"/>
                      </a:ext>
                    </a:extLst>
                  </a:tr>
                </a:tbl>
              </a:graphicData>
            </a:graphic>
          </p:graphicFrame>
        </mc:Choice>
        <mc:Fallback xmlns="">
          <p:graphicFrame>
            <p:nvGraphicFramePr>
              <p:cNvPr id="5" name="Table 5">
                <a:extLst>
                  <a:ext uri="{FF2B5EF4-FFF2-40B4-BE49-F238E27FC236}">
                    <a16:creationId xmlns:a16="http://schemas.microsoft.com/office/drawing/2014/main" id="{11A0A552-D3AB-C856-C195-9C216AE32D2B}"/>
                  </a:ext>
                </a:extLst>
              </p:cNvPr>
              <p:cNvGraphicFramePr>
                <a:graphicFrameLocks noGrp="1"/>
              </p:cNvGraphicFramePr>
              <p:nvPr>
                <p:extLst>
                  <p:ext uri="{D42A27DB-BD31-4B8C-83A1-F6EECF244321}">
                    <p14:modId xmlns:p14="http://schemas.microsoft.com/office/powerpoint/2010/main" val="1147868025"/>
                  </p:ext>
                </p:extLst>
              </p:nvPr>
            </p:nvGraphicFramePr>
            <p:xfrm>
              <a:off x="627679" y="2212047"/>
              <a:ext cx="7888641" cy="1891128"/>
            </p:xfrm>
            <a:graphic>
              <a:graphicData uri="http://schemas.openxmlformats.org/drawingml/2006/table">
                <a:tbl>
                  <a:tblPr firstRow="1" bandRow="1">
                    <a:tableStyleId>{B4BFBC7C-18FA-4CD2-9391-01BA2D36DFCA}</a:tableStyleId>
                  </a:tblPr>
                  <a:tblGrid>
                    <a:gridCol w="1786671">
                      <a:extLst>
                        <a:ext uri="{9D8B030D-6E8A-4147-A177-3AD203B41FA5}">
                          <a16:colId xmlns:a16="http://schemas.microsoft.com/office/drawing/2014/main" val="3863746253"/>
                        </a:ext>
                      </a:extLst>
                    </a:gridCol>
                    <a:gridCol w="871710">
                      <a:extLst>
                        <a:ext uri="{9D8B030D-6E8A-4147-A177-3AD203B41FA5}">
                          <a16:colId xmlns:a16="http://schemas.microsoft.com/office/drawing/2014/main" val="3166274028"/>
                        </a:ext>
                      </a:extLst>
                    </a:gridCol>
                    <a:gridCol w="871710">
                      <a:extLst>
                        <a:ext uri="{9D8B030D-6E8A-4147-A177-3AD203B41FA5}">
                          <a16:colId xmlns:a16="http://schemas.microsoft.com/office/drawing/2014/main" val="3977308414"/>
                        </a:ext>
                      </a:extLst>
                    </a:gridCol>
                    <a:gridCol w="871710">
                      <a:extLst>
                        <a:ext uri="{9D8B030D-6E8A-4147-A177-3AD203B41FA5}">
                          <a16:colId xmlns:a16="http://schemas.microsoft.com/office/drawing/2014/main" val="1793392254"/>
                        </a:ext>
                      </a:extLst>
                    </a:gridCol>
                    <a:gridCol w="871710">
                      <a:extLst>
                        <a:ext uri="{9D8B030D-6E8A-4147-A177-3AD203B41FA5}">
                          <a16:colId xmlns:a16="http://schemas.microsoft.com/office/drawing/2014/main" val="3774405176"/>
                        </a:ext>
                      </a:extLst>
                    </a:gridCol>
                    <a:gridCol w="871710">
                      <a:extLst>
                        <a:ext uri="{9D8B030D-6E8A-4147-A177-3AD203B41FA5}">
                          <a16:colId xmlns:a16="http://schemas.microsoft.com/office/drawing/2014/main" val="2305331994"/>
                        </a:ext>
                      </a:extLst>
                    </a:gridCol>
                    <a:gridCol w="871710">
                      <a:extLst>
                        <a:ext uri="{9D8B030D-6E8A-4147-A177-3AD203B41FA5}">
                          <a16:colId xmlns:a16="http://schemas.microsoft.com/office/drawing/2014/main" val="2724752929"/>
                        </a:ext>
                      </a:extLst>
                    </a:gridCol>
                    <a:gridCol w="871710">
                      <a:extLst>
                        <a:ext uri="{9D8B030D-6E8A-4147-A177-3AD203B41FA5}">
                          <a16:colId xmlns:a16="http://schemas.microsoft.com/office/drawing/2014/main" val="2707539398"/>
                        </a:ext>
                      </a:extLst>
                    </a:gridCol>
                  </a:tblGrid>
                  <a:tr h="945564">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6790341"/>
                      </a:ext>
                    </a:extLst>
                  </a:tr>
                  <a:tr h="945564">
                    <a:tc>
                      <a:txBody>
                        <a:bodyPr/>
                        <a:lstStyle/>
                        <a:p>
                          <a:endParaRPr lang="en-V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709" t="-101333" r="-341844" b="-1333"/>
                          </a:stretch>
                        </a:blip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7073628"/>
                      </a:ext>
                    </a:extLst>
                  </a:tr>
                </a:tbl>
              </a:graphicData>
            </a:graphic>
          </p:graphicFrame>
        </mc:Fallback>
      </mc:AlternateContent>
      <p:pic>
        <p:nvPicPr>
          <p:cNvPr id="6" name="Picture 10">
            <a:extLst>
              <a:ext uri="{FF2B5EF4-FFF2-40B4-BE49-F238E27FC236}">
                <a16:creationId xmlns:a16="http://schemas.microsoft.com/office/drawing/2014/main" id="{A6395EE5-D967-4B3F-77D2-DABCEA5137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5893" y="501065"/>
            <a:ext cx="1002051" cy="676385"/>
          </a:xfrm>
          <a:prstGeom prst="rect">
            <a:avLst/>
          </a:prstGeom>
        </p:spPr>
      </p:pic>
    </p:spTree>
    <p:extLst>
      <p:ext uri="{BB962C8B-B14F-4D97-AF65-F5344CB8AC3E}">
        <p14:creationId xmlns:p14="http://schemas.microsoft.com/office/powerpoint/2010/main" val="349262952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493E8A-E068-093B-04A2-6C25374A8A13}"/>
              </a:ext>
            </a:extLst>
          </p:cNvPr>
          <p:cNvSpPr txBox="1"/>
          <p:nvPr/>
        </p:nvSpPr>
        <p:spPr>
          <a:xfrm flipH="1">
            <a:off x="433565" y="542441"/>
            <a:ext cx="7718932" cy="400110"/>
          </a:xfrm>
          <a:prstGeom prst="rect">
            <a:avLst/>
          </a:prstGeom>
          <a:noFill/>
        </p:spPr>
        <p:txBody>
          <a:bodyPr wrap="square" rtlCol="0">
            <a:spAutoFit/>
          </a:bodyPr>
          <a:lstStyle/>
          <a:p>
            <a:pPr algn="just"/>
            <a:r>
              <a:rPr lang="en-VN" sz="2000" dirty="0"/>
              <a:t>b) Dựa vào bảng giá trị trên, vẽ đồ thị của hàm số đó  </a:t>
            </a:r>
          </a:p>
        </p:txBody>
      </p:sp>
      <p:sp>
        <p:nvSpPr>
          <p:cNvPr id="3" name="TextBox 2">
            <a:extLst>
              <a:ext uri="{FF2B5EF4-FFF2-40B4-BE49-F238E27FC236}">
                <a16:creationId xmlns:a16="http://schemas.microsoft.com/office/drawing/2014/main" id="{75192287-11FB-10D7-840C-63828F743AF9}"/>
              </a:ext>
            </a:extLst>
          </p:cNvPr>
          <p:cNvSpPr txBox="1"/>
          <p:nvPr/>
        </p:nvSpPr>
        <p:spPr>
          <a:xfrm flipH="1">
            <a:off x="433565" y="1461905"/>
            <a:ext cx="8260984" cy="400110"/>
          </a:xfrm>
          <a:prstGeom prst="rect">
            <a:avLst/>
          </a:prstGeom>
          <a:noFill/>
        </p:spPr>
        <p:txBody>
          <a:bodyPr wrap="square" rtlCol="0">
            <a:spAutoFit/>
          </a:bodyPr>
          <a:lstStyle/>
          <a:p>
            <a:pPr algn="just"/>
            <a:r>
              <a:rPr lang="en-VN" sz="2000" dirty="0"/>
              <a:t>c) Tìm những điểm đồ thị của hàm số có hoành độ lần lượt bằng -6; 10.</a:t>
            </a:r>
          </a:p>
        </p:txBody>
      </p:sp>
      <p:sp>
        <p:nvSpPr>
          <p:cNvPr id="4" name="TextBox 3">
            <a:extLst>
              <a:ext uri="{FF2B5EF4-FFF2-40B4-BE49-F238E27FC236}">
                <a16:creationId xmlns:a16="http://schemas.microsoft.com/office/drawing/2014/main" id="{ACDC3002-E3C2-7702-F0F9-21A334D878CE}"/>
              </a:ext>
            </a:extLst>
          </p:cNvPr>
          <p:cNvSpPr txBox="1"/>
          <p:nvPr/>
        </p:nvSpPr>
        <p:spPr>
          <a:xfrm flipH="1">
            <a:off x="433565" y="2381369"/>
            <a:ext cx="7718932" cy="400110"/>
          </a:xfrm>
          <a:prstGeom prst="rect">
            <a:avLst/>
          </a:prstGeom>
          <a:noFill/>
        </p:spPr>
        <p:txBody>
          <a:bodyPr wrap="square" rtlCol="0">
            <a:spAutoFit/>
          </a:bodyPr>
          <a:lstStyle/>
          <a:p>
            <a:pPr algn="just"/>
            <a:r>
              <a:rPr lang="en-VN" sz="2000" dirty="0"/>
              <a:t>d) Tìm những điểm thuộc đồ thị của hàm số có tung độ bằng 27.</a:t>
            </a:r>
          </a:p>
        </p:txBody>
      </p:sp>
      <p:pic>
        <p:nvPicPr>
          <p:cNvPr id="5" name="Picture 10">
            <a:extLst>
              <a:ext uri="{FF2B5EF4-FFF2-40B4-BE49-F238E27FC236}">
                <a16:creationId xmlns:a16="http://schemas.microsoft.com/office/drawing/2014/main" id="{94B30CB3-0B49-7C74-BEB8-2B5D7D9B2A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83557" y="3300833"/>
            <a:ext cx="1576886" cy="1064399"/>
          </a:xfrm>
          <a:prstGeom prst="rect">
            <a:avLst/>
          </a:prstGeom>
        </p:spPr>
      </p:pic>
    </p:spTree>
    <p:extLst>
      <p:ext uri="{BB962C8B-B14F-4D97-AF65-F5344CB8AC3E}">
        <p14:creationId xmlns:p14="http://schemas.microsoft.com/office/powerpoint/2010/main" val="5303161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43F361-8D9D-CDC8-2943-6E98F5D6CE86}"/>
              </a:ext>
            </a:extLst>
          </p:cNvPr>
          <p:cNvSpPr txBox="1"/>
          <p:nvPr/>
        </p:nvSpPr>
        <p:spPr>
          <a:xfrm>
            <a:off x="4024414" y="370369"/>
            <a:ext cx="1095172" cy="400110"/>
          </a:xfrm>
          <a:prstGeom prst="rect">
            <a:avLst/>
          </a:prstGeom>
          <a:noFill/>
        </p:spPr>
        <p:txBody>
          <a:bodyPr wrap="none" rtlCol="0">
            <a:spAutoFit/>
          </a:bodyPr>
          <a:lstStyle/>
          <a:p>
            <a:r>
              <a:rPr lang="en-VN" sz="2000" b="1" dirty="0">
                <a:solidFill>
                  <a:srgbClr val="FF0000"/>
                </a:solidFill>
              </a:rPr>
              <a:t>Bài giải</a:t>
            </a:r>
          </a:p>
        </p:txBody>
      </p:sp>
      <p:sp>
        <p:nvSpPr>
          <p:cNvPr id="4" name="TextBox 3">
            <a:extLst>
              <a:ext uri="{FF2B5EF4-FFF2-40B4-BE49-F238E27FC236}">
                <a16:creationId xmlns:a16="http://schemas.microsoft.com/office/drawing/2014/main" id="{68A886D6-F461-9581-F35C-108FE91A339F}"/>
              </a:ext>
            </a:extLst>
          </p:cNvPr>
          <p:cNvSpPr txBox="1"/>
          <p:nvPr/>
        </p:nvSpPr>
        <p:spPr>
          <a:xfrm>
            <a:off x="547586" y="958490"/>
            <a:ext cx="4572000" cy="400110"/>
          </a:xfrm>
          <a:prstGeom prst="rect">
            <a:avLst/>
          </a:prstGeom>
          <a:noFill/>
        </p:spPr>
        <p:txBody>
          <a:bodyPr wrap="square">
            <a:spAutoFit/>
          </a:bodyPr>
          <a:lstStyle/>
          <a:p>
            <a:pPr>
              <a:spcAft>
                <a:spcPts val="800"/>
              </a:spcAft>
            </a:pP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2000" dirty="0" err="1">
                <a:effectLst/>
                <a:latin typeface="Arial" panose="020B0604020202020204" pitchFamily="34" charset="0"/>
                <a:ea typeface="Calibri" panose="020F0502020204030204" pitchFamily="34" charset="0"/>
                <a:cs typeface="Arial" panose="020B0604020202020204" pitchFamily="34" charset="0"/>
              </a:rPr>
              <a:t>Bảng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D2B6EFCF-4E92-454D-A79B-0CB82D54051C}"/>
                  </a:ext>
                </a:extLst>
              </p:cNvPr>
              <p:cNvGraphicFramePr>
                <a:graphicFrameLocks noGrp="1"/>
              </p:cNvGraphicFramePr>
              <p:nvPr>
                <p:extLst>
                  <p:ext uri="{D42A27DB-BD31-4B8C-83A1-F6EECF244321}">
                    <p14:modId xmlns:p14="http://schemas.microsoft.com/office/powerpoint/2010/main" val="3425804114"/>
                  </p:ext>
                </p:extLst>
              </p:nvPr>
            </p:nvGraphicFramePr>
            <p:xfrm>
              <a:off x="523066" y="1750172"/>
              <a:ext cx="8097868" cy="2279387"/>
            </p:xfrm>
            <a:graphic>
              <a:graphicData uri="http://schemas.openxmlformats.org/drawingml/2006/table">
                <a:tbl>
                  <a:tblPr firstRow="1" bandRow="1">
                    <a:tableStyleId>{B4BFBC7C-18FA-4CD2-9391-01BA2D36DFCA}</a:tableStyleId>
                  </a:tblPr>
                  <a:tblGrid>
                    <a:gridCol w="1834058">
                      <a:extLst>
                        <a:ext uri="{9D8B030D-6E8A-4147-A177-3AD203B41FA5}">
                          <a16:colId xmlns:a16="http://schemas.microsoft.com/office/drawing/2014/main" val="3863746253"/>
                        </a:ext>
                      </a:extLst>
                    </a:gridCol>
                    <a:gridCol w="894830">
                      <a:extLst>
                        <a:ext uri="{9D8B030D-6E8A-4147-A177-3AD203B41FA5}">
                          <a16:colId xmlns:a16="http://schemas.microsoft.com/office/drawing/2014/main" val="3166274028"/>
                        </a:ext>
                      </a:extLst>
                    </a:gridCol>
                    <a:gridCol w="894830">
                      <a:extLst>
                        <a:ext uri="{9D8B030D-6E8A-4147-A177-3AD203B41FA5}">
                          <a16:colId xmlns:a16="http://schemas.microsoft.com/office/drawing/2014/main" val="3977308414"/>
                        </a:ext>
                      </a:extLst>
                    </a:gridCol>
                    <a:gridCol w="894830">
                      <a:extLst>
                        <a:ext uri="{9D8B030D-6E8A-4147-A177-3AD203B41FA5}">
                          <a16:colId xmlns:a16="http://schemas.microsoft.com/office/drawing/2014/main" val="1793392254"/>
                        </a:ext>
                      </a:extLst>
                    </a:gridCol>
                    <a:gridCol w="894830">
                      <a:extLst>
                        <a:ext uri="{9D8B030D-6E8A-4147-A177-3AD203B41FA5}">
                          <a16:colId xmlns:a16="http://schemas.microsoft.com/office/drawing/2014/main" val="3774405176"/>
                        </a:ext>
                      </a:extLst>
                    </a:gridCol>
                    <a:gridCol w="894830">
                      <a:extLst>
                        <a:ext uri="{9D8B030D-6E8A-4147-A177-3AD203B41FA5}">
                          <a16:colId xmlns:a16="http://schemas.microsoft.com/office/drawing/2014/main" val="2305331994"/>
                        </a:ext>
                      </a:extLst>
                    </a:gridCol>
                    <a:gridCol w="894830">
                      <a:extLst>
                        <a:ext uri="{9D8B030D-6E8A-4147-A177-3AD203B41FA5}">
                          <a16:colId xmlns:a16="http://schemas.microsoft.com/office/drawing/2014/main" val="2724752929"/>
                        </a:ext>
                      </a:extLst>
                    </a:gridCol>
                    <a:gridCol w="894830">
                      <a:extLst>
                        <a:ext uri="{9D8B030D-6E8A-4147-A177-3AD203B41FA5}">
                          <a16:colId xmlns:a16="http://schemas.microsoft.com/office/drawing/2014/main" val="2707539398"/>
                        </a:ext>
                      </a:extLst>
                    </a:gridCol>
                  </a:tblGrid>
                  <a:tr h="945564">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6790341"/>
                      </a:ext>
                    </a:extLst>
                  </a:tr>
                  <a:tr h="1333823">
                    <a:tc>
                      <a:txBody>
                        <a:bodyPr/>
                        <a:lstStyle/>
                        <a:p>
                          <a:pPr algn="ctr"/>
                          <a:r>
                            <a:rPr lang="en-US" sz="2000" dirty="0">
                              <a:solidFill>
                                <a:srgbClr val="000000"/>
                              </a:solidFill>
                            </a:rPr>
                            <a:t>y</a:t>
                          </a:r>
                          <a:r>
                            <a:rPr lang="en-VN" sz="2000" dirty="0">
                              <a:solidFill>
                                <a:srgbClr val="000000"/>
                              </a:solidFill>
                            </a:rPr>
                            <a:t> = </a:t>
                          </a:r>
                          <a14:m>
                            <m:oMath xmlns:m="http://schemas.openxmlformats.org/officeDocument/2006/math">
                              <m:f>
                                <m:fPr>
                                  <m:ctrlPr>
                                    <a:rPr lang="en-VN"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oMath>
                          </a14:m>
                          <a:r>
                            <a:rPr lang="en-VN" sz="1800" dirty="0"/>
                            <a:t>x</a:t>
                          </a:r>
                          <a:r>
                            <a:rPr lang="en-VN" sz="1800" baseline="30000" dirty="0"/>
                            <a:t>2</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7073628"/>
                      </a:ext>
                    </a:extLst>
                  </a:tr>
                </a:tbl>
              </a:graphicData>
            </a:graphic>
          </p:graphicFrame>
        </mc:Choice>
        <mc:Fallback xmlns="">
          <p:graphicFrame>
            <p:nvGraphicFramePr>
              <p:cNvPr id="5" name="Table 5">
                <a:extLst>
                  <a:ext uri="{FF2B5EF4-FFF2-40B4-BE49-F238E27FC236}">
                    <a16:creationId xmlns:a16="http://schemas.microsoft.com/office/drawing/2014/main" id="{D2B6EFCF-4E92-454D-A79B-0CB82D54051C}"/>
                  </a:ext>
                </a:extLst>
              </p:cNvPr>
              <p:cNvGraphicFramePr>
                <a:graphicFrameLocks noGrp="1"/>
              </p:cNvGraphicFramePr>
              <p:nvPr>
                <p:extLst>
                  <p:ext uri="{D42A27DB-BD31-4B8C-83A1-F6EECF244321}">
                    <p14:modId xmlns:p14="http://schemas.microsoft.com/office/powerpoint/2010/main" val="3425804114"/>
                  </p:ext>
                </p:extLst>
              </p:nvPr>
            </p:nvGraphicFramePr>
            <p:xfrm>
              <a:off x="523066" y="1750172"/>
              <a:ext cx="8097868" cy="2279387"/>
            </p:xfrm>
            <a:graphic>
              <a:graphicData uri="http://schemas.openxmlformats.org/drawingml/2006/table">
                <a:tbl>
                  <a:tblPr firstRow="1" bandRow="1">
                    <a:tableStyleId>{B4BFBC7C-18FA-4CD2-9391-01BA2D36DFCA}</a:tableStyleId>
                  </a:tblPr>
                  <a:tblGrid>
                    <a:gridCol w="1834058">
                      <a:extLst>
                        <a:ext uri="{9D8B030D-6E8A-4147-A177-3AD203B41FA5}">
                          <a16:colId xmlns:a16="http://schemas.microsoft.com/office/drawing/2014/main" val="3863746253"/>
                        </a:ext>
                      </a:extLst>
                    </a:gridCol>
                    <a:gridCol w="894830">
                      <a:extLst>
                        <a:ext uri="{9D8B030D-6E8A-4147-A177-3AD203B41FA5}">
                          <a16:colId xmlns:a16="http://schemas.microsoft.com/office/drawing/2014/main" val="3166274028"/>
                        </a:ext>
                      </a:extLst>
                    </a:gridCol>
                    <a:gridCol w="894830">
                      <a:extLst>
                        <a:ext uri="{9D8B030D-6E8A-4147-A177-3AD203B41FA5}">
                          <a16:colId xmlns:a16="http://schemas.microsoft.com/office/drawing/2014/main" val="3977308414"/>
                        </a:ext>
                      </a:extLst>
                    </a:gridCol>
                    <a:gridCol w="894830">
                      <a:extLst>
                        <a:ext uri="{9D8B030D-6E8A-4147-A177-3AD203B41FA5}">
                          <a16:colId xmlns:a16="http://schemas.microsoft.com/office/drawing/2014/main" val="1793392254"/>
                        </a:ext>
                      </a:extLst>
                    </a:gridCol>
                    <a:gridCol w="894830">
                      <a:extLst>
                        <a:ext uri="{9D8B030D-6E8A-4147-A177-3AD203B41FA5}">
                          <a16:colId xmlns:a16="http://schemas.microsoft.com/office/drawing/2014/main" val="3774405176"/>
                        </a:ext>
                      </a:extLst>
                    </a:gridCol>
                    <a:gridCol w="894830">
                      <a:extLst>
                        <a:ext uri="{9D8B030D-6E8A-4147-A177-3AD203B41FA5}">
                          <a16:colId xmlns:a16="http://schemas.microsoft.com/office/drawing/2014/main" val="2305331994"/>
                        </a:ext>
                      </a:extLst>
                    </a:gridCol>
                    <a:gridCol w="894830">
                      <a:extLst>
                        <a:ext uri="{9D8B030D-6E8A-4147-A177-3AD203B41FA5}">
                          <a16:colId xmlns:a16="http://schemas.microsoft.com/office/drawing/2014/main" val="2724752929"/>
                        </a:ext>
                      </a:extLst>
                    </a:gridCol>
                    <a:gridCol w="894830">
                      <a:extLst>
                        <a:ext uri="{9D8B030D-6E8A-4147-A177-3AD203B41FA5}">
                          <a16:colId xmlns:a16="http://schemas.microsoft.com/office/drawing/2014/main" val="2707539398"/>
                        </a:ext>
                      </a:extLst>
                    </a:gridCol>
                  </a:tblGrid>
                  <a:tr h="945564">
                    <a:tc>
                      <a:txBody>
                        <a:bodyPr/>
                        <a:lstStyle/>
                        <a:p>
                          <a:pPr algn="ctr"/>
                          <a:r>
                            <a:rPr lang="en-VN" sz="2000" dirty="0">
                              <a:solidFill>
                                <a:srgbClr val="000000"/>
                              </a:solidFill>
                            </a:rPr>
                            <a:t>x</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1</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VN" sz="2000" dirty="0">
                              <a:solidFill>
                                <a:srgbClr val="000000"/>
                              </a:solidFill>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6790341"/>
                      </a:ext>
                    </a:extLst>
                  </a:tr>
                  <a:tr h="1333823">
                    <a:tc>
                      <a:txBody>
                        <a:bodyPr/>
                        <a:lstStyle/>
                        <a:p>
                          <a:endParaRPr lang="en-V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94" t="-70755" r="-344444" b="-943"/>
                          </a:stretch>
                        </a:blipFill>
                      </a:tcPr>
                    </a:tc>
                    <a:tc>
                      <a:txBody>
                        <a:bodyPr/>
                        <a:lstStyle/>
                        <a:p>
                          <a:pPr algn="ctr"/>
                          <a:r>
                            <a:rPr lang="en-VN" sz="2000" dirty="0">
                              <a:solidFill>
                                <a:srgbClr val="000000"/>
                              </a:solidFill>
                            </a:rPr>
                            <a: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kumimoji="0" lang="en-VN" sz="2000" b="0" i="0" u="none" strike="noStrike" kern="0" cap="none" spc="0" normalizeH="0" baseline="0" noProof="0" dirty="0">
                              <a:ln>
                                <a:noFill/>
                              </a:ln>
                              <a:solidFill>
                                <a:srgbClr val="000000"/>
                              </a:solidFill>
                              <a:effectLst/>
                              <a:uLnTx/>
                              <a:uFillTx/>
                              <a:latin typeface="Arial"/>
                              <a:cs typeface="Arial"/>
                              <a:sym typeface="Arial"/>
                            </a:rPr>
                            <a:t>?</a:t>
                          </a:r>
                          <a:endParaRPr lang="en-VN" sz="20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7073628"/>
                      </a:ext>
                    </a:extLst>
                  </a:tr>
                </a:tbl>
              </a:graphicData>
            </a:graphic>
          </p:graphicFrame>
        </mc:Fallback>
      </mc:AlternateContent>
      <p:sp>
        <p:nvSpPr>
          <p:cNvPr id="6" name="TextBox 5">
            <a:extLst>
              <a:ext uri="{FF2B5EF4-FFF2-40B4-BE49-F238E27FC236}">
                <a16:creationId xmlns:a16="http://schemas.microsoft.com/office/drawing/2014/main" id="{50CEA702-B654-2AEF-8B77-660765A67477}"/>
              </a:ext>
            </a:extLst>
          </p:cNvPr>
          <p:cNvSpPr txBox="1"/>
          <p:nvPr/>
        </p:nvSpPr>
        <p:spPr>
          <a:xfrm>
            <a:off x="2655492" y="3146156"/>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3</a:t>
            </a:r>
          </a:p>
        </p:txBody>
      </p:sp>
      <p:sp>
        <p:nvSpPr>
          <p:cNvPr id="7" name="TextBox 6">
            <a:extLst>
              <a:ext uri="{FF2B5EF4-FFF2-40B4-BE49-F238E27FC236}">
                <a16:creationId xmlns:a16="http://schemas.microsoft.com/office/drawing/2014/main" id="{0BDF9D8F-A1C7-CE33-F910-391D45EB92CF}"/>
              </a:ext>
            </a:extLst>
          </p:cNvPr>
          <p:cNvSpPr txBox="1"/>
          <p:nvPr/>
        </p:nvSpPr>
        <p:spPr>
          <a:xfrm>
            <a:off x="5282025" y="3111875"/>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0</a:t>
            </a:r>
          </a:p>
        </p:txBody>
      </p:sp>
      <p:sp>
        <p:nvSpPr>
          <p:cNvPr id="8" name="TextBox 7">
            <a:extLst>
              <a:ext uri="{FF2B5EF4-FFF2-40B4-BE49-F238E27FC236}">
                <a16:creationId xmlns:a16="http://schemas.microsoft.com/office/drawing/2014/main" id="{F0009C02-23E7-2131-CA37-C4F62A464D64}"/>
              </a:ext>
            </a:extLst>
          </p:cNvPr>
          <p:cNvSpPr txBox="1"/>
          <p:nvPr/>
        </p:nvSpPr>
        <p:spPr>
          <a:xfrm>
            <a:off x="7908558" y="3146155"/>
            <a:ext cx="356188" cy="461665"/>
          </a:xfrm>
          <a:prstGeom prst="rect">
            <a:avLst/>
          </a:prstGeom>
          <a:solidFill>
            <a:schemeClr val="accent6">
              <a:lumMod val="20000"/>
              <a:lumOff val="80000"/>
            </a:schemeClr>
          </a:solidFill>
        </p:spPr>
        <p:txBody>
          <a:bodyPr wrap="none" rtlCol="0">
            <a:spAutoFit/>
          </a:bodyPr>
          <a:lstStyle/>
          <a:p>
            <a:r>
              <a:rPr lang="en-VN" sz="2400" b="1" dirty="0">
                <a:solidFill>
                  <a:srgbClr val="FF0000"/>
                </a:solidFill>
              </a:rPr>
              <a:t>3</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B20F9B-712F-6FEA-351A-8AA49AEA759E}"/>
                  </a:ext>
                </a:extLst>
              </p:cNvPr>
              <p:cNvSpPr txBox="1"/>
              <p:nvPr/>
            </p:nvSpPr>
            <p:spPr>
              <a:xfrm>
                <a:off x="3452890" y="3041703"/>
                <a:ext cx="409086" cy="669479"/>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VN"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𝟒</m:t>
                          </m:r>
                        </m:num>
                        <m:den>
                          <m:r>
                            <a:rPr lang="en-US" sz="2000" b="1" i="1" smtClean="0">
                              <a:solidFill>
                                <a:srgbClr val="FF0000"/>
                              </a:solidFill>
                              <a:latin typeface="Cambria Math" panose="02040503050406030204" pitchFamily="18" charset="0"/>
                            </a:rPr>
                            <m:t>𝟑</m:t>
                          </m:r>
                        </m:den>
                      </m:f>
                    </m:oMath>
                  </m:oMathPara>
                </a14:m>
                <a:endParaRPr lang="en-VN" sz="2000" b="1" dirty="0">
                  <a:solidFill>
                    <a:srgbClr val="FF0000"/>
                  </a:solidFill>
                </a:endParaRPr>
              </a:p>
            </p:txBody>
          </p:sp>
        </mc:Choice>
        <mc:Fallback xmlns="">
          <p:sp>
            <p:nvSpPr>
              <p:cNvPr id="9" name="TextBox 8">
                <a:extLst>
                  <a:ext uri="{FF2B5EF4-FFF2-40B4-BE49-F238E27FC236}">
                    <a16:creationId xmlns:a16="http://schemas.microsoft.com/office/drawing/2014/main" id="{DDB20F9B-712F-6FEA-351A-8AA49AEA759E}"/>
                  </a:ext>
                </a:extLst>
              </p:cNvPr>
              <p:cNvSpPr txBox="1">
                <a:spLocks noRot="1" noChangeAspect="1" noMove="1" noResize="1" noEditPoints="1" noAdjustHandles="1" noChangeArrowheads="1" noChangeShapeType="1" noTextEdit="1"/>
              </p:cNvSpPr>
              <p:nvPr/>
            </p:nvSpPr>
            <p:spPr>
              <a:xfrm>
                <a:off x="3452890" y="3041703"/>
                <a:ext cx="409086" cy="669479"/>
              </a:xfrm>
              <a:prstGeom prst="rect">
                <a:avLst/>
              </a:prstGeom>
              <a:blipFill>
                <a:blip r:embed="rId3"/>
                <a:stretch>
                  <a:fillRect b="-3704"/>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EABDDA-5504-4B00-82A8-EBEA53B2AC28}"/>
                  </a:ext>
                </a:extLst>
              </p:cNvPr>
              <p:cNvSpPr txBox="1"/>
              <p:nvPr/>
            </p:nvSpPr>
            <p:spPr>
              <a:xfrm>
                <a:off x="4367457" y="3041703"/>
                <a:ext cx="409086" cy="670568"/>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VN"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𝟏</m:t>
                          </m:r>
                        </m:num>
                        <m:den>
                          <m:r>
                            <a:rPr lang="en-US" sz="2000" b="1" i="1" smtClean="0">
                              <a:solidFill>
                                <a:srgbClr val="FF0000"/>
                              </a:solidFill>
                              <a:latin typeface="Cambria Math" panose="02040503050406030204" pitchFamily="18" charset="0"/>
                            </a:rPr>
                            <m:t>𝟑</m:t>
                          </m:r>
                        </m:den>
                      </m:f>
                    </m:oMath>
                  </m:oMathPara>
                </a14:m>
                <a:endParaRPr lang="en-VN" sz="2000" b="1" dirty="0">
                  <a:solidFill>
                    <a:srgbClr val="FF0000"/>
                  </a:solidFill>
                </a:endParaRPr>
              </a:p>
            </p:txBody>
          </p:sp>
        </mc:Choice>
        <mc:Fallback xmlns="">
          <p:sp>
            <p:nvSpPr>
              <p:cNvPr id="10" name="TextBox 9">
                <a:extLst>
                  <a:ext uri="{FF2B5EF4-FFF2-40B4-BE49-F238E27FC236}">
                    <a16:creationId xmlns:a16="http://schemas.microsoft.com/office/drawing/2014/main" id="{50EABDDA-5504-4B00-82A8-EBEA53B2AC28}"/>
                  </a:ext>
                </a:extLst>
              </p:cNvPr>
              <p:cNvSpPr txBox="1">
                <a:spLocks noRot="1" noChangeAspect="1" noMove="1" noResize="1" noEditPoints="1" noAdjustHandles="1" noChangeArrowheads="1" noChangeShapeType="1" noTextEdit="1"/>
              </p:cNvSpPr>
              <p:nvPr/>
            </p:nvSpPr>
            <p:spPr>
              <a:xfrm>
                <a:off x="4367457" y="3041703"/>
                <a:ext cx="409086" cy="670568"/>
              </a:xfrm>
              <a:prstGeom prst="rect">
                <a:avLst/>
              </a:prstGeom>
              <a:blipFill>
                <a:blip r:embed="rId4"/>
                <a:stretch>
                  <a:fillRect b="-5556"/>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4CA957-68AF-09AC-E27C-F247464CED99}"/>
                  </a:ext>
                </a:extLst>
              </p:cNvPr>
              <p:cNvSpPr txBox="1"/>
              <p:nvPr/>
            </p:nvSpPr>
            <p:spPr>
              <a:xfrm>
                <a:off x="6143695" y="3049879"/>
                <a:ext cx="409086" cy="670568"/>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VN"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𝟏</m:t>
                          </m:r>
                        </m:num>
                        <m:den>
                          <m:r>
                            <a:rPr lang="en-US" sz="2000" b="1" i="1" smtClean="0">
                              <a:solidFill>
                                <a:srgbClr val="FF0000"/>
                              </a:solidFill>
                              <a:latin typeface="Cambria Math" panose="02040503050406030204" pitchFamily="18" charset="0"/>
                            </a:rPr>
                            <m:t>𝟑</m:t>
                          </m:r>
                        </m:den>
                      </m:f>
                    </m:oMath>
                  </m:oMathPara>
                </a14:m>
                <a:endParaRPr lang="en-VN" sz="2000" b="1" dirty="0">
                  <a:solidFill>
                    <a:srgbClr val="FF0000"/>
                  </a:solidFill>
                </a:endParaRPr>
              </a:p>
            </p:txBody>
          </p:sp>
        </mc:Choice>
        <mc:Fallback xmlns="">
          <p:sp>
            <p:nvSpPr>
              <p:cNvPr id="11" name="TextBox 10">
                <a:extLst>
                  <a:ext uri="{FF2B5EF4-FFF2-40B4-BE49-F238E27FC236}">
                    <a16:creationId xmlns:a16="http://schemas.microsoft.com/office/drawing/2014/main" id="{C54CA957-68AF-09AC-E27C-F247464CED99}"/>
                  </a:ext>
                </a:extLst>
              </p:cNvPr>
              <p:cNvSpPr txBox="1">
                <a:spLocks noRot="1" noChangeAspect="1" noMove="1" noResize="1" noEditPoints="1" noAdjustHandles="1" noChangeArrowheads="1" noChangeShapeType="1" noTextEdit="1"/>
              </p:cNvSpPr>
              <p:nvPr/>
            </p:nvSpPr>
            <p:spPr>
              <a:xfrm>
                <a:off x="6143695" y="3049879"/>
                <a:ext cx="409086" cy="670568"/>
              </a:xfrm>
              <a:prstGeom prst="rect">
                <a:avLst/>
              </a:prstGeom>
              <a:blipFill>
                <a:blip r:embed="rId5"/>
                <a:stretch>
                  <a:fillRect b="-754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DDB7215-ACB8-2F26-04F7-C3F8628D7213}"/>
                  </a:ext>
                </a:extLst>
              </p:cNvPr>
              <p:cNvSpPr txBox="1"/>
              <p:nvPr/>
            </p:nvSpPr>
            <p:spPr>
              <a:xfrm>
                <a:off x="7076163" y="3049879"/>
                <a:ext cx="409086" cy="669479"/>
              </a:xfrm>
              <a:prstGeom prst="rect">
                <a:avLst/>
              </a:prstGeom>
              <a:solidFill>
                <a:schemeClr val="accent6">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VN"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𝟒</m:t>
                          </m:r>
                        </m:num>
                        <m:den>
                          <m:r>
                            <a:rPr lang="en-US" sz="2000" b="1" i="1" smtClean="0">
                              <a:solidFill>
                                <a:srgbClr val="FF0000"/>
                              </a:solidFill>
                              <a:latin typeface="Cambria Math" panose="02040503050406030204" pitchFamily="18" charset="0"/>
                            </a:rPr>
                            <m:t>𝟑</m:t>
                          </m:r>
                        </m:den>
                      </m:f>
                    </m:oMath>
                  </m:oMathPara>
                </a14:m>
                <a:endParaRPr lang="en-VN" sz="2000" b="1" dirty="0">
                  <a:solidFill>
                    <a:srgbClr val="FF0000"/>
                  </a:solidFill>
                </a:endParaRPr>
              </a:p>
            </p:txBody>
          </p:sp>
        </mc:Choice>
        <mc:Fallback xmlns="">
          <p:sp>
            <p:nvSpPr>
              <p:cNvPr id="12" name="TextBox 11">
                <a:extLst>
                  <a:ext uri="{FF2B5EF4-FFF2-40B4-BE49-F238E27FC236}">
                    <a16:creationId xmlns:a16="http://schemas.microsoft.com/office/drawing/2014/main" id="{9DDB7215-ACB8-2F26-04F7-C3F8628D7213}"/>
                  </a:ext>
                </a:extLst>
              </p:cNvPr>
              <p:cNvSpPr txBox="1">
                <a:spLocks noRot="1" noChangeAspect="1" noMove="1" noResize="1" noEditPoints="1" noAdjustHandles="1" noChangeArrowheads="1" noChangeShapeType="1" noTextEdit="1"/>
              </p:cNvSpPr>
              <p:nvPr/>
            </p:nvSpPr>
            <p:spPr>
              <a:xfrm>
                <a:off x="7076163" y="3049879"/>
                <a:ext cx="409086" cy="669479"/>
              </a:xfrm>
              <a:prstGeom prst="rect">
                <a:avLst/>
              </a:prstGeom>
              <a:blipFill>
                <a:blip r:embed="rId6"/>
                <a:stretch>
                  <a:fillRect b="-5660"/>
                </a:stretch>
              </a:blipFill>
            </p:spPr>
            <p:txBody>
              <a:bodyPr/>
              <a:lstStyle/>
              <a:p>
                <a:r>
                  <a:rPr lang="en-VN">
                    <a:noFill/>
                  </a:rPr>
                  <a:t> </a:t>
                </a:r>
              </a:p>
            </p:txBody>
          </p:sp>
        </mc:Fallback>
      </mc:AlternateContent>
      <p:sp>
        <p:nvSpPr>
          <p:cNvPr id="3" name="Freeform 10">
            <a:extLst>
              <a:ext uri="{FF2B5EF4-FFF2-40B4-BE49-F238E27FC236}">
                <a16:creationId xmlns:a16="http://schemas.microsoft.com/office/drawing/2014/main" id="{BDA8FD82-52D2-46FE-6C95-812586753AFF}"/>
              </a:ext>
            </a:extLst>
          </p:cNvPr>
          <p:cNvSpPr/>
          <p:nvPr/>
        </p:nvSpPr>
        <p:spPr>
          <a:xfrm>
            <a:off x="7841437" y="489846"/>
            <a:ext cx="779497" cy="770479"/>
          </a:xfrm>
          <a:custGeom>
            <a:avLst/>
            <a:gdLst/>
            <a:ahLst/>
            <a:cxnLst/>
            <a:rect l="l" t="t" r="r" b="b"/>
            <a:pathLst>
              <a:path w="1105340" h="1121655">
                <a:moveTo>
                  <a:pt x="0" y="0"/>
                </a:moveTo>
                <a:lnTo>
                  <a:pt x="1105340" y="0"/>
                </a:lnTo>
                <a:lnTo>
                  <a:pt x="1105340" y="1121654"/>
                </a:lnTo>
                <a:lnTo>
                  <a:pt x="0" y="11216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577556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AC7626-04CB-AE4A-606E-6A464B2B2D38}"/>
                  </a:ext>
                </a:extLst>
              </p:cNvPr>
              <p:cNvSpPr txBox="1"/>
              <p:nvPr/>
            </p:nvSpPr>
            <p:spPr>
              <a:xfrm>
                <a:off x="197603" y="136268"/>
                <a:ext cx="8748794" cy="1597232"/>
              </a:xfrm>
              <a:prstGeom prst="rect">
                <a:avLst/>
              </a:prstGeom>
              <a:noFill/>
            </p:spPr>
            <p:txBody>
              <a:bodyPr wrap="square">
                <a:spAutoFit/>
              </a:bodyPr>
              <a:lstStyle/>
              <a:p>
                <a:pPr>
                  <a:lnSpc>
                    <a:spcPct val="150000"/>
                  </a:lnSpc>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Đồ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y</m:t>
                    </m:r>
                    <m:r>
                      <a:rPr lang="en-US" sz="24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4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7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A(-3; 3) , B(-2; </a:t>
                </a:r>
                <a14:m>
                  <m:oMath xmlns:m="http://schemas.openxmlformats.org/officeDocument/2006/math">
                    <m:f>
                      <m:fPr>
                        <m:ctrlPr>
                          <a:rPr lang="en-VN" sz="2400" i="1">
                            <a:latin typeface="Cambria Math" panose="02040503050406030204" pitchFamily="18" charset="0"/>
                            <a:ea typeface="Calibri" panose="020F0502020204030204" pitchFamily="34" charset="0"/>
                            <a:cs typeface="Times New Roman" panose="02020603050405020304" pitchFamily="18" charset="0"/>
                          </a:rPr>
                        </m:ctrlPr>
                      </m:fPr>
                      <m:num>
                        <m:r>
                          <a:rPr lang="en-US" sz="2400">
                            <a:latin typeface="Cambria Math" panose="02040503050406030204" pitchFamily="18" charset="0"/>
                            <a:ea typeface="Calibri" panose="020F0502020204030204" pitchFamily="34" charset="0"/>
                            <a:cs typeface="Times New Roman" panose="02020603050405020304" pitchFamily="18" charset="0"/>
                          </a:rPr>
                          <m:t>4</m:t>
                        </m:r>
                      </m:num>
                      <m:den>
                        <m:r>
                          <a:rPr lang="en-US" sz="24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dirty="0">
                    <a:latin typeface="Arial" panose="020B0604020202020204" pitchFamily="34" charset="0"/>
                    <a:ea typeface="Times New Roman" panose="02020603050405020304" pitchFamily="18" charset="0"/>
                    <a:cs typeface="Arial" panose="020B0604020202020204" pitchFamily="34" charset="0"/>
                  </a:rPr>
                  <a:t>) , C(-1; </a:t>
                </a:r>
                <a14:m>
                  <m:oMath xmlns:m="http://schemas.openxmlformats.org/officeDocument/2006/math">
                    <m:f>
                      <m:fPr>
                        <m:ctrlPr>
                          <a:rPr lang="en-VN" sz="2400" i="1">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dirty="0">
                    <a:latin typeface="Arial" panose="020B0604020202020204" pitchFamily="34" charset="0"/>
                    <a:ea typeface="Times New Roman" panose="02020603050405020304" pitchFamily="18" charset="0"/>
                    <a:cs typeface="Arial" panose="020B0604020202020204" pitchFamily="34" charset="0"/>
                  </a:rPr>
                  <a:t>) , O(0; 0) , D(1; </a:t>
                </a:r>
                <a14:m>
                  <m:oMath xmlns:m="http://schemas.openxmlformats.org/officeDocument/2006/math">
                    <m:f>
                      <m:fPr>
                        <m:ctrlPr>
                          <a:rPr lang="en-VN" sz="2400" i="1">
                            <a:latin typeface="Cambria Math" panose="02040503050406030204" pitchFamily="18" charset="0"/>
                            <a:ea typeface="Calibri" panose="020F0502020204030204" pitchFamily="34" charset="0"/>
                            <a:cs typeface="Times New Roman" panose="02020603050405020304" pitchFamily="18" charset="0"/>
                          </a:rPr>
                        </m:ctrlPr>
                      </m:fPr>
                      <m:num>
                        <m:r>
                          <a:rPr lang="en-US" sz="2400" b="0" i="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4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dirty="0">
                    <a:latin typeface="Arial" panose="020B0604020202020204" pitchFamily="34" charset="0"/>
                    <a:ea typeface="Times New Roman" panose="02020603050405020304" pitchFamily="18" charset="0"/>
                    <a:cs typeface="Arial" panose="020B0604020202020204" pitchFamily="34" charset="0"/>
                  </a:rPr>
                  <a:t>) , E(2; </a:t>
                </a:r>
                <a14:m>
                  <m:oMath xmlns:m="http://schemas.openxmlformats.org/officeDocument/2006/math">
                    <m:f>
                      <m:fPr>
                        <m:ctrlPr>
                          <a:rPr lang="en-VN" sz="2400" i="1">
                            <a:latin typeface="Cambria Math" panose="02040503050406030204" pitchFamily="18" charset="0"/>
                            <a:ea typeface="Calibri" panose="020F0502020204030204" pitchFamily="34" charset="0"/>
                            <a:cs typeface="Times New Roman" panose="02020603050405020304" pitchFamily="18" charset="0"/>
                          </a:rPr>
                        </m:ctrlPr>
                      </m:fPr>
                      <m:num>
                        <m:r>
                          <a:rPr lang="en-US" sz="2400">
                            <a:latin typeface="Cambria Math" panose="02040503050406030204" pitchFamily="18" charset="0"/>
                            <a:ea typeface="Calibri" panose="020F0502020204030204" pitchFamily="34" charset="0"/>
                            <a:cs typeface="Times New Roman" panose="02020603050405020304" pitchFamily="18" charset="0"/>
                          </a:rPr>
                          <m:t>4</m:t>
                        </m:r>
                      </m:num>
                      <m:den>
                        <m:r>
                          <a:rPr lang="en-US" sz="24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2000" dirty="0">
                    <a:latin typeface="Arial" panose="020B0604020202020204" pitchFamily="34" charset="0"/>
                    <a:ea typeface="Times New Roman" panose="02020603050405020304" pitchFamily="18" charset="0"/>
                    <a:cs typeface="Arial" panose="020B0604020202020204" pitchFamily="34" charset="0"/>
                  </a:rPr>
                  <a:t>), F(3; 3)</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AAC7626-04CB-AE4A-606E-6A464B2B2D38}"/>
                  </a:ext>
                </a:extLst>
              </p:cNvPr>
              <p:cNvSpPr txBox="1">
                <a:spLocks noRot="1" noChangeAspect="1" noMove="1" noResize="1" noEditPoints="1" noAdjustHandles="1" noChangeArrowheads="1" noChangeShapeType="1" noTextEdit="1"/>
              </p:cNvSpPr>
              <p:nvPr/>
            </p:nvSpPr>
            <p:spPr>
              <a:xfrm>
                <a:off x="197603" y="136268"/>
                <a:ext cx="8748794" cy="1597232"/>
              </a:xfrm>
              <a:prstGeom prst="rect">
                <a:avLst/>
              </a:prstGeom>
              <a:blipFill>
                <a:blip r:embed="rId2"/>
                <a:stretch>
                  <a:fillRect l="-725" r="-435" b="-787"/>
                </a:stretch>
              </a:blipFill>
            </p:spPr>
            <p:txBody>
              <a:bodyPr/>
              <a:lstStyle/>
              <a:p>
                <a:r>
                  <a:rPr lang="en-VN">
                    <a:noFill/>
                  </a:rPr>
                  <a:t> </a:t>
                </a:r>
              </a:p>
            </p:txBody>
          </p:sp>
        </mc:Fallback>
      </mc:AlternateContent>
      <p:pic>
        <p:nvPicPr>
          <p:cNvPr id="4" name="Picture 3">
            <a:extLst>
              <a:ext uri="{FF2B5EF4-FFF2-40B4-BE49-F238E27FC236}">
                <a16:creationId xmlns:a16="http://schemas.microsoft.com/office/drawing/2014/main" id="{4C65AD43-8B5E-4080-EE41-0C3036A48B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3285640" y="1153458"/>
            <a:ext cx="4666474" cy="3714289"/>
          </a:xfrm>
          <a:prstGeom prst="rect">
            <a:avLst/>
          </a:prstGeom>
        </p:spPr>
      </p:pic>
      <p:sp>
        <p:nvSpPr>
          <p:cNvPr id="2" name="Freeform 10">
            <a:extLst>
              <a:ext uri="{FF2B5EF4-FFF2-40B4-BE49-F238E27FC236}">
                <a16:creationId xmlns:a16="http://schemas.microsoft.com/office/drawing/2014/main" id="{CCF3D808-219F-65EB-89DB-684486CD1DCF}"/>
              </a:ext>
            </a:extLst>
          </p:cNvPr>
          <p:cNvSpPr/>
          <p:nvPr/>
        </p:nvSpPr>
        <p:spPr>
          <a:xfrm>
            <a:off x="1191886" y="2144905"/>
            <a:ext cx="779497" cy="770479"/>
          </a:xfrm>
          <a:custGeom>
            <a:avLst/>
            <a:gdLst/>
            <a:ahLst/>
            <a:cxnLst/>
            <a:rect l="l" t="t" r="r" b="b"/>
            <a:pathLst>
              <a:path w="1105340" h="1121655">
                <a:moveTo>
                  <a:pt x="0" y="0"/>
                </a:moveTo>
                <a:lnTo>
                  <a:pt x="1105340" y="0"/>
                </a:lnTo>
                <a:lnTo>
                  <a:pt x="1105340" y="1121654"/>
                </a:lnTo>
                <a:lnTo>
                  <a:pt x="0" y="1121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1288689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3710BA-C79F-D227-A47C-2699DB38A27B}"/>
                  </a:ext>
                </a:extLst>
              </p:cNvPr>
              <p:cNvSpPr txBox="1"/>
              <p:nvPr/>
            </p:nvSpPr>
            <p:spPr>
              <a:xfrm>
                <a:off x="175213" y="362160"/>
                <a:ext cx="8793574" cy="1824410"/>
              </a:xfrm>
              <a:prstGeom prst="rect">
                <a:avLst/>
              </a:prstGeom>
              <a:noFill/>
            </p:spPr>
            <p:txBody>
              <a:bodyPr wrap="square" rtlCol="0">
                <a:spAutoFit/>
              </a:bodyPr>
              <a:lstStyle/>
              <a:p>
                <a:pPr algn="ctr">
                  <a:lnSpc>
                    <a:spcPct val="150000"/>
                  </a:lnSpc>
                  <a:spcBef>
                    <a:spcPts val="1200"/>
                  </a:spcBef>
                  <a:tabLst>
                    <a:tab pos="2514600" algn="l"/>
                  </a:tabLst>
                </a:pPr>
                <a:r>
                  <a:rPr lang="vi-VN" sz="36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CHƯƠNG </a:t>
                </a:r>
                <a:r>
                  <a:rPr lang="da-DK" sz="36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VII. </a:t>
                </a:r>
                <a:r>
                  <a:rPr lang="en-US" sz="36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𝒚</m:t>
                    </m:r>
                    <m:r>
                      <a:rPr lang="en-US"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𝒂</m:t>
                    </m:r>
                    <m:sSup>
                      <m:sSupPr>
                        <m:ctrlPr>
                          <a:rPr lang="en-VN"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VN"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𝒂</m:t>
                        </m:r>
                        <m:r>
                          <a:rPr lang="en-US"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b="1"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𝟎</m:t>
                        </m:r>
                      </m:e>
                    </m:d>
                  </m:oMath>
                </a14:m>
                <a:r>
                  <a:rPr lang="en-US" sz="36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1200"/>
                  </a:spcBef>
                  <a:tabLst>
                    <a:tab pos="2514600" algn="l"/>
                  </a:tabLst>
                </a:pPr>
                <a:r>
                  <a:rPr lang="en-US" sz="36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 TRÌNH BẬC HAI MỘT ẨN</a:t>
                </a:r>
                <a:endParaRPr lang="en-VN" sz="3600" b="1" kern="0" dirty="0">
                  <a:solidFill>
                    <a:srgbClr val="2E74B5"/>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93710BA-C79F-D227-A47C-2699DB38A27B}"/>
                  </a:ext>
                </a:extLst>
              </p:cNvPr>
              <p:cNvSpPr txBox="1">
                <a:spLocks noRot="1" noChangeAspect="1" noMove="1" noResize="1" noEditPoints="1" noAdjustHandles="1" noChangeArrowheads="1" noChangeShapeType="1" noTextEdit="1"/>
              </p:cNvSpPr>
              <p:nvPr/>
            </p:nvSpPr>
            <p:spPr>
              <a:xfrm>
                <a:off x="175213" y="362160"/>
                <a:ext cx="8793574" cy="1824410"/>
              </a:xfrm>
              <a:prstGeom prst="rect">
                <a:avLst/>
              </a:prstGeom>
              <a:blipFill>
                <a:blip r:embed="rId2"/>
                <a:stretch>
                  <a:fillRect l="-865" r="-2305" b="-11034"/>
                </a:stretch>
              </a:blipFill>
            </p:spPr>
            <p:txBody>
              <a:bodyPr/>
              <a:lstStyle/>
              <a:p>
                <a:r>
                  <a:rPr lang="en-VN">
                    <a:noFill/>
                  </a:rPr>
                  <a:t> </a:t>
                </a:r>
              </a:p>
            </p:txBody>
          </p:sp>
        </mc:Fallback>
      </mc:AlternateContent>
      <p:sp>
        <p:nvSpPr>
          <p:cNvPr id="2" name="Freeform 7">
            <a:extLst>
              <a:ext uri="{FF2B5EF4-FFF2-40B4-BE49-F238E27FC236}">
                <a16:creationId xmlns:a16="http://schemas.microsoft.com/office/drawing/2014/main" id="{3BFB2DDE-D6B4-A658-D17A-AE499623EEE8}"/>
              </a:ext>
            </a:extLst>
          </p:cNvPr>
          <p:cNvSpPr/>
          <p:nvPr/>
        </p:nvSpPr>
        <p:spPr>
          <a:xfrm>
            <a:off x="0" y="-2127689"/>
            <a:ext cx="2132893" cy="1458123"/>
          </a:xfrm>
          <a:custGeom>
            <a:avLst/>
            <a:gdLst/>
            <a:ahLst/>
            <a:cxnLst/>
            <a:rect l="l" t="t" r="r" b="b"/>
            <a:pathLst>
              <a:path w="2132893" h="1458123">
                <a:moveTo>
                  <a:pt x="0" y="0"/>
                </a:moveTo>
                <a:lnTo>
                  <a:pt x="2132893" y="0"/>
                </a:lnTo>
                <a:lnTo>
                  <a:pt x="2132893" y="1458123"/>
                </a:lnTo>
                <a:lnTo>
                  <a:pt x="0" y="1458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23">
            <a:extLst>
              <a:ext uri="{FF2B5EF4-FFF2-40B4-BE49-F238E27FC236}">
                <a16:creationId xmlns:a16="http://schemas.microsoft.com/office/drawing/2014/main" id="{AC5A4EBF-1C57-8522-7303-BCAD3437839D}"/>
              </a:ext>
            </a:extLst>
          </p:cNvPr>
          <p:cNvSpPr/>
          <p:nvPr/>
        </p:nvSpPr>
        <p:spPr>
          <a:xfrm>
            <a:off x="5754108" y="5802675"/>
            <a:ext cx="2437302" cy="1194278"/>
          </a:xfrm>
          <a:custGeom>
            <a:avLst/>
            <a:gdLst/>
            <a:ahLst/>
            <a:cxnLst/>
            <a:rect l="l" t="t" r="r" b="b"/>
            <a:pathLst>
              <a:path w="2437302" h="1194278">
                <a:moveTo>
                  <a:pt x="0" y="0"/>
                </a:moveTo>
                <a:lnTo>
                  <a:pt x="2437302" y="0"/>
                </a:lnTo>
                <a:lnTo>
                  <a:pt x="2437302" y="1194278"/>
                </a:lnTo>
                <a:lnTo>
                  <a:pt x="0" y="1194278"/>
                </a:lnTo>
                <a:lnTo>
                  <a:pt x="0" y="0"/>
                </a:lnTo>
                <a:close/>
              </a:path>
            </a:pathLst>
          </a:custGeom>
          <a:blipFill>
            <a:blip r:embed="rId5"/>
            <a:stretch>
              <a:fillRect/>
            </a:stretch>
          </a:blipFill>
        </p:spPr>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991441-4965-4103-EFE2-8A84A96EED88}"/>
                  </a:ext>
                </a:extLst>
              </p:cNvPr>
              <p:cNvSpPr txBox="1"/>
              <p:nvPr/>
            </p:nvSpPr>
            <p:spPr>
              <a:xfrm>
                <a:off x="764148" y="2864353"/>
                <a:ext cx="7615703" cy="707886"/>
              </a:xfrm>
              <a:prstGeom prst="rect">
                <a:avLst/>
              </a:prstGeom>
              <a:solidFill>
                <a:srgbClr val="FFFFFF"/>
              </a:solidFill>
              <a:ln>
                <a:solidFill>
                  <a:schemeClr val="tx1"/>
                </a:solidFill>
                <a:prstDash val="lgDash"/>
              </a:ln>
            </p:spPr>
            <p:txBody>
              <a:bodyPr wrap="square" rtlCol="0">
                <a:spAutoFit/>
              </a:bodyPr>
              <a:lstStyle/>
              <a:p>
                <a:pPr algn="ctr"/>
                <a:r>
                  <a:rPr lang="en-VN" sz="4000" b="1" dirty="0">
                    <a:solidFill>
                      <a:schemeClr val="tx2">
                        <a:lumMod val="50000"/>
                      </a:schemeClr>
                    </a:solidFill>
                  </a:rPr>
                  <a:t>BÀI 1: HÀM SỐ y = ax</a:t>
                </a:r>
                <a:r>
                  <a:rPr lang="en-VN" sz="4000" b="1" baseline="30000" dirty="0">
                    <a:solidFill>
                      <a:schemeClr val="tx2">
                        <a:lumMod val="50000"/>
                      </a:schemeClr>
                    </a:solidFill>
                  </a:rPr>
                  <a:t>2</a:t>
                </a:r>
                <a:r>
                  <a:rPr lang="en-VN" sz="4000" b="1" dirty="0">
                    <a:solidFill>
                      <a:schemeClr val="tx2">
                        <a:lumMod val="50000"/>
                      </a:schemeClr>
                    </a:solidFill>
                  </a:rPr>
                  <a:t> (a </a:t>
                </a:r>
                <a14:m>
                  <m:oMath xmlns:m="http://schemas.openxmlformats.org/officeDocument/2006/math">
                    <m:r>
                      <a:rPr lang="en-VN" sz="4000" b="1" i="1" smtClean="0">
                        <a:solidFill>
                          <a:schemeClr val="tx2">
                            <a:lumMod val="50000"/>
                          </a:schemeClr>
                        </a:solidFill>
                        <a:latin typeface="Cambria Math" panose="02040503050406030204" pitchFamily="18" charset="0"/>
                        <a:ea typeface="Cambria Math" panose="02040503050406030204" pitchFamily="18" charset="0"/>
                      </a:rPr>
                      <m:t>≠</m:t>
                    </m:r>
                  </m:oMath>
                </a14:m>
                <a:r>
                  <a:rPr lang="en-VN" sz="4000" b="1" dirty="0">
                    <a:solidFill>
                      <a:schemeClr val="tx2">
                        <a:lumMod val="50000"/>
                      </a:schemeClr>
                    </a:solidFill>
                  </a:rPr>
                  <a:t> 0)</a:t>
                </a:r>
              </a:p>
            </p:txBody>
          </p:sp>
        </mc:Choice>
        <mc:Fallback xmlns="">
          <p:sp>
            <p:nvSpPr>
              <p:cNvPr id="4" name="TextBox 3">
                <a:extLst>
                  <a:ext uri="{FF2B5EF4-FFF2-40B4-BE49-F238E27FC236}">
                    <a16:creationId xmlns:a16="http://schemas.microsoft.com/office/drawing/2014/main" id="{1B991441-4965-4103-EFE2-8A84A96EED88}"/>
                  </a:ext>
                </a:extLst>
              </p:cNvPr>
              <p:cNvSpPr txBox="1">
                <a:spLocks noRot="1" noChangeAspect="1" noMove="1" noResize="1" noEditPoints="1" noAdjustHandles="1" noChangeArrowheads="1" noChangeShapeType="1" noTextEdit="1"/>
              </p:cNvSpPr>
              <p:nvPr/>
            </p:nvSpPr>
            <p:spPr>
              <a:xfrm>
                <a:off x="764148" y="2864353"/>
                <a:ext cx="7615703" cy="707886"/>
              </a:xfrm>
              <a:prstGeom prst="rect">
                <a:avLst/>
              </a:prstGeom>
              <a:blipFill>
                <a:blip r:embed="rId6"/>
                <a:stretch>
                  <a:fillRect l="-498" t="-15789" r="-498" b="-35088"/>
                </a:stretch>
              </a:blipFill>
              <a:ln>
                <a:solidFill>
                  <a:schemeClr val="tx1"/>
                </a:solidFill>
                <a:prstDash val="lgDash"/>
              </a:ln>
            </p:spPr>
            <p:txBody>
              <a:bodyPr/>
              <a:lstStyle/>
              <a:p>
                <a:r>
                  <a:rPr lang="en-VN">
                    <a:noFill/>
                  </a:rPr>
                  <a:t> </a:t>
                </a:r>
              </a:p>
            </p:txBody>
          </p:sp>
        </mc:Fallback>
      </mc:AlternateContent>
    </p:spTree>
    <p:extLst>
      <p:ext uri="{BB962C8B-B14F-4D97-AF65-F5344CB8AC3E}">
        <p14:creationId xmlns:p14="http://schemas.microsoft.com/office/powerpoint/2010/main" val="3586418668"/>
      </p:ext>
    </p:extLst>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9D1204B-5ADA-BB23-2D49-92C17618F469}"/>
                  </a:ext>
                </a:extLst>
              </p:cNvPr>
              <p:cNvSpPr txBox="1"/>
              <p:nvPr/>
            </p:nvSpPr>
            <p:spPr>
              <a:xfrm>
                <a:off x="267345" y="366685"/>
                <a:ext cx="8609309" cy="2669577"/>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c) </a:t>
                </a:r>
                <a:r>
                  <a:rPr lang="en-US" sz="2000" dirty="0" err="1">
                    <a:effectLst/>
                    <a:latin typeface="Arial" panose="020B0604020202020204" pitchFamily="34" charset="0"/>
                    <a:ea typeface="Calibri" panose="020F0502020204030204" pitchFamily="34" charset="0"/>
                    <a:cs typeface="Arial" panose="020B0604020202020204" pitchFamily="34" charset="0"/>
                  </a:rPr>
                  <a:t>Thay</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r>
                      <a:rPr lang="en-US" sz="2000" i="0">
                        <a:effectLst/>
                        <a:latin typeface="Cambria Math" panose="02040503050406030204" pitchFamily="18" charset="0"/>
                        <a:ea typeface="Calibri" panose="020F0502020204030204" pitchFamily="34" charset="0"/>
                        <a:cs typeface="Times New Roman" panose="02020603050405020304" pitchFamily="18" charset="0"/>
                      </a:rPr>
                      <m:t>=−6 </m:t>
                    </m:r>
                  </m:oMath>
                </a14:m>
                <a:r>
                  <a:rPr lang="en-US" sz="2000" dirty="0" err="1">
                    <a:effectLst/>
                    <a:latin typeface="Arial" panose="020B0604020202020204" pitchFamily="34" charset="0"/>
                    <a:ea typeface="Calibri" panose="020F0502020204030204" pitchFamily="34" charset="0"/>
                    <a:cs typeface="Arial" panose="020B0604020202020204" pitchFamily="34" charset="0"/>
                  </a:rPr>
                  <a:t>vào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(−6)</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=12</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Thay</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r>
                      <a:rPr lang="en-US" sz="2000" i="0">
                        <a:effectLst/>
                        <a:latin typeface="Cambria Math" panose="02040503050406030204" pitchFamily="18" charset="0"/>
                        <a:ea typeface="Calibri" panose="020F0502020204030204" pitchFamily="34" charset="0"/>
                        <a:cs typeface="Times New Roman" panose="02020603050405020304" pitchFamily="18" charset="0"/>
                      </a:rPr>
                      <m:t>=10 </m:t>
                    </m:r>
                  </m:oMath>
                </a14:m>
                <a:r>
                  <a:rPr lang="en-US" sz="2000" dirty="0" err="1">
                    <a:effectLst/>
                    <a:latin typeface="Arial" panose="020B0604020202020204" pitchFamily="34" charset="0"/>
                    <a:ea typeface="Calibri" panose="020F0502020204030204" pitchFamily="34" charset="0"/>
                    <a:cs typeface="Arial" panose="020B0604020202020204" pitchFamily="34" charset="0"/>
                  </a:rPr>
                  <a:t>vào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100</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hoành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lượt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−6; 10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(−6; 12); (10; </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100</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69D1204B-5ADA-BB23-2D49-92C17618F469}"/>
                  </a:ext>
                </a:extLst>
              </p:cNvPr>
              <p:cNvSpPr txBox="1">
                <a:spLocks noRot="1" noChangeAspect="1" noMove="1" noResize="1" noEditPoints="1" noAdjustHandles="1" noChangeArrowheads="1" noChangeShapeType="1" noTextEdit="1"/>
              </p:cNvSpPr>
              <p:nvPr/>
            </p:nvSpPr>
            <p:spPr>
              <a:xfrm>
                <a:off x="267345" y="366685"/>
                <a:ext cx="8609309" cy="2669577"/>
              </a:xfrm>
              <a:prstGeom prst="rect">
                <a:avLst/>
              </a:prstGeom>
              <a:blipFill>
                <a:blip r:embed="rId2"/>
                <a:stretch>
                  <a:fillRect l="-885" r="-737" b="-47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96AFF4-F8BA-A156-9005-0FBC35DDCA29}"/>
                  </a:ext>
                </a:extLst>
              </p:cNvPr>
              <p:cNvSpPr txBox="1"/>
              <p:nvPr/>
            </p:nvSpPr>
            <p:spPr>
              <a:xfrm>
                <a:off x="339024" y="3036262"/>
                <a:ext cx="8465949" cy="1715534"/>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 27</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27 = </a:t>
                </a:r>
                <a14:m>
                  <m:oMath xmlns:m="http://schemas.openxmlformats.org/officeDocument/2006/math">
                    <m:f>
                      <m:f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=81→</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=±9.</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tung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dirty="0">
                    <a:effectLst/>
                    <a:latin typeface="Arial" panose="020B0604020202020204" pitchFamily="34" charset="0"/>
                    <a:ea typeface="Times New Roman" panose="02020603050405020304" pitchFamily="18" charset="0"/>
                    <a:cs typeface="Arial" panose="020B0604020202020204" pitchFamily="34" charset="0"/>
                  </a:rPr>
                  <a:t> 27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(−9; 27); (9;27)</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A696AFF4-F8BA-A156-9005-0FBC35DDCA29}"/>
                  </a:ext>
                </a:extLst>
              </p:cNvPr>
              <p:cNvSpPr txBox="1">
                <a:spLocks noRot="1" noChangeAspect="1" noMove="1" noResize="1" noEditPoints="1" noAdjustHandles="1" noChangeArrowheads="1" noChangeShapeType="1" noTextEdit="1"/>
              </p:cNvSpPr>
              <p:nvPr/>
            </p:nvSpPr>
            <p:spPr>
              <a:xfrm>
                <a:off x="339024" y="3036262"/>
                <a:ext cx="8465949" cy="1715534"/>
              </a:xfrm>
              <a:prstGeom prst="rect">
                <a:avLst/>
              </a:prstGeom>
              <a:blipFill>
                <a:blip r:embed="rId3"/>
                <a:stretch>
                  <a:fillRect l="-749" r="-749" b="-6667"/>
                </a:stretch>
              </a:blipFill>
            </p:spPr>
            <p:txBody>
              <a:bodyPr/>
              <a:lstStyle/>
              <a:p>
                <a:r>
                  <a:rPr lang="en-VN">
                    <a:noFill/>
                  </a:rPr>
                  <a:t> </a:t>
                </a:r>
              </a:p>
            </p:txBody>
          </p:sp>
        </mc:Fallback>
      </mc:AlternateContent>
      <p:sp>
        <p:nvSpPr>
          <p:cNvPr id="2" name="Freeform 21">
            <a:extLst>
              <a:ext uri="{FF2B5EF4-FFF2-40B4-BE49-F238E27FC236}">
                <a16:creationId xmlns:a16="http://schemas.microsoft.com/office/drawing/2014/main" id="{2C03C82C-3F23-32AB-03CB-F83FD23A3B05}"/>
              </a:ext>
            </a:extLst>
          </p:cNvPr>
          <p:cNvSpPr/>
          <p:nvPr/>
        </p:nvSpPr>
        <p:spPr>
          <a:xfrm>
            <a:off x="7772808" y="170480"/>
            <a:ext cx="1247205" cy="694225"/>
          </a:xfrm>
          <a:custGeom>
            <a:avLst/>
            <a:gdLst/>
            <a:ahLst/>
            <a:cxnLst/>
            <a:rect l="l" t="t" r="r" b="b"/>
            <a:pathLst>
              <a:path w="1604653" h="1015308">
                <a:moveTo>
                  <a:pt x="0" y="0"/>
                </a:moveTo>
                <a:lnTo>
                  <a:pt x="1604653" y="0"/>
                </a:lnTo>
                <a:lnTo>
                  <a:pt x="1604653" y="1015308"/>
                </a:lnTo>
                <a:lnTo>
                  <a:pt x="0" y="1015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9321416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dissolve">
                                      <p:cBhvr>
                                        <p:cTn id="20" dur="500"/>
                                        <p:tgtEl>
                                          <p:spTgt spid="5">
                                            <p:txEl>
                                              <p:pRg st="0" end="0"/>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dissolv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D7152EE-9CEA-28E0-48D0-D49C51C327BF}"/>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Bài tập 3</a:t>
            </a:r>
          </a:p>
        </p:txBody>
      </p:sp>
      <p:sp>
        <p:nvSpPr>
          <p:cNvPr id="3" name="TextBox 2">
            <a:extLst>
              <a:ext uri="{FF2B5EF4-FFF2-40B4-BE49-F238E27FC236}">
                <a16:creationId xmlns:a16="http://schemas.microsoft.com/office/drawing/2014/main" id="{6F1DF280-0EDC-7D9D-4B0F-DB0B33A2D57B}"/>
              </a:ext>
            </a:extLst>
          </p:cNvPr>
          <p:cNvSpPr txBox="1"/>
          <p:nvPr/>
        </p:nvSpPr>
        <p:spPr>
          <a:xfrm>
            <a:off x="232474" y="944143"/>
            <a:ext cx="8679051" cy="3074560"/>
          </a:xfrm>
          <a:prstGeom prst="rect">
            <a:avLst/>
          </a:prstGeom>
          <a:noFill/>
        </p:spPr>
        <p:txBody>
          <a:bodyPr wrap="square" rtlCol="0">
            <a:spAutoFit/>
          </a:bodyPr>
          <a:lstStyle/>
          <a:p>
            <a:pPr algn="just">
              <a:lnSpc>
                <a:spcPct val="200000"/>
              </a:lnSpc>
            </a:pPr>
            <a:r>
              <a:rPr lang="en-VN" sz="2000" dirty="0"/>
              <a:t>Trên mặt phẳng toạ độ Oxy, điểm M(2; -1) thuộc đồ thị của hàm số y = ax</a:t>
            </a:r>
            <a:r>
              <a:rPr lang="en-VN" sz="2000" baseline="30000" dirty="0"/>
              <a:t>2</a:t>
            </a:r>
            <a:r>
              <a:rPr lang="en-VN" sz="2000" dirty="0"/>
              <a:t>.</a:t>
            </a:r>
          </a:p>
          <a:p>
            <a:pPr algn="just">
              <a:lnSpc>
                <a:spcPct val="200000"/>
              </a:lnSpc>
            </a:pPr>
            <a:r>
              <a:rPr lang="en-US" sz="2000" dirty="0"/>
              <a:t>a) </a:t>
            </a:r>
            <a:r>
              <a:rPr lang="en-US" sz="2000" dirty="0" err="1"/>
              <a:t>Tìm</a:t>
            </a:r>
            <a:r>
              <a:rPr lang="en-US" sz="2000" dirty="0"/>
              <a:t> </a:t>
            </a:r>
            <a:r>
              <a:rPr lang="en-US" sz="2000" dirty="0" err="1"/>
              <a:t>hệ</a:t>
            </a:r>
            <a:r>
              <a:rPr lang="en-US" sz="2000" dirty="0"/>
              <a:t> </a:t>
            </a:r>
            <a:r>
              <a:rPr lang="en-US" sz="2000" dirty="0" err="1"/>
              <a:t>số</a:t>
            </a:r>
            <a:r>
              <a:rPr lang="en-US" sz="2000" dirty="0"/>
              <a:t> a.</a:t>
            </a:r>
          </a:p>
          <a:p>
            <a:pPr algn="just">
              <a:lnSpc>
                <a:spcPct val="200000"/>
              </a:lnSpc>
            </a:pPr>
            <a:r>
              <a:rPr lang="en-VN" sz="2000" dirty="0"/>
              <a:t>b) Điểm A(4; -4) có thuộc đồ thị của hàm số hay không?</a:t>
            </a:r>
          </a:p>
          <a:p>
            <a:pPr algn="just">
              <a:lnSpc>
                <a:spcPct val="200000"/>
              </a:lnSpc>
            </a:pPr>
            <a:r>
              <a:rPr lang="en-VN" sz="2000" dirty="0"/>
              <a:t>c) Hãy tìm một số điểm (không kể điểm O) thuộc đồ thị của hàm số, rồi vẽ đồ thị của hàm số.</a:t>
            </a:r>
          </a:p>
        </p:txBody>
      </p:sp>
      <p:pic>
        <p:nvPicPr>
          <p:cNvPr id="4" name="Picture 10">
            <a:extLst>
              <a:ext uri="{FF2B5EF4-FFF2-40B4-BE49-F238E27FC236}">
                <a16:creationId xmlns:a16="http://schemas.microsoft.com/office/drawing/2014/main" id="{016CDE3C-45B8-D6FE-85A6-B455308AC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29028" y="315527"/>
            <a:ext cx="1064044" cy="718230"/>
          </a:xfrm>
          <a:prstGeom prst="rect">
            <a:avLst/>
          </a:prstGeom>
        </p:spPr>
      </p:pic>
      <p:pic>
        <p:nvPicPr>
          <p:cNvPr id="5" name="Picture 10">
            <a:extLst>
              <a:ext uri="{FF2B5EF4-FFF2-40B4-BE49-F238E27FC236}">
                <a16:creationId xmlns:a16="http://schemas.microsoft.com/office/drawing/2014/main" id="{C093528C-85C8-B734-4AA9-6D2BC19E0B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8217" y="3929089"/>
            <a:ext cx="1064044" cy="718230"/>
          </a:xfrm>
          <a:prstGeom prst="rect">
            <a:avLst/>
          </a:prstGeom>
        </p:spPr>
      </p:pic>
    </p:spTree>
    <p:extLst>
      <p:ext uri="{BB962C8B-B14F-4D97-AF65-F5344CB8AC3E}">
        <p14:creationId xmlns:p14="http://schemas.microsoft.com/office/powerpoint/2010/main" val="8134788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D43C91-CB19-1469-4FA9-06D7C26FB744}"/>
              </a:ext>
            </a:extLst>
          </p:cNvPr>
          <p:cNvSpPr txBox="1"/>
          <p:nvPr/>
        </p:nvSpPr>
        <p:spPr>
          <a:xfrm>
            <a:off x="4024414" y="292877"/>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CDA7E2-B100-E963-30A7-BEF76AAD5215}"/>
                  </a:ext>
                </a:extLst>
              </p:cNvPr>
              <p:cNvSpPr txBox="1"/>
              <p:nvPr/>
            </p:nvSpPr>
            <p:spPr>
              <a:xfrm>
                <a:off x="547586" y="822987"/>
                <a:ext cx="7867994" cy="1373774"/>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(2;−1)</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Suy </a:t>
                </a:r>
                <a:r>
                  <a:rPr lang="en-US" sz="2000" dirty="0" err="1">
                    <a:effectLst/>
                    <a:latin typeface="Arial" panose="020B0604020202020204" pitchFamily="34" charset="0"/>
                    <a:ea typeface="Times New Roman" panose="02020603050405020304" pitchFamily="18" charset="0"/>
                    <a:cs typeface="Arial" panose="020B0604020202020204" pitchFamily="34" charset="0"/>
                  </a:rPr>
                  <a:t>ra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DBCDA7E2-B100-E963-30A7-BEF76AAD5215}"/>
                  </a:ext>
                </a:extLst>
              </p:cNvPr>
              <p:cNvSpPr txBox="1">
                <a:spLocks noRot="1" noChangeAspect="1" noMove="1" noResize="1" noEditPoints="1" noAdjustHandles="1" noChangeArrowheads="1" noChangeShapeType="1" noTextEdit="1"/>
              </p:cNvSpPr>
              <p:nvPr/>
            </p:nvSpPr>
            <p:spPr>
              <a:xfrm>
                <a:off x="547586" y="822987"/>
                <a:ext cx="7867994" cy="1373774"/>
              </a:xfrm>
              <a:prstGeom prst="rect">
                <a:avLst/>
              </a:prstGeom>
              <a:blipFill>
                <a:blip r:embed="rId2"/>
                <a:stretch>
                  <a:fillRect l="-968" b="-1835"/>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18F291-6395-4756-0E83-DE4085DF01FD}"/>
                  </a:ext>
                </a:extLst>
              </p:cNvPr>
              <p:cNvSpPr txBox="1"/>
              <p:nvPr/>
            </p:nvSpPr>
            <p:spPr>
              <a:xfrm>
                <a:off x="490769" y="2326761"/>
                <a:ext cx="8162461" cy="2033762"/>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VN" sz="2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4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4;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−4</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(4;−4)</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F718F291-6395-4756-0E83-DE4085DF01FD}"/>
                  </a:ext>
                </a:extLst>
              </p:cNvPr>
              <p:cNvSpPr txBox="1">
                <a:spLocks noRot="1" noChangeAspect="1" noMove="1" noResize="1" noEditPoints="1" noAdjustHandles="1" noChangeArrowheads="1" noChangeShapeType="1" noTextEdit="1"/>
              </p:cNvSpPr>
              <p:nvPr/>
            </p:nvSpPr>
            <p:spPr>
              <a:xfrm>
                <a:off x="490769" y="2326761"/>
                <a:ext cx="8162461" cy="2033762"/>
              </a:xfrm>
              <a:prstGeom prst="rect">
                <a:avLst/>
              </a:prstGeom>
              <a:blipFill>
                <a:blip r:embed="rId3"/>
                <a:stretch>
                  <a:fillRect l="-776" r="-311" b="-4348"/>
                </a:stretch>
              </a:blipFill>
            </p:spPr>
            <p:txBody>
              <a:bodyPr/>
              <a:lstStyle/>
              <a:p>
                <a:r>
                  <a:rPr lang="en-VN">
                    <a:noFill/>
                  </a:rPr>
                  <a:t> </a:t>
                </a:r>
              </a:p>
            </p:txBody>
          </p:sp>
        </mc:Fallback>
      </mc:AlternateContent>
      <p:sp>
        <p:nvSpPr>
          <p:cNvPr id="3" name="Freeform 20">
            <a:extLst>
              <a:ext uri="{FF2B5EF4-FFF2-40B4-BE49-F238E27FC236}">
                <a16:creationId xmlns:a16="http://schemas.microsoft.com/office/drawing/2014/main" id="{7F356367-AAA2-0171-DCCF-81302979ECB0}"/>
              </a:ext>
            </a:extLst>
          </p:cNvPr>
          <p:cNvSpPr/>
          <p:nvPr/>
        </p:nvSpPr>
        <p:spPr>
          <a:xfrm>
            <a:off x="7025444" y="1639873"/>
            <a:ext cx="1627786" cy="1373775"/>
          </a:xfrm>
          <a:custGeom>
            <a:avLst/>
            <a:gdLst/>
            <a:ahLst/>
            <a:cxnLst/>
            <a:rect l="l" t="t" r="r" b="b"/>
            <a:pathLst>
              <a:path w="1945570" h="1692646">
                <a:moveTo>
                  <a:pt x="0" y="0"/>
                </a:moveTo>
                <a:lnTo>
                  <a:pt x="1945570" y="0"/>
                </a:lnTo>
                <a:lnTo>
                  <a:pt x="1945570" y="1692646"/>
                </a:lnTo>
                <a:lnTo>
                  <a:pt x="0" y="1692646"/>
                </a:lnTo>
                <a:lnTo>
                  <a:pt x="0" y="0"/>
                </a:lnTo>
                <a:close/>
              </a:path>
            </a:pathLst>
          </a:custGeom>
          <a:blipFill>
            <a:blip r:embed="rId4"/>
            <a:stretch>
              <a:fillRect/>
            </a:stretch>
          </a:blipFill>
        </p:spPr>
      </p:sp>
    </p:spTree>
    <p:extLst>
      <p:ext uri="{BB962C8B-B14F-4D97-AF65-F5344CB8AC3E}">
        <p14:creationId xmlns:p14="http://schemas.microsoft.com/office/powerpoint/2010/main" val="343715916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dissolve">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982A9B-D40B-A7EC-ABCE-9ED077B3F588}"/>
              </a:ext>
            </a:extLst>
          </p:cNvPr>
          <p:cNvSpPr txBox="1"/>
          <p:nvPr/>
        </p:nvSpPr>
        <p:spPr>
          <a:xfrm>
            <a:off x="565689" y="416048"/>
            <a:ext cx="488196" cy="400110"/>
          </a:xfrm>
          <a:prstGeom prst="rect">
            <a:avLst/>
          </a:prstGeom>
          <a:noFill/>
        </p:spPr>
        <p:txBody>
          <a:bodyPr wrap="square">
            <a:spAutoFit/>
          </a:bodyPr>
          <a:lstStyle/>
          <a:p>
            <a:pPr algn="just">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endParaRPr lang="en-VN"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45BAA9CD-DCE4-DBBD-B18C-80BB5ED085B3}"/>
                  </a:ext>
                </a:extLst>
              </p:cNvPr>
              <p:cNvGraphicFramePr>
                <a:graphicFrameLocks noGrp="1"/>
              </p:cNvGraphicFramePr>
              <p:nvPr>
                <p:extLst>
                  <p:ext uri="{D42A27DB-BD31-4B8C-83A1-F6EECF244321}">
                    <p14:modId xmlns:p14="http://schemas.microsoft.com/office/powerpoint/2010/main" val="4229171902"/>
                  </p:ext>
                </p:extLst>
              </p:nvPr>
            </p:nvGraphicFramePr>
            <p:xfrm>
              <a:off x="488197" y="1140321"/>
              <a:ext cx="8167606" cy="1649374"/>
            </p:xfrm>
            <a:graphic>
              <a:graphicData uri="http://schemas.openxmlformats.org/drawingml/2006/table">
                <a:tbl>
                  <a:tblPr firstRow="1" firstCol="1" bandRow="1">
                    <a:tableStyleId>{B4BFBC7C-18FA-4CD2-9391-01BA2D36DFCA}</a:tableStyleId>
                  </a:tblPr>
                  <a:tblGrid>
                    <a:gridCol w="1701618">
                      <a:extLst>
                        <a:ext uri="{9D8B030D-6E8A-4147-A177-3AD203B41FA5}">
                          <a16:colId xmlns:a16="http://schemas.microsoft.com/office/drawing/2014/main" val="92041584"/>
                        </a:ext>
                      </a:extLst>
                    </a:gridCol>
                    <a:gridCol w="1292866">
                      <a:extLst>
                        <a:ext uri="{9D8B030D-6E8A-4147-A177-3AD203B41FA5}">
                          <a16:colId xmlns:a16="http://schemas.microsoft.com/office/drawing/2014/main" val="3375756397"/>
                        </a:ext>
                      </a:extLst>
                    </a:gridCol>
                    <a:gridCol w="1292866">
                      <a:extLst>
                        <a:ext uri="{9D8B030D-6E8A-4147-A177-3AD203B41FA5}">
                          <a16:colId xmlns:a16="http://schemas.microsoft.com/office/drawing/2014/main" val="1559674629"/>
                        </a:ext>
                      </a:extLst>
                    </a:gridCol>
                    <a:gridCol w="1292866">
                      <a:extLst>
                        <a:ext uri="{9D8B030D-6E8A-4147-A177-3AD203B41FA5}">
                          <a16:colId xmlns:a16="http://schemas.microsoft.com/office/drawing/2014/main" val="2032666021"/>
                        </a:ext>
                      </a:extLst>
                    </a:gridCol>
                    <a:gridCol w="1293695">
                      <a:extLst>
                        <a:ext uri="{9D8B030D-6E8A-4147-A177-3AD203B41FA5}">
                          <a16:colId xmlns:a16="http://schemas.microsoft.com/office/drawing/2014/main" val="10120954"/>
                        </a:ext>
                      </a:extLst>
                    </a:gridCol>
                    <a:gridCol w="1293695">
                      <a:extLst>
                        <a:ext uri="{9D8B030D-6E8A-4147-A177-3AD203B41FA5}">
                          <a16:colId xmlns:a16="http://schemas.microsoft.com/office/drawing/2014/main" val="3694006906"/>
                        </a:ext>
                      </a:extLst>
                    </a:gridCol>
                  </a:tblGrid>
                  <a:tr h="607835">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a:effectLst/>
                                    <a:latin typeface="Cambria Math" panose="02040503050406030204" pitchFamily="18" charset="0"/>
                                  </a:rPr>
                                  <m:t>x</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−4</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−2</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2</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4</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2436474"/>
                      </a:ext>
                    </a:extLst>
                  </a:tr>
                  <a:tr h="104153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2000" i="0">
                                    <a:effectLst/>
                                    <a:latin typeface="Cambria Math" panose="02040503050406030204" pitchFamily="18" charset="0"/>
                                  </a:rPr>
                                  <m:t>y</m:t>
                                </m:r>
                                <m:r>
                                  <a:rPr lang="en-US" sz="2000" i="0">
                                    <a:effectLst/>
                                    <a:latin typeface="Cambria Math" panose="02040503050406030204" pitchFamily="18" charset="0"/>
                                  </a:rPr>
                                  <m:t>=−</m:t>
                                </m:r>
                                <m:f>
                                  <m:fPr>
                                    <m:ctrlPr>
                                      <a:rPr lang="en-VN" sz="2000" i="1">
                                        <a:effectLst/>
                                        <a:latin typeface="Cambria Math" panose="02040503050406030204" pitchFamily="18" charset="0"/>
                                      </a:rPr>
                                    </m:ctrlPr>
                                  </m:fPr>
                                  <m:num>
                                    <m:r>
                                      <a:rPr lang="en-US" sz="2000" i="0">
                                        <a:effectLst/>
                                        <a:latin typeface="Cambria Math" panose="02040503050406030204" pitchFamily="18" charset="0"/>
                                      </a:rPr>
                                      <m:t>1</m:t>
                                    </m:r>
                                  </m:num>
                                  <m:den>
                                    <m:r>
                                      <a:rPr lang="en-US" sz="2000" i="0">
                                        <a:effectLst/>
                                        <a:latin typeface="Cambria Math" panose="02040503050406030204" pitchFamily="18" charset="0"/>
                                      </a:rPr>
                                      <m:t>4</m:t>
                                    </m:r>
                                  </m:den>
                                </m:f>
                                <m:sSup>
                                  <m:sSupPr>
                                    <m:ctrlPr>
                                      <a:rPr lang="en-VN" sz="2000" i="1">
                                        <a:effectLst/>
                                        <a:latin typeface="Cambria Math" panose="02040503050406030204" pitchFamily="18" charset="0"/>
                                      </a:rPr>
                                    </m:ctrlPr>
                                  </m:sSupPr>
                                  <m:e>
                                    <m:r>
                                      <m:rPr>
                                        <m:sty m:val="p"/>
                                      </m:rPr>
                                      <a:rPr lang="en-US" sz="2000" i="0">
                                        <a:effectLst/>
                                        <a:latin typeface="Cambria Math" panose="02040503050406030204" pitchFamily="18" charset="0"/>
                                      </a:rPr>
                                      <m:t>x</m:t>
                                    </m:r>
                                  </m:e>
                                  <m:sup>
                                    <m:r>
                                      <a:rPr lang="en-US" sz="2000" i="0">
                                        <a:effectLst/>
                                        <a:latin typeface="Cambria Math" panose="02040503050406030204" pitchFamily="18" charset="0"/>
                                      </a:rPr>
                                      <m:t>2</m:t>
                                    </m:r>
                                  </m:sup>
                                </m:sSup>
                              </m:oMath>
                            </m:oMathPara>
                          </a14:m>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−4</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−1</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−1</m:t>
                                </m:r>
                              </m:oMath>
                            </m:oMathPara>
                          </a14:m>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i="0">
                                    <a:effectLst/>
                                    <a:latin typeface="Cambria Math" panose="02040503050406030204" pitchFamily="18" charset="0"/>
                                  </a:rPr>
                                  <m:t>−4</m:t>
                                </m:r>
                              </m:oMath>
                            </m:oMathPara>
                          </a14:m>
                          <a:endParaRPr lang="en-VN" sz="200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569142"/>
                      </a:ext>
                    </a:extLst>
                  </a:tr>
                </a:tbl>
              </a:graphicData>
            </a:graphic>
          </p:graphicFrame>
        </mc:Choice>
        <mc:Fallback xmlns="">
          <p:graphicFrame>
            <p:nvGraphicFramePr>
              <p:cNvPr id="4" name="Table 3">
                <a:extLst>
                  <a:ext uri="{FF2B5EF4-FFF2-40B4-BE49-F238E27FC236}">
                    <a16:creationId xmlns:a16="http://schemas.microsoft.com/office/drawing/2014/main" id="{45BAA9CD-DCE4-DBBD-B18C-80BB5ED085B3}"/>
                  </a:ext>
                </a:extLst>
              </p:cNvPr>
              <p:cNvGraphicFramePr>
                <a:graphicFrameLocks noGrp="1"/>
              </p:cNvGraphicFramePr>
              <p:nvPr>
                <p:extLst>
                  <p:ext uri="{D42A27DB-BD31-4B8C-83A1-F6EECF244321}">
                    <p14:modId xmlns:p14="http://schemas.microsoft.com/office/powerpoint/2010/main" val="4229171902"/>
                  </p:ext>
                </p:extLst>
              </p:nvPr>
            </p:nvGraphicFramePr>
            <p:xfrm>
              <a:off x="488197" y="1140321"/>
              <a:ext cx="8167606" cy="1649374"/>
            </p:xfrm>
            <a:graphic>
              <a:graphicData uri="http://schemas.openxmlformats.org/drawingml/2006/table">
                <a:tbl>
                  <a:tblPr firstRow="1" firstCol="1" bandRow="1">
                    <a:tableStyleId>{B4BFBC7C-18FA-4CD2-9391-01BA2D36DFCA}</a:tableStyleId>
                  </a:tblPr>
                  <a:tblGrid>
                    <a:gridCol w="1701618">
                      <a:extLst>
                        <a:ext uri="{9D8B030D-6E8A-4147-A177-3AD203B41FA5}">
                          <a16:colId xmlns:a16="http://schemas.microsoft.com/office/drawing/2014/main" val="92041584"/>
                        </a:ext>
                      </a:extLst>
                    </a:gridCol>
                    <a:gridCol w="1292866">
                      <a:extLst>
                        <a:ext uri="{9D8B030D-6E8A-4147-A177-3AD203B41FA5}">
                          <a16:colId xmlns:a16="http://schemas.microsoft.com/office/drawing/2014/main" val="3375756397"/>
                        </a:ext>
                      </a:extLst>
                    </a:gridCol>
                    <a:gridCol w="1292866">
                      <a:extLst>
                        <a:ext uri="{9D8B030D-6E8A-4147-A177-3AD203B41FA5}">
                          <a16:colId xmlns:a16="http://schemas.microsoft.com/office/drawing/2014/main" val="1559674629"/>
                        </a:ext>
                      </a:extLst>
                    </a:gridCol>
                    <a:gridCol w="1292866">
                      <a:extLst>
                        <a:ext uri="{9D8B030D-6E8A-4147-A177-3AD203B41FA5}">
                          <a16:colId xmlns:a16="http://schemas.microsoft.com/office/drawing/2014/main" val="2032666021"/>
                        </a:ext>
                      </a:extLst>
                    </a:gridCol>
                    <a:gridCol w="1293695">
                      <a:extLst>
                        <a:ext uri="{9D8B030D-6E8A-4147-A177-3AD203B41FA5}">
                          <a16:colId xmlns:a16="http://schemas.microsoft.com/office/drawing/2014/main" val="10120954"/>
                        </a:ext>
                      </a:extLst>
                    </a:gridCol>
                    <a:gridCol w="1293695">
                      <a:extLst>
                        <a:ext uri="{9D8B030D-6E8A-4147-A177-3AD203B41FA5}">
                          <a16:colId xmlns:a16="http://schemas.microsoft.com/office/drawing/2014/main" val="3694006906"/>
                        </a:ext>
                      </a:extLst>
                    </a:gridCol>
                  </a:tblGrid>
                  <a:tr h="607835">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746" r="-381343" b="-175000"/>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32353" r="-400980" b="-175000"/>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32353" r="-300980" b="-175000"/>
                          </a:stretch>
                        </a:blip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2</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rPr>
                            <a:t>4</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2436474"/>
                      </a:ext>
                    </a:extLst>
                  </a:tr>
                  <a:tr h="1041539">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746" t="-57831" r="-381343" b="-1205"/>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32353" t="-57831" r="-400980" b="-1205"/>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32353" t="-57831" r="-300980" b="-1205"/>
                          </a:stretch>
                        </a:blipFill>
                      </a:tcPr>
                    </a:tc>
                    <a:tc>
                      <a:txBody>
                        <a:bodyPr/>
                        <a:lstStyle/>
                        <a:p>
                          <a:pPr algn="ctr">
                            <a:lnSpc>
                              <a:spcPct val="150000"/>
                            </a:lnSpc>
                            <a:spcAft>
                              <a:spcPts val="800"/>
                            </a:spcAft>
                          </a:pPr>
                          <a:r>
                            <a:rPr lang="en-US" sz="2000" i="0">
                              <a:effectLst/>
                            </a:rPr>
                            <a:t>0</a:t>
                          </a:r>
                          <a:endParaRPr lang="en-VN" sz="20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32353" t="-57831" r="-100980" b="-1205"/>
                          </a:stretch>
                        </a:blipFill>
                      </a:tcPr>
                    </a:tc>
                    <a:tc>
                      <a:txBody>
                        <a:bodyPr/>
                        <a:lstStyle/>
                        <a:p>
                          <a:endParaRPr lang="en-V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32353" t="-57831" r="-980" b="-1205"/>
                          </a:stretch>
                        </a:blipFill>
                      </a:tcPr>
                    </a:tc>
                    <a:extLst>
                      <a:ext uri="{0D108BD9-81ED-4DB2-BD59-A6C34878D82A}">
                        <a16:rowId xmlns:a16="http://schemas.microsoft.com/office/drawing/2014/main" val="894569142"/>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24D194-85A6-0FFB-D221-D83A780D995E}"/>
                  </a:ext>
                </a:extLst>
              </p:cNvPr>
              <p:cNvSpPr txBox="1"/>
              <p:nvPr/>
            </p:nvSpPr>
            <p:spPr>
              <a:xfrm>
                <a:off x="488197" y="3113858"/>
                <a:ext cx="8167605" cy="1227900"/>
              </a:xfrm>
              <a:prstGeom prst="rect">
                <a:avLst/>
              </a:prstGeom>
              <a:noFill/>
            </p:spPr>
            <p:txBody>
              <a:bodyPr wrap="square">
                <a:spAutoFit/>
              </a:bodyPr>
              <a:lstStyle/>
              <a:p>
                <a:pPr algn="just">
                  <a:lnSpc>
                    <a:spcPct val="20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điểm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không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điểm</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O</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thuộc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B</m:t>
                    </m:r>
                    <m:r>
                      <a:rPr lang="en-US" sz="2000" i="0">
                        <a:effectLst/>
                        <a:latin typeface="Cambria Math" panose="02040503050406030204" pitchFamily="18" charset="0"/>
                        <a:ea typeface="Calibri" panose="020F0502020204030204" pitchFamily="34" charset="0"/>
                        <a:cs typeface="Times New Roman" panose="02020603050405020304" pitchFamily="18" charset="0"/>
                      </a:rPr>
                      <m:t>(−4;−4);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C</m:t>
                    </m:r>
                    <m:r>
                      <a:rPr lang="en-US" sz="2000" i="0">
                        <a:effectLst/>
                        <a:latin typeface="Cambria Math" panose="02040503050406030204" pitchFamily="18" charset="0"/>
                        <a:ea typeface="Calibri" panose="020F0502020204030204" pitchFamily="34" charset="0"/>
                        <a:cs typeface="Times New Roman" panose="02020603050405020304" pitchFamily="18" charset="0"/>
                      </a:rPr>
                      <m:t>(−2;−1);</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D</m:t>
                    </m:r>
                    <m:r>
                      <a:rPr lang="en-US" sz="2000" i="0">
                        <a:effectLst/>
                        <a:latin typeface="Cambria Math" panose="02040503050406030204" pitchFamily="18" charset="0"/>
                        <a:ea typeface="Calibri" panose="020F0502020204030204" pitchFamily="34" charset="0"/>
                        <a:cs typeface="Times New Roman" panose="02020603050405020304" pitchFamily="18" charset="0"/>
                      </a:rPr>
                      <m:t>(2;−1)</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6524D194-85A6-0FFB-D221-D83A780D995E}"/>
                  </a:ext>
                </a:extLst>
              </p:cNvPr>
              <p:cNvSpPr txBox="1">
                <a:spLocks noRot="1" noChangeAspect="1" noMove="1" noResize="1" noEditPoints="1" noAdjustHandles="1" noChangeArrowheads="1" noChangeShapeType="1" noTextEdit="1"/>
              </p:cNvSpPr>
              <p:nvPr/>
            </p:nvSpPr>
            <p:spPr>
              <a:xfrm>
                <a:off x="488197" y="3113858"/>
                <a:ext cx="8167605" cy="1227900"/>
              </a:xfrm>
              <a:prstGeom prst="rect">
                <a:avLst/>
              </a:prstGeom>
              <a:blipFill>
                <a:blip r:embed="rId3"/>
                <a:stretch>
                  <a:fillRect l="-776" r="-776" b="-8247"/>
                </a:stretch>
              </a:blipFill>
            </p:spPr>
            <p:txBody>
              <a:bodyPr/>
              <a:lstStyle/>
              <a:p>
                <a:r>
                  <a:rPr lang="en-VN">
                    <a:noFill/>
                  </a:rPr>
                  <a:t> </a:t>
                </a:r>
              </a:p>
            </p:txBody>
          </p:sp>
        </mc:Fallback>
      </mc:AlternateContent>
    </p:spTree>
    <p:extLst>
      <p:ext uri="{BB962C8B-B14F-4D97-AF65-F5344CB8AC3E}">
        <p14:creationId xmlns:p14="http://schemas.microsoft.com/office/powerpoint/2010/main" val="145294925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9D4F94-DDBF-93D4-5E85-5C85E78D76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2402727" y="655871"/>
            <a:ext cx="4338546" cy="3831757"/>
          </a:xfrm>
          <a:prstGeom prst="rect">
            <a:avLst/>
          </a:prstGeom>
        </p:spPr>
      </p:pic>
    </p:spTree>
    <p:extLst>
      <p:ext uri="{BB962C8B-B14F-4D97-AF65-F5344CB8AC3E}">
        <p14:creationId xmlns:p14="http://schemas.microsoft.com/office/powerpoint/2010/main" val="25124556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58"/>
        <p:cNvGrpSpPr/>
        <p:nvPr/>
      </p:nvGrpSpPr>
      <p:grpSpPr>
        <a:xfrm>
          <a:off x="0" y="0"/>
          <a:ext cx="0" cy="0"/>
          <a:chOff x="0" y="0"/>
          <a:chExt cx="0" cy="0"/>
        </a:xfrm>
      </p:grpSpPr>
      <p:sp>
        <p:nvSpPr>
          <p:cNvPr id="4559" name="Google Shape;4559;p46"/>
          <p:cNvSpPr/>
          <p:nvPr/>
        </p:nvSpPr>
        <p:spPr>
          <a:xfrm>
            <a:off x="4775816" y="1172591"/>
            <a:ext cx="2955899" cy="1197794"/>
          </a:xfrm>
          <a:custGeom>
            <a:avLst/>
            <a:gdLst/>
            <a:ahLst/>
            <a:cxnLst/>
            <a:rect l="l" t="t" r="r" b="b"/>
            <a:pathLst>
              <a:path w="260986" h="134271" extrusionOk="0">
                <a:moveTo>
                  <a:pt x="213466" y="117997"/>
                </a:moveTo>
                <a:cubicBezTo>
                  <a:pt x="195312" y="124493"/>
                  <a:pt x="168993" y="130545"/>
                  <a:pt x="144176" y="132709"/>
                </a:cubicBezTo>
                <a:cubicBezTo>
                  <a:pt x="119359" y="134873"/>
                  <a:pt x="85358" y="135209"/>
                  <a:pt x="64565" y="130981"/>
                </a:cubicBezTo>
                <a:cubicBezTo>
                  <a:pt x="43772" y="126753"/>
                  <a:pt x="30142" y="117481"/>
                  <a:pt x="19418" y="107343"/>
                </a:cubicBezTo>
                <a:cubicBezTo>
                  <a:pt x="8694" y="97205"/>
                  <a:pt x="1373" y="82899"/>
                  <a:pt x="223" y="70153"/>
                </a:cubicBezTo>
                <a:cubicBezTo>
                  <a:pt x="-927" y="57407"/>
                  <a:pt x="2256" y="41383"/>
                  <a:pt x="12520" y="30865"/>
                </a:cubicBezTo>
                <a:cubicBezTo>
                  <a:pt x="22784" y="20347"/>
                  <a:pt x="37631" y="12015"/>
                  <a:pt x="61808" y="7044"/>
                </a:cubicBezTo>
                <a:cubicBezTo>
                  <a:pt x="85985" y="2073"/>
                  <a:pt x="129457" y="-1983"/>
                  <a:pt x="157582" y="1037"/>
                </a:cubicBezTo>
                <a:cubicBezTo>
                  <a:pt x="185707" y="4057"/>
                  <a:pt x="213620" y="15061"/>
                  <a:pt x="230556" y="25166"/>
                </a:cubicBezTo>
                <a:cubicBezTo>
                  <a:pt x="247492" y="35271"/>
                  <a:pt x="255443" y="50239"/>
                  <a:pt x="259200" y="61667"/>
                </a:cubicBezTo>
                <a:cubicBezTo>
                  <a:pt x="262957" y="73095"/>
                  <a:pt x="260721" y="84348"/>
                  <a:pt x="253099" y="93736"/>
                </a:cubicBezTo>
                <a:cubicBezTo>
                  <a:pt x="245477" y="103124"/>
                  <a:pt x="231620" y="111502"/>
                  <a:pt x="213466" y="117997"/>
                </a:cubicBezTo>
                <a:close/>
              </a:path>
            </a:pathLst>
          </a:custGeom>
          <a:solidFill>
            <a:schemeClr val="accent1"/>
          </a:solidFill>
          <a:ln>
            <a:noFill/>
          </a:ln>
        </p:spPr>
      </p:sp>
      <p:sp>
        <p:nvSpPr>
          <p:cNvPr id="4560" name="Google Shape;4560;p4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sp>
        <p:nvSpPr>
          <p:cNvPr id="4561" name="Google Shape;4561;p46"/>
          <p:cNvSpPr txBox="1">
            <a:spLocks noGrp="1"/>
          </p:cNvSpPr>
          <p:nvPr>
            <p:ph type="title"/>
          </p:nvPr>
        </p:nvSpPr>
        <p:spPr>
          <a:xfrm>
            <a:off x="3573957" y="2708139"/>
            <a:ext cx="5024991" cy="78565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600" dirty="0">
                <a:solidFill>
                  <a:schemeClr val="accent1">
                    <a:lumMod val="50000"/>
                  </a:schemeClr>
                </a:solidFill>
                <a:latin typeface="Arial" panose="020B0604020202020204" pitchFamily="34" charset="0"/>
                <a:cs typeface="Arial" panose="020B0604020202020204" pitchFamily="34" charset="0"/>
              </a:rPr>
              <a:t>VẬN DỤNG</a:t>
            </a:r>
            <a:endParaRPr sz="3600" dirty="0">
              <a:solidFill>
                <a:schemeClr val="accent1">
                  <a:lumMod val="50000"/>
                </a:schemeClr>
              </a:solidFill>
              <a:latin typeface="Arial" panose="020B0604020202020204" pitchFamily="34" charset="0"/>
              <a:cs typeface="Arial" panose="020B0604020202020204" pitchFamily="34" charset="0"/>
            </a:endParaRPr>
          </a:p>
        </p:txBody>
      </p:sp>
      <p:sp>
        <p:nvSpPr>
          <p:cNvPr id="4562" name="Google Shape;4562;p46"/>
          <p:cNvSpPr txBox="1">
            <a:spLocks noGrp="1"/>
          </p:cNvSpPr>
          <p:nvPr>
            <p:ph type="title" idx="2"/>
          </p:nvPr>
        </p:nvSpPr>
        <p:spPr>
          <a:xfrm>
            <a:off x="5482651" y="1319496"/>
            <a:ext cx="154222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latin typeface="Arial" panose="020B0604020202020204" pitchFamily="34" charset="0"/>
                <a:cs typeface="Arial" panose="020B0604020202020204" pitchFamily="34" charset="0"/>
              </a:rPr>
              <a:t>04</a:t>
            </a:r>
            <a:endParaRPr sz="6000" dirty="0">
              <a:solidFill>
                <a:schemeClr val="accent1">
                  <a:lumMod val="50000"/>
                </a:schemeClr>
              </a:solidFill>
              <a:latin typeface="Arial" panose="020B0604020202020204" pitchFamily="34" charset="0"/>
              <a:cs typeface="Arial" panose="020B0604020202020204" pitchFamily="34" charset="0"/>
            </a:endParaRPr>
          </a:p>
        </p:txBody>
      </p:sp>
      <p:sp>
        <p:nvSpPr>
          <p:cNvPr id="4564" name="Google Shape;4564;p46"/>
          <p:cNvSpPr/>
          <p:nvPr/>
        </p:nvSpPr>
        <p:spPr>
          <a:xfrm rot="-2700172">
            <a:off x="-596611" y="362508"/>
            <a:ext cx="2623426" cy="736446"/>
          </a:xfrm>
          <a:custGeom>
            <a:avLst/>
            <a:gdLst/>
            <a:ahLst/>
            <a:cxnLst/>
            <a:rect l="l" t="t" r="r" b="b"/>
            <a:pathLst>
              <a:path w="37151" h="10429" fill="none" extrusionOk="0">
                <a:moveTo>
                  <a:pt x="169" y="7086"/>
                </a:moveTo>
                <a:cubicBezTo>
                  <a:pt x="1" y="4878"/>
                  <a:pt x="842" y="2544"/>
                  <a:pt x="2587" y="1283"/>
                </a:cubicBezTo>
                <a:cubicBezTo>
                  <a:pt x="4311" y="0"/>
                  <a:pt x="6939" y="43"/>
                  <a:pt x="8452" y="1619"/>
                </a:cubicBezTo>
                <a:cubicBezTo>
                  <a:pt x="9756" y="3007"/>
                  <a:pt x="9546" y="5698"/>
                  <a:pt x="8452" y="7191"/>
                </a:cubicBezTo>
                <a:cubicBezTo>
                  <a:pt x="8305" y="7359"/>
                  <a:pt x="8179" y="7506"/>
                  <a:pt x="7969" y="7569"/>
                </a:cubicBezTo>
                <a:cubicBezTo>
                  <a:pt x="7569" y="7611"/>
                  <a:pt x="7338" y="7149"/>
                  <a:pt x="7254" y="6749"/>
                </a:cubicBezTo>
                <a:cubicBezTo>
                  <a:pt x="6897" y="4752"/>
                  <a:pt x="8095" y="2145"/>
                  <a:pt x="9819" y="1178"/>
                </a:cubicBezTo>
                <a:cubicBezTo>
                  <a:pt x="11837" y="0"/>
                  <a:pt x="14549" y="484"/>
                  <a:pt x="16273" y="2103"/>
                </a:cubicBezTo>
                <a:cubicBezTo>
                  <a:pt x="18018" y="3701"/>
                  <a:pt x="18796" y="6224"/>
                  <a:pt x="18670" y="8620"/>
                </a:cubicBezTo>
                <a:cubicBezTo>
                  <a:pt x="18649" y="9209"/>
                  <a:pt x="18460" y="9945"/>
                  <a:pt x="17913" y="10134"/>
                </a:cubicBezTo>
                <a:cubicBezTo>
                  <a:pt x="17030" y="10429"/>
                  <a:pt x="16442" y="9209"/>
                  <a:pt x="16463" y="8263"/>
                </a:cubicBezTo>
                <a:cubicBezTo>
                  <a:pt x="16484" y="5740"/>
                  <a:pt x="18039" y="3301"/>
                  <a:pt x="20268" y="2313"/>
                </a:cubicBezTo>
                <a:cubicBezTo>
                  <a:pt x="22497" y="1283"/>
                  <a:pt x="25272" y="1745"/>
                  <a:pt x="27080" y="3427"/>
                </a:cubicBezTo>
                <a:cubicBezTo>
                  <a:pt x="28425" y="4668"/>
                  <a:pt x="29077" y="6644"/>
                  <a:pt x="28573" y="8410"/>
                </a:cubicBezTo>
                <a:cubicBezTo>
                  <a:pt x="28447" y="8852"/>
                  <a:pt x="28215" y="9356"/>
                  <a:pt x="27753" y="9419"/>
                </a:cubicBezTo>
                <a:cubicBezTo>
                  <a:pt x="27185" y="9525"/>
                  <a:pt x="26765" y="8873"/>
                  <a:pt x="26638" y="8263"/>
                </a:cubicBezTo>
                <a:cubicBezTo>
                  <a:pt x="26323" y="6665"/>
                  <a:pt x="26975" y="5067"/>
                  <a:pt x="28131" y="4037"/>
                </a:cubicBezTo>
                <a:cubicBezTo>
                  <a:pt x="30633" y="1788"/>
                  <a:pt x="34775" y="1893"/>
                  <a:pt x="37151" y="4268"/>
                </a:cubicBezTo>
              </a:path>
            </a:pathLst>
          </a:custGeom>
          <a:solidFill>
            <a:schemeClr val="dk1"/>
          </a:solidFill>
          <a:ln w="28575"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5" name="Google Shape;4565;p46"/>
          <p:cNvGrpSpPr/>
          <p:nvPr/>
        </p:nvGrpSpPr>
        <p:grpSpPr>
          <a:xfrm>
            <a:off x="39725" y="663100"/>
            <a:ext cx="3652258" cy="4127197"/>
            <a:chOff x="322775" y="536925"/>
            <a:chExt cx="3652258" cy="4127197"/>
          </a:xfrm>
        </p:grpSpPr>
        <p:sp>
          <p:nvSpPr>
            <p:cNvPr id="4566" name="Google Shape;4566;p46"/>
            <p:cNvSpPr/>
            <p:nvPr/>
          </p:nvSpPr>
          <p:spPr>
            <a:xfrm>
              <a:off x="1633528" y="3608855"/>
              <a:ext cx="679281" cy="1038886"/>
            </a:xfrm>
            <a:custGeom>
              <a:avLst/>
              <a:gdLst/>
              <a:ahLst/>
              <a:cxnLst/>
              <a:rect l="l" t="t" r="r" b="b"/>
              <a:pathLst>
                <a:path w="5767" h="8820" extrusionOk="0">
                  <a:moveTo>
                    <a:pt x="1936" y="1"/>
                  </a:moveTo>
                  <a:cubicBezTo>
                    <a:pt x="1362" y="1"/>
                    <a:pt x="718" y="140"/>
                    <a:pt x="0" y="481"/>
                  </a:cubicBezTo>
                  <a:cubicBezTo>
                    <a:pt x="0" y="481"/>
                    <a:pt x="1364" y="6856"/>
                    <a:pt x="2136" y="7809"/>
                  </a:cubicBezTo>
                  <a:cubicBezTo>
                    <a:pt x="2619" y="8428"/>
                    <a:pt x="3357" y="8820"/>
                    <a:pt x="3964" y="8820"/>
                  </a:cubicBezTo>
                  <a:cubicBezTo>
                    <a:pt x="4307" y="8820"/>
                    <a:pt x="4608" y="8695"/>
                    <a:pt x="4797" y="8417"/>
                  </a:cubicBezTo>
                  <a:cubicBezTo>
                    <a:pt x="5339" y="7628"/>
                    <a:pt x="5767" y="4359"/>
                    <a:pt x="5701" y="2880"/>
                  </a:cubicBezTo>
                  <a:cubicBezTo>
                    <a:pt x="5701" y="2880"/>
                    <a:pt x="4543" y="1"/>
                    <a:pt x="1936"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6"/>
            <p:cNvSpPr/>
            <p:nvPr/>
          </p:nvSpPr>
          <p:spPr>
            <a:xfrm>
              <a:off x="1948848" y="4425602"/>
              <a:ext cx="71733" cy="215316"/>
            </a:xfrm>
            <a:custGeom>
              <a:avLst/>
              <a:gdLst/>
              <a:ahLst/>
              <a:cxnLst/>
              <a:rect l="l" t="t" r="r" b="b"/>
              <a:pathLst>
                <a:path w="609" h="1828" extrusionOk="0">
                  <a:moveTo>
                    <a:pt x="170" y="0"/>
                  </a:moveTo>
                  <a:cubicBezTo>
                    <a:pt x="149" y="0"/>
                    <a:pt x="130" y="6"/>
                    <a:pt x="116" y="20"/>
                  </a:cubicBezTo>
                  <a:cubicBezTo>
                    <a:pt x="50" y="37"/>
                    <a:pt x="1" y="135"/>
                    <a:pt x="50" y="201"/>
                  </a:cubicBezTo>
                  <a:cubicBezTo>
                    <a:pt x="50" y="201"/>
                    <a:pt x="330" y="825"/>
                    <a:pt x="297" y="1680"/>
                  </a:cubicBezTo>
                  <a:cubicBezTo>
                    <a:pt x="297" y="1762"/>
                    <a:pt x="362" y="1828"/>
                    <a:pt x="445" y="1828"/>
                  </a:cubicBezTo>
                  <a:cubicBezTo>
                    <a:pt x="494" y="1828"/>
                    <a:pt x="560" y="1762"/>
                    <a:pt x="560" y="1696"/>
                  </a:cubicBezTo>
                  <a:cubicBezTo>
                    <a:pt x="609" y="776"/>
                    <a:pt x="313" y="103"/>
                    <a:pt x="297" y="86"/>
                  </a:cubicBezTo>
                  <a:cubicBezTo>
                    <a:pt x="285" y="39"/>
                    <a:pt x="223" y="0"/>
                    <a:pt x="170"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6"/>
            <p:cNvSpPr/>
            <p:nvPr/>
          </p:nvSpPr>
          <p:spPr>
            <a:xfrm>
              <a:off x="2103741" y="4467064"/>
              <a:ext cx="65843" cy="197058"/>
            </a:xfrm>
            <a:custGeom>
              <a:avLst/>
              <a:gdLst/>
              <a:ahLst/>
              <a:cxnLst/>
              <a:rect l="l" t="t" r="r" b="b"/>
              <a:pathLst>
                <a:path w="559" h="1673" extrusionOk="0">
                  <a:moveTo>
                    <a:pt x="166" y="1"/>
                  </a:moveTo>
                  <a:cubicBezTo>
                    <a:pt x="146" y="1"/>
                    <a:pt x="129" y="5"/>
                    <a:pt x="115" y="13"/>
                  </a:cubicBezTo>
                  <a:cubicBezTo>
                    <a:pt x="50" y="30"/>
                    <a:pt x="0" y="128"/>
                    <a:pt x="50" y="194"/>
                  </a:cubicBezTo>
                  <a:cubicBezTo>
                    <a:pt x="66" y="194"/>
                    <a:pt x="296" y="687"/>
                    <a:pt x="165" y="1508"/>
                  </a:cubicBezTo>
                  <a:cubicBezTo>
                    <a:pt x="165" y="1591"/>
                    <a:pt x="214" y="1656"/>
                    <a:pt x="312" y="1673"/>
                  </a:cubicBezTo>
                  <a:cubicBezTo>
                    <a:pt x="378" y="1673"/>
                    <a:pt x="444" y="1640"/>
                    <a:pt x="444" y="1558"/>
                  </a:cubicBezTo>
                  <a:cubicBezTo>
                    <a:pt x="559" y="654"/>
                    <a:pt x="312" y="96"/>
                    <a:pt x="296" y="79"/>
                  </a:cubicBezTo>
                  <a:cubicBezTo>
                    <a:pt x="284" y="31"/>
                    <a:pt x="219" y="1"/>
                    <a:pt x="16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6"/>
            <p:cNvSpPr/>
            <p:nvPr/>
          </p:nvSpPr>
          <p:spPr>
            <a:xfrm>
              <a:off x="2475246" y="3569867"/>
              <a:ext cx="630988" cy="1066448"/>
            </a:xfrm>
            <a:custGeom>
              <a:avLst/>
              <a:gdLst/>
              <a:ahLst/>
              <a:cxnLst/>
              <a:rect l="l" t="t" r="r" b="b"/>
              <a:pathLst>
                <a:path w="5357" h="9054" extrusionOk="0">
                  <a:moveTo>
                    <a:pt x="3862" y="1"/>
                  </a:moveTo>
                  <a:cubicBezTo>
                    <a:pt x="885" y="1"/>
                    <a:pt x="15" y="3375"/>
                    <a:pt x="1" y="3375"/>
                  </a:cubicBezTo>
                  <a:cubicBezTo>
                    <a:pt x="116" y="4854"/>
                    <a:pt x="954" y="8025"/>
                    <a:pt x="1594" y="8731"/>
                  </a:cubicBezTo>
                  <a:cubicBezTo>
                    <a:pt x="1791" y="8954"/>
                    <a:pt x="2053" y="9053"/>
                    <a:pt x="2337" y="9053"/>
                  </a:cubicBezTo>
                  <a:cubicBezTo>
                    <a:pt x="2977" y="9053"/>
                    <a:pt x="3736" y="8550"/>
                    <a:pt x="4157" y="7811"/>
                  </a:cubicBezTo>
                  <a:cubicBezTo>
                    <a:pt x="4798" y="6743"/>
                    <a:pt x="5356" y="254"/>
                    <a:pt x="5356" y="254"/>
                  </a:cubicBezTo>
                  <a:cubicBezTo>
                    <a:pt x="4808" y="77"/>
                    <a:pt x="4311" y="1"/>
                    <a:pt x="3862"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6"/>
            <p:cNvSpPr/>
            <p:nvPr/>
          </p:nvSpPr>
          <p:spPr>
            <a:xfrm>
              <a:off x="2707526" y="4441503"/>
              <a:ext cx="71615" cy="199414"/>
            </a:xfrm>
            <a:custGeom>
              <a:avLst/>
              <a:gdLst/>
              <a:ahLst/>
              <a:cxnLst/>
              <a:rect l="l" t="t" r="r" b="b"/>
              <a:pathLst>
                <a:path w="608" h="1693" extrusionOk="0">
                  <a:moveTo>
                    <a:pt x="181" y="0"/>
                  </a:moveTo>
                  <a:cubicBezTo>
                    <a:pt x="99" y="0"/>
                    <a:pt x="33" y="66"/>
                    <a:pt x="33" y="148"/>
                  </a:cubicBezTo>
                  <a:cubicBezTo>
                    <a:pt x="33" y="198"/>
                    <a:pt x="0" y="805"/>
                    <a:pt x="329" y="1610"/>
                  </a:cubicBezTo>
                  <a:cubicBezTo>
                    <a:pt x="345" y="1643"/>
                    <a:pt x="378" y="1693"/>
                    <a:pt x="444" y="1693"/>
                  </a:cubicBezTo>
                  <a:cubicBezTo>
                    <a:pt x="460" y="1693"/>
                    <a:pt x="493" y="1693"/>
                    <a:pt x="509" y="1676"/>
                  </a:cubicBezTo>
                  <a:cubicBezTo>
                    <a:pt x="592" y="1643"/>
                    <a:pt x="608" y="1561"/>
                    <a:pt x="592" y="1479"/>
                  </a:cubicBezTo>
                  <a:cubicBezTo>
                    <a:pt x="296" y="740"/>
                    <a:pt x="312" y="148"/>
                    <a:pt x="312" y="148"/>
                  </a:cubicBezTo>
                  <a:cubicBezTo>
                    <a:pt x="312" y="66"/>
                    <a:pt x="263" y="0"/>
                    <a:pt x="18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6"/>
            <p:cNvSpPr/>
            <p:nvPr/>
          </p:nvSpPr>
          <p:spPr>
            <a:xfrm>
              <a:off x="2842983" y="4404400"/>
              <a:ext cx="48411" cy="178448"/>
            </a:xfrm>
            <a:custGeom>
              <a:avLst/>
              <a:gdLst/>
              <a:ahLst/>
              <a:cxnLst/>
              <a:rect l="l" t="t" r="r" b="b"/>
              <a:pathLst>
                <a:path w="411" h="1515" extrusionOk="0">
                  <a:moveTo>
                    <a:pt x="248" y="0"/>
                  </a:moveTo>
                  <a:cubicBezTo>
                    <a:pt x="181" y="0"/>
                    <a:pt x="129" y="47"/>
                    <a:pt x="115" y="118"/>
                  </a:cubicBezTo>
                  <a:cubicBezTo>
                    <a:pt x="115" y="151"/>
                    <a:pt x="0" y="792"/>
                    <a:pt x="115" y="1416"/>
                  </a:cubicBezTo>
                  <a:cubicBezTo>
                    <a:pt x="132" y="1465"/>
                    <a:pt x="197" y="1515"/>
                    <a:pt x="263" y="1515"/>
                  </a:cubicBezTo>
                  <a:lnTo>
                    <a:pt x="279" y="1515"/>
                  </a:lnTo>
                  <a:cubicBezTo>
                    <a:pt x="345" y="1482"/>
                    <a:pt x="411" y="1433"/>
                    <a:pt x="378" y="1350"/>
                  </a:cubicBezTo>
                  <a:cubicBezTo>
                    <a:pt x="263" y="792"/>
                    <a:pt x="378" y="184"/>
                    <a:pt x="378" y="184"/>
                  </a:cubicBezTo>
                  <a:cubicBezTo>
                    <a:pt x="411" y="102"/>
                    <a:pt x="362" y="36"/>
                    <a:pt x="279" y="3"/>
                  </a:cubicBezTo>
                  <a:cubicBezTo>
                    <a:pt x="269" y="1"/>
                    <a:pt x="258" y="0"/>
                    <a:pt x="248"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6"/>
            <p:cNvSpPr/>
            <p:nvPr/>
          </p:nvSpPr>
          <p:spPr>
            <a:xfrm>
              <a:off x="2663355" y="2198806"/>
              <a:ext cx="1050547" cy="739588"/>
            </a:xfrm>
            <a:custGeom>
              <a:avLst/>
              <a:gdLst/>
              <a:ahLst/>
              <a:cxnLst/>
              <a:rect l="l" t="t" r="r" b="b"/>
              <a:pathLst>
                <a:path w="8919" h="6279" extrusionOk="0">
                  <a:moveTo>
                    <a:pt x="1579" y="1"/>
                  </a:moveTo>
                  <a:cubicBezTo>
                    <a:pt x="233" y="1"/>
                    <a:pt x="0" y="1694"/>
                    <a:pt x="671" y="2973"/>
                  </a:cubicBezTo>
                  <a:cubicBezTo>
                    <a:pt x="1326" y="4180"/>
                    <a:pt x="2847" y="6279"/>
                    <a:pt x="5220" y="6279"/>
                  </a:cubicBezTo>
                  <a:cubicBezTo>
                    <a:pt x="5464" y="6279"/>
                    <a:pt x="5716" y="6257"/>
                    <a:pt x="5977" y="6209"/>
                  </a:cubicBezTo>
                  <a:cubicBezTo>
                    <a:pt x="8787" y="5700"/>
                    <a:pt x="8918" y="3959"/>
                    <a:pt x="8047" y="3663"/>
                  </a:cubicBezTo>
                  <a:cubicBezTo>
                    <a:pt x="7193" y="3384"/>
                    <a:pt x="5665" y="3334"/>
                    <a:pt x="4614" y="2431"/>
                  </a:cubicBezTo>
                  <a:cubicBezTo>
                    <a:pt x="3595" y="1527"/>
                    <a:pt x="3332" y="197"/>
                    <a:pt x="1804" y="16"/>
                  </a:cubicBezTo>
                  <a:cubicBezTo>
                    <a:pt x="1726" y="6"/>
                    <a:pt x="1651" y="1"/>
                    <a:pt x="1579" y="1"/>
                  </a:cubicBezTo>
                  <a:close/>
                </a:path>
              </a:pathLst>
            </a:custGeom>
            <a:solidFill>
              <a:srgbClr val="5A6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6"/>
            <p:cNvSpPr/>
            <p:nvPr/>
          </p:nvSpPr>
          <p:spPr>
            <a:xfrm>
              <a:off x="3448652" y="2738396"/>
              <a:ext cx="226505" cy="66079"/>
            </a:xfrm>
            <a:custGeom>
              <a:avLst/>
              <a:gdLst/>
              <a:ahLst/>
              <a:cxnLst/>
              <a:rect l="l" t="t" r="r" b="b"/>
              <a:pathLst>
                <a:path w="1923" h="561" extrusionOk="0">
                  <a:moveTo>
                    <a:pt x="1292" y="1"/>
                  </a:moveTo>
                  <a:cubicBezTo>
                    <a:pt x="588" y="1"/>
                    <a:pt x="109" y="301"/>
                    <a:pt x="82" y="314"/>
                  </a:cubicBezTo>
                  <a:cubicBezTo>
                    <a:pt x="33" y="347"/>
                    <a:pt x="0" y="429"/>
                    <a:pt x="50" y="495"/>
                  </a:cubicBezTo>
                  <a:cubicBezTo>
                    <a:pt x="66" y="544"/>
                    <a:pt x="132" y="561"/>
                    <a:pt x="165" y="561"/>
                  </a:cubicBezTo>
                  <a:cubicBezTo>
                    <a:pt x="197" y="561"/>
                    <a:pt x="230" y="561"/>
                    <a:pt x="230" y="544"/>
                  </a:cubicBezTo>
                  <a:cubicBezTo>
                    <a:pt x="230" y="544"/>
                    <a:pt x="680" y="274"/>
                    <a:pt x="1311" y="274"/>
                  </a:cubicBezTo>
                  <a:cubicBezTo>
                    <a:pt x="1442" y="274"/>
                    <a:pt x="1581" y="286"/>
                    <a:pt x="1725" y="314"/>
                  </a:cubicBezTo>
                  <a:cubicBezTo>
                    <a:pt x="1739" y="317"/>
                    <a:pt x="1752" y="318"/>
                    <a:pt x="1765" y="318"/>
                  </a:cubicBezTo>
                  <a:cubicBezTo>
                    <a:pt x="1828" y="318"/>
                    <a:pt x="1876" y="284"/>
                    <a:pt x="1890" y="216"/>
                  </a:cubicBezTo>
                  <a:cubicBezTo>
                    <a:pt x="1922" y="133"/>
                    <a:pt x="1873" y="68"/>
                    <a:pt x="1791" y="51"/>
                  </a:cubicBezTo>
                  <a:cubicBezTo>
                    <a:pt x="1615" y="16"/>
                    <a:pt x="1448" y="1"/>
                    <a:pt x="1292" y="1"/>
                  </a:cubicBezTo>
                  <a:close/>
                </a:path>
              </a:pathLst>
            </a:custGeom>
            <a:solidFill>
              <a:srgbClr val="2F3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6"/>
            <p:cNvSpPr/>
            <p:nvPr/>
          </p:nvSpPr>
          <p:spPr>
            <a:xfrm>
              <a:off x="3475744" y="2639689"/>
              <a:ext cx="195527" cy="66079"/>
            </a:xfrm>
            <a:custGeom>
              <a:avLst/>
              <a:gdLst/>
              <a:ahLst/>
              <a:cxnLst/>
              <a:rect l="l" t="t" r="r" b="b"/>
              <a:pathLst>
                <a:path w="1660" h="561" extrusionOk="0">
                  <a:moveTo>
                    <a:pt x="568" y="0"/>
                  </a:moveTo>
                  <a:cubicBezTo>
                    <a:pt x="307" y="0"/>
                    <a:pt x="131" y="60"/>
                    <a:pt x="115" y="68"/>
                  </a:cubicBezTo>
                  <a:cubicBezTo>
                    <a:pt x="66" y="101"/>
                    <a:pt x="0" y="183"/>
                    <a:pt x="33" y="249"/>
                  </a:cubicBezTo>
                  <a:cubicBezTo>
                    <a:pt x="74" y="303"/>
                    <a:pt x="126" y="335"/>
                    <a:pt x="190" y="335"/>
                  </a:cubicBezTo>
                  <a:cubicBezTo>
                    <a:pt x="203" y="335"/>
                    <a:pt x="216" y="334"/>
                    <a:pt x="230" y="331"/>
                  </a:cubicBezTo>
                  <a:cubicBezTo>
                    <a:pt x="238" y="323"/>
                    <a:pt x="375" y="277"/>
                    <a:pt x="584" y="277"/>
                  </a:cubicBezTo>
                  <a:cubicBezTo>
                    <a:pt x="810" y="277"/>
                    <a:pt x="1121" y="331"/>
                    <a:pt x="1446" y="544"/>
                  </a:cubicBezTo>
                  <a:cubicBezTo>
                    <a:pt x="1462" y="561"/>
                    <a:pt x="1495" y="561"/>
                    <a:pt x="1528" y="561"/>
                  </a:cubicBezTo>
                  <a:cubicBezTo>
                    <a:pt x="1577" y="561"/>
                    <a:pt x="1627" y="544"/>
                    <a:pt x="1627" y="511"/>
                  </a:cubicBezTo>
                  <a:cubicBezTo>
                    <a:pt x="1660" y="429"/>
                    <a:pt x="1643" y="347"/>
                    <a:pt x="1577" y="314"/>
                  </a:cubicBezTo>
                  <a:cubicBezTo>
                    <a:pt x="1202" y="64"/>
                    <a:pt x="839" y="0"/>
                    <a:pt x="568" y="0"/>
                  </a:cubicBezTo>
                  <a:close/>
                </a:path>
              </a:pathLst>
            </a:custGeom>
            <a:solidFill>
              <a:srgbClr val="2F3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6"/>
            <p:cNvSpPr/>
            <p:nvPr/>
          </p:nvSpPr>
          <p:spPr>
            <a:xfrm>
              <a:off x="322775" y="2106695"/>
              <a:ext cx="1683890" cy="1837014"/>
            </a:xfrm>
            <a:custGeom>
              <a:avLst/>
              <a:gdLst/>
              <a:ahLst/>
              <a:cxnLst/>
              <a:rect l="l" t="t" r="r" b="b"/>
              <a:pathLst>
                <a:path w="14296" h="15596" extrusionOk="0">
                  <a:moveTo>
                    <a:pt x="3671" y="3776"/>
                  </a:moveTo>
                  <a:lnTo>
                    <a:pt x="3671" y="3776"/>
                  </a:lnTo>
                  <a:cubicBezTo>
                    <a:pt x="3676" y="3780"/>
                    <a:pt x="3681" y="3784"/>
                    <a:pt x="3686" y="3788"/>
                  </a:cubicBezTo>
                  <a:cubicBezTo>
                    <a:pt x="3681" y="3784"/>
                    <a:pt x="3676" y="3780"/>
                    <a:pt x="3671" y="3776"/>
                  </a:cubicBezTo>
                  <a:close/>
                  <a:moveTo>
                    <a:pt x="4421" y="1"/>
                  </a:moveTo>
                  <a:cubicBezTo>
                    <a:pt x="3349" y="1"/>
                    <a:pt x="2289" y="360"/>
                    <a:pt x="1567" y="1143"/>
                  </a:cubicBezTo>
                  <a:cubicBezTo>
                    <a:pt x="1" y="2855"/>
                    <a:pt x="1003" y="6561"/>
                    <a:pt x="3342" y="6561"/>
                  </a:cubicBezTo>
                  <a:cubicBezTo>
                    <a:pt x="3629" y="6561"/>
                    <a:pt x="3936" y="6506"/>
                    <a:pt x="4261" y="6384"/>
                  </a:cubicBezTo>
                  <a:cubicBezTo>
                    <a:pt x="5791" y="5810"/>
                    <a:pt x="5371" y="3576"/>
                    <a:pt x="4039" y="3576"/>
                  </a:cubicBezTo>
                  <a:cubicBezTo>
                    <a:pt x="3899" y="3576"/>
                    <a:pt x="3749" y="3600"/>
                    <a:pt x="3590" y="3654"/>
                  </a:cubicBezTo>
                  <a:lnTo>
                    <a:pt x="3590" y="3654"/>
                  </a:lnTo>
                  <a:cubicBezTo>
                    <a:pt x="3508" y="3438"/>
                    <a:pt x="3619" y="3112"/>
                    <a:pt x="3752" y="2966"/>
                  </a:cubicBezTo>
                  <a:cubicBezTo>
                    <a:pt x="3768" y="2947"/>
                    <a:pt x="3782" y="2931"/>
                    <a:pt x="3792" y="2917"/>
                  </a:cubicBezTo>
                  <a:lnTo>
                    <a:pt x="3792" y="2917"/>
                  </a:lnTo>
                  <a:cubicBezTo>
                    <a:pt x="3804" y="2913"/>
                    <a:pt x="3817" y="2908"/>
                    <a:pt x="3834" y="2901"/>
                  </a:cubicBezTo>
                  <a:cubicBezTo>
                    <a:pt x="3847" y="2901"/>
                    <a:pt x="4135" y="2844"/>
                    <a:pt x="4078" y="2844"/>
                  </a:cubicBezTo>
                  <a:cubicBezTo>
                    <a:pt x="4067" y="2844"/>
                    <a:pt x="4042" y="2846"/>
                    <a:pt x="3998" y="2851"/>
                  </a:cubicBezTo>
                  <a:cubicBezTo>
                    <a:pt x="4134" y="2832"/>
                    <a:pt x="4270" y="2823"/>
                    <a:pt x="4399" y="2823"/>
                  </a:cubicBezTo>
                  <a:cubicBezTo>
                    <a:pt x="4597" y="2823"/>
                    <a:pt x="4779" y="2844"/>
                    <a:pt x="4918" y="2884"/>
                  </a:cubicBezTo>
                  <a:cubicBezTo>
                    <a:pt x="6988" y="3361"/>
                    <a:pt x="5887" y="6876"/>
                    <a:pt x="5657" y="8289"/>
                  </a:cubicBezTo>
                  <a:cubicBezTo>
                    <a:pt x="5296" y="10622"/>
                    <a:pt x="5263" y="13218"/>
                    <a:pt x="7382" y="14762"/>
                  </a:cubicBezTo>
                  <a:cubicBezTo>
                    <a:pt x="8164" y="15333"/>
                    <a:pt x="9045" y="15595"/>
                    <a:pt x="9926" y="15595"/>
                  </a:cubicBezTo>
                  <a:cubicBezTo>
                    <a:pt x="11101" y="15595"/>
                    <a:pt x="12276" y="15128"/>
                    <a:pt x="13215" y="14302"/>
                  </a:cubicBezTo>
                  <a:cubicBezTo>
                    <a:pt x="14296" y="13376"/>
                    <a:pt x="13290" y="11945"/>
                    <a:pt x="12156" y="11945"/>
                  </a:cubicBezTo>
                  <a:cubicBezTo>
                    <a:pt x="11842" y="11945"/>
                    <a:pt x="11519" y="12055"/>
                    <a:pt x="11227" y="12314"/>
                  </a:cubicBezTo>
                  <a:cubicBezTo>
                    <a:pt x="10863" y="12626"/>
                    <a:pt x="10463" y="12774"/>
                    <a:pt x="10058" y="12774"/>
                  </a:cubicBezTo>
                  <a:cubicBezTo>
                    <a:pt x="9694" y="12774"/>
                    <a:pt x="9326" y="12655"/>
                    <a:pt x="8976" y="12429"/>
                  </a:cubicBezTo>
                  <a:cubicBezTo>
                    <a:pt x="8023" y="11822"/>
                    <a:pt x="8269" y="10212"/>
                    <a:pt x="8352" y="9292"/>
                  </a:cubicBezTo>
                  <a:cubicBezTo>
                    <a:pt x="8631" y="6499"/>
                    <a:pt x="9863" y="2851"/>
                    <a:pt x="7136" y="847"/>
                  </a:cubicBezTo>
                  <a:cubicBezTo>
                    <a:pt x="6384" y="299"/>
                    <a:pt x="5397" y="1"/>
                    <a:pt x="4421"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6"/>
            <p:cNvSpPr/>
            <p:nvPr/>
          </p:nvSpPr>
          <p:spPr>
            <a:xfrm>
              <a:off x="503345" y="2512124"/>
              <a:ext cx="502599" cy="367615"/>
            </a:xfrm>
            <a:custGeom>
              <a:avLst/>
              <a:gdLst/>
              <a:ahLst/>
              <a:cxnLst/>
              <a:rect l="l" t="t" r="r" b="b"/>
              <a:pathLst>
                <a:path w="4267" h="3121" extrusionOk="0">
                  <a:moveTo>
                    <a:pt x="2038" y="1"/>
                  </a:moveTo>
                  <a:cubicBezTo>
                    <a:pt x="1249" y="264"/>
                    <a:pt x="1" y="904"/>
                    <a:pt x="17" y="2153"/>
                  </a:cubicBezTo>
                  <a:cubicBezTo>
                    <a:pt x="445" y="2736"/>
                    <a:pt x="1062" y="3120"/>
                    <a:pt x="1819" y="3120"/>
                  </a:cubicBezTo>
                  <a:cubicBezTo>
                    <a:pt x="2108" y="3120"/>
                    <a:pt x="2417" y="3064"/>
                    <a:pt x="2744" y="2942"/>
                  </a:cubicBezTo>
                  <a:cubicBezTo>
                    <a:pt x="4267" y="2374"/>
                    <a:pt x="3823" y="126"/>
                    <a:pt x="2485" y="126"/>
                  </a:cubicBezTo>
                  <a:cubicBezTo>
                    <a:pt x="2350" y="126"/>
                    <a:pt x="2206" y="148"/>
                    <a:pt x="2054" y="198"/>
                  </a:cubicBezTo>
                  <a:cubicBezTo>
                    <a:pt x="2038" y="149"/>
                    <a:pt x="2038" y="83"/>
                    <a:pt x="2038"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6"/>
            <p:cNvSpPr/>
            <p:nvPr/>
          </p:nvSpPr>
          <p:spPr>
            <a:xfrm>
              <a:off x="420186" y="2332496"/>
              <a:ext cx="464554" cy="142994"/>
            </a:xfrm>
            <a:custGeom>
              <a:avLst/>
              <a:gdLst/>
              <a:ahLst/>
              <a:cxnLst/>
              <a:rect l="l" t="t" r="r" b="b"/>
              <a:pathLst>
                <a:path w="3944" h="1214" extrusionOk="0">
                  <a:moveTo>
                    <a:pt x="1429" y="1"/>
                  </a:moveTo>
                  <a:cubicBezTo>
                    <a:pt x="1024" y="1"/>
                    <a:pt x="615" y="57"/>
                    <a:pt x="214" y="162"/>
                  </a:cubicBezTo>
                  <a:cubicBezTo>
                    <a:pt x="115" y="458"/>
                    <a:pt x="33" y="787"/>
                    <a:pt x="0" y="1115"/>
                  </a:cubicBezTo>
                  <a:cubicBezTo>
                    <a:pt x="422" y="956"/>
                    <a:pt x="894" y="862"/>
                    <a:pt x="1368" y="862"/>
                  </a:cubicBezTo>
                  <a:cubicBezTo>
                    <a:pt x="1872" y="862"/>
                    <a:pt x="2377" y="968"/>
                    <a:pt x="2826" y="1214"/>
                  </a:cubicBezTo>
                  <a:cubicBezTo>
                    <a:pt x="2842" y="1148"/>
                    <a:pt x="2875" y="1115"/>
                    <a:pt x="2908" y="1066"/>
                  </a:cubicBezTo>
                  <a:lnTo>
                    <a:pt x="2941" y="1033"/>
                  </a:lnTo>
                  <a:cubicBezTo>
                    <a:pt x="2957" y="1033"/>
                    <a:pt x="2990" y="1033"/>
                    <a:pt x="3007" y="1017"/>
                  </a:cubicBezTo>
                  <a:cubicBezTo>
                    <a:pt x="3023" y="1017"/>
                    <a:pt x="3253" y="967"/>
                    <a:pt x="3253" y="951"/>
                  </a:cubicBezTo>
                  <a:cubicBezTo>
                    <a:pt x="3362" y="944"/>
                    <a:pt x="3465" y="940"/>
                    <a:pt x="3563" y="940"/>
                  </a:cubicBezTo>
                  <a:cubicBezTo>
                    <a:pt x="3701" y="940"/>
                    <a:pt x="3828" y="948"/>
                    <a:pt x="3943" y="967"/>
                  </a:cubicBezTo>
                  <a:cubicBezTo>
                    <a:pt x="3247" y="293"/>
                    <a:pt x="2351" y="1"/>
                    <a:pt x="1429"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6"/>
            <p:cNvSpPr/>
            <p:nvPr/>
          </p:nvSpPr>
          <p:spPr>
            <a:xfrm>
              <a:off x="830444" y="2531559"/>
              <a:ext cx="42639" cy="19906"/>
            </a:xfrm>
            <a:custGeom>
              <a:avLst/>
              <a:gdLst/>
              <a:ahLst/>
              <a:cxnLst/>
              <a:rect l="l" t="t" r="r" b="b"/>
              <a:pathLst>
                <a:path w="362" h="169" extrusionOk="0">
                  <a:moveTo>
                    <a:pt x="0" y="0"/>
                  </a:moveTo>
                  <a:lnTo>
                    <a:pt x="33" y="33"/>
                  </a:lnTo>
                  <a:cubicBezTo>
                    <a:pt x="116" y="130"/>
                    <a:pt x="211" y="168"/>
                    <a:pt x="307" y="168"/>
                  </a:cubicBezTo>
                  <a:cubicBezTo>
                    <a:pt x="325" y="168"/>
                    <a:pt x="343" y="167"/>
                    <a:pt x="362" y="164"/>
                  </a:cubicBezTo>
                  <a:cubicBezTo>
                    <a:pt x="263" y="82"/>
                    <a:pt x="132" y="17"/>
                    <a:pt x="0" y="0"/>
                  </a:cubicBezTo>
                  <a:close/>
                </a:path>
              </a:pathLst>
            </a:custGeom>
            <a:solidFill>
              <a:srgbClr val="5A6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6"/>
            <p:cNvSpPr/>
            <p:nvPr/>
          </p:nvSpPr>
          <p:spPr>
            <a:xfrm>
              <a:off x="629143" y="2115412"/>
              <a:ext cx="319440" cy="350418"/>
            </a:xfrm>
            <a:custGeom>
              <a:avLst/>
              <a:gdLst/>
              <a:ahLst/>
              <a:cxnLst/>
              <a:rect l="l" t="t" r="r" b="b"/>
              <a:pathLst>
                <a:path w="2712" h="2975" extrusionOk="0">
                  <a:moveTo>
                    <a:pt x="1151" y="1"/>
                  </a:moveTo>
                  <a:cubicBezTo>
                    <a:pt x="740" y="67"/>
                    <a:pt x="346" y="182"/>
                    <a:pt x="1" y="346"/>
                  </a:cubicBezTo>
                  <a:lnTo>
                    <a:pt x="17" y="346"/>
                  </a:lnTo>
                  <a:cubicBezTo>
                    <a:pt x="1052" y="658"/>
                    <a:pt x="1643" y="1742"/>
                    <a:pt x="1841" y="2777"/>
                  </a:cubicBezTo>
                  <a:cubicBezTo>
                    <a:pt x="2038" y="2777"/>
                    <a:pt x="2218" y="2794"/>
                    <a:pt x="2333" y="2827"/>
                  </a:cubicBezTo>
                  <a:cubicBezTo>
                    <a:pt x="2481" y="2876"/>
                    <a:pt x="2613" y="2909"/>
                    <a:pt x="2711" y="2975"/>
                  </a:cubicBezTo>
                  <a:cubicBezTo>
                    <a:pt x="2563" y="1841"/>
                    <a:pt x="2071" y="675"/>
                    <a:pt x="1151"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6"/>
            <p:cNvSpPr/>
            <p:nvPr/>
          </p:nvSpPr>
          <p:spPr>
            <a:xfrm>
              <a:off x="948469" y="2152280"/>
              <a:ext cx="212960" cy="387050"/>
            </a:xfrm>
            <a:custGeom>
              <a:avLst/>
              <a:gdLst/>
              <a:ahLst/>
              <a:cxnLst/>
              <a:rect l="l" t="t" r="r" b="b"/>
              <a:pathLst>
                <a:path w="1808" h="3286" extrusionOk="0">
                  <a:moveTo>
                    <a:pt x="937" y="0"/>
                  </a:moveTo>
                  <a:lnTo>
                    <a:pt x="937" y="0"/>
                  </a:lnTo>
                  <a:cubicBezTo>
                    <a:pt x="1085" y="953"/>
                    <a:pt x="641" y="1939"/>
                    <a:pt x="0" y="2662"/>
                  </a:cubicBezTo>
                  <a:cubicBezTo>
                    <a:pt x="263" y="2809"/>
                    <a:pt x="444" y="3007"/>
                    <a:pt x="592" y="3286"/>
                  </a:cubicBezTo>
                  <a:cubicBezTo>
                    <a:pt x="1265" y="2497"/>
                    <a:pt x="1758" y="1512"/>
                    <a:pt x="1807" y="460"/>
                  </a:cubicBezTo>
                  <a:cubicBezTo>
                    <a:pt x="1545" y="263"/>
                    <a:pt x="1249" y="115"/>
                    <a:pt x="937"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6"/>
            <p:cNvSpPr/>
            <p:nvPr/>
          </p:nvSpPr>
          <p:spPr>
            <a:xfrm>
              <a:off x="1023265" y="2407646"/>
              <a:ext cx="333574" cy="242053"/>
            </a:xfrm>
            <a:custGeom>
              <a:avLst/>
              <a:gdLst/>
              <a:ahLst/>
              <a:cxnLst/>
              <a:rect l="l" t="t" r="r" b="b"/>
              <a:pathLst>
                <a:path w="2832" h="2055" extrusionOk="0">
                  <a:moveTo>
                    <a:pt x="2552" y="1"/>
                  </a:moveTo>
                  <a:cubicBezTo>
                    <a:pt x="2076" y="543"/>
                    <a:pt x="1517" y="921"/>
                    <a:pt x="827" y="1118"/>
                  </a:cubicBezTo>
                  <a:cubicBezTo>
                    <a:pt x="630" y="1167"/>
                    <a:pt x="433" y="1167"/>
                    <a:pt x="220" y="1200"/>
                  </a:cubicBezTo>
                  <a:cubicBezTo>
                    <a:pt x="165" y="1200"/>
                    <a:pt x="66" y="1185"/>
                    <a:pt x="26" y="1185"/>
                  </a:cubicBezTo>
                  <a:cubicBezTo>
                    <a:pt x="6" y="1185"/>
                    <a:pt x="1" y="1189"/>
                    <a:pt x="22" y="1200"/>
                  </a:cubicBezTo>
                  <a:lnTo>
                    <a:pt x="6" y="1200"/>
                  </a:lnTo>
                  <a:cubicBezTo>
                    <a:pt x="121" y="1446"/>
                    <a:pt x="187" y="1726"/>
                    <a:pt x="203" y="2054"/>
                  </a:cubicBezTo>
                  <a:cubicBezTo>
                    <a:pt x="220" y="2055"/>
                    <a:pt x="237" y="2055"/>
                    <a:pt x="254" y="2055"/>
                  </a:cubicBezTo>
                  <a:cubicBezTo>
                    <a:pt x="1221" y="2055"/>
                    <a:pt x="2121" y="1599"/>
                    <a:pt x="2832" y="921"/>
                  </a:cubicBezTo>
                  <a:cubicBezTo>
                    <a:pt x="2766" y="592"/>
                    <a:pt x="2667" y="296"/>
                    <a:pt x="2552"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6"/>
            <p:cNvSpPr/>
            <p:nvPr/>
          </p:nvSpPr>
          <p:spPr>
            <a:xfrm>
              <a:off x="1033630" y="2755947"/>
              <a:ext cx="332867" cy="147234"/>
            </a:xfrm>
            <a:custGeom>
              <a:avLst/>
              <a:gdLst/>
              <a:ahLst/>
              <a:cxnLst/>
              <a:rect l="l" t="t" r="r" b="b"/>
              <a:pathLst>
                <a:path w="2826" h="1250" extrusionOk="0">
                  <a:moveTo>
                    <a:pt x="2826" y="1"/>
                  </a:moveTo>
                  <a:lnTo>
                    <a:pt x="2826" y="1"/>
                  </a:lnTo>
                  <a:cubicBezTo>
                    <a:pt x="2423" y="280"/>
                    <a:pt x="1955" y="403"/>
                    <a:pt x="1481" y="403"/>
                  </a:cubicBezTo>
                  <a:cubicBezTo>
                    <a:pt x="1006" y="403"/>
                    <a:pt x="526" y="280"/>
                    <a:pt x="99" y="67"/>
                  </a:cubicBezTo>
                  <a:cubicBezTo>
                    <a:pt x="82" y="346"/>
                    <a:pt x="33" y="658"/>
                    <a:pt x="0" y="937"/>
                  </a:cubicBezTo>
                  <a:cubicBezTo>
                    <a:pt x="487" y="1141"/>
                    <a:pt x="988" y="1249"/>
                    <a:pt x="1483" y="1249"/>
                  </a:cubicBezTo>
                  <a:cubicBezTo>
                    <a:pt x="1907" y="1249"/>
                    <a:pt x="2326" y="1170"/>
                    <a:pt x="2727" y="1003"/>
                  </a:cubicBezTo>
                  <a:cubicBezTo>
                    <a:pt x="2760" y="674"/>
                    <a:pt x="2809" y="329"/>
                    <a:pt x="2826"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6"/>
            <p:cNvSpPr/>
            <p:nvPr/>
          </p:nvSpPr>
          <p:spPr>
            <a:xfrm>
              <a:off x="979447" y="3036637"/>
              <a:ext cx="350300" cy="149355"/>
            </a:xfrm>
            <a:custGeom>
              <a:avLst/>
              <a:gdLst/>
              <a:ahLst/>
              <a:cxnLst/>
              <a:rect l="l" t="t" r="r" b="b"/>
              <a:pathLst>
                <a:path w="2974" h="1268" extrusionOk="0">
                  <a:moveTo>
                    <a:pt x="2974" y="0"/>
                  </a:moveTo>
                  <a:lnTo>
                    <a:pt x="2974" y="0"/>
                  </a:lnTo>
                  <a:cubicBezTo>
                    <a:pt x="2495" y="291"/>
                    <a:pt x="1942" y="410"/>
                    <a:pt x="1381" y="410"/>
                  </a:cubicBezTo>
                  <a:cubicBezTo>
                    <a:pt x="959" y="410"/>
                    <a:pt x="533" y="343"/>
                    <a:pt x="132" y="230"/>
                  </a:cubicBezTo>
                  <a:cubicBezTo>
                    <a:pt x="99" y="296"/>
                    <a:pt x="99" y="345"/>
                    <a:pt x="99" y="411"/>
                  </a:cubicBezTo>
                  <a:cubicBezTo>
                    <a:pt x="66" y="641"/>
                    <a:pt x="49" y="871"/>
                    <a:pt x="0" y="1068"/>
                  </a:cubicBezTo>
                  <a:cubicBezTo>
                    <a:pt x="467" y="1193"/>
                    <a:pt x="963" y="1267"/>
                    <a:pt x="1454" y="1267"/>
                  </a:cubicBezTo>
                  <a:cubicBezTo>
                    <a:pt x="1932" y="1267"/>
                    <a:pt x="2405" y="1197"/>
                    <a:pt x="2842" y="1035"/>
                  </a:cubicBezTo>
                  <a:cubicBezTo>
                    <a:pt x="2875" y="706"/>
                    <a:pt x="2941" y="345"/>
                    <a:pt x="2974"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6"/>
            <p:cNvSpPr/>
            <p:nvPr/>
          </p:nvSpPr>
          <p:spPr>
            <a:xfrm>
              <a:off x="971673" y="3334643"/>
              <a:ext cx="330983" cy="187989"/>
            </a:xfrm>
            <a:custGeom>
              <a:avLst/>
              <a:gdLst/>
              <a:ahLst/>
              <a:cxnLst/>
              <a:rect l="l" t="t" r="r" b="b"/>
              <a:pathLst>
                <a:path w="2810" h="1596" extrusionOk="0">
                  <a:moveTo>
                    <a:pt x="2760" y="0"/>
                  </a:moveTo>
                  <a:cubicBezTo>
                    <a:pt x="2138" y="463"/>
                    <a:pt x="1453" y="740"/>
                    <a:pt x="691" y="740"/>
                  </a:cubicBezTo>
                  <a:cubicBezTo>
                    <a:pt x="669" y="740"/>
                    <a:pt x="647" y="740"/>
                    <a:pt x="625" y="739"/>
                  </a:cubicBezTo>
                  <a:cubicBezTo>
                    <a:pt x="411" y="739"/>
                    <a:pt x="214" y="690"/>
                    <a:pt x="0" y="657"/>
                  </a:cubicBezTo>
                  <a:lnTo>
                    <a:pt x="0" y="657"/>
                  </a:lnTo>
                  <a:cubicBezTo>
                    <a:pt x="33" y="953"/>
                    <a:pt x="66" y="1249"/>
                    <a:pt x="132" y="1561"/>
                  </a:cubicBezTo>
                  <a:cubicBezTo>
                    <a:pt x="297" y="1584"/>
                    <a:pt x="463" y="1596"/>
                    <a:pt x="628" y="1596"/>
                  </a:cubicBezTo>
                  <a:cubicBezTo>
                    <a:pt x="1384" y="1596"/>
                    <a:pt x="2136" y="1357"/>
                    <a:pt x="2810" y="953"/>
                  </a:cubicBezTo>
                  <a:cubicBezTo>
                    <a:pt x="2760" y="657"/>
                    <a:pt x="2760" y="329"/>
                    <a:pt x="2760"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6"/>
            <p:cNvSpPr/>
            <p:nvPr/>
          </p:nvSpPr>
          <p:spPr>
            <a:xfrm>
              <a:off x="1116789" y="3531939"/>
              <a:ext cx="305894" cy="313668"/>
            </a:xfrm>
            <a:custGeom>
              <a:avLst/>
              <a:gdLst/>
              <a:ahLst/>
              <a:cxnLst/>
              <a:rect l="l" t="t" r="r" b="b"/>
              <a:pathLst>
                <a:path w="2597" h="2663" extrusionOk="0">
                  <a:moveTo>
                    <a:pt x="1890" y="1"/>
                  </a:moveTo>
                  <a:cubicBezTo>
                    <a:pt x="1545" y="872"/>
                    <a:pt x="789" y="1594"/>
                    <a:pt x="1" y="2087"/>
                  </a:cubicBezTo>
                  <a:cubicBezTo>
                    <a:pt x="181" y="2284"/>
                    <a:pt x="411" y="2465"/>
                    <a:pt x="658" y="2662"/>
                  </a:cubicBezTo>
                  <a:cubicBezTo>
                    <a:pt x="1463" y="2104"/>
                    <a:pt x="2153" y="1381"/>
                    <a:pt x="2596" y="527"/>
                  </a:cubicBezTo>
                  <a:cubicBezTo>
                    <a:pt x="2465" y="477"/>
                    <a:pt x="2366" y="444"/>
                    <a:pt x="2235" y="362"/>
                  </a:cubicBezTo>
                  <a:cubicBezTo>
                    <a:pt x="2103" y="247"/>
                    <a:pt x="1972" y="149"/>
                    <a:pt x="1890"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6"/>
            <p:cNvSpPr/>
            <p:nvPr/>
          </p:nvSpPr>
          <p:spPr>
            <a:xfrm>
              <a:off x="1414794" y="3601670"/>
              <a:ext cx="164667" cy="343351"/>
            </a:xfrm>
            <a:custGeom>
              <a:avLst/>
              <a:gdLst/>
              <a:ahLst/>
              <a:cxnLst/>
              <a:rect l="l" t="t" r="r" b="b"/>
              <a:pathLst>
                <a:path w="1398" h="2915" extrusionOk="0">
                  <a:moveTo>
                    <a:pt x="214" y="0"/>
                  </a:moveTo>
                  <a:lnTo>
                    <a:pt x="214" y="0"/>
                  </a:lnTo>
                  <a:cubicBezTo>
                    <a:pt x="494" y="937"/>
                    <a:pt x="576" y="2070"/>
                    <a:pt x="1" y="2859"/>
                  </a:cubicBezTo>
                  <a:cubicBezTo>
                    <a:pt x="247" y="2896"/>
                    <a:pt x="484" y="2914"/>
                    <a:pt x="726" y="2914"/>
                  </a:cubicBezTo>
                  <a:cubicBezTo>
                    <a:pt x="807" y="2914"/>
                    <a:pt x="888" y="2912"/>
                    <a:pt x="970" y="2908"/>
                  </a:cubicBezTo>
                  <a:cubicBezTo>
                    <a:pt x="1397" y="2037"/>
                    <a:pt x="1348" y="1002"/>
                    <a:pt x="1118" y="66"/>
                  </a:cubicBezTo>
                  <a:lnTo>
                    <a:pt x="1118" y="66"/>
                  </a:lnTo>
                  <a:cubicBezTo>
                    <a:pt x="1004" y="91"/>
                    <a:pt x="888" y="104"/>
                    <a:pt x="771" y="104"/>
                  </a:cubicBezTo>
                  <a:cubicBezTo>
                    <a:pt x="584" y="104"/>
                    <a:pt x="396" y="71"/>
                    <a:pt x="214" y="0"/>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6"/>
            <p:cNvSpPr/>
            <p:nvPr/>
          </p:nvSpPr>
          <p:spPr>
            <a:xfrm>
              <a:off x="1337407" y="2133905"/>
              <a:ext cx="1006376" cy="1174577"/>
            </a:xfrm>
            <a:custGeom>
              <a:avLst/>
              <a:gdLst/>
              <a:ahLst/>
              <a:cxnLst/>
              <a:rect l="l" t="t" r="r" b="b"/>
              <a:pathLst>
                <a:path w="8544" h="9972" extrusionOk="0">
                  <a:moveTo>
                    <a:pt x="5574" y="1"/>
                  </a:moveTo>
                  <a:cubicBezTo>
                    <a:pt x="4081" y="1"/>
                    <a:pt x="2269" y="377"/>
                    <a:pt x="1660" y="1438"/>
                  </a:cubicBezTo>
                  <a:cubicBezTo>
                    <a:pt x="1561" y="1602"/>
                    <a:pt x="181" y="4723"/>
                    <a:pt x="99" y="6925"/>
                  </a:cubicBezTo>
                  <a:cubicBezTo>
                    <a:pt x="0" y="9126"/>
                    <a:pt x="247" y="9833"/>
                    <a:pt x="986" y="9948"/>
                  </a:cubicBezTo>
                  <a:cubicBezTo>
                    <a:pt x="1109" y="9964"/>
                    <a:pt x="1316" y="9971"/>
                    <a:pt x="1581" y="9971"/>
                  </a:cubicBezTo>
                  <a:cubicBezTo>
                    <a:pt x="2913" y="9971"/>
                    <a:pt x="5695" y="9786"/>
                    <a:pt x="6408" y="9636"/>
                  </a:cubicBezTo>
                  <a:cubicBezTo>
                    <a:pt x="7295" y="9455"/>
                    <a:pt x="8543" y="9537"/>
                    <a:pt x="8543" y="6925"/>
                  </a:cubicBezTo>
                  <a:cubicBezTo>
                    <a:pt x="8543" y="4313"/>
                    <a:pt x="8511" y="846"/>
                    <a:pt x="7525" y="304"/>
                  </a:cubicBezTo>
                  <a:cubicBezTo>
                    <a:pt x="7158" y="120"/>
                    <a:pt x="6416" y="1"/>
                    <a:pt x="557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6"/>
            <p:cNvSpPr/>
            <p:nvPr/>
          </p:nvSpPr>
          <p:spPr>
            <a:xfrm>
              <a:off x="1414794" y="2310116"/>
              <a:ext cx="242053" cy="937471"/>
            </a:xfrm>
            <a:custGeom>
              <a:avLst/>
              <a:gdLst/>
              <a:ahLst/>
              <a:cxnLst/>
              <a:rect l="l" t="t" r="r" b="b"/>
              <a:pathLst>
                <a:path w="2055" h="7959" extrusionOk="0">
                  <a:moveTo>
                    <a:pt x="1853" y="1"/>
                  </a:moveTo>
                  <a:cubicBezTo>
                    <a:pt x="1790" y="1"/>
                    <a:pt x="1726" y="34"/>
                    <a:pt x="1693" y="89"/>
                  </a:cubicBezTo>
                  <a:cubicBezTo>
                    <a:pt x="1627" y="221"/>
                    <a:pt x="116" y="2866"/>
                    <a:pt x="1" y="7778"/>
                  </a:cubicBezTo>
                  <a:cubicBezTo>
                    <a:pt x="1" y="7877"/>
                    <a:pt x="83" y="7959"/>
                    <a:pt x="181" y="7959"/>
                  </a:cubicBezTo>
                  <a:cubicBezTo>
                    <a:pt x="296" y="7959"/>
                    <a:pt x="379" y="7877"/>
                    <a:pt x="379" y="7778"/>
                  </a:cubicBezTo>
                  <a:cubicBezTo>
                    <a:pt x="494" y="2964"/>
                    <a:pt x="1972" y="287"/>
                    <a:pt x="1989" y="270"/>
                  </a:cubicBezTo>
                  <a:cubicBezTo>
                    <a:pt x="2054" y="188"/>
                    <a:pt x="2021" y="89"/>
                    <a:pt x="1939" y="24"/>
                  </a:cubicBezTo>
                  <a:cubicBezTo>
                    <a:pt x="1913" y="8"/>
                    <a:pt x="1883" y="1"/>
                    <a:pt x="1853" y="1"/>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6"/>
            <p:cNvSpPr/>
            <p:nvPr/>
          </p:nvSpPr>
          <p:spPr>
            <a:xfrm>
              <a:off x="1366383" y="2069827"/>
              <a:ext cx="979285" cy="471503"/>
            </a:xfrm>
            <a:custGeom>
              <a:avLst/>
              <a:gdLst/>
              <a:ahLst/>
              <a:cxnLst/>
              <a:rect l="l" t="t" r="r" b="b"/>
              <a:pathLst>
                <a:path w="8314" h="4003" extrusionOk="0">
                  <a:moveTo>
                    <a:pt x="5091" y="0"/>
                  </a:moveTo>
                  <a:cubicBezTo>
                    <a:pt x="3803" y="0"/>
                    <a:pt x="2418" y="133"/>
                    <a:pt x="1972" y="306"/>
                  </a:cubicBezTo>
                  <a:cubicBezTo>
                    <a:pt x="1167" y="618"/>
                    <a:pt x="247" y="1949"/>
                    <a:pt x="132" y="2934"/>
                  </a:cubicBezTo>
                  <a:cubicBezTo>
                    <a:pt x="1" y="3920"/>
                    <a:pt x="592" y="4002"/>
                    <a:pt x="592" y="4002"/>
                  </a:cubicBezTo>
                  <a:cubicBezTo>
                    <a:pt x="592" y="4002"/>
                    <a:pt x="1611" y="1850"/>
                    <a:pt x="2268" y="1735"/>
                  </a:cubicBezTo>
                  <a:cubicBezTo>
                    <a:pt x="2307" y="1729"/>
                    <a:pt x="2348" y="1726"/>
                    <a:pt x="2389" y="1726"/>
                  </a:cubicBezTo>
                  <a:cubicBezTo>
                    <a:pt x="3018" y="1726"/>
                    <a:pt x="3829" y="2392"/>
                    <a:pt x="3829" y="2392"/>
                  </a:cubicBezTo>
                  <a:lnTo>
                    <a:pt x="7377" y="1982"/>
                  </a:lnTo>
                  <a:cubicBezTo>
                    <a:pt x="7377" y="1982"/>
                    <a:pt x="8314" y="799"/>
                    <a:pt x="7476" y="306"/>
                  </a:cubicBezTo>
                  <a:cubicBezTo>
                    <a:pt x="7102" y="86"/>
                    <a:pt x="6128" y="0"/>
                    <a:pt x="5091" y="0"/>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6"/>
            <p:cNvSpPr/>
            <p:nvPr/>
          </p:nvSpPr>
          <p:spPr>
            <a:xfrm>
              <a:off x="1468977" y="1884899"/>
              <a:ext cx="1755269" cy="2130540"/>
            </a:xfrm>
            <a:custGeom>
              <a:avLst/>
              <a:gdLst/>
              <a:ahLst/>
              <a:cxnLst/>
              <a:rect l="l" t="t" r="r" b="b"/>
              <a:pathLst>
                <a:path w="14902" h="18088" extrusionOk="0">
                  <a:moveTo>
                    <a:pt x="8131" y="0"/>
                  </a:moveTo>
                  <a:cubicBezTo>
                    <a:pt x="7053" y="0"/>
                    <a:pt x="5715" y="210"/>
                    <a:pt x="4124" y="841"/>
                  </a:cubicBezTo>
                  <a:cubicBezTo>
                    <a:pt x="4124" y="841"/>
                    <a:pt x="2350" y="3765"/>
                    <a:pt x="1430" y="7872"/>
                  </a:cubicBezTo>
                  <a:cubicBezTo>
                    <a:pt x="494" y="11980"/>
                    <a:pt x="1" y="14345"/>
                    <a:pt x="1594" y="15742"/>
                  </a:cubicBezTo>
                  <a:cubicBezTo>
                    <a:pt x="2782" y="16772"/>
                    <a:pt x="4863" y="18088"/>
                    <a:pt x="7304" y="18088"/>
                  </a:cubicBezTo>
                  <a:cubicBezTo>
                    <a:pt x="8173" y="18088"/>
                    <a:pt x="9087" y="17921"/>
                    <a:pt x="10022" y="17516"/>
                  </a:cubicBezTo>
                  <a:cubicBezTo>
                    <a:pt x="13538" y="15988"/>
                    <a:pt x="14902" y="13885"/>
                    <a:pt x="14540" y="11405"/>
                  </a:cubicBezTo>
                  <a:cubicBezTo>
                    <a:pt x="14162" y="8924"/>
                    <a:pt x="12076" y="2221"/>
                    <a:pt x="11435" y="824"/>
                  </a:cubicBezTo>
                  <a:cubicBezTo>
                    <a:pt x="11435" y="824"/>
                    <a:pt x="11435" y="824"/>
                    <a:pt x="11434" y="824"/>
                  </a:cubicBezTo>
                  <a:cubicBezTo>
                    <a:pt x="11388" y="824"/>
                    <a:pt x="10269" y="0"/>
                    <a:pt x="8131" y="0"/>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6"/>
            <p:cNvSpPr/>
            <p:nvPr/>
          </p:nvSpPr>
          <p:spPr>
            <a:xfrm>
              <a:off x="1920579" y="2353816"/>
              <a:ext cx="1139241" cy="1527586"/>
            </a:xfrm>
            <a:custGeom>
              <a:avLst/>
              <a:gdLst/>
              <a:ahLst/>
              <a:cxnLst/>
              <a:rect l="l" t="t" r="r" b="b"/>
              <a:pathLst>
                <a:path w="9672" h="12969" extrusionOk="0">
                  <a:moveTo>
                    <a:pt x="4735" y="0"/>
                  </a:moveTo>
                  <a:cubicBezTo>
                    <a:pt x="4630" y="0"/>
                    <a:pt x="4523" y="5"/>
                    <a:pt x="4414" y="14"/>
                  </a:cubicBezTo>
                  <a:cubicBezTo>
                    <a:pt x="2377" y="178"/>
                    <a:pt x="126" y="2758"/>
                    <a:pt x="60" y="5945"/>
                  </a:cubicBezTo>
                  <a:cubicBezTo>
                    <a:pt x="0" y="8836"/>
                    <a:pt x="1209" y="12969"/>
                    <a:pt x="4497" y="12969"/>
                  </a:cubicBezTo>
                  <a:cubicBezTo>
                    <a:pt x="4797" y="12969"/>
                    <a:pt x="5114" y="12934"/>
                    <a:pt x="5449" y="12861"/>
                  </a:cubicBezTo>
                  <a:cubicBezTo>
                    <a:pt x="9441" y="12024"/>
                    <a:pt x="9671" y="7966"/>
                    <a:pt x="9507" y="6076"/>
                  </a:cubicBezTo>
                  <a:cubicBezTo>
                    <a:pt x="9348" y="4263"/>
                    <a:pt x="7941" y="0"/>
                    <a:pt x="4735" y="0"/>
                  </a:cubicBezTo>
                  <a:close/>
                </a:path>
              </a:pathLst>
            </a:custGeom>
            <a:solidFill>
              <a:srgbClr val="C4E2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6"/>
            <p:cNvSpPr/>
            <p:nvPr/>
          </p:nvSpPr>
          <p:spPr>
            <a:xfrm>
              <a:off x="2199621" y="2664661"/>
              <a:ext cx="94819" cy="329923"/>
            </a:xfrm>
            <a:custGeom>
              <a:avLst/>
              <a:gdLst/>
              <a:ahLst/>
              <a:cxnLst/>
              <a:rect l="l" t="t" r="r" b="b"/>
              <a:pathLst>
                <a:path w="805" h="2801" extrusionOk="0">
                  <a:moveTo>
                    <a:pt x="343" y="1"/>
                  </a:moveTo>
                  <a:cubicBezTo>
                    <a:pt x="181" y="1"/>
                    <a:pt x="0" y="138"/>
                    <a:pt x="41" y="349"/>
                  </a:cubicBezTo>
                  <a:cubicBezTo>
                    <a:pt x="156" y="1072"/>
                    <a:pt x="238" y="1794"/>
                    <a:pt x="238" y="2517"/>
                  </a:cubicBezTo>
                  <a:cubicBezTo>
                    <a:pt x="238" y="2706"/>
                    <a:pt x="382" y="2801"/>
                    <a:pt x="523" y="2801"/>
                  </a:cubicBezTo>
                  <a:cubicBezTo>
                    <a:pt x="665" y="2801"/>
                    <a:pt x="805" y="2706"/>
                    <a:pt x="796" y="2517"/>
                  </a:cubicBezTo>
                  <a:cubicBezTo>
                    <a:pt x="796" y="1745"/>
                    <a:pt x="698" y="957"/>
                    <a:pt x="566" y="184"/>
                  </a:cubicBezTo>
                  <a:cubicBezTo>
                    <a:pt x="541" y="57"/>
                    <a:pt x="445" y="1"/>
                    <a:pt x="343"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6"/>
            <p:cNvSpPr/>
            <p:nvPr/>
          </p:nvSpPr>
          <p:spPr>
            <a:xfrm>
              <a:off x="2459816" y="2687394"/>
              <a:ext cx="115785" cy="302714"/>
            </a:xfrm>
            <a:custGeom>
              <a:avLst/>
              <a:gdLst/>
              <a:ahLst/>
              <a:cxnLst/>
              <a:rect l="l" t="t" r="r" b="b"/>
              <a:pathLst>
                <a:path w="983" h="2570" extrusionOk="0">
                  <a:moveTo>
                    <a:pt x="327" y="0"/>
                  </a:moveTo>
                  <a:cubicBezTo>
                    <a:pt x="165" y="0"/>
                    <a:pt x="1" y="139"/>
                    <a:pt x="49" y="353"/>
                  </a:cubicBezTo>
                  <a:cubicBezTo>
                    <a:pt x="230" y="1010"/>
                    <a:pt x="247" y="1700"/>
                    <a:pt x="394" y="2374"/>
                  </a:cubicBezTo>
                  <a:cubicBezTo>
                    <a:pt x="427" y="2511"/>
                    <a:pt x="530" y="2570"/>
                    <a:pt x="639" y="2570"/>
                  </a:cubicBezTo>
                  <a:cubicBezTo>
                    <a:pt x="804" y="2570"/>
                    <a:pt x="983" y="2434"/>
                    <a:pt x="953" y="2226"/>
                  </a:cubicBezTo>
                  <a:cubicBezTo>
                    <a:pt x="805" y="1569"/>
                    <a:pt x="789" y="879"/>
                    <a:pt x="592" y="221"/>
                  </a:cubicBezTo>
                  <a:cubicBezTo>
                    <a:pt x="551" y="67"/>
                    <a:pt x="440" y="0"/>
                    <a:pt x="327" y="0"/>
                  </a:cubicBezTo>
                  <a:close/>
                </a:path>
              </a:pathLst>
            </a:custGeom>
            <a:solidFill>
              <a:srgbClr val="A5A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6"/>
            <p:cNvSpPr/>
            <p:nvPr/>
          </p:nvSpPr>
          <p:spPr>
            <a:xfrm>
              <a:off x="2719422" y="2655473"/>
              <a:ext cx="137222" cy="298474"/>
            </a:xfrm>
            <a:custGeom>
              <a:avLst/>
              <a:gdLst/>
              <a:ahLst/>
              <a:cxnLst/>
              <a:rect l="l" t="t" r="r" b="b"/>
              <a:pathLst>
                <a:path w="1165" h="2534" extrusionOk="0">
                  <a:moveTo>
                    <a:pt x="335" y="0"/>
                  </a:moveTo>
                  <a:cubicBezTo>
                    <a:pt x="166" y="0"/>
                    <a:pt x="1" y="137"/>
                    <a:pt x="80" y="345"/>
                  </a:cubicBezTo>
                  <a:cubicBezTo>
                    <a:pt x="277" y="952"/>
                    <a:pt x="556" y="1577"/>
                    <a:pt x="589" y="2250"/>
                  </a:cubicBezTo>
                  <a:cubicBezTo>
                    <a:pt x="597" y="2439"/>
                    <a:pt x="745" y="2534"/>
                    <a:pt x="887" y="2534"/>
                  </a:cubicBezTo>
                  <a:cubicBezTo>
                    <a:pt x="1029" y="2534"/>
                    <a:pt x="1164" y="2439"/>
                    <a:pt x="1148" y="2250"/>
                  </a:cubicBezTo>
                  <a:cubicBezTo>
                    <a:pt x="1098" y="1527"/>
                    <a:pt x="836" y="870"/>
                    <a:pt x="606" y="197"/>
                  </a:cubicBezTo>
                  <a:cubicBezTo>
                    <a:pt x="560" y="60"/>
                    <a:pt x="447" y="0"/>
                    <a:pt x="335" y="0"/>
                  </a:cubicBezTo>
                  <a:close/>
                </a:path>
              </a:pathLst>
            </a:custGeom>
            <a:solidFill>
              <a:srgbClr val="A5A9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6"/>
            <p:cNvSpPr/>
            <p:nvPr/>
          </p:nvSpPr>
          <p:spPr>
            <a:xfrm>
              <a:off x="2229421" y="3315325"/>
              <a:ext cx="154891" cy="336166"/>
            </a:xfrm>
            <a:custGeom>
              <a:avLst/>
              <a:gdLst/>
              <a:ahLst/>
              <a:cxnLst/>
              <a:rect l="l" t="t" r="r" b="b"/>
              <a:pathLst>
                <a:path w="1315" h="2854" extrusionOk="0">
                  <a:moveTo>
                    <a:pt x="356" y="1"/>
                  </a:moveTo>
                  <a:cubicBezTo>
                    <a:pt x="184" y="1"/>
                    <a:pt x="1" y="137"/>
                    <a:pt x="50" y="345"/>
                  </a:cubicBezTo>
                  <a:cubicBezTo>
                    <a:pt x="231" y="1150"/>
                    <a:pt x="297" y="1971"/>
                    <a:pt x="708" y="2711"/>
                  </a:cubicBezTo>
                  <a:cubicBezTo>
                    <a:pt x="763" y="2812"/>
                    <a:pt x="847" y="2854"/>
                    <a:pt x="932" y="2854"/>
                  </a:cubicBezTo>
                  <a:cubicBezTo>
                    <a:pt x="1121" y="2854"/>
                    <a:pt x="1314" y="2642"/>
                    <a:pt x="1200" y="2415"/>
                  </a:cubicBezTo>
                  <a:cubicBezTo>
                    <a:pt x="823" y="1741"/>
                    <a:pt x="773" y="936"/>
                    <a:pt x="609" y="197"/>
                  </a:cubicBezTo>
                  <a:cubicBezTo>
                    <a:pt x="576" y="60"/>
                    <a:pt x="469" y="1"/>
                    <a:pt x="356"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6"/>
            <p:cNvSpPr/>
            <p:nvPr/>
          </p:nvSpPr>
          <p:spPr>
            <a:xfrm>
              <a:off x="2557698" y="3325102"/>
              <a:ext cx="78329" cy="275741"/>
            </a:xfrm>
            <a:custGeom>
              <a:avLst/>
              <a:gdLst/>
              <a:ahLst/>
              <a:cxnLst/>
              <a:rect l="l" t="t" r="r" b="b"/>
              <a:pathLst>
                <a:path w="665" h="2341" extrusionOk="0">
                  <a:moveTo>
                    <a:pt x="352" y="1"/>
                  </a:moveTo>
                  <a:cubicBezTo>
                    <a:pt x="190" y="1"/>
                    <a:pt x="0" y="141"/>
                    <a:pt x="40" y="360"/>
                  </a:cubicBezTo>
                  <a:cubicBezTo>
                    <a:pt x="122" y="935"/>
                    <a:pt x="122" y="1510"/>
                    <a:pt x="56" y="2069"/>
                  </a:cubicBezTo>
                  <a:cubicBezTo>
                    <a:pt x="32" y="2254"/>
                    <a:pt x="157" y="2340"/>
                    <a:pt x="295" y="2340"/>
                  </a:cubicBezTo>
                  <a:cubicBezTo>
                    <a:pt x="440" y="2340"/>
                    <a:pt x="598" y="2245"/>
                    <a:pt x="615" y="2069"/>
                  </a:cubicBezTo>
                  <a:cubicBezTo>
                    <a:pt x="664" y="1461"/>
                    <a:pt x="664" y="820"/>
                    <a:pt x="566" y="196"/>
                  </a:cubicBezTo>
                  <a:cubicBezTo>
                    <a:pt x="553" y="60"/>
                    <a:pt x="458" y="1"/>
                    <a:pt x="352"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6"/>
            <p:cNvSpPr/>
            <p:nvPr/>
          </p:nvSpPr>
          <p:spPr>
            <a:xfrm>
              <a:off x="2771014" y="3236643"/>
              <a:ext cx="124266" cy="297885"/>
            </a:xfrm>
            <a:custGeom>
              <a:avLst/>
              <a:gdLst/>
              <a:ahLst/>
              <a:cxnLst/>
              <a:rect l="l" t="t" r="r" b="b"/>
              <a:pathLst>
                <a:path w="1055" h="2529" extrusionOk="0">
                  <a:moveTo>
                    <a:pt x="707" y="1"/>
                  </a:moveTo>
                  <a:cubicBezTo>
                    <a:pt x="535" y="1"/>
                    <a:pt x="341" y="144"/>
                    <a:pt x="381" y="356"/>
                  </a:cubicBezTo>
                  <a:cubicBezTo>
                    <a:pt x="480" y="980"/>
                    <a:pt x="283" y="1604"/>
                    <a:pt x="69" y="2179"/>
                  </a:cubicBezTo>
                  <a:cubicBezTo>
                    <a:pt x="0" y="2395"/>
                    <a:pt x="159" y="2528"/>
                    <a:pt x="330" y="2528"/>
                  </a:cubicBezTo>
                  <a:cubicBezTo>
                    <a:pt x="446" y="2528"/>
                    <a:pt x="568" y="2467"/>
                    <a:pt x="628" y="2327"/>
                  </a:cubicBezTo>
                  <a:cubicBezTo>
                    <a:pt x="890" y="1654"/>
                    <a:pt x="1055" y="931"/>
                    <a:pt x="940" y="191"/>
                  </a:cubicBezTo>
                  <a:cubicBezTo>
                    <a:pt x="914" y="58"/>
                    <a:pt x="815" y="1"/>
                    <a:pt x="707"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6"/>
            <p:cNvSpPr/>
            <p:nvPr/>
          </p:nvSpPr>
          <p:spPr>
            <a:xfrm>
              <a:off x="1521982" y="2198571"/>
              <a:ext cx="585757" cy="844654"/>
            </a:xfrm>
            <a:custGeom>
              <a:avLst/>
              <a:gdLst/>
              <a:ahLst/>
              <a:cxnLst/>
              <a:rect l="l" t="t" r="r" b="b"/>
              <a:pathLst>
                <a:path w="4973" h="7171" extrusionOk="0">
                  <a:moveTo>
                    <a:pt x="241" y="5866"/>
                  </a:moveTo>
                  <a:cubicBezTo>
                    <a:pt x="241" y="5866"/>
                    <a:pt x="241" y="5867"/>
                    <a:pt x="240" y="5868"/>
                  </a:cubicBezTo>
                  <a:lnTo>
                    <a:pt x="240" y="5868"/>
                  </a:lnTo>
                  <a:cubicBezTo>
                    <a:pt x="240" y="5867"/>
                    <a:pt x="241" y="5867"/>
                    <a:pt x="241" y="5866"/>
                  </a:cubicBezTo>
                  <a:close/>
                  <a:moveTo>
                    <a:pt x="3046" y="0"/>
                  </a:moveTo>
                  <a:cubicBezTo>
                    <a:pt x="2733" y="0"/>
                    <a:pt x="2460" y="60"/>
                    <a:pt x="2311" y="149"/>
                  </a:cubicBezTo>
                  <a:cubicBezTo>
                    <a:pt x="1851" y="461"/>
                    <a:pt x="1604" y="1579"/>
                    <a:pt x="1604" y="1579"/>
                  </a:cubicBezTo>
                  <a:cubicBezTo>
                    <a:pt x="1901" y="836"/>
                    <a:pt x="2404" y="580"/>
                    <a:pt x="2837" y="580"/>
                  </a:cubicBezTo>
                  <a:cubicBezTo>
                    <a:pt x="3075" y="580"/>
                    <a:pt x="3293" y="657"/>
                    <a:pt x="3444" y="774"/>
                  </a:cubicBezTo>
                  <a:cubicBezTo>
                    <a:pt x="3871" y="1119"/>
                    <a:pt x="3165" y="3534"/>
                    <a:pt x="2787" y="4552"/>
                  </a:cubicBezTo>
                  <a:cubicBezTo>
                    <a:pt x="2437" y="5538"/>
                    <a:pt x="1856" y="6494"/>
                    <a:pt x="1029" y="6494"/>
                  </a:cubicBezTo>
                  <a:cubicBezTo>
                    <a:pt x="1002" y="6494"/>
                    <a:pt x="975" y="6493"/>
                    <a:pt x="947" y="6491"/>
                  </a:cubicBezTo>
                  <a:cubicBezTo>
                    <a:pt x="82" y="6443"/>
                    <a:pt x="232" y="5895"/>
                    <a:pt x="240" y="5868"/>
                  </a:cubicBezTo>
                  <a:lnTo>
                    <a:pt x="240" y="5868"/>
                  </a:lnTo>
                  <a:cubicBezTo>
                    <a:pt x="0" y="6666"/>
                    <a:pt x="464" y="7171"/>
                    <a:pt x="1383" y="7171"/>
                  </a:cubicBezTo>
                  <a:cubicBezTo>
                    <a:pt x="1655" y="7171"/>
                    <a:pt x="1966" y="7127"/>
                    <a:pt x="2311" y="7033"/>
                  </a:cubicBezTo>
                  <a:cubicBezTo>
                    <a:pt x="3822" y="6622"/>
                    <a:pt x="4972" y="2729"/>
                    <a:pt x="4808" y="1299"/>
                  </a:cubicBezTo>
                  <a:cubicBezTo>
                    <a:pt x="4693" y="315"/>
                    <a:pt x="3765" y="0"/>
                    <a:pt x="3046" y="0"/>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6"/>
            <p:cNvSpPr/>
            <p:nvPr/>
          </p:nvSpPr>
          <p:spPr>
            <a:xfrm>
              <a:off x="1424453" y="619848"/>
              <a:ext cx="665853" cy="826162"/>
            </a:xfrm>
            <a:custGeom>
              <a:avLst/>
              <a:gdLst/>
              <a:ahLst/>
              <a:cxnLst/>
              <a:rect l="l" t="t" r="r" b="b"/>
              <a:pathLst>
                <a:path w="5653" h="7014" extrusionOk="0">
                  <a:moveTo>
                    <a:pt x="1397" y="1"/>
                  </a:moveTo>
                  <a:cubicBezTo>
                    <a:pt x="730" y="1"/>
                    <a:pt x="231" y="502"/>
                    <a:pt x="149" y="2101"/>
                  </a:cubicBezTo>
                  <a:cubicBezTo>
                    <a:pt x="1" y="4976"/>
                    <a:pt x="477" y="6816"/>
                    <a:pt x="1118" y="7014"/>
                  </a:cubicBezTo>
                  <a:cubicBezTo>
                    <a:pt x="1118" y="7014"/>
                    <a:pt x="2465" y="4845"/>
                    <a:pt x="5652" y="2627"/>
                  </a:cubicBezTo>
                  <a:cubicBezTo>
                    <a:pt x="5652" y="2627"/>
                    <a:pt x="4568" y="1428"/>
                    <a:pt x="3188" y="656"/>
                  </a:cubicBezTo>
                  <a:cubicBezTo>
                    <a:pt x="2568" y="320"/>
                    <a:pt x="1929" y="1"/>
                    <a:pt x="1397"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6"/>
            <p:cNvSpPr/>
            <p:nvPr/>
          </p:nvSpPr>
          <p:spPr>
            <a:xfrm>
              <a:off x="1519273" y="822327"/>
              <a:ext cx="503306" cy="519207"/>
            </a:xfrm>
            <a:custGeom>
              <a:avLst/>
              <a:gdLst/>
              <a:ahLst/>
              <a:cxnLst/>
              <a:rect l="l" t="t" r="r" b="b"/>
              <a:pathLst>
                <a:path w="4273" h="4408" extrusionOk="0">
                  <a:moveTo>
                    <a:pt x="1402" y="0"/>
                  </a:moveTo>
                  <a:cubicBezTo>
                    <a:pt x="1309" y="0"/>
                    <a:pt x="1225" y="12"/>
                    <a:pt x="1151" y="37"/>
                  </a:cubicBezTo>
                  <a:cubicBezTo>
                    <a:pt x="527" y="234"/>
                    <a:pt x="1" y="3110"/>
                    <a:pt x="970" y="4407"/>
                  </a:cubicBezTo>
                  <a:cubicBezTo>
                    <a:pt x="970" y="4407"/>
                    <a:pt x="3024" y="2140"/>
                    <a:pt x="4272" y="1302"/>
                  </a:cubicBezTo>
                  <a:cubicBezTo>
                    <a:pt x="4272" y="1302"/>
                    <a:pt x="2381" y="0"/>
                    <a:pt x="1402" y="0"/>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6"/>
            <p:cNvSpPr/>
            <p:nvPr/>
          </p:nvSpPr>
          <p:spPr>
            <a:xfrm>
              <a:off x="2645569" y="536925"/>
              <a:ext cx="661966" cy="816150"/>
            </a:xfrm>
            <a:custGeom>
              <a:avLst/>
              <a:gdLst/>
              <a:ahLst/>
              <a:cxnLst/>
              <a:rect l="l" t="t" r="r" b="b"/>
              <a:pathLst>
                <a:path w="5620" h="6929" extrusionOk="0">
                  <a:moveTo>
                    <a:pt x="3823" y="1"/>
                  </a:moveTo>
                  <a:cubicBezTo>
                    <a:pt x="3286" y="1"/>
                    <a:pt x="2669" y="428"/>
                    <a:pt x="2087" y="867"/>
                  </a:cubicBezTo>
                  <a:cubicBezTo>
                    <a:pt x="871" y="1770"/>
                    <a:pt x="0" y="3117"/>
                    <a:pt x="0" y="3117"/>
                  </a:cubicBezTo>
                  <a:cubicBezTo>
                    <a:pt x="3270" y="4941"/>
                    <a:pt x="4830" y="6929"/>
                    <a:pt x="4830" y="6929"/>
                  </a:cubicBezTo>
                  <a:cubicBezTo>
                    <a:pt x="5405" y="6666"/>
                    <a:pt x="5619" y="4777"/>
                    <a:pt x="5126" y="1935"/>
                  </a:cubicBezTo>
                  <a:cubicBezTo>
                    <a:pt x="4873" y="481"/>
                    <a:pt x="4393" y="1"/>
                    <a:pt x="3823" y="1"/>
                  </a:cubicBezTo>
                  <a:close/>
                </a:path>
              </a:pathLst>
            </a:custGeom>
            <a:solidFill>
              <a:srgbClr val="66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6"/>
            <p:cNvSpPr/>
            <p:nvPr/>
          </p:nvSpPr>
          <p:spPr>
            <a:xfrm>
              <a:off x="2713415" y="748002"/>
              <a:ext cx="503070" cy="510255"/>
            </a:xfrm>
            <a:custGeom>
              <a:avLst/>
              <a:gdLst/>
              <a:ahLst/>
              <a:cxnLst/>
              <a:rect l="l" t="t" r="r" b="b"/>
              <a:pathLst>
                <a:path w="4271" h="4332" extrusionOk="0">
                  <a:moveTo>
                    <a:pt x="2676" y="1"/>
                  </a:moveTo>
                  <a:cubicBezTo>
                    <a:pt x="1775" y="1"/>
                    <a:pt x="1" y="1670"/>
                    <a:pt x="32" y="1670"/>
                  </a:cubicBezTo>
                  <a:cubicBezTo>
                    <a:pt x="1297" y="2344"/>
                    <a:pt x="3515" y="4332"/>
                    <a:pt x="3515" y="4332"/>
                  </a:cubicBezTo>
                  <a:cubicBezTo>
                    <a:pt x="4271" y="2919"/>
                    <a:pt x="3417" y="126"/>
                    <a:pt x="2792" y="11"/>
                  </a:cubicBezTo>
                  <a:cubicBezTo>
                    <a:pt x="2755" y="4"/>
                    <a:pt x="2717" y="1"/>
                    <a:pt x="2676" y="1"/>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6"/>
            <p:cNvSpPr/>
            <p:nvPr/>
          </p:nvSpPr>
          <p:spPr>
            <a:xfrm>
              <a:off x="1376160" y="837993"/>
              <a:ext cx="1983542" cy="1330999"/>
            </a:xfrm>
            <a:custGeom>
              <a:avLst/>
              <a:gdLst/>
              <a:ahLst/>
              <a:cxnLst/>
              <a:rect l="l" t="t" r="r" b="b"/>
              <a:pathLst>
                <a:path w="16840" h="11300" extrusionOk="0">
                  <a:moveTo>
                    <a:pt x="8759" y="1"/>
                  </a:moveTo>
                  <a:cubicBezTo>
                    <a:pt x="8709" y="1"/>
                    <a:pt x="8659" y="2"/>
                    <a:pt x="8609" y="3"/>
                  </a:cubicBezTo>
                  <a:cubicBezTo>
                    <a:pt x="6621" y="69"/>
                    <a:pt x="5060" y="972"/>
                    <a:pt x="3532" y="2385"/>
                  </a:cubicBezTo>
                  <a:cubicBezTo>
                    <a:pt x="2021" y="3798"/>
                    <a:pt x="0" y="5983"/>
                    <a:pt x="1364" y="7379"/>
                  </a:cubicBezTo>
                  <a:cubicBezTo>
                    <a:pt x="2622" y="8700"/>
                    <a:pt x="5571" y="11299"/>
                    <a:pt x="9014" y="11299"/>
                  </a:cubicBezTo>
                  <a:cubicBezTo>
                    <a:pt x="9211" y="11299"/>
                    <a:pt x="9411" y="11291"/>
                    <a:pt x="9611" y="11273"/>
                  </a:cubicBezTo>
                  <a:cubicBezTo>
                    <a:pt x="13307" y="10944"/>
                    <a:pt x="15657" y="7577"/>
                    <a:pt x="16084" y="6854"/>
                  </a:cubicBezTo>
                  <a:cubicBezTo>
                    <a:pt x="16511" y="6114"/>
                    <a:pt x="16840" y="5260"/>
                    <a:pt x="15427" y="3831"/>
                  </a:cubicBezTo>
                  <a:cubicBezTo>
                    <a:pt x="14037" y="2441"/>
                    <a:pt x="11804" y="1"/>
                    <a:pt x="8759" y="1"/>
                  </a:cubicBezTo>
                  <a:close/>
                </a:path>
              </a:pathLst>
            </a:custGeom>
            <a:solidFill>
              <a:srgbClr val="B0D6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6"/>
            <p:cNvSpPr/>
            <p:nvPr/>
          </p:nvSpPr>
          <p:spPr>
            <a:xfrm>
              <a:off x="2295265" y="814671"/>
              <a:ext cx="222736" cy="331454"/>
            </a:xfrm>
            <a:custGeom>
              <a:avLst/>
              <a:gdLst/>
              <a:ahLst/>
              <a:cxnLst/>
              <a:rect l="l" t="t" r="r" b="b"/>
              <a:pathLst>
                <a:path w="1891" h="2814" extrusionOk="0">
                  <a:moveTo>
                    <a:pt x="209" y="1"/>
                  </a:moveTo>
                  <a:cubicBezTo>
                    <a:pt x="133" y="1"/>
                    <a:pt x="74" y="47"/>
                    <a:pt x="50" y="119"/>
                  </a:cubicBezTo>
                  <a:cubicBezTo>
                    <a:pt x="1" y="201"/>
                    <a:pt x="50" y="316"/>
                    <a:pt x="149" y="365"/>
                  </a:cubicBezTo>
                  <a:cubicBezTo>
                    <a:pt x="149" y="382"/>
                    <a:pt x="1134" y="842"/>
                    <a:pt x="1529" y="2665"/>
                  </a:cubicBezTo>
                  <a:cubicBezTo>
                    <a:pt x="1545" y="2747"/>
                    <a:pt x="1627" y="2813"/>
                    <a:pt x="1709" y="2813"/>
                  </a:cubicBezTo>
                  <a:lnTo>
                    <a:pt x="1726" y="2813"/>
                  </a:lnTo>
                  <a:cubicBezTo>
                    <a:pt x="1824" y="2780"/>
                    <a:pt x="1890" y="2682"/>
                    <a:pt x="1874" y="2583"/>
                  </a:cubicBezTo>
                  <a:cubicBezTo>
                    <a:pt x="1446" y="546"/>
                    <a:pt x="329" y="37"/>
                    <a:pt x="296" y="20"/>
                  </a:cubicBezTo>
                  <a:cubicBezTo>
                    <a:pt x="266" y="7"/>
                    <a:pt x="236" y="1"/>
                    <a:pt x="20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6"/>
            <p:cNvSpPr/>
            <p:nvPr/>
          </p:nvSpPr>
          <p:spPr>
            <a:xfrm>
              <a:off x="2117286" y="867322"/>
              <a:ext cx="154891" cy="216847"/>
            </a:xfrm>
            <a:custGeom>
              <a:avLst/>
              <a:gdLst/>
              <a:ahLst/>
              <a:cxnLst/>
              <a:rect l="l" t="t" r="r" b="b"/>
              <a:pathLst>
                <a:path w="1315" h="1841" extrusionOk="0">
                  <a:moveTo>
                    <a:pt x="181" y="0"/>
                  </a:moveTo>
                  <a:cubicBezTo>
                    <a:pt x="82" y="0"/>
                    <a:pt x="0" y="82"/>
                    <a:pt x="0" y="181"/>
                  </a:cubicBezTo>
                  <a:cubicBezTo>
                    <a:pt x="0" y="263"/>
                    <a:pt x="50" y="345"/>
                    <a:pt x="132" y="362"/>
                  </a:cubicBezTo>
                  <a:cubicBezTo>
                    <a:pt x="181" y="395"/>
                    <a:pt x="444" y="575"/>
                    <a:pt x="920" y="1725"/>
                  </a:cubicBezTo>
                  <a:cubicBezTo>
                    <a:pt x="953" y="1807"/>
                    <a:pt x="1019" y="1840"/>
                    <a:pt x="1101" y="1840"/>
                  </a:cubicBezTo>
                  <a:cubicBezTo>
                    <a:pt x="1117" y="1840"/>
                    <a:pt x="1167" y="1840"/>
                    <a:pt x="1167" y="1824"/>
                  </a:cubicBezTo>
                  <a:cubicBezTo>
                    <a:pt x="1265" y="1791"/>
                    <a:pt x="1315" y="1676"/>
                    <a:pt x="1265" y="1577"/>
                  </a:cubicBezTo>
                  <a:cubicBezTo>
                    <a:pt x="707" y="230"/>
                    <a:pt x="345" y="0"/>
                    <a:pt x="18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6"/>
            <p:cNvSpPr/>
            <p:nvPr/>
          </p:nvSpPr>
          <p:spPr>
            <a:xfrm>
              <a:off x="2513999" y="830101"/>
              <a:ext cx="205186" cy="224974"/>
            </a:xfrm>
            <a:custGeom>
              <a:avLst/>
              <a:gdLst/>
              <a:ahLst/>
              <a:cxnLst/>
              <a:rect l="l" t="t" r="r" b="b"/>
              <a:pathLst>
                <a:path w="1742" h="1910" extrusionOk="0">
                  <a:moveTo>
                    <a:pt x="215" y="0"/>
                  </a:moveTo>
                  <a:cubicBezTo>
                    <a:pt x="130" y="0"/>
                    <a:pt x="44" y="39"/>
                    <a:pt x="17" y="136"/>
                  </a:cubicBezTo>
                  <a:cubicBezTo>
                    <a:pt x="0" y="234"/>
                    <a:pt x="33" y="333"/>
                    <a:pt x="132" y="382"/>
                  </a:cubicBezTo>
                  <a:cubicBezTo>
                    <a:pt x="148" y="382"/>
                    <a:pt x="953" y="678"/>
                    <a:pt x="1331" y="1795"/>
                  </a:cubicBezTo>
                  <a:cubicBezTo>
                    <a:pt x="1364" y="1877"/>
                    <a:pt x="1430" y="1910"/>
                    <a:pt x="1512" y="1910"/>
                  </a:cubicBezTo>
                  <a:lnTo>
                    <a:pt x="1577" y="1910"/>
                  </a:lnTo>
                  <a:cubicBezTo>
                    <a:pt x="1676" y="1877"/>
                    <a:pt x="1742" y="1778"/>
                    <a:pt x="1692" y="1663"/>
                  </a:cubicBezTo>
                  <a:cubicBezTo>
                    <a:pt x="1265" y="366"/>
                    <a:pt x="296" y="21"/>
                    <a:pt x="263" y="4"/>
                  </a:cubicBezTo>
                  <a:cubicBezTo>
                    <a:pt x="247" y="2"/>
                    <a:pt x="231" y="0"/>
                    <a:pt x="215"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6"/>
            <p:cNvSpPr/>
            <p:nvPr/>
          </p:nvSpPr>
          <p:spPr>
            <a:xfrm>
              <a:off x="2219880" y="1654858"/>
              <a:ext cx="677396" cy="222736"/>
            </a:xfrm>
            <a:custGeom>
              <a:avLst/>
              <a:gdLst/>
              <a:ahLst/>
              <a:cxnLst/>
              <a:rect l="l" t="t" r="r" b="b"/>
              <a:pathLst>
                <a:path w="5751" h="1891" extrusionOk="0">
                  <a:moveTo>
                    <a:pt x="5569" y="1"/>
                  </a:moveTo>
                  <a:cubicBezTo>
                    <a:pt x="5454" y="1"/>
                    <a:pt x="5372" y="83"/>
                    <a:pt x="5372" y="198"/>
                  </a:cubicBezTo>
                  <a:cubicBezTo>
                    <a:pt x="5372" y="231"/>
                    <a:pt x="5323" y="987"/>
                    <a:pt x="4567" y="1102"/>
                  </a:cubicBezTo>
                  <a:cubicBezTo>
                    <a:pt x="4526" y="1107"/>
                    <a:pt x="4485" y="1109"/>
                    <a:pt x="4445" y="1109"/>
                  </a:cubicBezTo>
                  <a:cubicBezTo>
                    <a:pt x="3713" y="1109"/>
                    <a:pt x="3269" y="297"/>
                    <a:pt x="3269" y="297"/>
                  </a:cubicBezTo>
                  <a:cubicBezTo>
                    <a:pt x="3253" y="231"/>
                    <a:pt x="3187" y="198"/>
                    <a:pt x="3105" y="198"/>
                  </a:cubicBezTo>
                  <a:cubicBezTo>
                    <a:pt x="3039" y="198"/>
                    <a:pt x="2990" y="231"/>
                    <a:pt x="2941" y="297"/>
                  </a:cubicBezTo>
                  <a:cubicBezTo>
                    <a:pt x="2924" y="297"/>
                    <a:pt x="2448" y="1282"/>
                    <a:pt x="1692" y="1479"/>
                  </a:cubicBezTo>
                  <a:cubicBezTo>
                    <a:pt x="1620" y="1500"/>
                    <a:pt x="1550" y="1509"/>
                    <a:pt x="1480" y="1509"/>
                  </a:cubicBezTo>
                  <a:cubicBezTo>
                    <a:pt x="868" y="1509"/>
                    <a:pt x="378" y="806"/>
                    <a:pt x="378" y="806"/>
                  </a:cubicBezTo>
                  <a:cubicBezTo>
                    <a:pt x="340" y="758"/>
                    <a:pt x="285" y="732"/>
                    <a:pt x="229" y="732"/>
                  </a:cubicBezTo>
                  <a:cubicBezTo>
                    <a:pt x="189" y="732"/>
                    <a:pt x="149" y="746"/>
                    <a:pt x="115" y="773"/>
                  </a:cubicBezTo>
                  <a:cubicBezTo>
                    <a:pt x="33" y="822"/>
                    <a:pt x="0" y="954"/>
                    <a:pt x="66" y="1036"/>
                  </a:cubicBezTo>
                  <a:cubicBezTo>
                    <a:pt x="82" y="1052"/>
                    <a:pt x="690" y="1890"/>
                    <a:pt x="1479" y="1890"/>
                  </a:cubicBezTo>
                  <a:cubicBezTo>
                    <a:pt x="1594" y="1890"/>
                    <a:pt x="1709" y="1874"/>
                    <a:pt x="1791" y="1874"/>
                  </a:cubicBezTo>
                  <a:cubicBezTo>
                    <a:pt x="2448" y="1709"/>
                    <a:pt x="2908" y="1118"/>
                    <a:pt x="3122" y="773"/>
                  </a:cubicBezTo>
                  <a:cubicBezTo>
                    <a:pt x="3379" y="1075"/>
                    <a:pt x="3816" y="1489"/>
                    <a:pt x="4461" y="1489"/>
                  </a:cubicBezTo>
                  <a:cubicBezTo>
                    <a:pt x="4517" y="1489"/>
                    <a:pt x="4574" y="1486"/>
                    <a:pt x="4633" y="1479"/>
                  </a:cubicBezTo>
                  <a:cubicBezTo>
                    <a:pt x="5487" y="1364"/>
                    <a:pt x="5750" y="609"/>
                    <a:pt x="5750" y="214"/>
                  </a:cubicBezTo>
                  <a:cubicBezTo>
                    <a:pt x="5750" y="83"/>
                    <a:pt x="5668" y="1"/>
                    <a:pt x="556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6"/>
            <p:cNvSpPr/>
            <p:nvPr/>
          </p:nvSpPr>
          <p:spPr>
            <a:xfrm>
              <a:off x="2390438" y="1479942"/>
              <a:ext cx="313315" cy="220263"/>
            </a:xfrm>
            <a:custGeom>
              <a:avLst/>
              <a:gdLst/>
              <a:ahLst/>
              <a:cxnLst/>
              <a:rect l="l" t="t" r="r" b="b"/>
              <a:pathLst>
                <a:path w="2660" h="1870" extrusionOk="0">
                  <a:moveTo>
                    <a:pt x="1555" y="1"/>
                  </a:moveTo>
                  <a:cubicBezTo>
                    <a:pt x="883" y="1"/>
                    <a:pt x="119" y="212"/>
                    <a:pt x="63" y="648"/>
                  </a:cubicBezTo>
                  <a:cubicBezTo>
                    <a:pt x="1" y="1087"/>
                    <a:pt x="1074" y="1869"/>
                    <a:pt x="1601" y="1869"/>
                  </a:cubicBezTo>
                  <a:cubicBezTo>
                    <a:pt x="1627" y="1869"/>
                    <a:pt x="1651" y="1868"/>
                    <a:pt x="1674" y="1864"/>
                  </a:cubicBezTo>
                  <a:cubicBezTo>
                    <a:pt x="2166" y="1765"/>
                    <a:pt x="2659" y="894"/>
                    <a:pt x="2577" y="369"/>
                  </a:cubicBezTo>
                  <a:cubicBezTo>
                    <a:pt x="2534" y="126"/>
                    <a:pt x="2072" y="1"/>
                    <a:pt x="1555"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6"/>
            <p:cNvSpPr/>
            <p:nvPr/>
          </p:nvSpPr>
          <p:spPr>
            <a:xfrm>
              <a:off x="1983714" y="1312328"/>
              <a:ext cx="212960" cy="332985"/>
            </a:xfrm>
            <a:custGeom>
              <a:avLst/>
              <a:gdLst/>
              <a:ahLst/>
              <a:cxnLst/>
              <a:rect l="l" t="t" r="r" b="b"/>
              <a:pathLst>
                <a:path w="1808" h="2827" extrusionOk="0">
                  <a:moveTo>
                    <a:pt x="904" y="1"/>
                  </a:moveTo>
                  <a:cubicBezTo>
                    <a:pt x="411" y="1"/>
                    <a:pt x="1" y="642"/>
                    <a:pt x="1" y="1414"/>
                  </a:cubicBezTo>
                  <a:cubicBezTo>
                    <a:pt x="1" y="2202"/>
                    <a:pt x="411" y="2827"/>
                    <a:pt x="904" y="2827"/>
                  </a:cubicBezTo>
                  <a:cubicBezTo>
                    <a:pt x="1397" y="2827"/>
                    <a:pt x="1808" y="2202"/>
                    <a:pt x="1808" y="1414"/>
                  </a:cubicBezTo>
                  <a:cubicBezTo>
                    <a:pt x="1808" y="625"/>
                    <a:pt x="1397" y="1"/>
                    <a:pt x="904"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6"/>
            <p:cNvSpPr/>
            <p:nvPr/>
          </p:nvSpPr>
          <p:spPr>
            <a:xfrm>
              <a:off x="2092079" y="1380057"/>
              <a:ext cx="67846" cy="67846"/>
            </a:xfrm>
            <a:custGeom>
              <a:avLst/>
              <a:gdLst/>
              <a:ahLst/>
              <a:cxnLst/>
              <a:rect l="l" t="t" r="r" b="b"/>
              <a:pathLst>
                <a:path w="576" h="576" extrusionOk="0">
                  <a:moveTo>
                    <a:pt x="296" y="1"/>
                  </a:moveTo>
                  <a:cubicBezTo>
                    <a:pt x="116" y="1"/>
                    <a:pt x="1" y="116"/>
                    <a:pt x="1" y="280"/>
                  </a:cubicBezTo>
                  <a:cubicBezTo>
                    <a:pt x="1" y="445"/>
                    <a:pt x="132" y="576"/>
                    <a:pt x="296" y="576"/>
                  </a:cubicBezTo>
                  <a:cubicBezTo>
                    <a:pt x="461" y="576"/>
                    <a:pt x="576" y="445"/>
                    <a:pt x="576" y="280"/>
                  </a:cubicBezTo>
                  <a:cubicBezTo>
                    <a:pt x="576" y="116"/>
                    <a:pt x="461" y="1"/>
                    <a:pt x="296" y="1"/>
                  </a:cubicBezTo>
                  <a:close/>
                </a:path>
              </a:pathLst>
            </a:custGeom>
            <a:solidFill>
              <a:srgbClr val="C9C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6"/>
            <p:cNvSpPr/>
            <p:nvPr/>
          </p:nvSpPr>
          <p:spPr>
            <a:xfrm>
              <a:off x="2769365" y="1246602"/>
              <a:ext cx="212960" cy="334870"/>
            </a:xfrm>
            <a:custGeom>
              <a:avLst/>
              <a:gdLst/>
              <a:ahLst/>
              <a:cxnLst/>
              <a:rect l="l" t="t" r="r" b="b"/>
              <a:pathLst>
                <a:path w="1808" h="2843" extrusionOk="0">
                  <a:moveTo>
                    <a:pt x="923" y="0"/>
                  </a:moveTo>
                  <a:cubicBezTo>
                    <a:pt x="917" y="0"/>
                    <a:pt x="911" y="0"/>
                    <a:pt x="904" y="0"/>
                  </a:cubicBezTo>
                  <a:cubicBezTo>
                    <a:pt x="412" y="0"/>
                    <a:pt x="1" y="641"/>
                    <a:pt x="1" y="1413"/>
                  </a:cubicBezTo>
                  <a:cubicBezTo>
                    <a:pt x="1" y="2202"/>
                    <a:pt x="412" y="2843"/>
                    <a:pt x="904" y="2843"/>
                  </a:cubicBezTo>
                  <a:cubicBezTo>
                    <a:pt x="1397" y="2843"/>
                    <a:pt x="1808" y="2202"/>
                    <a:pt x="1808" y="1413"/>
                  </a:cubicBezTo>
                  <a:cubicBezTo>
                    <a:pt x="1808" y="635"/>
                    <a:pt x="1408" y="0"/>
                    <a:pt x="923"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6"/>
            <p:cNvSpPr/>
            <p:nvPr/>
          </p:nvSpPr>
          <p:spPr>
            <a:xfrm>
              <a:off x="2881617" y="1312328"/>
              <a:ext cx="65961" cy="67846"/>
            </a:xfrm>
            <a:custGeom>
              <a:avLst/>
              <a:gdLst/>
              <a:ahLst/>
              <a:cxnLst/>
              <a:rect l="l" t="t" r="r" b="b"/>
              <a:pathLst>
                <a:path w="560" h="576" extrusionOk="0">
                  <a:moveTo>
                    <a:pt x="280" y="1"/>
                  </a:moveTo>
                  <a:cubicBezTo>
                    <a:pt x="116" y="1"/>
                    <a:pt x="1" y="132"/>
                    <a:pt x="1" y="280"/>
                  </a:cubicBezTo>
                  <a:cubicBezTo>
                    <a:pt x="1" y="445"/>
                    <a:pt x="116" y="576"/>
                    <a:pt x="280" y="576"/>
                  </a:cubicBezTo>
                  <a:cubicBezTo>
                    <a:pt x="444" y="576"/>
                    <a:pt x="559" y="445"/>
                    <a:pt x="559" y="280"/>
                  </a:cubicBezTo>
                  <a:cubicBezTo>
                    <a:pt x="559" y="132"/>
                    <a:pt x="444" y="1"/>
                    <a:pt x="280" y="1"/>
                  </a:cubicBezTo>
                  <a:close/>
                </a:path>
              </a:pathLst>
            </a:custGeom>
            <a:solidFill>
              <a:srgbClr val="C9C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6"/>
            <p:cNvSpPr/>
            <p:nvPr/>
          </p:nvSpPr>
          <p:spPr>
            <a:xfrm>
              <a:off x="2012808" y="2065116"/>
              <a:ext cx="822510" cy="133100"/>
            </a:xfrm>
            <a:custGeom>
              <a:avLst/>
              <a:gdLst/>
              <a:ahLst/>
              <a:cxnLst/>
              <a:rect l="l" t="t" r="r" b="b"/>
              <a:pathLst>
                <a:path w="6983" h="1130" extrusionOk="0">
                  <a:moveTo>
                    <a:pt x="0" y="1"/>
                  </a:moveTo>
                  <a:lnTo>
                    <a:pt x="0" y="1"/>
                  </a:lnTo>
                  <a:cubicBezTo>
                    <a:pt x="493" y="362"/>
                    <a:pt x="1052" y="658"/>
                    <a:pt x="1643" y="872"/>
                  </a:cubicBezTo>
                  <a:cubicBezTo>
                    <a:pt x="2141" y="1024"/>
                    <a:pt x="2663" y="1129"/>
                    <a:pt x="3188" y="1129"/>
                  </a:cubicBezTo>
                  <a:cubicBezTo>
                    <a:pt x="3286" y="1129"/>
                    <a:pt x="3385" y="1126"/>
                    <a:pt x="3483" y="1118"/>
                  </a:cubicBezTo>
                  <a:cubicBezTo>
                    <a:pt x="4124" y="1085"/>
                    <a:pt x="4715" y="970"/>
                    <a:pt x="5323" y="789"/>
                  </a:cubicBezTo>
                  <a:cubicBezTo>
                    <a:pt x="5915" y="609"/>
                    <a:pt x="6490" y="379"/>
                    <a:pt x="6982" y="17"/>
                  </a:cubicBezTo>
                  <a:lnTo>
                    <a:pt x="6982" y="17"/>
                  </a:lnTo>
                  <a:cubicBezTo>
                    <a:pt x="6407" y="231"/>
                    <a:pt x="5832" y="379"/>
                    <a:pt x="5225" y="510"/>
                  </a:cubicBezTo>
                  <a:cubicBezTo>
                    <a:pt x="4945" y="559"/>
                    <a:pt x="4633" y="609"/>
                    <a:pt x="4354" y="641"/>
                  </a:cubicBezTo>
                  <a:cubicBezTo>
                    <a:pt x="4058" y="691"/>
                    <a:pt x="3762" y="707"/>
                    <a:pt x="3467" y="724"/>
                  </a:cubicBezTo>
                  <a:cubicBezTo>
                    <a:pt x="3347" y="734"/>
                    <a:pt x="3227" y="738"/>
                    <a:pt x="3107" y="738"/>
                  </a:cubicBezTo>
                  <a:cubicBezTo>
                    <a:pt x="2636" y="738"/>
                    <a:pt x="2167" y="667"/>
                    <a:pt x="1709" y="576"/>
                  </a:cubicBezTo>
                  <a:cubicBezTo>
                    <a:pt x="1134" y="428"/>
                    <a:pt x="559" y="247"/>
                    <a:pt x="0"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6"/>
            <p:cNvSpPr/>
            <p:nvPr/>
          </p:nvSpPr>
          <p:spPr>
            <a:xfrm>
              <a:off x="3009300" y="1256261"/>
              <a:ext cx="627101" cy="282690"/>
            </a:xfrm>
            <a:custGeom>
              <a:avLst/>
              <a:gdLst/>
              <a:ahLst/>
              <a:cxnLst/>
              <a:rect l="l" t="t" r="r" b="b"/>
              <a:pathLst>
                <a:path w="5324" h="2400" extrusionOk="0">
                  <a:moveTo>
                    <a:pt x="5324" y="1"/>
                  </a:moveTo>
                  <a:cubicBezTo>
                    <a:pt x="4831" y="1"/>
                    <a:pt x="4338" y="66"/>
                    <a:pt x="3845" y="181"/>
                  </a:cubicBezTo>
                  <a:cubicBezTo>
                    <a:pt x="3714" y="214"/>
                    <a:pt x="3599" y="247"/>
                    <a:pt x="3467" y="296"/>
                  </a:cubicBezTo>
                  <a:cubicBezTo>
                    <a:pt x="3369" y="329"/>
                    <a:pt x="3237" y="378"/>
                    <a:pt x="3122" y="411"/>
                  </a:cubicBezTo>
                  <a:cubicBezTo>
                    <a:pt x="2876" y="510"/>
                    <a:pt x="2646" y="592"/>
                    <a:pt x="2416" y="707"/>
                  </a:cubicBezTo>
                  <a:cubicBezTo>
                    <a:pt x="1972" y="904"/>
                    <a:pt x="1545" y="1151"/>
                    <a:pt x="1135" y="1446"/>
                  </a:cubicBezTo>
                  <a:cubicBezTo>
                    <a:pt x="724" y="1726"/>
                    <a:pt x="330" y="2038"/>
                    <a:pt x="1" y="2399"/>
                  </a:cubicBezTo>
                  <a:cubicBezTo>
                    <a:pt x="855" y="1906"/>
                    <a:pt x="1693" y="1446"/>
                    <a:pt x="2580" y="1036"/>
                  </a:cubicBezTo>
                  <a:cubicBezTo>
                    <a:pt x="3024" y="822"/>
                    <a:pt x="3467" y="641"/>
                    <a:pt x="3927" y="477"/>
                  </a:cubicBezTo>
                  <a:cubicBezTo>
                    <a:pt x="4371" y="296"/>
                    <a:pt x="4847" y="165"/>
                    <a:pt x="5324"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6"/>
            <p:cNvSpPr/>
            <p:nvPr/>
          </p:nvSpPr>
          <p:spPr>
            <a:xfrm>
              <a:off x="2974553" y="1603973"/>
              <a:ext cx="793534" cy="122617"/>
            </a:xfrm>
            <a:custGeom>
              <a:avLst/>
              <a:gdLst/>
              <a:ahLst/>
              <a:cxnLst/>
              <a:rect l="l" t="t" r="r" b="b"/>
              <a:pathLst>
                <a:path w="6737" h="1041" extrusionOk="0">
                  <a:moveTo>
                    <a:pt x="3061" y="0"/>
                  </a:moveTo>
                  <a:cubicBezTo>
                    <a:pt x="2605" y="0"/>
                    <a:pt x="2144" y="27"/>
                    <a:pt x="1692" y="104"/>
                  </a:cubicBezTo>
                  <a:cubicBezTo>
                    <a:pt x="1117" y="203"/>
                    <a:pt x="542" y="351"/>
                    <a:pt x="0" y="597"/>
                  </a:cubicBezTo>
                  <a:cubicBezTo>
                    <a:pt x="984" y="443"/>
                    <a:pt x="1956" y="360"/>
                    <a:pt x="2916" y="360"/>
                  </a:cubicBezTo>
                  <a:cubicBezTo>
                    <a:pt x="3078" y="360"/>
                    <a:pt x="3240" y="362"/>
                    <a:pt x="3401" y="367"/>
                  </a:cubicBezTo>
                  <a:cubicBezTo>
                    <a:pt x="3960" y="400"/>
                    <a:pt x="4518" y="482"/>
                    <a:pt x="5077" y="581"/>
                  </a:cubicBezTo>
                  <a:cubicBezTo>
                    <a:pt x="5652" y="663"/>
                    <a:pt x="6194" y="844"/>
                    <a:pt x="6736" y="1041"/>
                  </a:cubicBezTo>
                  <a:cubicBezTo>
                    <a:pt x="6243" y="729"/>
                    <a:pt x="5734" y="466"/>
                    <a:pt x="5159" y="301"/>
                  </a:cubicBezTo>
                  <a:cubicBezTo>
                    <a:pt x="5093" y="269"/>
                    <a:pt x="5011" y="252"/>
                    <a:pt x="4962" y="236"/>
                  </a:cubicBezTo>
                  <a:lnTo>
                    <a:pt x="4748" y="186"/>
                  </a:lnTo>
                  <a:cubicBezTo>
                    <a:pt x="4600" y="170"/>
                    <a:pt x="4452" y="121"/>
                    <a:pt x="4321" y="104"/>
                  </a:cubicBezTo>
                  <a:cubicBezTo>
                    <a:pt x="4025" y="71"/>
                    <a:pt x="3730" y="22"/>
                    <a:pt x="3434" y="6"/>
                  </a:cubicBezTo>
                  <a:cubicBezTo>
                    <a:pt x="3310" y="2"/>
                    <a:pt x="3186" y="0"/>
                    <a:pt x="306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6"/>
            <p:cNvSpPr/>
            <p:nvPr/>
          </p:nvSpPr>
          <p:spPr>
            <a:xfrm>
              <a:off x="1265792" y="1614221"/>
              <a:ext cx="731578" cy="98824"/>
            </a:xfrm>
            <a:custGeom>
              <a:avLst/>
              <a:gdLst/>
              <a:ahLst/>
              <a:cxnLst/>
              <a:rect l="l" t="t" r="r" b="b"/>
              <a:pathLst>
                <a:path w="6211" h="839" extrusionOk="0">
                  <a:moveTo>
                    <a:pt x="3139" y="1"/>
                  </a:moveTo>
                  <a:cubicBezTo>
                    <a:pt x="2596" y="1"/>
                    <a:pt x="2071" y="17"/>
                    <a:pt x="1529" y="99"/>
                  </a:cubicBezTo>
                  <a:cubicBezTo>
                    <a:pt x="1266" y="149"/>
                    <a:pt x="1019" y="214"/>
                    <a:pt x="756" y="264"/>
                  </a:cubicBezTo>
                  <a:cubicBezTo>
                    <a:pt x="510" y="346"/>
                    <a:pt x="247" y="428"/>
                    <a:pt x="1" y="510"/>
                  </a:cubicBezTo>
                  <a:cubicBezTo>
                    <a:pt x="280" y="494"/>
                    <a:pt x="526" y="477"/>
                    <a:pt x="789" y="461"/>
                  </a:cubicBezTo>
                  <a:cubicBezTo>
                    <a:pt x="1069" y="461"/>
                    <a:pt x="1315" y="412"/>
                    <a:pt x="1578" y="412"/>
                  </a:cubicBezTo>
                  <a:cubicBezTo>
                    <a:pt x="1841" y="412"/>
                    <a:pt x="2087" y="395"/>
                    <a:pt x="2350" y="395"/>
                  </a:cubicBezTo>
                  <a:cubicBezTo>
                    <a:pt x="2438" y="390"/>
                    <a:pt x="2525" y="388"/>
                    <a:pt x="2613" y="388"/>
                  </a:cubicBezTo>
                  <a:cubicBezTo>
                    <a:pt x="2788" y="388"/>
                    <a:pt x="2963" y="395"/>
                    <a:pt x="3139" y="395"/>
                  </a:cubicBezTo>
                  <a:cubicBezTo>
                    <a:pt x="3648" y="412"/>
                    <a:pt x="4157" y="461"/>
                    <a:pt x="4683" y="510"/>
                  </a:cubicBezTo>
                  <a:cubicBezTo>
                    <a:pt x="5192" y="592"/>
                    <a:pt x="5701" y="674"/>
                    <a:pt x="6211" y="839"/>
                  </a:cubicBezTo>
                  <a:cubicBezTo>
                    <a:pt x="5767" y="559"/>
                    <a:pt x="5258" y="379"/>
                    <a:pt x="4716" y="231"/>
                  </a:cubicBezTo>
                  <a:cubicBezTo>
                    <a:pt x="4206" y="83"/>
                    <a:pt x="3664" y="17"/>
                    <a:pt x="3139"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6"/>
            <p:cNvSpPr/>
            <p:nvPr/>
          </p:nvSpPr>
          <p:spPr>
            <a:xfrm>
              <a:off x="1232928" y="1806452"/>
              <a:ext cx="764441" cy="262666"/>
            </a:xfrm>
            <a:custGeom>
              <a:avLst/>
              <a:gdLst/>
              <a:ahLst/>
              <a:cxnLst/>
              <a:rect l="l" t="t" r="r" b="b"/>
              <a:pathLst>
                <a:path w="6490" h="2230" extrusionOk="0">
                  <a:moveTo>
                    <a:pt x="5830" y="0"/>
                  </a:moveTo>
                  <a:cubicBezTo>
                    <a:pt x="5467" y="0"/>
                    <a:pt x="5108" y="26"/>
                    <a:pt x="4748" y="77"/>
                  </a:cubicBezTo>
                  <a:cubicBezTo>
                    <a:pt x="4157" y="143"/>
                    <a:pt x="3582" y="275"/>
                    <a:pt x="3023" y="455"/>
                  </a:cubicBezTo>
                  <a:cubicBezTo>
                    <a:pt x="2760" y="554"/>
                    <a:pt x="2465" y="669"/>
                    <a:pt x="2202" y="767"/>
                  </a:cubicBezTo>
                  <a:cubicBezTo>
                    <a:pt x="1939" y="915"/>
                    <a:pt x="1676" y="1014"/>
                    <a:pt x="1430" y="1178"/>
                  </a:cubicBezTo>
                  <a:cubicBezTo>
                    <a:pt x="887" y="1474"/>
                    <a:pt x="427" y="1835"/>
                    <a:pt x="0" y="2230"/>
                  </a:cubicBezTo>
                  <a:cubicBezTo>
                    <a:pt x="526" y="1967"/>
                    <a:pt x="1019" y="1671"/>
                    <a:pt x="1545" y="1441"/>
                  </a:cubicBezTo>
                  <a:cubicBezTo>
                    <a:pt x="2070" y="1227"/>
                    <a:pt x="2613" y="997"/>
                    <a:pt x="3155" y="833"/>
                  </a:cubicBezTo>
                  <a:cubicBezTo>
                    <a:pt x="3680" y="652"/>
                    <a:pt x="4239" y="488"/>
                    <a:pt x="4798" y="357"/>
                  </a:cubicBezTo>
                  <a:cubicBezTo>
                    <a:pt x="5340" y="225"/>
                    <a:pt x="5915" y="110"/>
                    <a:pt x="6490" y="28"/>
                  </a:cubicBezTo>
                  <a:cubicBezTo>
                    <a:pt x="6268" y="10"/>
                    <a:pt x="6048" y="0"/>
                    <a:pt x="5830"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6"/>
            <p:cNvSpPr/>
            <p:nvPr/>
          </p:nvSpPr>
          <p:spPr>
            <a:xfrm>
              <a:off x="2121173" y="2473489"/>
              <a:ext cx="1730063" cy="750895"/>
            </a:xfrm>
            <a:custGeom>
              <a:avLst/>
              <a:gdLst/>
              <a:ahLst/>
              <a:cxnLst/>
              <a:rect l="l" t="t" r="r" b="b"/>
              <a:pathLst>
                <a:path w="14688" h="6375" extrusionOk="0">
                  <a:moveTo>
                    <a:pt x="9085" y="0"/>
                  </a:moveTo>
                  <a:lnTo>
                    <a:pt x="986" y="2465"/>
                  </a:lnTo>
                  <a:cubicBezTo>
                    <a:pt x="969" y="2465"/>
                    <a:pt x="969" y="2465"/>
                    <a:pt x="953" y="2481"/>
                  </a:cubicBezTo>
                  <a:cubicBezTo>
                    <a:pt x="953" y="2481"/>
                    <a:pt x="0" y="3286"/>
                    <a:pt x="920" y="4682"/>
                  </a:cubicBezTo>
                  <a:cubicBezTo>
                    <a:pt x="920" y="4699"/>
                    <a:pt x="953" y="4699"/>
                    <a:pt x="969" y="4699"/>
                  </a:cubicBezTo>
                  <a:lnTo>
                    <a:pt x="6013" y="6375"/>
                  </a:lnTo>
                  <a:lnTo>
                    <a:pt x="6079" y="6375"/>
                  </a:lnTo>
                  <a:lnTo>
                    <a:pt x="14622" y="3401"/>
                  </a:lnTo>
                  <a:cubicBezTo>
                    <a:pt x="14655" y="3385"/>
                    <a:pt x="14688" y="3335"/>
                    <a:pt x="14688" y="3302"/>
                  </a:cubicBezTo>
                  <a:cubicBezTo>
                    <a:pt x="14688" y="3270"/>
                    <a:pt x="14638" y="3220"/>
                    <a:pt x="14605" y="3220"/>
                  </a:cubicBezTo>
                  <a:lnTo>
                    <a:pt x="9167" y="2070"/>
                  </a:lnTo>
                  <a:cubicBezTo>
                    <a:pt x="9052" y="1890"/>
                    <a:pt x="8560" y="937"/>
                    <a:pt x="9184" y="132"/>
                  </a:cubicBezTo>
                  <a:cubicBezTo>
                    <a:pt x="9200" y="99"/>
                    <a:pt x="9200" y="50"/>
                    <a:pt x="9184" y="33"/>
                  </a:cubicBezTo>
                  <a:cubicBezTo>
                    <a:pt x="9167" y="0"/>
                    <a:pt x="9118" y="0"/>
                    <a:pt x="9085" y="0"/>
                  </a:cubicBezTo>
                  <a:close/>
                </a:path>
              </a:pathLst>
            </a:custGeom>
            <a:solidFill>
              <a:srgbClr val="C03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6"/>
            <p:cNvSpPr/>
            <p:nvPr/>
          </p:nvSpPr>
          <p:spPr>
            <a:xfrm>
              <a:off x="2208219" y="2525670"/>
              <a:ext cx="1546314" cy="625216"/>
            </a:xfrm>
            <a:custGeom>
              <a:avLst/>
              <a:gdLst/>
              <a:ahLst/>
              <a:cxnLst/>
              <a:rect l="l" t="t" r="r" b="b"/>
              <a:pathLst>
                <a:path w="13128" h="5308" extrusionOk="0">
                  <a:moveTo>
                    <a:pt x="8149" y="1"/>
                  </a:moveTo>
                  <a:lnTo>
                    <a:pt x="822" y="2284"/>
                  </a:lnTo>
                  <a:cubicBezTo>
                    <a:pt x="0" y="2876"/>
                    <a:pt x="592" y="3911"/>
                    <a:pt x="592" y="3911"/>
                  </a:cubicBezTo>
                  <a:lnTo>
                    <a:pt x="5307" y="5307"/>
                  </a:lnTo>
                  <a:lnTo>
                    <a:pt x="13127" y="2695"/>
                  </a:lnTo>
                  <a:lnTo>
                    <a:pt x="13127" y="904"/>
                  </a:lnTo>
                  <a:lnTo>
                    <a:pt x="8149" y="1"/>
                  </a:lnTo>
                  <a:close/>
                </a:path>
              </a:pathLst>
            </a:custGeom>
            <a:solidFill>
              <a:srgbClr val="E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6"/>
            <p:cNvSpPr/>
            <p:nvPr/>
          </p:nvSpPr>
          <p:spPr>
            <a:xfrm>
              <a:off x="2254628" y="2705651"/>
              <a:ext cx="1499906" cy="332985"/>
            </a:xfrm>
            <a:custGeom>
              <a:avLst/>
              <a:gdLst/>
              <a:ahLst/>
              <a:cxnLst/>
              <a:rect l="l" t="t" r="r" b="b"/>
              <a:pathLst>
                <a:path w="12734" h="2827" extrusionOk="0">
                  <a:moveTo>
                    <a:pt x="12717" y="1"/>
                  </a:moveTo>
                  <a:lnTo>
                    <a:pt x="4913" y="2728"/>
                  </a:lnTo>
                  <a:lnTo>
                    <a:pt x="34" y="1315"/>
                  </a:lnTo>
                  <a:lnTo>
                    <a:pt x="1" y="1397"/>
                  </a:lnTo>
                  <a:lnTo>
                    <a:pt x="4913" y="2826"/>
                  </a:lnTo>
                  <a:lnTo>
                    <a:pt x="12733" y="99"/>
                  </a:lnTo>
                  <a:lnTo>
                    <a:pt x="12717"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6"/>
            <p:cNvSpPr/>
            <p:nvPr/>
          </p:nvSpPr>
          <p:spPr>
            <a:xfrm>
              <a:off x="2258515" y="2777267"/>
              <a:ext cx="1496019" cy="329098"/>
            </a:xfrm>
            <a:custGeom>
              <a:avLst/>
              <a:gdLst/>
              <a:ahLst/>
              <a:cxnLst/>
              <a:rect l="l" t="t" r="r" b="b"/>
              <a:pathLst>
                <a:path w="12701" h="2794" extrusionOk="0">
                  <a:moveTo>
                    <a:pt x="12684" y="1"/>
                  </a:moveTo>
                  <a:lnTo>
                    <a:pt x="4765" y="2695"/>
                  </a:lnTo>
                  <a:lnTo>
                    <a:pt x="50" y="1233"/>
                  </a:lnTo>
                  <a:lnTo>
                    <a:pt x="1" y="1315"/>
                  </a:lnTo>
                  <a:lnTo>
                    <a:pt x="4765" y="2793"/>
                  </a:lnTo>
                  <a:lnTo>
                    <a:pt x="12700" y="83"/>
                  </a:lnTo>
                  <a:lnTo>
                    <a:pt x="12684"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6"/>
            <p:cNvSpPr/>
            <p:nvPr/>
          </p:nvSpPr>
          <p:spPr>
            <a:xfrm>
              <a:off x="2229539" y="2471487"/>
              <a:ext cx="1623583" cy="507193"/>
            </a:xfrm>
            <a:custGeom>
              <a:avLst/>
              <a:gdLst/>
              <a:ahLst/>
              <a:cxnLst/>
              <a:rect l="l" t="t" r="r" b="b"/>
              <a:pathLst>
                <a:path w="13784" h="4306" extrusionOk="0">
                  <a:moveTo>
                    <a:pt x="8165" y="1"/>
                  </a:moveTo>
                  <a:lnTo>
                    <a:pt x="66" y="2465"/>
                  </a:lnTo>
                  <a:cubicBezTo>
                    <a:pt x="33" y="2482"/>
                    <a:pt x="0" y="2498"/>
                    <a:pt x="0" y="2547"/>
                  </a:cubicBezTo>
                  <a:cubicBezTo>
                    <a:pt x="0" y="2580"/>
                    <a:pt x="33" y="2613"/>
                    <a:pt x="66" y="2613"/>
                  </a:cubicBezTo>
                  <a:lnTo>
                    <a:pt x="5126" y="4305"/>
                  </a:lnTo>
                  <a:lnTo>
                    <a:pt x="5175" y="4305"/>
                  </a:lnTo>
                  <a:lnTo>
                    <a:pt x="13718" y="1332"/>
                  </a:lnTo>
                  <a:cubicBezTo>
                    <a:pt x="13768" y="1299"/>
                    <a:pt x="13784" y="1266"/>
                    <a:pt x="13784" y="1217"/>
                  </a:cubicBezTo>
                  <a:cubicBezTo>
                    <a:pt x="13768" y="1200"/>
                    <a:pt x="13718" y="1167"/>
                    <a:pt x="13685" y="1167"/>
                  </a:cubicBezTo>
                  <a:lnTo>
                    <a:pt x="8198" y="1"/>
                  </a:lnTo>
                  <a:close/>
                </a:path>
              </a:pathLst>
            </a:custGeom>
            <a:solidFill>
              <a:srgbClr val="D565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6"/>
            <p:cNvSpPr/>
            <p:nvPr/>
          </p:nvSpPr>
          <p:spPr>
            <a:xfrm>
              <a:off x="2243085" y="2158051"/>
              <a:ext cx="1728178" cy="752898"/>
            </a:xfrm>
            <a:custGeom>
              <a:avLst/>
              <a:gdLst/>
              <a:ahLst/>
              <a:cxnLst/>
              <a:rect l="l" t="t" r="r" b="b"/>
              <a:pathLst>
                <a:path w="14672" h="6392" extrusionOk="0">
                  <a:moveTo>
                    <a:pt x="9069" y="0"/>
                  </a:moveTo>
                  <a:lnTo>
                    <a:pt x="986" y="2465"/>
                  </a:lnTo>
                  <a:cubicBezTo>
                    <a:pt x="953" y="2465"/>
                    <a:pt x="953" y="2465"/>
                    <a:pt x="937" y="2498"/>
                  </a:cubicBezTo>
                  <a:cubicBezTo>
                    <a:pt x="937" y="2498"/>
                    <a:pt x="0" y="3286"/>
                    <a:pt x="920" y="4683"/>
                  </a:cubicBezTo>
                  <a:cubicBezTo>
                    <a:pt x="920" y="4715"/>
                    <a:pt x="937" y="4715"/>
                    <a:pt x="953" y="4715"/>
                  </a:cubicBezTo>
                  <a:lnTo>
                    <a:pt x="6013" y="6391"/>
                  </a:lnTo>
                  <a:lnTo>
                    <a:pt x="6062" y="6391"/>
                  </a:lnTo>
                  <a:lnTo>
                    <a:pt x="14605" y="3418"/>
                  </a:lnTo>
                  <a:cubicBezTo>
                    <a:pt x="14655" y="3401"/>
                    <a:pt x="14671" y="3352"/>
                    <a:pt x="14671" y="3319"/>
                  </a:cubicBezTo>
                  <a:cubicBezTo>
                    <a:pt x="14655" y="3286"/>
                    <a:pt x="14638" y="3253"/>
                    <a:pt x="14589" y="3237"/>
                  </a:cubicBezTo>
                  <a:lnTo>
                    <a:pt x="9151" y="2087"/>
                  </a:lnTo>
                  <a:cubicBezTo>
                    <a:pt x="9052" y="1890"/>
                    <a:pt x="8560" y="953"/>
                    <a:pt x="9167" y="148"/>
                  </a:cubicBezTo>
                  <a:cubicBezTo>
                    <a:pt x="9200" y="115"/>
                    <a:pt x="9200" y="66"/>
                    <a:pt x="9167" y="50"/>
                  </a:cubicBezTo>
                  <a:cubicBezTo>
                    <a:pt x="9151" y="0"/>
                    <a:pt x="9118" y="0"/>
                    <a:pt x="9069" y="0"/>
                  </a:cubicBezTo>
                  <a:close/>
                </a:path>
              </a:pathLst>
            </a:custGeom>
            <a:solidFill>
              <a:srgbClr val="FF80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6"/>
            <p:cNvSpPr/>
            <p:nvPr/>
          </p:nvSpPr>
          <p:spPr>
            <a:xfrm>
              <a:off x="2326243" y="2214119"/>
              <a:ext cx="1546314" cy="625216"/>
            </a:xfrm>
            <a:custGeom>
              <a:avLst/>
              <a:gdLst/>
              <a:ahLst/>
              <a:cxnLst/>
              <a:rect l="l" t="t" r="r" b="b"/>
              <a:pathLst>
                <a:path w="13128" h="5308" extrusionOk="0">
                  <a:moveTo>
                    <a:pt x="8149" y="1"/>
                  </a:moveTo>
                  <a:lnTo>
                    <a:pt x="822" y="2284"/>
                  </a:lnTo>
                  <a:cubicBezTo>
                    <a:pt x="1" y="2876"/>
                    <a:pt x="608" y="3911"/>
                    <a:pt x="608" y="3911"/>
                  </a:cubicBezTo>
                  <a:lnTo>
                    <a:pt x="5307" y="5307"/>
                  </a:lnTo>
                  <a:lnTo>
                    <a:pt x="13127" y="2695"/>
                  </a:lnTo>
                  <a:lnTo>
                    <a:pt x="13127" y="904"/>
                  </a:lnTo>
                  <a:lnTo>
                    <a:pt x="8149" y="1"/>
                  </a:lnTo>
                  <a:close/>
                </a:path>
              </a:pathLst>
            </a:custGeom>
            <a:solidFill>
              <a:srgbClr val="E9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6"/>
            <p:cNvSpPr/>
            <p:nvPr/>
          </p:nvSpPr>
          <p:spPr>
            <a:xfrm>
              <a:off x="2374655" y="2394100"/>
              <a:ext cx="1499788" cy="331101"/>
            </a:xfrm>
            <a:custGeom>
              <a:avLst/>
              <a:gdLst/>
              <a:ahLst/>
              <a:cxnLst/>
              <a:rect l="l" t="t" r="r" b="b"/>
              <a:pathLst>
                <a:path w="12733" h="2811" extrusionOk="0">
                  <a:moveTo>
                    <a:pt x="12700" y="1"/>
                  </a:moveTo>
                  <a:lnTo>
                    <a:pt x="4913" y="2728"/>
                  </a:lnTo>
                  <a:lnTo>
                    <a:pt x="33" y="1282"/>
                  </a:lnTo>
                  <a:lnTo>
                    <a:pt x="0" y="1397"/>
                  </a:lnTo>
                  <a:lnTo>
                    <a:pt x="4913" y="2810"/>
                  </a:lnTo>
                  <a:lnTo>
                    <a:pt x="12733" y="83"/>
                  </a:lnTo>
                  <a:lnTo>
                    <a:pt x="12700"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6"/>
            <p:cNvSpPr/>
            <p:nvPr/>
          </p:nvSpPr>
          <p:spPr>
            <a:xfrm>
              <a:off x="2380426" y="2465715"/>
              <a:ext cx="1494017" cy="329098"/>
            </a:xfrm>
            <a:custGeom>
              <a:avLst/>
              <a:gdLst/>
              <a:ahLst/>
              <a:cxnLst/>
              <a:rect l="l" t="t" r="r" b="b"/>
              <a:pathLst>
                <a:path w="12684" h="2794" extrusionOk="0">
                  <a:moveTo>
                    <a:pt x="12651" y="1"/>
                  </a:moveTo>
                  <a:lnTo>
                    <a:pt x="4749" y="2695"/>
                  </a:lnTo>
                  <a:lnTo>
                    <a:pt x="17" y="1216"/>
                  </a:lnTo>
                  <a:lnTo>
                    <a:pt x="1" y="1315"/>
                  </a:lnTo>
                  <a:lnTo>
                    <a:pt x="4749" y="2793"/>
                  </a:lnTo>
                  <a:lnTo>
                    <a:pt x="12684" y="83"/>
                  </a:lnTo>
                  <a:lnTo>
                    <a:pt x="12651" y="1"/>
                  </a:lnTo>
                  <a:close/>
                </a:path>
              </a:pathLst>
            </a:custGeom>
            <a:solidFill>
              <a:srgbClr val="88B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6"/>
            <p:cNvSpPr/>
            <p:nvPr/>
          </p:nvSpPr>
          <p:spPr>
            <a:xfrm>
              <a:off x="2351450" y="2158051"/>
              <a:ext cx="1623583" cy="509078"/>
            </a:xfrm>
            <a:custGeom>
              <a:avLst/>
              <a:gdLst/>
              <a:ahLst/>
              <a:cxnLst/>
              <a:rect l="l" t="t" r="r" b="b"/>
              <a:pathLst>
                <a:path w="13784" h="4322" extrusionOk="0">
                  <a:moveTo>
                    <a:pt x="8149" y="0"/>
                  </a:moveTo>
                  <a:lnTo>
                    <a:pt x="66" y="2465"/>
                  </a:lnTo>
                  <a:cubicBezTo>
                    <a:pt x="17" y="2498"/>
                    <a:pt x="0" y="2514"/>
                    <a:pt x="0" y="2547"/>
                  </a:cubicBezTo>
                  <a:cubicBezTo>
                    <a:pt x="0" y="2596"/>
                    <a:pt x="17" y="2629"/>
                    <a:pt x="66" y="2629"/>
                  </a:cubicBezTo>
                  <a:lnTo>
                    <a:pt x="5110" y="4321"/>
                  </a:lnTo>
                  <a:lnTo>
                    <a:pt x="5175" y="4321"/>
                  </a:lnTo>
                  <a:lnTo>
                    <a:pt x="13718" y="1348"/>
                  </a:lnTo>
                  <a:cubicBezTo>
                    <a:pt x="13751" y="1315"/>
                    <a:pt x="13784" y="1282"/>
                    <a:pt x="13784" y="1233"/>
                  </a:cubicBezTo>
                  <a:cubicBezTo>
                    <a:pt x="13735" y="1216"/>
                    <a:pt x="13718" y="1183"/>
                    <a:pt x="13669" y="1183"/>
                  </a:cubicBezTo>
                  <a:lnTo>
                    <a:pt x="8198" y="0"/>
                  </a:lnTo>
                  <a:close/>
                </a:path>
              </a:pathLst>
            </a:custGeom>
            <a:solidFill>
              <a:srgbClr val="FFC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6"/>
            <p:cNvSpPr/>
            <p:nvPr/>
          </p:nvSpPr>
          <p:spPr>
            <a:xfrm>
              <a:off x="1661444" y="2319186"/>
              <a:ext cx="890120" cy="882700"/>
            </a:xfrm>
            <a:custGeom>
              <a:avLst/>
              <a:gdLst/>
              <a:ahLst/>
              <a:cxnLst/>
              <a:rect l="l" t="t" r="r" b="b"/>
              <a:pathLst>
                <a:path w="7557" h="7494" extrusionOk="0">
                  <a:moveTo>
                    <a:pt x="1623" y="0"/>
                  </a:moveTo>
                  <a:cubicBezTo>
                    <a:pt x="611" y="0"/>
                    <a:pt x="1" y="1308"/>
                    <a:pt x="207" y="2559"/>
                  </a:cubicBezTo>
                  <a:cubicBezTo>
                    <a:pt x="453" y="4054"/>
                    <a:pt x="1291" y="6929"/>
                    <a:pt x="4117" y="7405"/>
                  </a:cubicBezTo>
                  <a:cubicBezTo>
                    <a:pt x="4477" y="7466"/>
                    <a:pt x="4803" y="7494"/>
                    <a:pt x="5096" y="7494"/>
                  </a:cubicBezTo>
                  <a:cubicBezTo>
                    <a:pt x="7088" y="7494"/>
                    <a:pt x="7556" y="6231"/>
                    <a:pt x="6926" y="5730"/>
                  </a:cubicBezTo>
                  <a:cubicBezTo>
                    <a:pt x="6203" y="5138"/>
                    <a:pt x="4774" y="4596"/>
                    <a:pt x="4117" y="3380"/>
                  </a:cubicBezTo>
                  <a:cubicBezTo>
                    <a:pt x="3427" y="2197"/>
                    <a:pt x="3640" y="850"/>
                    <a:pt x="2260" y="160"/>
                  </a:cubicBezTo>
                  <a:cubicBezTo>
                    <a:pt x="2035" y="50"/>
                    <a:pt x="1821" y="0"/>
                    <a:pt x="1623" y="0"/>
                  </a:cubicBezTo>
                  <a:close/>
                </a:path>
              </a:pathLst>
            </a:custGeom>
            <a:solidFill>
              <a:srgbClr val="66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6"/>
            <p:cNvSpPr/>
            <p:nvPr/>
          </p:nvSpPr>
          <p:spPr>
            <a:xfrm>
              <a:off x="2272061" y="3074094"/>
              <a:ext cx="224621" cy="71026"/>
            </a:xfrm>
            <a:custGeom>
              <a:avLst/>
              <a:gdLst/>
              <a:ahLst/>
              <a:cxnLst/>
              <a:rect l="l" t="t" r="r" b="b"/>
              <a:pathLst>
                <a:path w="1907" h="603" extrusionOk="0">
                  <a:moveTo>
                    <a:pt x="497" y="1"/>
                  </a:moveTo>
                  <a:cubicBezTo>
                    <a:pt x="279" y="1"/>
                    <a:pt x="135" y="27"/>
                    <a:pt x="116" y="27"/>
                  </a:cubicBezTo>
                  <a:cubicBezTo>
                    <a:pt x="50" y="60"/>
                    <a:pt x="1" y="109"/>
                    <a:pt x="17" y="191"/>
                  </a:cubicBezTo>
                  <a:cubicBezTo>
                    <a:pt x="32" y="250"/>
                    <a:pt x="86" y="309"/>
                    <a:pt x="156" y="309"/>
                  </a:cubicBezTo>
                  <a:cubicBezTo>
                    <a:pt x="164" y="309"/>
                    <a:pt x="173" y="308"/>
                    <a:pt x="181" y="306"/>
                  </a:cubicBezTo>
                  <a:cubicBezTo>
                    <a:pt x="181" y="306"/>
                    <a:pt x="308" y="282"/>
                    <a:pt x="508" y="282"/>
                  </a:cubicBezTo>
                  <a:cubicBezTo>
                    <a:pt x="797" y="282"/>
                    <a:pt x="1239" y="333"/>
                    <a:pt x="1676" y="586"/>
                  </a:cubicBezTo>
                  <a:cubicBezTo>
                    <a:pt x="1693" y="602"/>
                    <a:pt x="1726" y="602"/>
                    <a:pt x="1742" y="602"/>
                  </a:cubicBezTo>
                  <a:cubicBezTo>
                    <a:pt x="1775" y="602"/>
                    <a:pt x="1824" y="586"/>
                    <a:pt x="1857" y="553"/>
                  </a:cubicBezTo>
                  <a:cubicBezTo>
                    <a:pt x="1906" y="487"/>
                    <a:pt x="1890" y="405"/>
                    <a:pt x="1824" y="356"/>
                  </a:cubicBezTo>
                  <a:cubicBezTo>
                    <a:pt x="1321" y="60"/>
                    <a:pt x="825" y="1"/>
                    <a:pt x="497"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6"/>
            <p:cNvSpPr/>
            <p:nvPr/>
          </p:nvSpPr>
          <p:spPr>
            <a:xfrm>
              <a:off x="2341792" y="2968909"/>
              <a:ext cx="174208" cy="112251"/>
            </a:xfrm>
            <a:custGeom>
              <a:avLst/>
              <a:gdLst/>
              <a:ahLst/>
              <a:cxnLst/>
              <a:rect l="l" t="t" r="r" b="b"/>
              <a:pathLst>
                <a:path w="1479" h="953" extrusionOk="0">
                  <a:moveTo>
                    <a:pt x="148" y="0"/>
                  </a:moveTo>
                  <a:cubicBezTo>
                    <a:pt x="66" y="0"/>
                    <a:pt x="0" y="66"/>
                    <a:pt x="0" y="148"/>
                  </a:cubicBezTo>
                  <a:cubicBezTo>
                    <a:pt x="0" y="230"/>
                    <a:pt x="66" y="279"/>
                    <a:pt x="148" y="279"/>
                  </a:cubicBezTo>
                  <a:cubicBezTo>
                    <a:pt x="148" y="279"/>
                    <a:pt x="756" y="279"/>
                    <a:pt x="1216" y="887"/>
                  </a:cubicBezTo>
                  <a:cubicBezTo>
                    <a:pt x="1232" y="920"/>
                    <a:pt x="1265" y="953"/>
                    <a:pt x="1314" y="953"/>
                  </a:cubicBezTo>
                  <a:cubicBezTo>
                    <a:pt x="1347" y="953"/>
                    <a:pt x="1380" y="920"/>
                    <a:pt x="1413" y="920"/>
                  </a:cubicBezTo>
                  <a:cubicBezTo>
                    <a:pt x="1479" y="854"/>
                    <a:pt x="1479" y="789"/>
                    <a:pt x="1429" y="723"/>
                  </a:cubicBezTo>
                  <a:cubicBezTo>
                    <a:pt x="904" y="0"/>
                    <a:pt x="164" y="0"/>
                    <a:pt x="148"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9916886"/>
      </p:ext>
    </p:extLst>
  </p:cSld>
  <p:clrMapOvr>
    <a:masterClrMapping/>
  </p:clrMapOvr>
  <p:transition spd="med">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C701E2-0112-85B4-0636-607314502DDE}"/>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Bài tập 4</a:t>
            </a:r>
          </a:p>
        </p:txBody>
      </p:sp>
      <p:sp>
        <p:nvSpPr>
          <p:cNvPr id="3" name="TextBox 2">
            <a:extLst>
              <a:ext uri="{FF2B5EF4-FFF2-40B4-BE49-F238E27FC236}">
                <a16:creationId xmlns:a16="http://schemas.microsoft.com/office/drawing/2014/main" id="{44DF6C2E-46DB-CCD5-7F2A-364296B8D506}"/>
              </a:ext>
            </a:extLst>
          </p:cNvPr>
          <p:cNvSpPr txBox="1"/>
          <p:nvPr/>
        </p:nvSpPr>
        <p:spPr>
          <a:xfrm>
            <a:off x="413011" y="944143"/>
            <a:ext cx="8317977" cy="2343590"/>
          </a:xfrm>
          <a:prstGeom prst="rect">
            <a:avLst/>
          </a:prstGeom>
          <a:noFill/>
        </p:spPr>
        <p:txBody>
          <a:bodyPr wrap="square" rtlCol="0">
            <a:spAutoFit/>
          </a:bodyPr>
          <a:lstStyle/>
          <a:p>
            <a:pPr algn="just">
              <a:lnSpc>
                <a:spcPct val="150000"/>
              </a:lnSpc>
            </a:pPr>
            <a:r>
              <a:rPr lang="en-VN" sz="2000" dirty="0"/>
              <a:t>Hàm số y = at</a:t>
            </a:r>
            <a:r>
              <a:rPr lang="en-VN" sz="2000" baseline="30000" dirty="0"/>
              <a:t>2</a:t>
            </a:r>
            <a:r>
              <a:rPr lang="en-VN" sz="2000" dirty="0"/>
              <a:t> biểu thị quãng đường (đơn vị: mét) mà một chiếc xe đua đi được trong khoảng thời gian t (giây). Giả sử một chiếc xe đua đi được 125 m sau khoảng thời gian là 5 giây.</a:t>
            </a:r>
          </a:p>
          <a:p>
            <a:pPr algn="just">
              <a:lnSpc>
                <a:spcPct val="150000"/>
              </a:lnSpc>
            </a:pPr>
            <a:r>
              <a:rPr lang="en-VN" sz="2000" dirty="0"/>
              <a:t>a) Tìm hệ số a.</a:t>
            </a:r>
          </a:p>
          <a:p>
            <a:pPr algn="just">
              <a:lnSpc>
                <a:spcPct val="150000"/>
              </a:lnSpc>
            </a:pPr>
            <a:r>
              <a:rPr lang="en-VN" sz="2000" dirty="0"/>
              <a:t>b) Vẽ đồ thị của hàm số đó.</a:t>
            </a:r>
          </a:p>
        </p:txBody>
      </p:sp>
      <p:pic>
        <p:nvPicPr>
          <p:cNvPr id="3074" name="Picture 2" descr="Hình ảnh Phim Hoạt Hình Vẽ Một Chiếc Xe đua Clipart Vectơ PNG , Thiết Kế  Nhãn Dán Với Phim Hoạt Hình Súng Cao Su Polaris Bị Cô Lập, Nhãn Dán PNG">
            <a:extLst>
              <a:ext uri="{FF2B5EF4-FFF2-40B4-BE49-F238E27FC236}">
                <a16:creationId xmlns:a16="http://schemas.microsoft.com/office/drawing/2014/main" id="{A36DAD5D-AD5F-FFB5-86B7-6E2BF8DB0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373" y="2013811"/>
            <a:ext cx="3129689" cy="312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66427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dissolve">
                                      <p:cBhvr>
                                        <p:cTn id="11" dur="500"/>
                                        <p:tgtEl>
                                          <p:spTgt spid="307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32E2B-A8DA-5D58-BAED-D606809DEFF8}"/>
              </a:ext>
            </a:extLst>
          </p:cNvPr>
          <p:cNvSpPr txBox="1"/>
          <p:nvPr/>
        </p:nvSpPr>
        <p:spPr>
          <a:xfrm>
            <a:off x="4024414" y="292877"/>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B06F67B-C3B2-D1ED-2235-5B11BF88C758}"/>
                  </a:ext>
                </a:extLst>
              </p:cNvPr>
              <p:cNvSpPr txBox="1"/>
              <p:nvPr/>
            </p:nvSpPr>
            <p:spPr>
              <a:xfrm>
                <a:off x="547586" y="853147"/>
                <a:ext cx="7894049" cy="1061188"/>
              </a:xfrm>
              <a:prstGeom prst="rect">
                <a:avLst/>
              </a:prstGeom>
              <a:noFill/>
            </p:spPr>
            <p:txBody>
              <a:bodyPr wrap="square">
                <a:spAutoFit/>
              </a:bodyPr>
              <a:lstStyle/>
              <a:p>
                <a:pPr algn="just">
                  <a:lnSpc>
                    <a:spcPct val="150000"/>
                  </a:lnSpc>
                  <a:spcAft>
                    <a:spcPts val="800"/>
                  </a:spcAft>
                </a:pPr>
                <a:r>
                  <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 </a:t>
                </a:r>
                <a:r>
                  <a:rPr lang="en-US" sz="2000" dirty="0" err="1">
                    <a:effectLst/>
                    <a:latin typeface="Arial" panose="020B0604020202020204" pitchFamily="34" charset="0"/>
                    <a:ea typeface="Calibri" panose="020F0502020204030204" pitchFamily="34" charset="0"/>
                    <a:cs typeface="Arial" panose="020B0604020202020204" pitchFamily="34" charset="0"/>
                  </a:rPr>
                  <a:t>Thay</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t</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 5, </m:t>
                    </m:r>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 = 125</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t</m:t>
                        </m:r>
                      </m:e>
                      <m:sup>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125 = </m:t>
                    </m:r>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Suy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ra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 5</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B06F67B-C3B2-D1ED-2235-5B11BF88C758}"/>
                  </a:ext>
                </a:extLst>
              </p:cNvPr>
              <p:cNvSpPr txBox="1">
                <a:spLocks noRot="1" noChangeAspect="1" noMove="1" noResize="1" noEditPoints="1" noAdjustHandles="1" noChangeArrowheads="1" noChangeShapeType="1" noTextEdit="1"/>
              </p:cNvSpPr>
              <p:nvPr/>
            </p:nvSpPr>
            <p:spPr>
              <a:xfrm>
                <a:off x="547586" y="853147"/>
                <a:ext cx="7894049" cy="1061188"/>
              </a:xfrm>
              <a:prstGeom prst="rect">
                <a:avLst/>
              </a:prstGeom>
              <a:blipFill>
                <a:blip r:embed="rId2"/>
                <a:stretch>
                  <a:fillRect l="-965" b="-9524"/>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F873A7-C89E-30F3-DD6E-57C7528BB2E6}"/>
                  </a:ext>
                </a:extLst>
              </p:cNvPr>
              <p:cNvSpPr txBox="1"/>
              <p:nvPr/>
            </p:nvSpPr>
            <p:spPr>
              <a:xfrm>
                <a:off x="547586" y="2107572"/>
                <a:ext cx="4572000" cy="400110"/>
              </a:xfrm>
              <a:prstGeom prst="rect">
                <a:avLst/>
              </a:prstGeom>
              <a:noFill/>
            </p:spPr>
            <p:txBody>
              <a:bodyPr wrap="square">
                <a:spAutoFit/>
              </a:bodyPr>
              <a:lstStyle/>
              <a:p>
                <a:pPr algn="just">
                  <a:spcAft>
                    <a:spcPts val="800"/>
                  </a:spcAft>
                </a:pPr>
                <a:r>
                  <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đã</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cho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t</m:t>
                        </m:r>
                      </m:e>
                      <m:sup>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9F873A7-C89E-30F3-DD6E-57C7528BB2E6}"/>
                  </a:ext>
                </a:extLst>
              </p:cNvPr>
              <p:cNvSpPr txBox="1">
                <a:spLocks noRot="1" noChangeAspect="1" noMove="1" noResize="1" noEditPoints="1" noAdjustHandles="1" noChangeArrowheads="1" noChangeShapeType="1" noTextEdit="1"/>
              </p:cNvSpPr>
              <p:nvPr/>
            </p:nvSpPr>
            <p:spPr>
              <a:xfrm>
                <a:off x="547586" y="2107572"/>
                <a:ext cx="4572000" cy="400110"/>
              </a:xfrm>
              <a:prstGeom prst="rect">
                <a:avLst/>
              </a:prstGeom>
              <a:blipFill>
                <a:blip r:embed="rId3"/>
                <a:stretch>
                  <a:fillRect l="-1662" t="-9375" b="-25000"/>
                </a:stretch>
              </a:blipFill>
            </p:spPr>
            <p:txBody>
              <a:bodyPr/>
              <a:lstStyle/>
              <a:p>
                <a:r>
                  <a:rPr lang="en-VN">
                    <a:noFill/>
                  </a:rPr>
                  <a:t> </a:t>
                </a:r>
              </a:p>
            </p:txBody>
          </p:sp>
        </mc:Fallback>
      </mc:AlternateContent>
      <p:sp>
        <p:nvSpPr>
          <p:cNvPr id="8" name="TextBox 7">
            <a:extLst>
              <a:ext uri="{FF2B5EF4-FFF2-40B4-BE49-F238E27FC236}">
                <a16:creationId xmlns:a16="http://schemas.microsoft.com/office/drawing/2014/main" id="{C8F11D58-0CF0-558F-FA26-2B5C23EDFC5D}"/>
              </a:ext>
            </a:extLst>
          </p:cNvPr>
          <p:cNvSpPr txBox="1"/>
          <p:nvPr/>
        </p:nvSpPr>
        <p:spPr>
          <a:xfrm>
            <a:off x="547586" y="2668369"/>
            <a:ext cx="2513666" cy="400110"/>
          </a:xfrm>
          <a:prstGeom prst="rect">
            <a:avLst/>
          </a:prstGeom>
          <a:noFill/>
        </p:spPr>
        <p:txBody>
          <a:bodyPr wrap="square">
            <a:spAutoFit/>
          </a:bodyPr>
          <a:lstStyle/>
          <a:p>
            <a:pPr algn="just">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4EDDF118-5C11-8FEE-7898-D1507C59A90A}"/>
              </a:ext>
            </a:extLst>
          </p:cNvPr>
          <p:cNvGraphicFramePr>
            <a:graphicFrameLocks noGrp="1"/>
          </p:cNvGraphicFramePr>
          <p:nvPr>
            <p:extLst>
              <p:ext uri="{D42A27DB-BD31-4B8C-83A1-F6EECF244321}">
                <p14:modId xmlns:p14="http://schemas.microsoft.com/office/powerpoint/2010/main" val="3989307687"/>
              </p:ext>
            </p:extLst>
          </p:nvPr>
        </p:nvGraphicFramePr>
        <p:xfrm>
          <a:off x="836525" y="3229166"/>
          <a:ext cx="7470950" cy="1448851"/>
        </p:xfrm>
        <a:graphic>
          <a:graphicData uri="http://schemas.openxmlformats.org/drawingml/2006/table">
            <a:tbl>
              <a:tblPr firstRow="1" firstCol="1" bandRow="1">
                <a:tableStyleId>{B4BFBC7C-18FA-4CD2-9391-01BA2D36DFCA}</a:tableStyleId>
              </a:tblPr>
              <a:tblGrid>
                <a:gridCol w="1877742">
                  <a:extLst>
                    <a:ext uri="{9D8B030D-6E8A-4147-A177-3AD203B41FA5}">
                      <a16:colId xmlns:a16="http://schemas.microsoft.com/office/drawing/2014/main" val="675081639"/>
                    </a:ext>
                  </a:extLst>
                </a:gridCol>
                <a:gridCol w="1115705">
                  <a:extLst>
                    <a:ext uri="{9D8B030D-6E8A-4147-A177-3AD203B41FA5}">
                      <a16:colId xmlns:a16="http://schemas.microsoft.com/office/drawing/2014/main" val="1586520008"/>
                    </a:ext>
                  </a:extLst>
                </a:gridCol>
                <a:gridCol w="1115705">
                  <a:extLst>
                    <a:ext uri="{9D8B030D-6E8A-4147-A177-3AD203B41FA5}">
                      <a16:colId xmlns:a16="http://schemas.microsoft.com/office/drawing/2014/main" val="2240857218"/>
                    </a:ext>
                  </a:extLst>
                </a:gridCol>
                <a:gridCol w="1115705">
                  <a:extLst>
                    <a:ext uri="{9D8B030D-6E8A-4147-A177-3AD203B41FA5}">
                      <a16:colId xmlns:a16="http://schemas.microsoft.com/office/drawing/2014/main" val="467334377"/>
                    </a:ext>
                  </a:extLst>
                </a:gridCol>
                <a:gridCol w="1116421">
                  <a:extLst>
                    <a:ext uri="{9D8B030D-6E8A-4147-A177-3AD203B41FA5}">
                      <a16:colId xmlns:a16="http://schemas.microsoft.com/office/drawing/2014/main" val="1677061786"/>
                    </a:ext>
                  </a:extLst>
                </a:gridCol>
                <a:gridCol w="1129672">
                  <a:extLst>
                    <a:ext uri="{9D8B030D-6E8A-4147-A177-3AD203B41FA5}">
                      <a16:colId xmlns:a16="http://schemas.microsoft.com/office/drawing/2014/main" val="3364358019"/>
                    </a:ext>
                  </a:extLst>
                </a:gridCol>
              </a:tblGrid>
              <a:tr h="682881">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VN" sz="2000" i="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1</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7889527"/>
                  </a:ext>
                </a:extLst>
              </a:tr>
              <a:tr h="765970">
                <a:tc>
                  <a:txBody>
                    <a:bodyPr/>
                    <a:lstStyle/>
                    <a:p>
                      <a:pPr algn="ctr">
                        <a:lnSpc>
                          <a:spcPct val="150000"/>
                        </a:lnSpc>
                        <a:spcAft>
                          <a:spcPts val="800"/>
                        </a:spcAft>
                      </a:pPr>
                      <a:r>
                        <a:rPr lang="en-US" sz="2000" i="0" dirty="0">
                          <a:effectLst/>
                          <a:latin typeface="Arial" panose="020B0604020202020204" pitchFamily="34" charset="0"/>
                          <a:ea typeface="Calibri" panose="020F0502020204030204" pitchFamily="34" charset="0"/>
                          <a:cs typeface="Arial" panose="020B0604020202020204" pitchFamily="34" charset="0"/>
                        </a:rPr>
                        <a:t>y</a:t>
                      </a:r>
                      <a:r>
                        <a:rPr lang="en-VN" sz="2000" i="0" dirty="0">
                          <a:effectLst/>
                          <a:latin typeface="Arial" panose="020B0604020202020204" pitchFamily="34" charset="0"/>
                          <a:ea typeface="Calibri" panose="020F0502020204030204" pitchFamily="34" charset="0"/>
                          <a:cs typeface="Arial" panose="020B0604020202020204" pitchFamily="34" charset="0"/>
                        </a:rPr>
                        <a:t> = 5t</a:t>
                      </a:r>
                      <a:r>
                        <a:rPr lang="en-VN" sz="2000" i="0" baseline="30000" dirty="0">
                          <a:effectLst/>
                          <a:latin typeface="Arial" panose="020B0604020202020204" pitchFamily="34" charset="0"/>
                          <a:ea typeface="Calibri" panose="020F0502020204030204" pitchFamily="34" charset="0"/>
                          <a:cs typeface="Arial" panose="020B0604020202020204" pitchFamily="34" charset="0"/>
                        </a:rPr>
                        <a:t>2</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20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5</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0</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a:effectLst/>
                          <a:latin typeface="Arial" panose="020B0604020202020204" pitchFamily="34" charset="0"/>
                          <a:cs typeface="Arial" panose="020B0604020202020204" pitchFamily="34" charset="0"/>
                        </a:rPr>
                        <a:t>5</a:t>
                      </a:r>
                      <a:endParaRPr lang="en-VN" sz="2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800"/>
                        </a:spcAft>
                      </a:pPr>
                      <a:r>
                        <a:rPr lang="en-US" sz="2000" i="0" dirty="0">
                          <a:effectLst/>
                          <a:latin typeface="Arial" panose="020B0604020202020204" pitchFamily="34" charset="0"/>
                          <a:cs typeface="Arial" panose="020B0604020202020204" pitchFamily="34" charset="0"/>
                        </a:rPr>
                        <a:t>20</a:t>
                      </a:r>
                      <a:endParaRPr lang="en-VN" sz="2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967086"/>
                  </a:ext>
                </a:extLst>
              </a:tr>
            </a:tbl>
          </a:graphicData>
        </a:graphic>
      </p:graphicFrame>
    </p:spTree>
    <p:extLst>
      <p:ext uri="{BB962C8B-B14F-4D97-AF65-F5344CB8AC3E}">
        <p14:creationId xmlns:p14="http://schemas.microsoft.com/office/powerpoint/2010/main" val="31695653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5149AE-8172-2290-7335-A4A5B91B202A}"/>
              </a:ext>
            </a:extLst>
          </p:cNvPr>
          <p:cNvSpPr txBox="1"/>
          <p:nvPr/>
        </p:nvSpPr>
        <p:spPr>
          <a:xfrm>
            <a:off x="318054" y="371564"/>
            <a:ext cx="5035826" cy="958596"/>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qua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000" dirty="0">
                <a:effectLst/>
                <a:latin typeface="Arial" panose="020B0604020202020204" pitchFamily="34" charset="0"/>
                <a:ea typeface="Times New Roman" panose="02020603050405020304" pitchFamily="18" charset="0"/>
                <a:cs typeface="Arial" panose="020B0604020202020204" pitchFamily="34" charset="0"/>
              </a:rPr>
              <a:t> A(-2; 20) , B(-1; 5) , O(0; 0) , C(1; 5) , D(2; 20).</a:t>
            </a:r>
          </a:p>
        </p:txBody>
      </p:sp>
      <p:pic>
        <p:nvPicPr>
          <p:cNvPr id="4" name="Picture 3">
            <a:extLst>
              <a:ext uri="{FF2B5EF4-FFF2-40B4-BE49-F238E27FC236}">
                <a16:creationId xmlns:a16="http://schemas.microsoft.com/office/drawing/2014/main" id="{3538BA98-C628-A3B4-2737-7E1B0EA2B32D}"/>
              </a:ext>
            </a:extLst>
          </p:cNvPr>
          <p:cNvPicPr>
            <a:picLocks noChangeAspect="1"/>
          </p:cNvPicPr>
          <p:nvPr/>
        </p:nvPicPr>
        <p:blipFill>
          <a:blip r:embed="rId2"/>
          <a:stretch>
            <a:fillRect/>
          </a:stretch>
        </p:blipFill>
        <p:spPr>
          <a:xfrm>
            <a:off x="5459896" y="271718"/>
            <a:ext cx="3160349" cy="4600064"/>
          </a:xfrm>
          <a:prstGeom prst="rect">
            <a:avLst/>
          </a:prstGeom>
        </p:spPr>
      </p:pic>
    </p:spTree>
    <p:extLst>
      <p:ext uri="{BB962C8B-B14F-4D97-AF65-F5344CB8AC3E}">
        <p14:creationId xmlns:p14="http://schemas.microsoft.com/office/powerpoint/2010/main" val="33994366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92C18D5-B87A-F2CB-6E97-4ED2A559AB20}"/>
              </a:ext>
            </a:extLst>
          </p:cNvPr>
          <p:cNvSpPr/>
          <p:nvPr/>
        </p:nvSpPr>
        <p:spPr>
          <a:xfrm>
            <a:off x="516056" y="282364"/>
            <a:ext cx="207216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Bài tập 5</a:t>
            </a:r>
          </a:p>
        </p:txBody>
      </p:sp>
      <p:sp>
        <p:nvSpPr>
          <p:cNvPr id="4" name="TextBox 3">
            <a:extLst>
              <a:ext uri="{FF2B5EF4-FFF2-40B4-BE49-F238E27FC236}">
                <a16:creationId xmlns:a16="http://schemas.microsoft.com/office/drawing/2014/main" id="{11BD0715-6FDE-BDD9-D4E6-DD55744FDF4E}"/>
              </a:ext>
            </a:extLst>
          </p:cNvPr>
          <p:cNvSpPr txBox="1"/>
          <p:nvPr/>
        </p:nvSpPr>
        <p:spPr>
          <a:xfrm>
            <a:off x="513750" y="428697"/>
            <a:ext cx="8114194" cy="3728585"/>
          </a:xfrm>
          <a:prstGeom prst="rect">
            <a:avLst/>
          </a:prstGeom>
          <a:noFill/>
        </p:spPr>
        <p:txBody>
          <a:bodyPr wrap="square" rtlCol="0">
            <a:spAutoFit/>
          </a:bodyPr>
          <a:lstStyle/>
          <a:p>
            <a:pPr algn="just">
              <a:lnSpc>
                <a:spcPct val="150000"/>
              </a:lnSpc>
            </a:pPr>
            <a:r>
              <a:rPr lang="en-VN" sz="2000" dirty="0"/>
              <a:t>		     Cá heo có thể nhảy cao tới 25 feet và thực hiện các thủ thuật như nhảy qua vòng, lộn nhào trong không trung. Giả sử quỹ đạo nhảy của cá heo là parabol y = ax</a:t>
            </a:r>
            <a:r>
              <a:rPr lang="en-VN" sz="2000" baseline="30000" dirty="0"/>
              <a:t>2</a:t>
            </a:r>
            <a:r>
              <a:rPr lang="en-VN" sz="2000" dirty="0"/>
              <a:t>, với gốc toạ độ là vị trí cao nhất mà cá heo đạt được, cách mặt nước 25 feet, trong đó y được tính theo đơn vị feet và x được tính theo đơn vị giây (Hình 6). Biết rằng sau 2 giây kể từ vị trí cao nhất đó, cá heo </a:t>
            </a:r>
          </a:p>
          <a:p>
            <a:pPr algn="just">
              <a:lnSpc>
                <a:spcPct val="150000"/>
              </a:lnSpc>
            </a:pPr>
            <a:r>
              <a:rPr lang="en-VN" sz="2000" dirty="0"/>
              <a:t>rơi chạm mặt nước. Tìm hàm số biểu thị quỹ </a:t>
            </a:r>
          </a:p>
          <a:p>
            <a:pPr algn="just">
              <a:lnSpc>
                <a:spcPct val="150000"/>
              </a:lnSpc>
            </a:pPr>
            <a:r>
              <a:rPr lang="en-VN" sz="2000" dirty="0"/>
              <a:t>đạo nhảy của cá heo.</a:t>
            </a:r>
          </a:p>
        </p:txBody>
      </p:sp>
      <p:pic>
        <p:nvPicPr>
          <p:cNvPr id="5" name="Picture 4">
            <a:extLst>
              <a:ext uri="{FF2B5EF4-FFF2-40B4-BE49-F238E27FC236}">
                <a16:creationId xmlns:a16="http://schemas.microsoft.com/office/drawing/2014/main" id="{5CB47C6F-C56A-A6E0-7C87-2276CF8B4208}"/>
              </a:ext>
            </a:extLst>
          </p:cNvPr>
          <p:cNvPicPr>
            <a:picLocks noChangeAspect="1"/>
          </p:cNvPicPr>
          <p:nvPr/>
        </p:nvPicPr>
        <p:blipFill>
          <a:blip r:embed="rId2"/>
          <a:stretch>
            <a:fillRect/>
          </a:stretch>
        </p:blipFill>
        <p:spPr>
          <a:xfrm>
            <a:off x="5845766" y="2789519"/>
            <a:ext cx="2782178" cy="2140538"/>
          </a:xfrm>
          <a:prstGeom prst="rect">
            <a:avLst/>
          </a:prstGeom>
        </p:spPr>
      </p:pic>
    </p:spTree>
    <p:extLst>
      <p:ext uri="{BB962C8B-B14F-4D97-AF65-F5344CB8AC3E}">
        <p14:creationId xmlns:p14="http://schemas.microsoft.com/office/powerpoint/2010/main" val="10303718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00"/>
        <p:cNvGrpSpPr/>
        <p:nvPr/>
      </p:nvGrpSpPr>
      <p:grpSpPr>
        <a:xfrm>
          <a:off x="0" y="0"/>
          <a:ext cx="0" cy="0"/>
          <a:chOff x="0" y="0"/>
          <a:chExt cx="0" cy="0"/>
        </a:xfrm>
      </p:grpSpPr>
      <p:sp>
        <p:nvSpPr>
          <p:cNvPr id="701" name="Google Shape;701;p36"/>
          <p:cNvSpPr/>
          <p:nvPr/>
        </p:nvSpPr>
        <p:spPr>
          <a:xfrm>
            <a:off x="5079248" y="1323954"/>
            <a:ext cx="2425865" cy="928820"/>
          </a:xfrm>
          <a:custGeom>
            <a:avLst/>
            <a:gdLst/>
            <a:ahLst/>
            <a:cxnLst/>
            <a:rect l="l" t="t" r="r" b="b"/>
            <a:pathLst>
              <a:path w="260986" h="134271" extrusionOk="0">
                <a:moveTo>
                  <a:pt x="213466" y="117997"/>
                </a:moveTo>
                <a:cubicBezTo>
                  <a:pt x="195312" y="124493"/>
                  <a:pt x="168993" y="130545"/>
                  <a:pt x="144176" y="132709"/>
                </a:cubicBezTo>
                <a:cubicBezTo>
                  <a:pt x="119359" y="134873"/>
                  <a:pt x="85358" y="135209"/>
                  <a:pt x="64565" y="130981"/>
                </a:cubicBezTo>
                <a:cubicBezTo>
                  <a:pt x="43772" y="126753"/>
                  <a:pt x="30142" y="117481"/>
                  <a:pt x="19418" y="107343"/>
                </a:cubicBezTo>
                <a:cubicBezTo>
                  <a:pt x="8694" y="97205"/>
                  <a:pt x="1373" y="82899"/>
                  <a:pt x="223" y="70153"/>
                </a:cubicBezTo>
                <a:cubicBezTo>
                  <a:pt x="-927" y="57407"/>
                  <a:pt x="2256" y="41383"/>
                  <a:pt x="12520" y="30865"/>
                </a:cubicBezTo>
                <a:cubicBezTo>
                  <a:pt x="22784" y="20347"/>
                  <a:pt x="37631" y="12015"/>
                  <a:pt x="61808" y="7044"/>
                </a:cubicBezTo>
                <a:cubicBezTo>
                  <a:pt x="85985" y="2073"/>
                  <a:pt x="129457" y="-1983"/>
                  <a:pt x="157582" y="1037"/>
                </a:cubicBezTo>
                <a:cubicBezTo>
                  <a:pt x="185707" y="4057"/>
                  <a:pt x="213620" y="15061"/>
                  <a:pt x="230556" y="25166"/>
                </a:cubicBezTo>
                <a:cubicBezTo>
                  <a:pt x="247492" y="35271"/>
                  <a:pt x="255443" y="50239"/>
                  <a:pt x="259200" y="61667"/>
                </a:cubicBezTo>
                <a:cubicBezTo>
                  <a:pt x="262957" y="73095"/>
                  <a:pt x="260721" y="84348"/>
                  <a:pt x="253099" y="93736"/>
                </a:cubicBezTo>
                <a:cubicBezTo>
                  <a:pt x="245477" y="103124"/>
                  <a:pt x="231620" y="111502"/>
                  <a:pt x="213466" y="117997"/>
                </a:cubicBezTo>
                <a:close/>
              </a:path>
            </a:pathLst>
          </a:custGeom>
          <a:solidFill>
            <a:srgbClr val="FFF87B"/>
          </a:solidFill>
          <a:ln>
            <a:noFill/>
          </a:ln>
        </p:spPr>
      </p:sp>
      <p:sp>
        <p:nvSpPr>
          <p:cNvPr id="702" name="Google Shape;702;p36"/>
          <p:cNvSpPr/>
          <p:nvPr/>
        </p:nvSpPr>
        <p:spPr>
          <a:xfrm rot="-4808577">
            <a:off x="-425020" y="-1224753"/>
            <a:ext cx="3049160" cy="3690964"/>
          </a:xfrm>
          <a:custGeom>
            <a:avLst/>
            <a:gdLst/>
            <a:ahLst/>
            <a:cxnLst/>
            <a:rect l="l" t="t" r="r" b="b"/>
            <a:pathLst>
              <a:path w="37172" h="44993" fill="none" extrusionOk="0">
                <a:moveTo>
                  <a:pt x="1788" y="1"/>
                </a:moveTo>
                <a:cubicBezTo>
                  <a:pt x="842" y="4605"/>
                  <a:pt x="1" y="9861"/>
                  <a:pt x="2797" y="13603"/>
                </a:cubicBezTo>
                <a:cubicBezTo>
                  <a:pt x="5572" y="17325"/>
                  <a:pt x="11144" y="18145"/>
                  <a:pt x="13435" y="22223"/>
                </a:cubicBezTo>
                <a:cubicBezTo>
                  <a:pt x="15012" y="25020"/>
                  <a:pt x="14529" y="28531"/>
                  <a:pt x="15054" y="31748"/>
                </a:cubicBezTo>
                <a:cubicBezTo>
                  <a:pt x="15832" y="36646"/>
                  <a:pt x="19112" y="40998"/>
                  <a:pt x="23464" y="42996"/>
                </a:cubicBezTo>
                <a:cubicBezTo>
                  <a:pt x="27837" y="44993"/>
                  <a:pt x="33177" y="44530"/>
                  <a:pt x="37172" y="41818"/>
                </a:cubicBezTo>
              </a:path>
            </a:pathLst>
          </a:custGeom>
          <a:noFill/>
          <a:ln w="19050"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703" name="Google Shape;703;p36"/>
              <p:cNvSpPr txBox="1">
                <a:spLocks noGrp="1"/>
              </p:cNvSpPr>
              <p:nvPr>
                <p:ph type="title"/>
              </p:nvPr>
            </p:nvSpPr>
            <p:spPr>
              <a:xfrm>
                <a:off x="3313056" y="2450226"/>
                <a:ext cx="5638599" cy="667024"/>
              </a:xfrm>
              <a:prstGeom prst="rect">
                <a:avLst/>
              </a:prstGeom>
            </p:spPr>
            <p:txBody>
              <a:bodyPr spcFirstLastPara="1" wrap="square" lIns="91425" tIns="91425" rIns="91425" bIns="91425" anchor="t" anchorCtr="0">
                <a:noAutofit/>
              </a:bodyPr>
              <a:lstStyle/>
              <a:p>
                <a:pPr lvl="0" algn="ctr">
                  <a:lnSpc>
                    <a:spcPct val="100000"/>
                  </a:lnSpc>
                </a:pPr>
                <a:r>
                  <a:rPr lang="da-DK" sz="36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HÀM SỐ </a:t>
                </a:r>
                <a:r>
                  <a:rPr lang="en-VN" sz="3600" dirty="0">
                    <a:solidFill>
                      <a:schemeClr val="accent1">
                        <a:lumMod val="50000"/>
                      </a:schemeClr>
                    </a:solidFill>
                    <a:latin typeface="Arial" panose="020B0604020202020204" pitchFamily="34" charset="0"/>
                    <a:cs typeface="Arial" panose="020B0604020202020204" pitchFamily="34" charset="0"/>
                  </a:rPr>
                  <a:t>y = ax</a:t>
                </a:r>
                <a:r>
                  <a:rPr lang="en-VN" sz="3600" baseline="30000" dirty="0">
                    <a:solidFill>
                      <a:schemeClr val="accent1">
                        <a:lumMod val="50000"/>
                      </a:schemeClr>
                    </a:solidFill>
                    <a:latin typeface="Arial" panose="020B0604020202020204" pitchFamily="34" charset="0"/>
                    <a:cs typeface="Arial" panose="020B0604020202020204" pitchFamily="34" charset="0"/>
                  </a:rPr>
                  <a:t>2</a:t>
                </a:r>
                <a:r>
                  <a:rPr lang="en-VN" sz="3600" dirty="0">
                    <a:solidFill>
                      <a:schemeClr val="accent1">
                        <a:lumMod val="50000"/>
                      </a:schemeClr>
                    </a:solidFill>
                    <a:latin typeface="Arial" panose="020B0604020202020204" pitchFamily="34" charset="0"/>
                    <a:cs typeface="Arial" panose="020B0604020202020204" pitchFamily="34" charset="0"/>
                  </a:rPr>
                  <a:t> (a </a:t>
                </a:r>
                <a14:m>
                  <m:oMath xmlns:m="http://schemas.openxmlformats.org/officeDocument/2006/math">
                    <m:r>
                      <a:rPr lang="en-VN" sz="3600" i="1">
                        <a:solidFill>
                          <a:schemeClr val="accent1">
                            <a:lumMod val="50000"/>
                          </a:schemeClr>
                        </a:solidFill>
                        <a:latin typeface="Cambria Math" panose="02040503050406030204" pitchFamily="18" charset="0"/>
                        <a:ea typeface="Cambria Math" panose="02040503050406030204" pitchFamily="18" charset="0"/>
                      </a:rPr>
                      <m:t>≠</m:t>
                    </m:r>
                  </m:oMath>
                </a14:m>
                <a:r>
                  <a:rPr lang="en-VN" sz="3600" dirty="0">
                    <a:solidFill>
                      <a:schemeClr val="accent1">
                        <a:lumMod val="50000"/>
                      </a:schemeClr>
                    </a:solidFill>
                    <a:latin typeface="Arial" panose="020B0604020202020204" pitchFamily="34" charset="0"/>
                    <a:cs typeface="Arial" panose="020B0604020202020204" pitchFamily="34" charset="0"/>
                  </a:rPr>
                  <a:t> 0)</a:t>
                </a:r>
                <a:endParaRPr lang="ar-AE" sz="3600" dirty="0">
                  <a:solidFill>
                    <a:schemeClr val="accent1">
                      <a:lumMod val="50000"/>
                    </a:schemeClr>
                  </a:solidFill>
                  <a:latin typeface="Arial" panose="020B0604020202020204" pitchFamily="34" charset="0"/>
                  <a:cs typeface="Arial" panose="020B0604020202020204" pitchFamily="34" charset="0"/>
                </a:endParaRPr>
              </a:p>
            </p:txBody>
          </p:sp>
        </mc:Choice>
        <mc:Fallback xmlns="">
          <p:sp>
            <p:nvSpPr>
              <p:cNvPr id="703" name="Google Shape;703;p36"/>
              <p:cNvSpPr txBox="1">
                <a:spLocks noGrp="1" noRot="1" noChangeAspect="1" noMove="1" noResize="1" noEditPoints="1" noAdjustHandles="1" noChangeArrowheads="1" noChangeShapeType="1" noTextEdit="1"/>
              </p:cNvSpPr>
              <p:nvPr>
                <p:ph type="title"/>
              </p:nvPr>
            </p:nvSpPr>
            <p:spPr>
              <a:xfrm>
                <a:off x="3313056" y="2450226"/>
                <a:ext cx="5638599" cy="667024"/>
              </a:xfrm>
              <a:prstGeom prst="rect">
                <a:avLst/>
              </a:prstGeom>
              <a:blipFill>
                <a:blip r:embed="rId3"/>
                <a:stretch>
                  <a:fillRect t="-5556" r="-1124" b="-35185"/>
                </a:stretch>
              </a:blipFill>
            </p:spPr>
            <p:txBody>
              <a:bodyPr/>
              <a:lstStyle/>
              <a:p>
                <a:r>
                  <a:rPr lang="en-VN">
                    <a:noFill/>
                  </a:rPr>
                  <a:t> </a:t>
                </a:r>
              </a:p>
            </p:txBody>
          </p:sp>
        </mc:Fallback>
      </mc:AlternateContent>
      <p:sp>
        <p:nvSpPr>
          <p:cNvPr id="704" name="Google Shape;704;p36"/>
          <p:cNvSpPr txBox="1">
            <a:spLocks noGrp="1"/>
          </p:cNvSpPr>
          <p:nvPr>
            <p:ph type="title" idx="2"/>
          </p:nvPr>
        </p:nvSpPr>
        <p:spPr>
          <a:xfrm>
            <a:off x="5669579" y="1323954"/>
            <a:ext cx="124520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1">
                    <a:lumMod val="50000"/>
                  </a:schemeClr>
                </a:solidFill>
                <a:latin typeface="Arial" panose="020B0604020202020204" pitchFamily="34" charset="0"/>
                <a:cs typeface="Arial" panose="020B0604020202020204" pitchFamily="34" charset="0"/>
              </a:rPr>
              <a:t>01</a:t>
            </a:r>
            <a:endParaRPr sz="6000" dirty="0">
              <a:solidFill>
                <a:schemeClr val="accent1">
                  <a:lumMod val="50000"/>
                </a:schemeClr>
              </a:solidFill>
              <a:latin typeface="Arial" panose="020B0604020202020204" pitchFamily="34" charset="0"/>
              <a:cs typeface="Arial" panose="020B0604020202020204" pitchFamily="34" charset="0"/>
            </a:endParaRPr>
          </a:p>
        </p:txBody>
      </p:sp>
      <p:sp>
        <p:nvSpPr>
          <p:cNvPr id="706" name="Google Shape;706;p36"/>
          <p:cNvSpPr/>
          <p:nvPr/>
        </p:nvSpPr>
        <p:spPr>
          <a:xfrm rot="-2700172">
            <a:off x="7189389" y="4134408"/>
            <a:ext cx="2623426" cy="736446"/>
          </a:xfrm>
          <a:custGeom>
            <a:avLst/>
            <a:gdLst/>
            <a:ahLst/>
            <a:cxnLst/>
            <a:rect l="l" t="t" r="r" b="b"/>
            <a:pathLst>
              <a:path w="37151" h="10429" fill="none" extrusionOk="0">
                <a:moveTo>
                  <a:pt x="169" y="7086"/>
                </a:moveTo>
                <a:cubicBezTo>
                  <a:pt x="1" y="4878"/>
                  <a:pt x="842" y="2544"/>
                  <a:pt x="2587" y="1283"/>
                </a:cubicBezTo>
                <a:cubicBezTo>
                  <a:pt x="4311" y="0"/>
                  <a:pt x="6939" y="43"/>
                  <a:pt x="8452" y="1619"/>
                </a:cubicBezTo>
                <a:cubicBezTo>
                  <a:pt x="9756" y="3007"/>
                  <a:pt x="9546" y="5698"/>
                  <a:pt x="8452" y="7191"/>
                </a:cubicBezTo>
                <a:cubicBezTo>
                  <a:pt x="8305" y="7359"/>
                  <a:pt x="8179" y="7506"/>
                  <a:pt x="7969" y="7569"/>
                </a:cubicBezTo>
                <a:cubicBezTo>
                  <a:pt x="7569" y="7611"/>
                  <a:pt x="7338" y="7149"/>
                  <a:pt x="7254" y="6749"/>
                </a:cubicBezTo>
                <a:cubicBezTo>
                  <a:pt x="6897" y="4752"/>
                  <a:pt x="8095" y="2145"/>
                  <a:pt x="9819" y="1178"/>
                </a:cubicBezTo>
                <a:cubicBezTo>
                  <a:pt x="11837" y="0"/>
                  <a:pt x="14549" y="484"/>
                  <a:pt x="16273" y="2103"/>
                </a:cubicBezTo>
                <a:cubicBezTo>
                  <a:pt x="18018" y="3701"/>
                  <a:pt x="18796" y="6224"/>
                  <a:pt x="18670" y="8620"/>
                </a:cubicBezTo>
                <a:cubicBezTo>
                  <a:pt x="18649" y="9209"/>
                  <a:pt x="18460" y="9945"/>
                  <a:pt x="17913" y="10134"/>
                </a:cubicBezTo>
                <a:cubicBezTo>
                  <a:pt x="17030" y="10429"/>
                  <a:pt x="16442" y="9209"/>
                  <a:pt x="16463" y="8263"/>
                </a:cubicBezTo>
                <a:cubicBezTo>
                  <a:pt x="16484" y="5740"/>
                  <a:pt x="18039" y="3301"/>
                  <a:pt x="20268" y="2313"/>
                </a:cubicBezTo>
                <a:cubicBezTo>
                  <a:pt x="22497" y="1283"/>
                  <a:pt x="25272" y="1745"/>
                  <a:pt x="27080" y="3427"/>
                </a:cubicBezTo>
                <a:cubicBezTo>
                  <a:pt x="28425" y="4668"/>
                  <a:pt x="29077" y="6644"/>
                  <a:pt x="28573" y="8410"/>
                </a:cubicBezTo>
                <a:cubicBezTo>
                  <a:pt x="28447" y="8852"/>
                  <a:pt x="28215" y="9356"/>
                  <a:pt x="27753" y="9419"/>
                </a:cubicBezTo>
                <a:cubicBezTo>
                  <a:pt x="27185" y="9525"/>
                  <a:pt x="26765" y="8873"/>
                  <a:pt x="26638" y="8263"/>
                </a:cubicBezTo>
                <a:cubicBezTo>
                  <a:pt x="26323" y="6665"/>
                  <a:pt x="26975" y="5067"/>
                  <a:pt x="28131" y="4037"/>
                </a:cubicBezTo>
                <a:cubicBezTo>
                  <a:pt x="30633" y="1788"/>
                  <a:pt x="34775" y="1893"/>
                  <a:pt x="37151" y="4268"/>
                </a:cubicBezTo>
              </a:path>
            </a:pathLst>
          </a:custGeom>
          <a:solidFill>
            <a:schemeClr val="dk1"/>
          </a:solidFill>
          <a:ln w="28575" cap="flat" cmpd="sng">
            <a:solidFill>
              <a:schemeClr val="dk1"/>
            </a:solidFill>
            <a:prstDash val="solid"/>
            <a:miter lim="2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708" name="Google Shape;708;p36"/>
          <p:cNvGrpSpPr/>
          <p:nvPr/>
        </p:nvGrpSpPr>
        <p:grpSpPr>
          <a:xfrm>
            <a:off x="-55845" y="565368"/>
            <a:ext cx="3490005" cy="4278800"/>
            <a:chOff x="731225" y="1581500"/>
            <a:chExt cx="722075" cy="885275"/>
          </a:xfrm>
        </p:grpSpPr>
        <p:sp>
          <p:nvSpPr>
            <p:cNvPr id="709" name="Google Shape;709;p36"/>
            <p:cNvSpPr/>
            <p:nvPr/>
          </p:nvSpPr>
          <p:spPr>
            <a:xfrm>
              <a:off x="909900" y="2196425"/>
              <a:ext cx="34925" cy="218725"/>
            </a:xfrm>
            <a:custGeom>
              <a:avLst/>
              <a:gdLst/>
              <a:ahLst/>
              <a:cxnLst/>
              <a:rect l="l" t="t" r="r" b="b"/>
              <a:pathLst>
                <a:path w="1397" h="8749" extrusionOk="0">
                  <a:moveTo>
                    <a:pt x="822" y="1"/>
                  </a:moveTo>
                  <a:cubicBezTo>
                    <a:pt x="493" y="1"/>
                    <a:pt x="230" y="247"/>
                    <a:pt x="214" y="576"/>
                  </a:cubicBezTo>
                  <a:lnTo>
                    <a:pt x="0" y="8133"/>
                  </a:lnTo>
                  <a:cubicBezTo>
                    <a:pt x="0" y="8462"/>
                    <a:pt x="247" y="8724"/>
                    <a:pt x="575" y="8741"/>
                  </a:cubicBezTo>
                  <a:cubicBezTo>
                    <a:pt x="581" y="8746"/>
                    <a:pt x="588" y="8748"/>
                    <a:pt x="596" y="8748"/>
                  </a:cubicBezTo>
                  <a:cubicBezTo>
                    <a:pt x="612" y="8748"/>
                    <a:pt x="630" y="8741"/>
                    <a:pt x="641" y="8741"/>
                  </a:cubicBezTo>
                  <a:cubicBezTo>
                    <a:pt x="953" y="8724"/>
                    <a:pt x="1167" y="8478"/>
                    <a:pt x="1199" y="8166"/>
                  </a:cubicBezTo>
                  <a:lnTo>
                    <a:pt x="1397" y="609"/>
                  </a:lnTo>
                  <a:cubicBezTo>
                    <a:pt x="1397" y="280"/>
                    <a:pt x="1150" y="17"/>
                    <a:pt x="822" y="1"/>
                  </a:cubicBezTo>
                  <a:close/>
                </a:path>
              </a:pathLst>
            </a:custGeom>
            <a:solidFill>
              <a:srgbClr val="FF5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850750" y="2391450"/>
              <a:ext cx="214825" cy="75325"/>
            </a:xfrm>
            <a:custGeom>
              <a:avLst/>
              <a:gdLst/>
              <a:ahLst/>
              <a:cxnLst/>
              <a:rect l="l" t="t" r="r" b="b"/>
              <a:pathLst>
                <a:path w="8593" h="3013" extrusionOk="0">
                  <a:moveTo>
                    <a:pt x="6287" y="1"/>
                  </a:moveTo>
                  <a:cubicBezTo>
                    <a:pt x="4765" y="1"/>
                    <a:pt x="2596" y="201"/>
                    <a:pt x="2596" y="201"/>
                  </a:cubicBezTo>
                  <a:cubicBezTo>
                    <a:pt x="0" y="611"/>
                    <a:pt x="4962" y="2961"/>
                    <a:pt x="5668" y="3010"/>
                  </a:cubicBezTo>
                  <a:cubicBezTo>
                    <a:pt x="5689" y="3011"/>
                    <a:pt x="5709" y="3012"/>
                    <a:pt x="5728" y="3012"/>
                  </a:cubicBezTo>
                  <a:cubicBezTo>
                    <a:pt x="6354" y="3012"/>
                    <a:pt x="5745" y="2237"/>
                    <a:pt x="6112" y="2221"/>
                  </a:cubicBezTo>
                  <a:cubicBezTo>
                    <a:pt x="6126" y="2220"/>
                    <a:pt x="6143" y="2219"/>
                    <a:pt x="6162" y="2219"/>
                  </a:cubicBezTo>
                  <a:cubicBezTo>
                    <a:pt x="6409" y="2219"/>
                    <a:pt x="7040" y="2326"/>
                    <a:pt x="7576" y="2326"/>
                  </a:cubicBezTo>
                  <a:cubicBezTo>
                    <a:pt x="7997" y="2326"/>
                    <a:pt x="8359" y="2260"/>
                    <a:pt x="8428" y="2024"/>
                  </a:cubicBezTo>
                  <a:cubicBezTo>
                    <a:pt x="8593" y="1482"/>
                    <a:pt x="7278" y="1121"/>
                    <a:pt x="7361" y="1006"/>
                  </a:cubicBezTo>
                  <a:cubicBezTo>
                    <a:pt x="7443" y="858"/>
                    <a:pt x="8182" y="529"/>
                    <a:pt x="7706" y="168"/>
                  </a:cubicBezTo>
                  <a:cubicBezTo>
                    <a:pt x="7555" y="43"/>
                    <a:pt x="6990" y="1"/>
                    <a:pt x="6287"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1051175" y="2198875"/>
              <a:ext cx="43575" cy="218150"/>
            </a:xfrm>
            <a:custGeom>
              <a:avLst/>
              <a:gdLst/>
              <a:ahLst/>
              <a:cxnLst/>
              <a:rect l="l" t="t" r="r" b="b"/>
              <a:pathLst>
                <a:path w="1743" h="8726" extrusionOk="0">
                  <a:moveTo>
                    <a:pt x="607" y="1"/>
                  </a:moveTo>
                  <a:cubicBezTo>
                    <a:pt x="596" y="1"/>
                    <a:pt x="586" y="1"/>
                    <a:pt x="576" y="1"/>
                  </a:cubicBezTo>
                  <a:cubicBezTo>
                    <a:pt x="247" y="18"/>
                    <a:pt x="1" y="313"/>
                    <a:pt x="17" y="642"/>
                  </a:cubicBezTo>
                  <a:lnTo>
                    <a:pt x="526" y="8166"/>
                  </a:lnTo>
                  <a:cubicBezTo>
                    <a:pt x="558" y="8485"/>
                    <a:pt x="821" y="8726"/>
                    <a:pt x="1136" y="8726"/>
                  </a:cubicBezTo>
                  <a:cubicBezTo>
                    <a:pt x="1146" y="8726"/>
                    <a:pt x="1157" y="8726"/>
                    <a:pt x="1167" y="8725"/>
                  </a:cubicBezTo>
                  <a:cubicBezTo>
                    <a:pt x="1184" y="8709"/>
                    <a:pt x="1216" y="8709"/>
                    <a:pt x="1233" y="8709"/>
                  </a:cubicBezTo>
                  <a:cubicBezTo>
                    <a:pt x="1512" y="8643"/>
                    <a:pt x="1742" y="8380"/>
                    <a:pt x="1726" y="8084"/>
                  </a:cubicBezTo>
                  <a:lnTo>
                    <a:pt x="1216" y="560"/>
                  </a:lnTo>
                  <a:cubicBezTo>
                    <a:pt x="1185" y="242"/>
                    <a:pt x="922" y="1"/>
                    <a:pt x="607" y="1"/>
                  </a:cubicBezTo>
                  <a:close/>
                </a:path>
              </a:pathLst>
            </a:custGeom>
            <a:solidFill>
              <a:srgbClr val="FF5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1007250" y="2383475"/>
              <a:ext cx="215225" cy="77100"/>
            </a:xfrm>
            <a:custGeom>
              <a:avLst/>
              <a:gdLst/>
              <a:ahLst/>
              <a:cxnLst/>
              <a:rect l="l" t="t" r="r" b="b"/>
              <a:pathLst>
                <a:path w="8609" h="3084" extrusionOk="0">
                  <a:moveTo>
                    <a:pt x="7078" y="1"/>
                  </a:moveTo>
                  <a:cubicBezTo>
                    <a:pt x="5738" y="1"/>
                    <a:pt x="2513" y="602"/>
                    <a:pt x="2513" y="602"/>
                  </a:cubicBezTo>
                  <a:cubicBezTo>
                    <a:pt x="0" y="1267"/>
                    <a:pt x="4992" y="3083"/>
                    <a:pt x="5802" y="3083"/>
                  </a:cubicBezTo>
                  <a:cubicBezTo>
                    <a:pt x="5813" y="3083"/>
                    <a:pt x="5823" y="3083"/>
                    <a:pt x="5832" y="3083"/>
                  </a:cubicBezTo>
                  <a:cubicBezTo>
                    <a:pt x="6555" y="3050"/>
                    <a:pt x="5832" y="2310"/>
                    <a:pt x="6193" y="2245"/>
                  </a:cubicBezTo>
                  <a:cubicBezTo>
                    <a:pt x="6254" y="2233"/>
                    <a:pt x="6361" y="2230"/>
                    <a:pt x="6497" y="2230"/>
                  </a:cubicBezTo>
                  <a:cubicBezTo>
                    <a:pt x="6635" y="2230"/>
                    <a:pt x="6804" y="2233"/>
                    <a:pt x="6983" y="2233"/>
                  </a:cubicBezTo>
                  <a:cubicBezTo>
                    <a:pt x="7628" y="2233"/>
                    <a:pt x="8419" y="2194"/>
                    <a:pt x="8494" y="1834"/>
                  </a:cubicBezTo>
                  <a:cubicBezTo>
                    <a:pt x="8609" y="1275"/>
                    <a:pt x="7278" y="1062"/>
                    <a:pt x="7343" y="930"/>
                  </a:cubicBezTo>
                  <a:cubicBezTo>
                    <a:pt x="7409" y="815"/>
                    <a:pt x="8116" y="388"/>
                    <a:pt x="7606" y="76"/>
                  </a:cubicBezTo>
                  <a:cubicBezTo>
                    <a:pt x="7524" y="23"/>
                    <a:pt x="7336" y="1"/>
                    <a:pt x="7078"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1105400" y="1845850"/>
              <a:ext cx="347900" cy="351975"/>
            </a:xfrm>
            <a:custGeom>
              <a:avLst/>
              <a:gdLst/>
              <a:ahLst/>
              <a:cxnLst/>
              <a:rect l="l" t="t" r="r" b="b"/>
              <a:pathLst>
                <a:path w="13916" h="14079" extrusionOk="0">
                  <a:moveTo>
                    <a:pt x="10663" y="1"/>
                  </a:moveTo>
                  <a:cubicBezTo>
                    <a:pt x="10207" y="1"/>
                    <a:pt x="9519" y="504"/>
                    <a:pt x="8954" y="1308"/>
                  </a:cubicBezTo>
                  <a:cubicBezTo>
                    <a:pt x="8001" y="2704"/>
                    <a:pt x="7098" y="3920"/>
                    <a:pt x="4814" y="5645"/>
                  </a:cubicBezTo>
                  <a:cubicBezTo>
                    <a:pt x="3023" y="6976"/>
                    <a:pt x="0" y="9062"/>
                    <a:pt x="1117" y="10705"/>
                  </a:cubicBezTo>
                  <a:cubicBezTo>
                    <a:pt x="1857" y="11806"/>
                    <a:pt x="1955" y="12019"/>
                    <a:pt x="4223" y="13202"/>
                  </a:cubicBezTo>
                  <a:cubicBezTo>
                    <a:pt x="5292" y="13769"/>
                    <a:pt x="6780" y="14079"/>
                    <a:pt x="8113" y="14079"/>
                  </a:cubicBezTo>
                  <a:cubicBezTo>
                    <a:pt x="9563" y="14079"/>
                    <a:pt x="10829" y="13711"/>
                    <a:pt x="11172" y="12907"/>
                  </a:cubicBezTo>
                  <a:cubicBezTo>
                    <a:pt x="11829" y="11362"/>
                    <a:pt x="9332" y="11362"/>
                    <a:pt x="9332" y="11362"/>
                  </a:cubicBezTo>
                  <a:cubicBezTo>
                    <a:pt x="10909" y="10738"/>
                    <a:pt x="13916" y="7551"/>
                    <a:pt x="13176" y="5645"/>
                  </a:cubicBezTo>
                  <a:cubicBezTo>
                    <a:pt x="13031" y="5273"/>
                    <a:pt x="12737" y="5125"/>
                    <a:pt x="12362" y="5125"/>
                  </a:cubicBezTo>
                  <a:cubicBezTo>
                    <a:pt x="11148" y="5125"/>
                    <a:pt x="9085" y="6672"/>
                    <a:pt x="8454" y="7169"/>
                  </a:cubicBezTo>
                  <a:lnTo>
                    <a:pt x="8454" y="7169"/>
                  </a:lnTo>
                  <a:cubicBezTo>
                    <a:pt x="10318" y="5582"/>
                    <a:pt x="11060" y="2199"/>
                    <a:pt x="11155" y="848"/>
                  </a:cubicBezTo>
                  <a:cubicBezTo>
                    <a:pt x="11197" y="258"/>
                    <a:pt x="10989" y="1"/>
                    <a:pt x="1066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1184675" y="1864575"/>
              <a:ext cx="267400" cy="301125"/>
            </a:xfrm>
            <a:custGeom>
              <a:avLst/>
              <a:gdLst/>
              <a:ahLst/>
              <a:cxnLst/>
              <a:rect l="l" t="t" r="r" b="b"/>
              <a:pathLst>
                <a:path w="10696" h="12045" extrusionOk="0">
                  <a:moveTo>
                    <a:pt x="7935" y="0"/>
                  </a:moveTo>
                  <a:cubicBezTo>
                    <a:pt x="7524" y="214"/>
                    <a:pt x="6917" y="838"/>
                    <a:pt x="6112" y="2530"/>
                  </a:cubicBezTo>
                  <a:cubicBezTo>
                    <a:pt x="4600" y="5750"/>
                    <a:pt x="0" y="9102"/>
                    <a:pt x="0" y="9102"/>
                  </a:cubicBezTo>
                  <a:cubicBezTo>
                    <a:pt x="0" y="9102"/>
                    <a:pt x="3573" y="12044"/>
                    <a:pt x="6902" y="12044"/>
                  </a:cubicBezTo>
                  <a:cubicBezTo>
                    <a:pt x="7296" y="12044"/>
                    <a:pt x="7686" y="12003"/>
                    <a:pt x="8067" y="11911"/>
                  </a:cubicBezTo>
                  <a:cubicBezTo>
                    <a:pt x="8329" y="10646"/>
                    <a:pt x="6112" y="10646"/>
                    <a:pt x="6112" y="10646"/>
                  </a:cubicBezTo>
                  <a:cubicBezTo>
                    <a:pt x="7689" y="10005"/>
                    <a:pt x="10695" y="6818"/>
                    <a:pt x="9956" y="4912"/>
                  </a:cubicBezTo>
                  <a:cubicBezTo>
                    <a:pt x="9810" y="4536"/>
                    <a:pt x="9514" y="4386"/>
                    <a:pt x="9137" y="4386"/>
                  </a:cubicBezTo>
                  <a:cubicBezTo>
                    <a:pt x="7943" y="4386"/>
                    <a:pt x="5931" y="5887"/>
                    <a:pt x="5265" y="6410"/>
                  </a:cubicBezTo>
                  <a:lnTo>
                    <a:pt x="5265" y="6410"/>
                  </a:lnTo>
                  <a:cubicBezTo>
                    <a:pt x="7121" y="4814"/>
                    <a:pt x="7840" y="1476"/>
                    <a:pt x="7935" y="132"/>
                  </a:cubicBezTo>
                  <a:lnTo>
                    <a:pt x="7935" y="0"/>
                  </a:ln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731225" y="1643975"/>
              <a:ext cx="572575" cy="628425"/>
            </a:xfrm>
            <a:custGeom>
              <a:avLst/>
              <a:gdLst/>
              <a:ahLst/>
              <a:cxnLst/>
              <a:rect l="l" t="t" r="r" b="b"/>
              <a:pathLst>
                <a:path w="22903" h="25137" extrusionOk="0">
                  <a:moveTo>
                    <a:pt x="16379" y="0"/>
                  </a:moveTo>
                  <a:cubicBezTo>
                    <a:pt x="15384" y="0"/>
                    <a:pt x="14429" y="177"/>
                    <a:pt x="13653" y="511"/>
                  </a:cubicBezTo>
                  <a:cubicBezTo>
                    <a:pt x="11649" y="1349"/>
                    <a:pt x="10367" y="3978"/>
                    <a:pt x="11468" y="6623"/>
                  </a:cubicBezTo>
                  <a:cubicBezTo>
                    <a:pt x="12552" y="9284"/>
                    <a:pt x="13867" y="11420"/>
                    <a:pt x="12585" y="12356"/>
                  </a:cubicBezTo>
                  <a:cubicBezTo>
                    <a:pt x="12072" y="12755"/>
                    <a:pt x="11308" y="12926"/>
                    <a:pt x="10478" y="12926"/>
                  </a:cubicBezTo>
                  <a:cubicBezTo>
                    <a:pt x="9290" y="12926"/>
                    <a:pt x="7967" y="12576"/>
                    <a:pt x="7049" y="12044"/>
                  </a:cubicBezTo>
                  <a:cubicBezTo>
                    <a:pt x="5488" y="11141"/>
                    <a:pt x="4765" y="9449"/>
                    <a:pt x="4584" y="8118"/>
                  </a:cubicBezTo>
                  <a:cubicBezTo>
                    <a:pt x="4454" y="7183"/>
                    <a:pt x="4043" y="6351"/>
                    <a:pt x="3375" y="6351"/>
                  </a:cubicBezTo>
                  <a:cubicBezTo>
                    <a:pt x="3115" y="6351"/>
                    <a:pt x="2817" y="6476"/>
                    <a:pt x="2481" y="6771"/>
                  </a:cubicBezTo>
                  <a:cubicBezTo>
                    <a:pt x="1299" y="7822"/>
                    <a:pt x="954" y="10237"/>
                    <a:pt x="954" y="10237"/>
                  </a:cubicBezTo>
                  <a:cubicBezTo>
                    <a:pt x="954" y="10237"/>
                    <a:pt x="947" y="10236"/>
                    <a:pt x="936" y="10236"/>
                  </a:cubicBezTo>
                  <a:cubicBezTo>
                    <a:pt x="814" y="10236"/>
                    <a:pt x="80" y="10319"/>
                    <a:pt x="50" y="12307"/>
                  </a:cubicBezTo>
                  <a:cubicBezTo>
                    <a:pt x="1" y="14492"/>
                    <a:pt x="395" y="16809"/>
                    <a:pt x="1578" y="19092"/>
                  </a:cubicBezTo>
                  <a:cubicBezTo>
                    <a:pt x="2777" y="21376"/>
                    <a:pt x="5340" y="24366"/>
                    <a:pt x="9086" y="24875"/>
                  </a:cubicBezTo>
                  <a:cubicBezTo>
                    <a:pt x="10171" y="25028"/>
                    <a:pt x="11317" y="25137"/>
                    <a:pt x="12452" y="25137"/>
                  </a:cubicBezTo>
                  <a:cubicBezTo>
                    <a:pt x="15216" y="25137"/>
                    <a:pt x="17908" y="24493"/>
                    <a:pt x="19469" y="22279"/>
                  </a:cubicBezTo>
                  <a:cubicBezTo>
                    <a:pt x="21654" y="19158"/>
                    <a:pt x="20553" y="14903"/>
                    <a:pt x="19929" y="12274"/>
                  </a:cubicBezTo>
                  <a:cubicBezTo>
                    <a:pt x="19305" y="9646"/>
                    <a:pt x="21177" y="9202"/>
                    <a:pt x="22032" y="7034"/>
                  </a:cubicBezTo>
                  <a:cubicBezTo>
                    <a:pt x="22804" y="5177"/>
                    <a:pt x="22902" y="3074"/>
                    <a:pt x="20915" y="1448"/>
                  </a:cubicBezTo>
                  <a:cubicBezTo>
                    <a:pt x="19680" y="456"/>
                    <a:pt x="17977" y="0"/>
                    <a:pt x="1637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1091025" y="1581500"/>
              <a:ext cx="141250" cy="93325"/>
            </a:xfrm>
            <a:custGeom>
              <a:avLst/>
              <a:gdLst/>
              <a:ahLst/>
              <a:cxnLst/>
              <a:rect l="l" t="t" r="r" b="b"/>
              <a:pathLst>
                <a:path w="5650" h="3733" extrusionOk="0">
                  <a:moveTo>
                    <a:pt x="3024" y="0"/>
                  </a:moveTo>
                  <a:cubicBezTo>
                    <a:pt x="1933" y="0"/>
                    <a:pt x="0" y="2764"/>
                    <a:pt x="0" y="2764"/>
                  </a:cubicBezTo>
                  <a:cubicBezTo>
                    <a:pt x="740" y="3326"/>
                    <a:pt x="2498" y="3733"/>
                    <a:pt x="3847" y="3733"/>
                  </a:cubicBezTo>
                  <a:cubicBezTo>
                    <a:pt x="4865" y="3733"/>
                    <a:pt x="5650" y="3501"/>
                    <a:pt x="5586" y="2928"/>
                  </a:cubicBezTo>
                  <a:cubicBezTo>
                    <a:pt x="5514" y="2107"/>
                    <a:pt x="4300" y="1953"/>
                    <a:pt x="3399" y="1953"/>
                  </a:cubicBezTo>
                  <a:cubicBezTo>
                    <a:pt x="2859" y="1953"/>
                    <a:pt x="2432" y="2008"/>
                    <a:pt x="2432" y="2008"/>
                  </a:cubicBezTo>
                  <a:cubicBezTo>
                    <a:pt x="2432" y="2008"/>
                    <a:pt x="4305" y="743"/>
                    <a:pt x="3319" y="86"/>
                  </a:cubicBezTo>
                  <a:cubicBezTo>
                    <a:pt x="3231" y="27"/>
                    <a:pt x="3131" y="0"/>
                    <a:pt x="302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772700" y="2021675"/>
              <a:ext cx="476050" cy="251275"/>
            </a:xfrm>
            <a:custGeom>
              <a:avLst/>
              <a:gdLst/>
              <a:ahLst/>
              <a:cxnLst/>
              <a:rect l="l" t="t" r="r" b="b"/>
              <a:pathLst>
                <a:path w="19042" h="10051" extrusionOk="0">
                  <a:moveTo>
                    <a:pt x="16630" y="1"/>
                  </a:moveTo>
                  <a:cubicBezTo>
                    <a:pt x="14877" y="1"/>
                    <a:pt x="13434" y="2314"/>
                    <a:pt x="12635" y="3327"/>
                  </a:cubicBezTo>
                  <a:cubicBezTo>
                    <a:pt x="11906" y="4251"/>
                    <a:pt x="9672" y="6176"/>
                    <a:pt x="6479" y="6176"/>
                  </a:cubicBezTo>
                  <a:cubicBezTo>
                    <a:pt x="5642" y="6176"/>
                    <a:pt x="4739" y="6043"/>
                    <a:pt x="3780" y="5726"/>
                  </a:cubicBezTo>
                  <a:cubicBezTo>
                    <a:pt x="1972" y="5134"/>
                    <a:pt x="790" y="4543"/>
                    <a:pt x="1" y="4083"/>
                  </a:cubicBezTo>
                  <a:lnTo>
                    <a:pt x="1" y="4083"/>
                  </a:lnTo>
                  <a:cubicBezTo>
                    <a:pt x="1200" y="6366"/>
                    <a:pt x="3763" y="9291"/>
                    <a:pt x="7460" y="9800"/>
                  </a:cubicBezTo>
                  <a:cubicBezTo>
                    <a:pt x="8542" y="9947"/>
                    <a:pt x="9682" y="10051"/>
                    <a:pt x="10808" y="10051"/>
                  </a:cubicBezTo>
                  <a:cubicBezTo>
                    <a:pt x="13596" y="10051"/>
                    <a:pt x="16303" y="9411"/>
                    <a:pt x="17859" y="7188"/>
                  </a:cubicBezTo>
                  <a:cubicBezTo>
                    <a:pt x="18533" y="6219"/>
                    <a:pt x="18878" y="5134"/>
                    <a:pt x="19042" y="4034"/>
                  </a:cubicBezTo>
                  <a:cubicBezTo>
                    <a:pt x="18911" y="2424"/>
                    <a:pt x="18533" y="633"/>
                    <a:pt x="17448" y="173"/>
                  </a:cubicBezTo>
                  <a:cubicBezTo>
                    <a:pt x="17169" y="54"/>
                    <a:pt x="16896" y="1"/>
                    <a:pt x="16630" y="1"/>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1104025" y="2094400"/>
              <a:ext cx="49050" cy="87525"/>
            </a:xfrm>
            <a:custGeom>
              <a:avLst/>
              <a:gdLst/>
              <a:ahLst/>
              <a:cxnLst/>
              <a:rect l="l" t="t" r="r" b="b"/>
              <a:pathLst>
                <a:path w="1962" h="3501" extrusionOk="0">
                  <a:moveTo>
                    <a:pt x="1524" y="0"/>
                  </a:moveTo>
                  <a:cubicBezTo>
                    <a:pt x="1384" y="0"/>
                    <a:pt x="1251" y="78"/>
                    <a:pt x="1205" y="254"/>
                  </a:cubicBezTo>
                  <a:cubicBezTo>
                    <a:pt x="992" y="1223"/>
                    <a:pt x="762" y="2192"/>
                    <a:pt x="187" y="2981"/>
                  </a:cubicBezTo>
                  <a:cubicBezTo>
                    <a:pt x="0" y="3249"/>
                    <a:pt x="252" y="3501"/>
                    <a:pt x="508" y="3501"/>
                  </a:cubicBezTo>
                  <a:cubicBezTo>
                    <a:pt x="613" y="3501"/>
                    <a:pt x="718" y="3459"/>
                    <a:pt x="795" y="3359"/>
                  </a:cubicBezTo>
                  <a:cubicBezTo>
                    <a:pt x="1419" y="2488"/>
                    <a:pt x="1682" y="1470"/>
                    <a:pt x="1912" y="467"/>
                  </a:cubicBezTo>
                  <a:cubicBezTo>
                    <a:pt x="1961" y="180"/>
                    <a:pt x="1736" y="0"/>
                    <a:pt x="1524"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1165125" y="2125250"/>
              <a:ext cx="32725" cy="62175"/>
            </a:xfrm>
            <a:custGeom>
              <a:avLst/>
              <a:gdLst/>
              <a:ahLst/>
              <a:cxnLst/>
              <a:rect l="l" t="t" r="r" b="b"/>
              <a:pathLst>
                <a:path w="1309" h="2487" extrusionOk="0">
                  <a:moveTo>
                    <a:pt x="856" y="1"/>
                  </a:moveTo>
                  <a:cubicBezTo>
                    <a:pt x="715" y="1"/>
                    <a:pt x="585" y="76"/>
                    <a:pt x="552" y="252"/>
                  </a:cubicBezTo>
                  <a:cubicBezTo>
                    <a:pt x="453" y="827"/>
                    <a:pt x="371" y="1418"/>
                    <a:pt x="125" y="1944"/>
                  </a:cubicBezTo>
                  <a:cubicBezTo>
                    <a:pt x="0" y="2227"/>
                    <a:pt x="250" y="2487"/>
                    <a:pt x="476" y="2487"/>
                  </a:cubicBezTo>
                  <a:cubicBezTo>
                    <a:pt x="579" y="2487"/>
                    <a:pt x="677" y="2433"/>
                    <a:pt x="733" y="2306"/>
                  </a:cubicBezTo>
                  <a:cubicBezTo>
                    <a:pt x="1012" y="1714"/>
                    <a:pt x="1127" y="1073"/>
                    <a:pt x="1258" y="433"/>
                  </a:cubicBezTo>
                  <a:cubicBezTo>
                    <a:pt x="1308" y="175"/>
                    <a:pt x="1070" y="1"/>
                    <a:pt x="85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1201100" y="2098525"/>
              <a:ext cx="30400" cy="75175"/>
            </a:xfrm>
            <a:custGeom>
              <a:avLst/>
              <a:gdLst/>
              <a:ahLst/>
              <a:cxnLst/>
              <a:rect l="l" t="t" r="r" b="b"/>
              <a:pathLst>
                <a:path w="1216" h="3007" extrusionOk="0">
                  <a:moveTo>
                    <a:pt x="876" y="1"/>
                  </a:moveTo>
                  <a:cubicBezTo>
                    <a:pt x="698" y="1"/>
                    <a:pt x="510" y="111"/>
                    <a:pt x="493" y="335"/>
                  </a:cubicBezTo>
                  <a:cubicBezTo>
                    <a:pt x="444" y="1124"/>
                    <a:pt x="362" y="1863"/>
                    <a:pt x="99" y="2570"/>
                  </a:cubicBezTo>
                  <a:cubicBezTo>
                    <a:pt x="1" y="2835"/>
                    <a:pt x="202" y="3006"/>
                    <a:pt x="415" y="3006"/>
                  </a:cubicBezTo>
                  <a:cubicBezTo>
                    <a:pt x="558" y="3006"/>
                    <a:pt x="706" y="2929"/>
                    <a:pt x="772" y="2750"/>
                  </a:cubicBezTo>
                  <a:cubicBezTo>
                    <a:pt x="1085" y="1978"/>
                    <a:pt x="1150" y="1157"/>
                    <a:pt x="1200" y="319"/>
                  </a:cubicBezTo>
                  <a:cubicBezTo>
                    <a:pt x="1216" y="107"/>
                    <a:pt x="1051" y="1"/>
                    <a:pt x="87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973550" y="2202600"/>
              <a:ext cx="89875" cy="40425"/>
            </a:xfrm>
            <a:custGeom>
              <a:avLst/>
              <a:gdLst/>
              <a:ahLst/>
              <a:cxnLst/>
              <a:rect l="l" t="t" r="r" b="b"/>
              <a:pathLst>
                <a:path w="3595" h="1617" extrusionOk="0">
                  <a:moveTo>
                    <a:pt x="3096" y="0"/>
                  </a:moveTo>
                  <a:cubicBezTo>
                    <a:pt x="3016" y="0"/>
                    <a:pt x="2933" y="34"/>
                    <a:pt x="2859" y="115"/>
                  </a:cubicBezTo>
                  <a:cubicBezTo>
                    <a:pt x="2296" y="741"/>
                    <a:pt x="1390" y="905"/>
                    <a:pt x="581" y="905"/>
                  </a:cubicBezTo>
                  <a:cubicBezTo>
                    <a:pt x="541" y="905"/>
                    <a:pt x="501" y="905"/>
                    <a:pt x="461" y="904"/>
                  </a:cubicBezTo>
                  <a:cubicBezTo>
                    <a:pt x="450" y="903"/>
                    <a:pt x="440" y="903"/>
                    <a:pt x="431" y="903"/>
                  </a:cubicBezTo>
                  <a:cubicBezTo>
                    <a:pt x="1" y="903"/>
                    <a:pt x="11" y="1594"/>
                    <a:pt x="461" y="1610"/>
                  </a:cubicBezTo>
                  <a:cubicBezTo>
                    <a:pt x="547" y="1614"/>
                    <a:pt x="634" y="1617"/>
                    <a:pt x="722" y="1617"/>
                  </a:cubicBezTo>
                  <a:cubicBezTo>
                    <a:pt x="1673" y="1617"/>
                    <a:pt x="2707" y="1362"/>
                    <a:pt x="3369" y="624"/>
                  </a:cubicBezTo>
                  <a:cubicBezTo>
                    <a:pt x="3595" y="360"/>
                    <a:pt x="3359" y="0"/>
                    <a:pt x="309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1003950" y="2242525"/>
              <a:ext cx="80650" cy="30000"/>
            </a:xfrm>
            <a:custGeom>
              <a:avLst/>
              <a:gdLst/>
              <a:ahLst/>
              <a:cxnLst/>
              <a:rect l="l" t="t" r="r" b="b"/>
              <a:pathLst>
                <a:path w="3226" h="1200" extrusionOk="0">
                  <a:moveTo>
                    <a:pt x="2676" y="0"/>
                  </a:moveTo>
                  <a:cubicBezTo>
                    <a:pt x="2619" y="0"/>
                    <a:pt x="2559" y="14"/>
                    <a:pt x="2498" y="46"/>
                  </a:cubicBezTo>
                  <a:cubicBezTo>
                    <a:pt x="1881" y="355"/>
                    <a:pt x="1249" y="475"/>
                    <a:pt x="576" y="475"/>
                  </a:cubicBezTo>
                  <a:cubicBezTo>
                    <a:pt x="532" y="475"/>
                    <a:pt x="488" y="474"/>
                    <a:pt x="444" y="473"/>
                  </a:cubicBezTo>
                  <a:cubicBezTo>
                    <a:pt x="439" y="473"/>
                    <a:pt x="434" y="473"/>
                    <a:pt x="429" y="473"/>
                  </a:cubicBezTo>
                  <a:cubicBezTo>
                    <a:pt x="0" y="473"/>
                    <a:pt x="5" y="1164"/>
                    <a:pt x="444" y="1196"/>
                  </a:cubicBezTo>
                  <a:cubicBezTo>
                    <a:pt x="510" y="1199"/>
                    <a:pt x="576" y="1200"/>
                    <a:pt x="641" y="1200"/>
                  </a:cubicBezTo>
                  <a:cubicBezTo>
                    <a:pt x="1425" y="1200"/>
                    <a:pt x="2178" y="1019"/>
                    <a:pt x="2875" y="670"/>
                  </a:cubicBezTo>
                  <a:cubicBezTo>
                    <a:pt x="3225" y="461"/>
                    <a:pt x="3003" y="0"/>
                    <a:pt x="267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782575" y="1791650"/>
              <a:ext cx="295325" cy="368725"/>
            </a:xfrm>
            <a:custGeom>
              <a:avLst/>
              <a:gdLst/>
              <a:ahLst/>
              <a:cxnLst/>
              <a:rect l="l" t="t" r="r" b="b"/>
              <a:pathLst>
                <a:path w="11813" h="14749" extrusionOk="0">
                  <a:moveTo>
                    <a:pt x="6021" y="1"/>
                  </a:moveTo>
                  <a:cubicBezTo>
                    <a:pt x="5801" y="1"/>
                    <a:pt x="5589" y="183"/>
                    <a:pt x="5422" y="601"/>
                  </a:cubicBezTo>
                  <a:cubicBezTo>
                    <a:pt x="4913" y="1872"/>
                    <a:pt x="4097" y="5203"/>
                    <a:pt x="5070" y="7457"/>
                  </a:cubicBezTo>
                  <a:lnTo>
                    <a:pt x="5070" y="7457"/>
                  </a:lnTo>
                  <a:cubicBezTo>
                    <a:pt x="4673" y="6626"/>
                    <a:pt x="3226" y="3781"/>
                    <a:pt x="2027" y="3781"/>
                  </a:cubicBezTo>
                  <a:cubicBezTo>
                    <a:pt x="1842" y="3781"/>
                    <a:pt x="1663" y="3849"/>
                    <a:pt x="1495" y="4002"/>
                  </a:cubicBezTo>
                  <a:cubicBezTo>
                    <a:pt x="0" y="5398"/>
                    <a:pt x="1298" y="9571"/>
                    <a:pt x="2432" y="10852"/>
                  </a:cubicBezTo>
                  <a:cubicBezTo>
                    <a:pt x="2432" y="10852"/>
                    <a:pt x="1698" y="10491"/>
                    <a:pt x="1050" y="10491"/>
                  </a:cubicBezTo>
                  <a:cubicBezTo>
                    <a:pt x="559" y="10491"/>
                    <a:pt x="118" y="10698"/>
                    <a:pt x="82" y="11427"/>
                  </a:cubicBezTo>
                  <a:cubicBezTo>
                    <a:pt x="2" y="13049"/>
                    <a:pt x="3515" y="14749"/>
                    <a:pt x="6036" y="14749"/>
                  </a:cubicBezTo>
                  <a:cubicBezTo>
                    <a:pt x="6094" y="14749"/>
                    <a:pt x="6153" y="14748"/>
                    <a:pt x="6210" y="14746"/>
                  </a:cubicBezTo>
                  <a:cubicBezTo>
                    <a:pt x="8724" y="14680"/>
                    <a:pt x="8938" y="14516"/>
                    <a:pt x="10088" y="13859"/>
                  </a:cubicBezTo>
                  <a:cubicBezTo>
                    <a:pt x="11813" y="12873"/>
                    <a:pt x="10022" y="9670"/>
                    <a:pt x="9020" y="7682"/>
                  </a:cubicBezTo>
                  <a:cubicBezTo>
                    <a:pt x="7722" y="5135"/>
                    <a:pt x="7459" y="3640"/>
                    <a:pt x="7180" y="1981"/>
                  </a:cubicBezTo>
                  <a:cubicBezTo>
                    <a:pt x="7000" y="838"/>
                    <a:pt x="6493" y="1"/>
                    <a:pt x="602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782575" y="1804600"/>
              <a:ext cx="214825" cy="301325"/>
            </a:xfrm>
            <a:custGeom>
              <a:avLst/>
              <a:gdLst/>
              <a:ahLst/>
              <a:cxnLst/>
              <a:rect l="l" t="t" r="r" b="b"/>
              <a:pathLst>
                <a:path w="8593" h="12053" extrusionOk="0">
                  <a:moveTo>
                    <a:pt x="5471" y="1"/>
                  </a:moveTo>
                  <a:cubicBezTo>
                    <a:pt x="5438" y="17"/>
                    <a:pt x="5438" y="50"/>
                    <a:pt x="5422" y="99"/>
                  </a:cubicBezTo>
                  <a:cubicBezTo>
                    <a:pt x="4930" y="1354"/>
                    <a:pt x="4100" y="4695"/>
                    <a:pt x="5068" y="6950"/>
                  </a:cubicBezTo>
                  <a:lnTo>
                    <a:pt x="5068" y="6950"/>
                  </a:lnTo>
                  <a:cubicBezTo>
                    <a:pt x="4669" y="6113"/>
                    <a:pt x="3232" y="3286"/>
                    <a:pt x="2037" y="3286"/>
                  </a:cubicBezTo>
                  <a:cubicBezTo>
                    <a:pt x="1849" y="3286"/>
                    <a:pt x="1667" y="3357"/>
                    <a:pt x="1495" y="3516"/>
                  </a:cubicBezTo>
                  <a:cubicBezTo>
                    <a:pt x="0" y="4880"/>
                    <a:pt x="1298" y="9069"/>
                    <a:pt x="2432" y="10351"/>
                  </a:cubicBezTo>
                  <a:cubicBezTo>
                    <a:pt x="2432" y="10351"/>
                    <a:pt x="1702" y="9992"/>
                    <a:pt x="1057" y="9992"/>
                  </a:cubicBezTo>
                  <a:cubicBezTo>
                    <a:pt x="641" y="9992"/>
                    <a:pt x="260" y="10141"/>
                    <a:pt x="132" y="10630"/>
                  </a:cubicBezTo>
                  <a:cubicBezTo>
                    <a:pt x="1474" y="11755"/>
                    <a:pt x="3436" y="12052"/>
                    <a:pt x="5132" y="12052"/>
                  </a:cubicBezTo>
                  <a:cubicBezTo>
                    <a:pt x="7028" y="12052"/>
                    <a:pt x="8593" y="11682"/>
                    <a:pt x="8593" y="11682"/>
                  </a:cubicBezTo>
                  <a:cubicBezTo>
                    <a:pt x="8593" y="11682"/>
                    <a:pt x="5964" y="6654"/>
                    <a:pt x="5997" y="3073"/>
                  </a:cubicBezTo>
                  <a:cubicBezTo>
                    <a:pt x="6013" y="1184"/>
                    <a:pt x="5734" y="362"/>
                    <a:pt x="5471" y="1"/>
                  </a:cubicBezTo>
                  <a:close/>
                </a:path>
              </a:pathLst>
            </a:custGeom>
            <a:solidFill>
              <a:srgbClr val="FF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904150" y="1696575"/>
              <a:ext cx="46025" cy="160700"/>
            </a:xfrm>
            <a:custGeom>
              <a:avLst/>
              <a:gdLst/>
              <a:ahLst/>
              <a:cxnLst/>
              <a:rect l="l" t="t" r="r" b="b"/>
              <a:pathLst>
                <a:path w="1841" h="6428" extrusionOk="0">
                  <a:moveTo>
                    <a:pt x="822" y="1"/>
                  </a:moveTo>
                  <a:cubicBezTo>
                    <a:pt x="608" y="1"/>
                    <a:pt x="0" y="297"/>
                    <a:pt x="0" y="297"/>
                  </a:cubicBezTo>
                  <a:lnTo>
                    <a:pt x="329" y="6227"/>
                  </a:lnTo>
                  <a:cubicBezTo>
                    <a:pt x="329" y="6227"/>
                    <a:pt x="543" y="6428"/>
                    <a:pt x="1013" y="6428"/>
                  </a:cubicBezTo>
                  <a:cubicBezTo>
                    <a:pt x="1046" y="6428"/>
                    <a:pt x="1081" y="6427"/>
                    <a:pt x="1117" y="6425"/>
                  </a:cubicBezTo>
                  <a:cubicBezTo>
                    <a:pt x="1561" y="6408"/>
                    <a:pt x="1840" y="6162"/>
                    <a:pt x="1840" y="6162"/>
                  </a:cubicBezTo>
                  <a:lnTo>
                    <a:pt x="1528" y="214"/>
                  </a:lnTo>
                  <a:cubicBezTo>
                    <a:pt x="1528" y="214"/>
                    <a:pt x="1019" y="1"/>
                    <a:pt x="82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904975" y="1697825"/>
              <a:ext cx="23425" cy="159775"/>
            </a:xfrm>
            <a:custGeom>
              <a:avLst/>
              <a:gdLst/>
              <a:ahLst/>
              <a:cxnLst/>
              <a:rect l="l" t="t" r="r" b="b"/>
              <a:pathLst>
                <a:path w="937" h="6391" extrusionOk="0">
                  <a:moveTo>
                    <a:pt x="526" y="0"/>
                  </a:moveTo>
                  <a:cubicBezTo>
                    <a:pt x="279" y="82"/>
                    <a:pt x="0" y="230"/>
                    <a:pt x="0" y="230"/>
                  </a:cubicBezTo>
                  <a:lnTo>
                    <a:pt x="296" y="6177"/>
                  </a:lnTo>
                  <a:cubicBezTo>
                    <a:pt x="296" y="6177"/>
                    <a:pt x="509" y="6358"/>
                    <a:pt x="936" y="6391"/>
                  </a:cubicBezTo>
                  <a:lnTo>
                    <a:pt x="526" y="0"/>
                  </a:lnTo>
                  <a:close/>
                </a:path>
              </a:pathLst>
            </a:custGeom>
            <a:solidFill>
              <a:srgbClr val="D9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1077475" y="1749950"/>
              <a:ext cx="44375" cy="70725"/>
            </a:xfrm>
            <a:custGeom>
              <a:avLst/>
              <a:gdLst/>
              <a:ahLst/>
              <a:cxnLst/>
              <a:rect l="l" t="t" r="r" b="b"/>
              <a:pathLst>
                <a:path w="1775" h="2829" extrusionOk="0">
                  <a:moveTo>
                    <a:pt x="857" y="0"/>
                  </a:moveTo>
                  <a:cubicBezTo>
                    <a:pt x="845" y="0"/>
                    <a:pt x="833" y="1"/>
                    <a:pt x="822" y="2"/>
                  </a:cubicBezTo>
                  <a:cubicBezTo>
                    <a:pt x="345" y="34"/>
                    <a:pt x="0" y="692"/>
                    <a:pt x="33" y="1464"/>
                  </a:cubicBezTo>
                  <a:cubicBezTo>
                    <a:pt x="81" y="2232"/>
                    <a:pt x="472" y="2829"/>
                    <a:pt x="917" y="2829"/>
                  </a:cubicBezTo>
                  <a:cubicBezTo>
                    <a:pt x="929" y="2829"/>
                    <a:pt x="941" y="2828"/>
                    <a:pt x="953" y="2827"/>
                  </a:cubicBezTo>
                  <a:cubicBezTo>
                    <a:pt x="1429" y="2795"/>
                    <a:pt x="1774" y="2137"/>
                    <a:pt x="1742" y="1365"/>
                  </a:cubicBezTo>
                  <a:cubicBezTo>
                    <a:pt x="1694" y="597"/>
                    <a:pt x="1303" y="0"/>
                    <a:pt x="857"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1084450" y="1761900"/>
              <a:ext cx="12750" cy="12750"/>
            </a:xfrm>
            <a:custGeom>
              <a:avLst/>
              <a:gdLst/>
              <a:ahLst/>
              <a:cxnLst/>
              <a:rect l="l" t="t" r="r" b="b"/>
              <a:pathLst>
                <a:path w="510" h="510" extrusionOk="0">
                  <a:moveTo>
                    <a:pt x="247" y="0"/>
                  </a:moveTo>
                  <a:cubicBezTo>
                    <a:pt x="99" y="0"/>
                    <a:pt x="0" y="115"/>
                    <a:pt x="0" y="263"/>
                  </a:cubicBezTo>
                  <a:cubicBezTo>
                    <a:pt x="0" y="411"/>
                    <a:pt x="132" y="509"/>
                    <a:pt x="263" y="509"/>
                  </a:cubicBezTo>
                  <a:cubicBezTo>
                    <a:pt x="411" y="509"/>
                    <a:pt x="510" y="394"/>
                    <a:pt x="510" y="246"/>
                  </a:cubicBezTo>
                  <a:cubicBezTo>
                    <a:pt x="510" y="99"/>
                    <a:pt x="395" y="0"/>
                    <a:pt x="247" y="0"/>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1240925" y="1738450"/>
              <a:ext cx="34525" cy="70300"/>
            </a:xfrm>
            <a:custGeom>
              <a:avLst/>
              <a:gdLst/>
              <a:ahLst/>
              <a:cxnLst/>
              <a:rect l="l" t="t" r="r" b="b"/>
              <a:pathLst>
                <a:path w="1381" h="2812" extrusionOk="0">
                  <a:moveTo>
                    <a:pt x="651" y="0"/>
                  </a:moveTo>
                  <a:cubicBezTo>
                    <a:pt x="643" y="0"/>
                    <a:pt x="634" y="1"/>
                    <a:pt x="625" y="2"/>
                  </a:cubicBezTo>
                  <a:cubicBezTo>
                    <a:pt x="280" y="18"/>
                    <a:pt x="1" y="642"/>
                    <a:pt x="50" y="1431"/>
                  </a:cubicBezTo>
                  <a:cubicBezTo>
                    <a:pt x="83" y="2209"/>
                    <a:pt x="403" y="2811"/>
                    <a:pt x="759" y="2811"/>
                  </a:cubicBezTo>
                  <a:cubicBezTo>
                    <a:pt x="763" y="2811"/>
                    <a:pt x="768" y="2811"/>
                    <a:pt x="773" y="2811"/>
                  </a:cubicBezTo>
                  <a:cubicBezTo>
                    <a:pt x="1118" y="2778"/>
                    <a:pt x="1381" y="2154"/>
                    <a:pt x="1348" y="1365"/>
                  </a:cubicBezTo>
                  <a:cubicBezTo>
                    <a:pt x="1300" y="613"/>
                    <a:pt x="987" y="0"/>
                    <a:pt x="651"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1247100" y="1750400"/>
              <a:ext cx="13575" cy="13150"/>
            </a:xfrm>
            <a:custGeom>
              <a:avLst/>
              <a:gdLst/>
              <a:ahLst/>
              <a:cxnLst/>
              <a:rect l="l" t="t" r="r" b="b"/>
              <a:pathLst>
                <a:path w="543" h="526" extrusionOk="0">
                  <a:moveTo>
                    <a:pt x="263" y="0"/>
                  </a:moveTo>
                  <a:cubicBezTo>
                    <a:pt x="132" y="16"/>
                    <a:pt x="0" y="131"/>
                    <a:pt x="17" y="279"/>
                  </a:cubicBezTo>
                  <a:cubicBezTo>
                    <a:pt x="17" y="411"/>
                    <a:pt x="148" y="526"/>
                    <a:pt x="296" y="526"/>
                  </a:cubicBezTo>
                  <a:cubicBezTo>
                    <a:pt x="427" y="526"/>
                    <a:pt x="542" y="394"/>
                    <a:pt x="542" y="246"/>
                  </a:cubicBezTo>
                  <a:cubicBezTo>
                    <a:pt x="542" y="115"/>
                    <a:pt x="411" y="0"/>
                    <a:pt x="263" y="0"/>
                  </a:cubicBezTo>
                  <a:close/>
                </a:path>
              </a:pathLst>
            </a:custGeom>
            <a:solidFill>
              <a:srgbClr val="FFF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1135375" y="1761175"/>
              <a:ext cx="251400" cy="124900"/>
            </a:xfrm>
            <a:custGeom>
              <a:avLst/>
              <a:gdLst/>
              <a:ahLst/>
              <a:cxnLst/>
              <a:rect l="l" t="t" r="r" b="b"/>
              <a:pathLst>
                <a:path w="10056" h="4996" extrusionOk="0">
                  <a:moveTo>
                    <a:pt x="9313" y="1"/>
                  </a:moveTo>
                  <a:cubicBezTo>
                    <a:pt x="8916" y="1"/>
                    <a:pt x="8354" y="411"/>
                    <a:pt x="7755" y="900"/>
                  </a:cubicBezTo>
                  <a:cubicBezTo>
                    <a:pt x="7228" y="1336"/>
                    <a:pt x="6521" y="1576"/>
                    <a:pt x="5827" y="1576"/>
                  </a:cubicBezTo>
                  <a:cubicBezTo>
                    <a:pt x="5266" y="1576"/>
                    <a:pt x="4713" y="1419"/>
                    <a:pt x="4272" y="1080"/>
                  </a:cubicBezTo>
                  <a:cubicBezTo>
                    <a:pt x="3327" y="356"/>
                    <a:pt x="2549" y="341"/>
                    <a:pt x="2486" y="341"/>
                  </a:cubicBezTo>
                  <a:cubicBezTo>
                    <a:pt x="2483" y="341"/>
                    <a:pt x="2481" y="341"/>
                    <a:pt x="2481" y="341"/>
                  </a:cubicBezTo>
                  <a:cubicBezTo>
                    <a:pt x="1561" y="374"/>
                    <a:pt x="1" y="1327"/>
                    <a:pt x="66" y="2313"/>
                  </a:cubicBezTo>
                  <a:cubicBezTo>
                    <a:pt x="167" y="4159"/>
                    <a:pt x="1813" y="4995"/>
                    <a:pt x="4028" y="4995"/>
                  </a:cubicBezTo>
                  <a:cubicBezTo>
                    <a:pt x="4356" y="4995"/>
                    <a:pt x="4695" y="4977"/>
                    <a:pt x="5044" y="4941"/>
                  </a:cubicBezTo>
                  <a:cubicBezTo>
                    <a:pt x="7755" y="4646"/>
                    <a:pt x="10055" y="1738"/>
                    <a:pt x="9841" y="604"/>
                  </a:cubicBezTo>
                  <a:cubicBezTo>
                    <a:pt x="9758" y="172"/>
                    <a:pt x="9570" y="1"/>
                    <a:pt x="9313" y="1"/>
                  </a:cubicBezTo>
                  <a:close/>
                </a:path>
              </a:pathLst>
            </a:custGeom>
            <a:solidFill>
              <a:srgbClr val="FF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1121425" y="1801725"/>
              <a:ext cx="122825" cy="89975"/>
            </a:xfrm>
            <a:custGeom>
              <a:avLst/>
              <a:gdLst/>
              <a:ahLst/>
              <a:cxnLst/>
              <a:rect l="l" t="t" r="r" b="b"/>
              <a:pathLst>
                <a:path w="4913" h="3599" extrusionOk="0">
                  <a:moveTo>
                    <a:pt x="711" y="1"/>
                  </a:moveTo>
                  <a:cubicBezTo>
                    <a:pt x="633" y="1"/>
                    <a:pt x="553" y="44"/>
                    <a:pt x="509" y="132"/>
                  </a:cubicBezTo>
                  <a:cubicBezTo>
                    <a:pt x="493" y="181"/>
                    <a:pt x="0" y="1266"/>
                    <a:pt x="1035" y="2514"/>
                  </a:cubicBezTo>
                  <a:cubicBezTo>
                    <a:pt x="1824" y="3500"/>
                    <a:pt x="3614" y="3599"/>
                    <a:pt x="4370" y="3599"/>
                  </a:cubicBezTo>
                  <a:cubicBezTo>
                    <a:pt x="4567" y="3599"/>
                    <a:pt x="4682" y="3599"/>
                    <a:pt x="4682" y="3582"/>
                  </a:cubicBezTo>
                  <a:cubicBezTo>
                    <a:pt x="4830" y="3582"/>
                    <a:pt x="4912" y="3467"/>
                    <a:pt x="4912" y="3336"/>
                  </a:cubicBezTo>
                  <a:cubicBezTo>
                    <a:pt x="4912" y="3188"/>
                    <a:pt x="4781" y="3106"/>
                    <a:pt x="4666" y="3106"/>
                  </a:cubicBezTo>
                  <a:cubicBezTo>
                    <a:pt x="4662" y="3106"/>
                    <a:pt x="4542" y="3113"/>
                    <a:pt x="4348" y="3113"/>
                  </a:cubicBezTo>
                  <a:cubicBezTo>
                    <a:pt x="3659" y="3113"/>
                    <a:pt x="2034" y="3023"/>
                    <a:pt x="1380" y="2202"/>
                  </a:cubicBezTo>
                  <a:cubicBezTo>
                    <a:pt x="559" y="1200"/>
                    <a:pt x="904" y="379"/>
                    <a:pt x="920" y="346"/>
                  </a:cubicBezTo>
                  <a:cubicBezTo>
                    <a:pt x="986" y="231"/>
                    <a:pt x="953" y="99"/>
                    <a:pt x="821" y="33"/>
                  </a:cubicBezTo>
                  <a:cubicBezTo>
                    <a:pt x="789" y="12"/>
                    <a:pt x="750" y="1"/>
                    <a:pt x="711" y="1"/>
                  </a:cubicBezTo>
                  <a:close/>
                </a:path>
              </a:pathLst>
            </a:custGeom>
            <a:solidFill>
              <a:srgbClr val="EF55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184;p2">
            <a:extLst>
              <a:ext uri="{FF2B5EF4-FFF2-40B4-BE49-F238E27FC236}">
                <a16:creationId xmlns:a16="http://schemas.microsoft.com/office/drawing/2014/main" id="{50C811A6-3762-0A4A-AACC-E404A45D21D2}"/>
              </a:ext>
            </a:extLst>
          </p:cNvPr>
          <p:cNvPicPr preferRelativeResize="0"/>
          <p:nvPr/>
        </p:nvPicPr>
        <p:blipFill rotWithShape="1">
          <a:blip r:embed="rId4">
            <a:alphaModFix/>
          </a:blip>
          <a:srcRect/>
          <a:stretch/>
        </p:blipFill>
        <p:spPr>
          <a:xfrm>
            <a:off x="7844962" y="4995546"/>
            <a:ext cx="1312279" cy="147954"/>
          </a:xfrm>
          <a:prstGeom prst="rect">
            <a:avLst/>
          </a:prstGeom>
          <a:noFill/>
          <a:ln>
            <a:noFill/>
          </a:ln>
        </p:spPr>
      </p:pic>
    </p:spTree>
  </p:cSld>
  <p:clrMapOvr>
    <a:masterClrMapping/>
  </p:clrMapOvr>
  <p:transition spd="med">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0D676-4F59-A49F-AD26-E65C09CD12A6}"/>
              </a:ext>
            </a:extLst>
          </p:cNvPr>
          <p:cNvSpPr txBox="1"/>
          <p:nvPr/>
        </p:nvSpPr>
        <p:spPr>
          <a:xfrm>
            <a:off x="4024414" y="292877"/>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CEEABB-A613-6D53-96D3-7F4EC0A4EF63}"/>
                  </a:ext>
                </a:extLst>
              </p:cNvPr>
              <p:cNvSpPr txBox="1"/>
              <p:nvPr/>
            </p:nvSpPr>
            <p:spPr>
              <a:xfrm>
                <a:off x="308113" y="798613"/>
                <a:ext cx="8527774" cy="3199337"/>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Vì</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heo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nhảy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cao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tới</a:t>
                </a:r>
                <a:r>
                  <a:rPr lang="en-US" sz="2000" dirty="0">
                    <a:effectLst/>
                    <a:latin typeface="Arial" panose="020B0604020202020204" pitchFamily="34" charset="0"/>
                    <a:ea typeface="Calibri" panose="020F0502020204030204" pitchFamily="34" charset="0"/>
                    <a:cs typeface="Arial" panose="020B0604020202020204" pitchFamily="34" charset="0"/>
                  </a:rPr>
                  <a:t> 25 feet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sau</a:t>
                </a:r>
                <a:r>
                  <a:rPr lang="en-US" sz="2000" dirty="0">
                    <a:effectLst/>
                    <a:latin typeface="Arial" panose="020B0604020202020204" pitchFamily="34" charset="0"/>
                    <a:ea typeface="Calibri" panose="020F0502020204030204" pitchFamily="34" charset="0"/>
                    <a:cs typeface="Arial" panose="020B0604020202020204" pitchFamily="34" charset="0"/>
                  </a:rPr>
                  <a:t> 2 </a:t>
                </a:r>
                <a:r>
                  <a:rPr lang="en-US" sz="2000" dirty="0" err="1">
                    <a:effectLst/>
                    <a:latin typeface="Arial" panose="020B0604020202020204" pitchFamily="34" charset="0"/>
                    <a:ea typeface="Calibri" panose="020F0502020204030204" pitchFamily="34" charset="0"/>
                    <a:cs typeface="Arial" panose="020B0604020202020204" pitchFamily="34" charset="0"/>
                  </a:rPr>
                  <a:t>giây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từ</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cao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heo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xuống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mặt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nước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thay</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 = −25,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r>
                      <a:rPr lang="en-US" sz="2000" i="0">
                        <a:effectLst/>
                        <a:latin typeface="Cambria Math" panose="02040503050406030204" pitchFamily="18" charset="0"/>
                        <a:ea typeface="Calibri" panose="020F0502020204030204" pitchFamily="34" charset="0"/>
                        <a:cs typeface="Times New Roman" panose="02020603050405020304" pitchFamily="18" charset="0"/>
                      </a:rPr>
                      <m:t> = 2</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en-US" sz="2000" i="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−25 =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Suy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ra</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a</m:t>
                    </m:r>
                    <m:r>
                      <a:rPr lang="en-US" sz="2400" i="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0">
                            <a:effectLst/>
                            <a:latin typeface="Cambria Math" panose="02040503050406030204" pitchFamily="18" charset="0"/>
                            <a:ea typeface="Calibri" panose="020F0502020204030204" pitchFamily="34" charset="0"/>
                            <a:cs typeface="Times New Roman" panose="02020603050405020304" pitchFamily="18" charset="0"/>
                          </a:rPr>
                          <m:t>−25</m:t>
                        </m:r>
                      </m:num>
                      <m:den>
                        <m:r>
                          <a:rPr lang="en-US" sz="2400" i="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heo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y</m:t>
                    </m:r>
                    <m:r>
                      <a:rPr lang="en-US" sz="2400" i="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0">
                            <a:effectLst/>
                            <a:latin typeface="Cambria Math" panose="02040503050406030204" pitchFamily="18" charset="0"/>
                            <a:ea typeface="Calibri" panose="020F0502020204030204" pitchFamily="34" charset="0"/>
                            <a:cs typeface="Times New Roman" panose="02020603050405020304" pitchFamily="18" charset="0"/>
                          </a:rPr>
                          <m:t>25</m:t>
                        </m:r>
                      </m:num>
                      <m:den>
                        <m:r>
                          <a:rPr lang="en-US" sz="2400" i="0">
                            <a:effectLst/>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VN" sz="24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400" i="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24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54CEEABB-A613-6D53-96D3-7F4EC0A4EF63}"/>
                  </a:ext>
                </a:extLst>
              </p:cNvPr>
              <p:cNvSpPr txBox="1">
                <a:spLocks noRot="1" noChangeAspect="1" noMove="1" noResize="1" noEditPoints="1" noAdjustHandles="1" noChangeArrowheads="1" noChangeShapeType="1" noTextEdit="1"/>
              </p:cNvSpPr>
              <p:nvPr/>
            </p:nvSpPr>
            <p:spPr>
              <a:xfrm>
                <a:off x="308113" y="798613"/>
                <a:ext cx="8527774" cy="3199337"/>
              </a:xfrm>
              <a:prstGeom prst="rect">
                <a:avLst/>
              </a:prstGeom>
              <a:blipFill>
                <a:blip r:embed="rId2"/>
                <a:stretch>
                  <a:fillRect l="-744" r="-744"/>
                </a:stretch>
              </a:blipFill>
            </p:spPr>
            <p:txBody>
              <a:bodyPr/>
              <a:lstStyle/>
              <a:p>
                <a:r>
                  <a:rPr lang="en-VN">
                    <a:noFill/>
                  </a:rPr>
                  <a:t> </a:t>
                </a:r>
              </a:p>
            </p:txBody>
          </p:sp>
        </mc:Fallback>
      </mc:AlternateContent>
      <p:sp>
        <p:nvSpPr>
          <p:cNvPr id="3" name="Freeform 3">
            <a:extLst>
              <a:ext uri="{FF2B5EF4-FFF2-40B4-BE49-F238E27FC236}">
                <a16:creationId xmlns:a16="http://schemas.microsoft.com/office/drawing/2014/main" id="{37BEF775-A044-06F9-5DFF-66C63BBAA4ED}"/>
              </a:ext>
            </a:extLst>
          </p:cNvPr>
          <p:cNvSpPr/>
          <p:nvPr/>
        </p:nvSpPr>
        <p:spPr>
          <a:xfrm>
            <a:off x="7156970" y="2969250"/>
            <a:ext cx="1483900" cy="2057400"/>
          </a:xfrm>
          <a:custGeom>
            <a:avLst/>
            <a:gdLst/>
            <a:ahLst/>
            <a:cxnLst/>
            <a:rect l="l" t="t" r="r" b="b"/>
            <a:pathLst>
              <a:path w="1483900" h="2057400">
                <a:moveTo>
                  <a:pt x="0" y="0"/>
                </a:moveTo>
                <a:lnTo>
                  <a:pt x="1483899" y="0"/>
                </a:lnTo>
                <a:lnTo>
                  <a:pt x="1483899" y="2057400"/>
                </a:lnTo>
                <a:lnTo>
                  <a:pt x="0" y="2057400"/>
                </a:lnTo>
                <a:lnTo>
                  <a:pt x="0" y="0"/>
                </a:lnTo>
                <a:close/>
              </a:path>
            </a:pathLst>
          </a:custGeom>
          <a:blipFill>
            <a:blip r:embed="rId3"/>
            <a:stretch>
              <a:fillRect/>
            </a:stretch>
          </a:blipFill>
        </p:spPr>
      </p:sp>
    </p:spTree>
    <p:extLst>
      <p:ext uri="{BB962C8B-B14F-4D97-AF65-F5344CB8AC3E}">
        <p14:creationId xmlns:p14="http://schemas.microsoft.com/office/powerpoint/2010/main" val="28269475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444"/>
        <p:cNvGrpSpPr/>
        <p:nvPr/>
      </p:nvGrpSpPr>
      <p:grpSpPr>
        <a:xfrm>
          <a:off x="0" y="0"/>
          <a:ext cx="0" cy="0"/>
          <a:chOff x="0" y="0"/>
          <a:chExt cx="0" cy="0"/>
        </a:xfrm>
      </p:grpSpPr>
      <p:sp>
        <p:nvSpPr>
          <p:cNvPr id="15446" name="Google Shape;15446;p6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61</a:t>
            </a:fld>
            <a:endParaRPr/>
          </a:p>
        </p:txBody>
      </p:sp>
      <p:grpSp>
        <p:nvGrpSpPr>
          <p:cNvPr id="15447" name="Google Shape;15447;p61"/>
          <p:cNvGrpSpPr/>
          <p:nvPr/>
        </p:nvGrpSpPr>
        <p:grpSpPr>
          <a:xfrm>
            <a:off x="7713954" y="3813125"/>
            <a:ext cx="1380860" cy="1721052"/>
            <a:chOff x="3323700" y="3671250"/>
            <a:chExt cx="1010139" cy="1258999"/>
          </a:xfrm>
        </p:grpSpPr>
        <p:sp>
          <p:nvSpPr>
            <p:cNvPr id="15448" name="Google Shape;15448;p61"/>
            <p:cNvSpPr/>
            <p:nvPr/>
          </p:nvSpPr>
          <p:spPr>
            <a:xfrm>
              <a:off x="3526870" y="3740579"/>
              <a:ext cx="4917" cy="3327"/>
            </a:xfrm>
            <a:custGeom>
              <a:avLst/>
              <a:gdLst/>
              <a:ahLst/>
              <a:cxnLst/>
              <a:rect l="l" t="t" r="r" b="b"/>
              <a:pathLst>
                <a:path w="99" h="67" extrusionOk="0">
                  <a:moveTo>
                    <a:pt x="99" y="1"/>
                  </a:moveTo>
                  <a:lnTo>
                    <a:pt x="99" y="1"/>
                  </a:lnTo>
                  <a:cubicBezTo>
                    <a:pt x="66" y="17"/>
                    <a:pt x="16" y="34"/>
                    <a:pt x="0" y="67"/>
                  </a:cubicBezTo>
                  <a:cubicBezTo>
                    <a:pt x="33" y="34"/>
                    <a:pt x="66" y="17"/>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9" name="Google Shape;15449;p61"/>
            <p:cNvSpPr/>
            <p:nvPr/>
          </p:nvSpPr>
          <p:spPr>
            <a:xfrm>
              <a:off x="3552149" y="3725929"/>
              <a:ext cx="4122" cy="2483"/>
            </a:xfrm>
            <a:custGeom>
              <a:avLst/>
              <a:gdLst/>
              <a:ahLst/>
              <a:cxnLst/>
              <a:rect l="l" t="t" r="r" b="b"/>
              <a:pathLst>
                <a:path w="83" h="50" extrusionOk="0">
                  <a:moveTo>
                    <a:pt x="0" y="49"/>
                  </a:moveTo>
                  <a:cubicBezTo>
                    <a:pt x="17" y="33"/>
                    <a:pt x="66" y="33"/>
                    <a:pt x="82" y="0"/>
                  </a:cubicBezTo>
                  <a:cubicBezTo>
                    <a:pt x="66" y="33"/>
                    <a:pt x="17" y="33"/>
                    <a:pt x="0" y="49"/>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0" name="Google Shape;15450;p61"/>
            <p:cNvSpPr/>
            <p:nvPr/>
          </p:nvSpPr>
          <p:spPr>
            <a:xfrm>
              <a:off x="3478697" y="3773208"/>
              <a:ext cx="7400" cy="5761"/>
            </a:xfrm>
            <a:custGeom>
              <a:avLst/>
              <a:gdLst/>
              <a:ahLst/>
              <a:cxnLst/>
              <a:rect l="l" t="t" r="r" b="b"/>
              <a:pathLst>
                <a:path w="149" h="116" extrusionOk="0">
                  <a:moveTo>
                    <a:pt x="149" y="1"/>
                  </a:moveTo>
                  <a:cubicBezTo>
                    <a:pt x="83" y="34"/>
                    <a:pt x="50" y="83"/>
                    <a:pt x="1" y="116"/>
                  </a:cubicBezTo>
                  <a:cubicBezTo>
                    <a:pt x="66" y="83"/>
                    <a:pt x="99" y="34"/>
                    <a:pt x="14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1" name="Google Shape;15451;p61"/>
            <p:cNvSpPr/>
            <p:nvPr/>
          </p:nvSpPr>
          <p:spPr>
            <a:xfrm>
              <a:off x="3575788" y="3713662"/>
              <a:ext cx="4122" cy="2483"/>
            </a:xfrm>
            <a:custGeom>
              <a:avLst/>
              <a:gdLst/>
              <a:ahLst/>
              <a:cxnLst/>
              <a:rect l="l" t="t" r="r" b="b"/>
              <a:pathLst>
                <a:path w="83" h="50" extrusionOk="0">
                  <a:moveTo>
                    <a:pt x="83" y="1"/>
                  </a:moveTo>
                  <a:cubicBezTo>
                    <a:pt x="66" y="17"/>
                    <a:pt x="17" y="17"/>
                    <a:pt x="1" y="50"/>
                  </a:cubicBezTo>
                  <a:cubicBezTo>
                    <a:pt x="34" y="17"/>
                    <a:pt x="66" y="17"/>
                    <a:pt x="8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2" name="Google Shape;15452;p61"/>
            <p:cNvSpPr/>
            <p:nvPr/>
          </p:nvSpPr>
          <p:spPr>
            <a:xfrm>
              <a:off x="3632106" y="3693251"/>
              <a:ext cx="2483" cy="894"/>
            </a:xfrm>
            <a:custGeom>
              <a:avLst/>
              <a:gdLst/>
              <a:ahLst/>
              <a:cxnLst/>
              <a:rect l="l" t="t" r="r" b="b"/>
              <a:pathLst>
                <a:path w="50" h="18" extrusionOk="0">
                  <a:moveTo>
                    <a:pt x="50" y="1"/>
                  </a:moveTo>
                  <a:cubicBezTo>
                    <a:pt x="33" y="1"/>
                    <a:pt x="17" y="1"/>
                    <a:pt x="0" y="17"/>
                  </a:cubicBezTo>
                  <a:cubicBezTo>
                    <a:pt x="17" y="17"/>
                    <a:pt x="33" y="1"/>
                    <a:pt x="50"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3" name="Google Shape;15453;p61"/>
            <p:cNvSpPr/>
            <p:nvPr/>
          </p:nvSpPr>
          <p:spPr>
            <a:xfrm>
              <a:off x="3657384" y="3685106"/>
              <a:ext cx="8194" cy="2483"/>
            </a:xfrm>
            <a:custGeom>
              <a:avLst/>
              <a:gdLst/>
              <a:ahLst/>
              <a:cxnLst/>
              <a:rect l="l" t="t" r="r" b="b"/>
              <a:pathLst>
                <a:path w="165" h="50" extrusionOk="0">
                  <a:moveTo>
                    <a:pt x="165" y="1"/>
                  </a:moveTo>
                  <a:cubicBezTo>
                    <a:pt x="116" y="1"/>
                    <a:pt x="66" y="33"/>
                    <a:pt x="1" y="50"/>
                  </a:cubicBezTo>
                  <a:cubicBezTo>
                    <a:pt x="66" y="33"/>
                    <a:pt x="99" y="33"/>
                    <a:pt x="165"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4" name="Google Shape;15454;p61"/>
            <p:cNvSpPr/>
            <p:nvPr/>
          </p:nvSpPr>
          <p:spPr>
            <a:xfrm>
              <a:off x="3603550" y="3702240"/>
              <a:ext cx="5761" cy="2483"/>
            </a:xfrm>
            <a:custGeom>
              <a:avLst/>
              <a:gdLst/>
              <a:ahLst/>
              <a:cxnLst/>
              <a:rect l="l" t="t" r="r" b="b"/>
              <a:pathLst>
                <a:path w="116" h="50" extrusionOk="0">
                  <a:moveTo>
                    <a:pt x="115" y="1"/>
                  </a:moveTo>
                  <a:lnTo>
                    <a:pt x="115" y="1"/>
                  </a:lnTo>
                  <a:cubicBezTo>
                    <a:pt x="50" y="17"/>
                    <a:pt x="17" y="33"/>
                    <a:pt x="0" y="50"/>
                  </a:cubicBezTo>
                  <a:cubicBezTo>
                    <a:pt x="33" y="33"/>
                    <a:pt x="82" y="33"/>
                    <a:pt x="115"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5" name="Google Shape;15455;p61"/>
            <p:cNvSpPr/>
            <p:nvPr/>
          </p:nvSpPr>
          <p:spPr>
            <a:xfrm>
              <a:off x="3459130" y="3789547"/>
              <a:ext cx="8194" cy="6555"/>
            </a:xfrm>
            <a:custGeom>
              <a:avLst/>
              <a:gdLst/>
              <a:ahLst/>
              <a:cxnLst/>
              <a:rect l="l" t="t" r="r" b="b"/>
              <a:pathLst>
                <a:path w="165" h="132" extrusionOk="0">
                  <a:moveTo>
                    <a:pt x="165" y="1"/>
                  </a:moveTo>
                  <a:cubicBezTo>
                    <a:pt x="127" y="25"/>
                    <a:pt x="81" y="69"/>
                    <a:pt x="39" y="103"/>
                  </a:cubicBezTo>
                  <a:lnTo>
                    <a:pt x="39" y="103"/>
                  </a:lnTo>
                  <a:cubicBezTo>
                    <a:pt x="91" y="64"/>
                    <a:pt x="138" y="27"/>
                    <a:pt x="165" y="1"/>
                  </a:cubicBezTo>
                  <a:close/>
                  <a:moveTo>
                    <a:pt x="39" y="103"/>
                  </a:moveTo>
                  <a:lnTo>
                    <a:pt x="39" y="103"/>
                  </a:lnTo>
                  <a:cubicBezTo>
                    <a:pt x="26" y="113"/>
                    <a:pt x="13" y="122"/>
                    <a:pt x="0" y="132"/>
                  </a:cubicBezTo>
                  <a:cubicBezTo>
                    <a:pt x="12" y="124"/>
                    <a:pt x="25" y="114"/>
                    <a:pt x="39" y="103"/>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6" name="Google Shape;15456;p61"/>
            <p:cNvSpPr/>
            <p:nvPr/>
          </p:nvSpPr>
          <p:spPr>
            <a:xfrm>
              <a:off x="3550510" y="4156703"/>
              <a:ext cx="6555" cy="844"/>
            </a:xfrm>
            <a:custGeom>
              <a:avLst/>
              <a:gdLst/>
              <a:ahLst/>
              <a:cxnLst/>
              <a:rect l="l" t="t" r="r" b="b"/>
              <a:pathLst>
                <a:path w="132" h="17" extrusionOk="0">
                  <a:moveTo>
                    <a:pt x="132" y="1"/>
                  </a:moveTo>
                  <a:cubicBezTo>
                    <a:pt x="99" y="1"/>
                    <a:pt x="33" y="17"/>
                    <a:pt x="0" y="17"/>
                  </a:cubicBezTo>
                  <a:cubicBezTo>
                    <a:pt x="50" y="17"/>
                    <a:pt x="99" y="17"/>
                    <a:pt x="13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7" name="Google Shape;15457;p61"/>
            <p:cNvSpPr/>
            <p:nvPr/>
          </p:nvSpPr>
          <p:spPr>
            <a:xfrm>
              <a:off x="3558654" y="4155909"/>
              <a:ext cx="5761" cy="844"/>
            </a:xfrm>
            <a:custGeom>
              <a:avLst/>
              <a:gdLst/>
              <a:ahLst/>
              <a:cxnLst/>
              <a:rect l="l" t="t" r="r" b="b"/>
              <a:pathLst>
                <a:path w="116" h="17" extrusionOk="0">
                  <a:moveTo>
                    <a:pt x="116" y="0"/>
                  </a:moveTo>
                  <a:cubicBezTo>
                    <a:pt x="83" y="0"/>
                    <a:pt x="34" y="17"/>
                    <a:pt x="1" y="17"/>
                  </a:cubicBezTo>
                  <a:cubicBezTo>
                    <a:pt x="34" y="17"/>
                    <a:pt x="83" y="17"/>
                    <a:pt x="116"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8" name="Google Shape;15458;p61"/>
            <p:cNvSpPr/>
            <p:nvPr/>
          </p:nvSpPr>
          <p:spPr>
            <a:xfrm>
              <a:off x="3377534" y="3900493"/>
              <a:ext cx="3327" cy="4966"/>
            </a:xfrm>
            <a:custGeom>
              <a:avLst/>
              <a:gdLst/>
              <a:ahLst/>
              <a:cxnLst/>
              <a:rect l="l" t="t" r="r" b="b"/>
              <a:pathLst>
                <a:path w="67" h="100" extrusionOk="0">
                  <a:moveTo>
                    <a:pt x="66" y="1"/>
                  </a:moveTo>
                  <a:lnTo>
                    <a:pt x="66" y="1"/>
                  </a:lnTo>
                  <a:cubicBezTo>
                    <a:pt x="50" y="17"/>
                    <a:pt x="33" y="67"/>
                    <a:pt x="1" y="99"/>
                  </a:cubicBezTo>
                  <a:cubicBezTo>
                    <a:pt x="33" y="67"/>
                    <a:pt x="50" y="50"/>
                    <a:pt x="6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9" name="Google Shape;15459;p61"/>
            <p:cNvSpPr/>
            <p:nvPr/>
          </p:nvSpPr>
          <p:spPr>
            <a:xfrm>
              <a:off x="3422430" y="3827886"/>
              <a:ext cx="6555" cy="8194"/>
            </a:xfrm>
            <a:custGeom>
              <a:avLst/>
              <a:gdLst/>
              <a:ahLst/>
              <a:cxnLst/>
              <a:rect l="l" t="t" r="r" b="b"/>
              <a:pathLst>
                <a:path w="132" h="165" extrusionOk="0">
                  <a:moveTo>
                    <a:pt x="131" y="1"/>
                  </a:moveTo>
                  <a:cubicBezTo>
                    <a:pt x="82" y="66"/>
                    <a:pt x="49" y="116"/>
                    <a:pt x="0" y="165"/>
                  </a:cubicBezTo>
                  <a:cubicBezTo>
                    <a:pt x="49" y="132"/>
                    <a:pt x="82" y="66"/>
                    <a:pt x="13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0" name="Google Shape;15460;p61"/>
            <p:cNvSpPr/>
            <p:nvPr/>
          </p:nvSpPr>
          <p:spPr>
            <a:xfrm>
              <a:off x="3437924" y="3810753"/>
              <a:ext cx="7400" cy="8194"/>
            </a:xfrm>
            <a:custGeom>
              <a:avLst/>
              <a:gdLst/>
              <a:ahLst/>
              <a:cxnLst/>
              <a:rect l="l" t="t" r="r" b="b"/>
              <a:pathLst>
                <a:path w="149" h="165" extrusionOk="0">
                  <a:moveTo>
                    <a:pt x="148" y="1"/>
                  </a:moveTo>
                  <a:lnTo>
                    <a:pt x="148" y="1"/>
                  </a:lnTo>
                  <a:cubicBezTo>
                    <a:pt x="82" y="66"/>
                    <a:pt x="50" y="99"/>
                    <a:pt x="0" y="165"/>
                  </a:cubicBezTo>
                  <a:cubicBezTo>
                    <a:pt x="50" y="99"/>
                    <a:pt x="99" y="66"/>
                    <a:pt x="148"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1" name="Google Shape;15461;p61"/>
            <p:cNvSpPr/>
            <p:nvPr/>
          </p:nvSpPr>
          <p:spPr>
            <a:xfrm>
              <a:off x="3392235" y="3875215"/>
              <a:ext cx="3278" cy="4966"/>
            </a:xfrm>
            <a:custGeom>
              <a:avLst/>
              <a:gdLst/>
              <a:ahLst/>
              <a:cxnLst/>
              <a:rect l="l" t="t" r="r" b="b"/>
              <a:pathLst>
                <a:path w="66" h="100" extrusionOk="0">
                  <a:moveTo>
                    <a:pt x="0" y="99"/>
                  </a:moveTo>
                  <a:cubicBezTo>
                    <a:pt x="17" y="50"/>
                    <a:pt x="33" y="33"/>
                    <a:pt x="66" y="1"/>
                  </a:cubicBezTo>
                  <a:cubicBezTo>
                    <a:pt x="33" y="33"/>
                    <a:pt x="17" y="50"/>
                    <a:pt x="0" y="99"/>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2" name="Google Shape;15462;p61"/>
            <p:cNvSpPr/>
            <p:nvPr/>
          </p:nvSpPr>
          <p:spPr>
            <a:xfrm>
              <a:off x="3405296" y="3852370"/>
              <a:ext cx="4917" cy="7400"/>
            </a:xfrm>
            <a:custGeom>
              <a:avLst/>
              <a:gdLst/>
              <a:ahLst/>
              <a:cxnLst/>
              <a:rect l="l" t="t" r="r" b="b"/>
              <a:pathLst>
                <a:path w="99" h="149" extrusionOk="0">
                  <a:moveTo>
                    <a:pt x="99" y="1"/>
                  </a:moveTo>
                  <a:lnTo>
                    <a:pt x="99" y="1"/>
                  </a:lnTo>
                  <a:cubicBezTo>
                    <a:pt x="66" y="50"/>
                    <a:pt x="49" y="99"/>
                    <a:pt x="0" y="148"/>
                  </a:cubicBezTo>
                  <a:cubicBezTo>
                    <a:pt x="49" y="99"/>
                    <a:pt x="66" y="66"/>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3" name="Google Shape;15463;p61"/>
            <p:cNvSpPr/>
            <p:nvPr/>
          </p:nvSpPr>
          <p:spPr>
            <a:xfrm>
              <a:off x="4052302" y="4413708"/>
              <a:ext cx="13111" cy="18027"/>
            </a:xfrm>
            <a:custGeom>
              <a:avLst/>
              <a:gdLst/>
              <a:ahLst/>
              <a:cxnLst/>
              <a:rect l="l" t="t" r="r" b="b"/>
              <a:pathLst>
                <a:path w="264" h="363" extrusionOk="0">
                  <a:moveTo>
                    <a:pt x="263" y="1"/>
                  </a:moveTo>
                  <a:cubicBezTo>
                    <a:pt x="181" y="116"/>
                    <a:pt x="99" y="247"/>
                    <a:pt x="0" y="362"/>
                  </a:cubicBezTo>
                  <a:cubicBezTo>
                    <a:pt x="99" y="247"/>
                    <a:pt x="181" y="116"/>
                    <a:pt x="263"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4" name="Google Shape;15464;p61"/>
            <p:cNvSpPr/>
            <p:nvPr/>
          </p:nvSpPr>
          <p:spPr>
            <a:xfrm>
              <a:off x="4138765" y="4267650"/>
              <a:ext cx="5761" cy="14750"/>
            </a:xfrm>
            <a:custGeom>
              <a:avLst/>
              <a:gdLst/>
              <a:ahLst/>
              <a:cxnLst/>
              <a:rect l="l" t="t" r="r" b="b"/>
              <a:pathLst>
                <a:path w="116" h="297" extrusionOk="0">
                  <a:moveTo>
                    <a:pt x="116" y="1"/>
                  </a:moveTo>
                  <a:lnTo>
                    <a:pt x="116" y="1"/>
                  </a:lnTo>
                  <a:cubicBezTo>
                    <a:pt x="83" y="83"/>
                    <a:pt x="33" y="182"/>
                    <a:pt x="1" y="297"/>
                  </a:cubicBezTo>
                  <a:cubicBezTo>
                    <a:pt x="33" y="214"/>
                    <a:pt x="83" y="99"/>
                    <a:pt x="11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5" name="Google Shape;15465;p61"/>
            <p:cNvSpPr/>
            <p:nvPr/>
          </p:nvSpPr>
          <p:spPr>
            <a:xfrm>
              <a:off x="4095509" y="4353368"/>
              <a:ext cx="7400" cy="12267"/>
            </a:xfrm>
            <a:custGeom>
              <a:avLst/>
              <a:gdLst/>
              <a:ahLst/>
              <a:cxnLst/>
              <a:rect l="l" t="t" r="r" b="b"/>
              <a:pathLst>
                <a:path w="149" h="247" extrusionOk="0">
                  <a:moveTo>
                    <a:pt x="149" y="0"/>
                  </a:moveTo>
                  <a:lnTo>
                    <a:pt x="149" y="0"/>
                  </a:lnTo>
                  <a:cubicBezTo>
                    <a:pt x="116" y="82"/>
                    <a:pt x="50" y="164"/>
                    <a:pt x="1" y="246"/>
                  </a:cubicBezTo>
                  <a:cubicBezTo>
                    <a:pt x="67" y="164"/>
                    <a:pt x="116" y="82"/>
                    <a:pt x="14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6" name="Google Shape;15466;p61"/>
            <p:cNvSpPr/>
            <p:nvPr/>
          </p:nvSpPr>
          <p:spPr>
            <a:xfrm>
              <a:off x="3685145" y="3679395"/>
              <a:ext cx="8194" cy="1689"/>
            </a:xfrm>
            <a:custGeom>
              <a:avLst/>
              <a:gdLst/>
              <a:ahLst/>
              <a:cxnLst/>
              <a:rect l="l" t="t" r="r" b="b"/>
              <a:pathLst>
                <a:path w="165" h="34" extrusionOk="0">
                  <a:moveTo>
                    <a:pt x="164" y="1"/>
                  </a:moveTo>
                  <a:lnTo>
                    <a:pt x="164" y="1"/>
                  </a:lnTo>
                  <a:cubicBezTo>
                    <a:pt x="99" y="17"/>
                    <a:pt x="49" y="17"/>
                    <a:pt x="0" y="33"/>
                  </a:cubicBezTo>
                  <a:cubicBezTo>
                    <a:pt x="49" y="17"/>
                    <a:pt x="115" y="17"/>
                    <a:pt x="16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7" name="Google Shape;15467;p61"/>
            <p:cNvSpPr/>
            <p:nvPr/>
          </p:nvSpPr>
          <p:spPr>
            <a:xfrm>
              <a:off x="4119992" y="4303556"/>
              <a:ext cx="9833" cy="18027"/>
            </a:xfrm>
            <a:custGeom>
              <a:avLst/>
              <a:gdLst/>
              <a:ahLst/>
              <a:cxnLst/>
              <a:rect l="l" t="t" r="r" b="b"/>
              <a:pathLst>
                <a:path w="198" h="363" extrusionOk="0">
                  <a:moveTo>
                    <a:pt x="198" y="1"/>
                  </a:moveTo>
                  <a:lnTo>
                    <a:pt x="1" y="362"/>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8" name="Google Shape;15468;p61"/>
            <p:cNvSpPr/>
            <p:nvPr/>
          </p:nvSpPr>
          <p:spPr>
            <a:xfrm>
              <a:off x="4074303" y="4384357"/>
              <a:ext cx="10677" cy="14700"/>
            </a:xfrm>
            <a:custGeom>
              <a:avLst/>
              <a:gdLst/>
              <a:ahLst/>
              <a:cxnLst/>
              <a:rect l="l" t="t" r="r" b="b"/>
              <a:pathLst>
                <a:path w="215" h="296" extrusionOk="0">
                  <a:moveTo>
                    <a:pt x="214" y="0"/>
                  </a:moveTo>
                  <a:cubicBezTo>
                    <a:pt x="149" y="99"/>
                    <a:pt x="83" y="197"/>
                    <a:pt x="1" y="296"/>
                  </a:cubicBezTo>
                  <a:cubicBezTo>
                    <a:pt x="83" y="197"/>
                    <a:pt x="149" y="99"/>
                    <a:pt x="21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9" name="Google Shape;15469;p61"/>
            <p:cNvSpPr/>
            <p:nvPr/>
          </p:nvSpPr>
          <p:spPr>
            <a:xfrm>
              <a:off x="3960078" y="4439830"/>
              <a:ext cx="86562" cy="105285"/>
            </a:xfrm>
            <a:custGeom>
              <a:avLst/>
              <a:gdLst/>
              <a:ahLst/>
              <a:cxnLst/>
              <a:rect l="l" t="t" r="r" b="b"/>
              <a:pathLst>
                <a:path w="1743" h="2120" extrusionOk="0">
                  <a:moveTo>
                    <a:pt x="1742" y="0"/>
                  </a:moveTo>
                  <a:cubicBezTo>
                    <a:pt x="1233" y="707"/>
                    <a:pt x="658" y="1413"/>
                    <a:pt x="1" y="2120"/>
                  </a:cubicBezTo>
                  <a:cubicBezTo>
                    <a:pt x="658" y="1413"/>
                    <a:pt x="1233" y="723"/>
                    <a:pt x="1742"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0" name="Google Shape;15470;p61"/>
            <p:cNvSpPr/>
            <p:nvPr/>
          </p:nvSpPr>
          <p:spPr>
            <a:xfrm>
              <a:off x="3565210" y="4153425"/>
              <a:ext cx="6555" cy="2533"/>
            </a:xfrm>
            <a:custGeom>
              <a:avLst/>
              <a:gdLst/>
              <a:ahLst/>
              <a:cxnLst/>
              <a:rect l="l" t="t" r="r" b="b"/>
              <a:pathLst>
                <a:path w="132" h="51" extrusionOk="0">
                  <a:moveTo>
                    <a:pt x="132" y="1"/>
                  </a:moveTo>
                  <a:cubicBezTo>
                    <a:pt x="82" y="17"/>
                    <a:pt x="49" y="17"/>
                    <a:pt x="0" y="50"/>
                  </a:cubicBezTo>
                  <a:cubicBezTo>
                    <a:pt x="49" y="17"/>
                    <a:pt x="82" y="17"/>
                    <a:pt x="13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1" name="Google Shape;15471;p61"/>
            <p:cNvSpPr/>
            <p:nvPr/>
          </p:nvSpPr>
          <p:spPr>
            <a:xfrm>
              <a:off x="4131415" y="4284833"/>
              <a:ext cx="6605" cy="14700"/>
            </a:xfrm>
            <a:custGeom>
              <a:avLst/>
              <a:gdLst/>
              <a:ahLst/>
              <a:cxnLst/>
              <a:rect l="l" t="t" r="r" b="b"/>
              <a:pathLst>
                <a:path w="133" h="296" extrusionOk="0">
                  <a:moveTo>
                    <a:pt x="132" y="0"/>
                  </a:moveTo>
                  <a:cubicBezTo>
                    <a:pt x="83" y="115"/>
                    <a:pt x="50" y="197"/>
                    <a:pt x="1" y="296"/>
                  </a:cubicBezTo>
                  <a:cubicBezTo>
                    <a:pt x="50" y="213"/>
                    <a:pt x="83" y="115"/>
                    <a:pt x="132"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2" name="Google Shape;15472;p61"/>
            <p:cNvSpPr/>
            <p:nvPr/>
          </p:nvSpPr>
          <p:spPr>
            <a:xfrm>
              <a:off x="3773247" y="3671449"/>
              <a:ext cx="12267" cy="646"/>
            </a:xfrm>
            <a:custGeom>
              <a:avLst/>
              <a:gdLst/>
              <a:ahLst/>
              <a:cxnLst/>
              <a:rect l="l" t="t" r="r" b="b"/>
              <a:pathLst>
                <a:path w="247" h="13" extrusionOk="0">
                  <a:moveTo>
                    <a:pt x="124" y="0"/>
                  </a:moveTo>
                  <a:cubicBezTo>
                    <a:pt x="83" y="0"/>
                    <a:pt x="42" y="5"/>
                    <a:pt x="1" y="13"/>
                  </a:cubicBezTo>
                  <a:lnTo>
                    <a:pt x="247" y="13"/>
                  </a:lnTo>
                  <a:cubicBezTo>
                    <a:pt x="206" y="5"/>
                    <a:pt x="165" y="0"/>
                    <a:pt x="12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3" name="Google Shape;15473;p61"/>
            <p:cNvSpPr/>
            <p:nvPr/>
          </p:nvSpPr>
          <p:spPr>
            <a:xfrm>
              <a:off x="4146115" y="4249722"/>
              <a:ext cx="5761" cy="14750"/>
            </a:xfrm>
            <a:custGeom>
              <a:avLst/>
              <a:gdLst/>
              <a:ahLst/>
              <a:cxnLst/>
              <a:rect l="l" t="t" r="r" b="b"/>
              <a:pathLst>
                <a:path w="116" h="297" extrusionOk="0">
                  <a:moveTo>
                    <a:pt x="115" y="0"/>
                  </a:moveTo>
                  <a:lnTo>
                    <a:pt x="0" y="296"/>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4" name="Google Shape;15474;p61"/>
            <p:cNvSpPr/>
            <p:nvPr/>
          </p:nvSpPr>
          <p:spPr>
            <a:xfrm>
              <a:off x="3797731" y="3672045"/>
              <a:ext cx="14750" cy="894"/>
            </a:xfrm>
            <a:custGeom>
              <a:avLst/>
              <a:gdLst/>
              <a:ahLst/>
              <a:cxnLst/>
              <a:rect l="l" t="t" r="r" b="b"/>
              <a:pathLst>
                <a:path w="297" h="18" extrusionOk="0">
                  <a:moveTo>
                    <a:pt x="1" y="1"/>
                  </a:moveTo>
                  <a:lnTo>
                    <a:pt x="1" y="1"/>
                  </a:lnTo>
                  <a:cubicBezTo>
                    <a:pt x="115" y="1"/>
                    <a:pt x="198" y="1"/>
                    <a:pt x="296" y="17"/>
                  </a:cubicBezTo>
                  <a:cubicBezTo>
                    <a:pt x="214" y="1"/>
                    <a:pt x="115"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5" name="Google Shape;15475;p61"/>
            <p:cNvSpPr/>
            <p:nvPr/>
          </p:nvSpPr>
          <p:spPr>
            <a:xfrm>
              <a:off x="3747124" y="3672045"/>
              <a:ext cx="9833" cy="894"/>
            </a:xfrm>
            <a:custGeom>
              <a:avLst/>
              <a:gdLst/>
              <a:ahLst/>
              <a:cxnLst/>
              <a:rect l="l" t="t" r="r" b="b"/>
              <a:pathLst>
                <a:path w="198" h="18" extrusionOk="0">
                  <a:moveTo>
                    <a:pt x="198" y="1"/>
                  </a:moveTo>
                  <a:cubicBezTo>
                    <a:pt x="149" y="1"/>
                    <a:pt x="83" y="1"/>
                    <a:pt x="1" y="17"/>
                  </a:cubicBezTo>
                  <a:cubicBezTo>
                    <a:pt x="50" y="17"/>
                    <a:pt x="116" y="17"/>
                    <a:pt x="198"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6" name="Google Shape;15476;p61"/>
            <p:cNvSpPr/>
            <p:nvPr/>
          </p:nvSpPr>
          <p:spPr>
            <a:xfrm>
              <a:off x="4151826" y="4230949"/>
              <a:ext cx="4966" cy="16389"/>
            </a:xfrm>
            <a:custGeom>
              <a:avLst/>
              <a:gdLst/>
              <a:ahLst/>
              <a:cxnLst/>
              <a:rect l="l" t="t" r="r" b="b"/>
              <a:pathLst>
                <a:path w="100" h="330" extrusionOk="0">
                  <a:moveTo>
                    <a:pt x="99" y="1"/>
                  </a:moveTo>
                  <a:lnTo>
                    <a:pt x="99" y="1"/>
                  </a:lnTo>
                  <a:cubicBezTo>
                    <a:pt x="66" y="99"/>
                    <a:pt x="50" y="231"/>
                    <a:pt x="0" y="329"/>
                  </a:cubicBezTo>
                  <a:cubicBezTo>
                    <a:pt x="50" y="231"/>
                    <a:pt x="83" y="99"/>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7" name="Google Shape;15477;p61"/>
            <p:cNvSpPr/>
            <p:nvPr/>
          </p:nvSpPr>
          <p:spPr>
            <a:xfrm>
              <a:off x="3817298" y="3672889"/>
              <a:ext cx="60439" cy="9833"/>
            </a:xfrm>
            <a:custGeom>
              <a:avLst/>
              <a:gdLst/>
              <a:ahLst/>
              <a:cxnLst/>
              <a:rect l="l" t="t" r="r" b="b"/>
              <a:pathLst>
                <a:path w="1217" h="198" extrusionOk="0">
                  <a:moveTo>
                    <a:pt x="1" y="0"/>
                  </a:moveTo>
                  <a:cubicBezTo>
                    <a:pt x="411" y="49"/>
                    <a:pt x="822" y="115"/>
                    <a:pt x="1216" y="197"/>
                  </a:cubicBezTo>
                  <a:cubicBezTo>
                    <a:pt x="822" y="115"/>
                    <a:pt x="411" y="49"/>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8" name="Google Shape;15478;p61"/>
            <p:cNvSpPr/>
            <p:nvPr/>
          </p:nvSpPr>
          <p:spPr>
            <a:xfrm>
              <a:off x="4158332" y="4213021"/>
              <a:ext cx="4966" cy="17183"/>
            </a:xfrm>
            <a:custGeom>
              <a:avLst/>
              <a:gdLst/>
              <a:ahLst/>
              <a:cxnLst/>
              <a:rect l="l" t="t" r="r" b="b"/>
              <a:pathLst>
                <a:path w="100" h="346" extrusionOk="0">
                  <a:moveTo>
                    <a:pt x="99" y="0"/>
                  </a:moveTo>
                  <a:lnTo>
                    <a:pt x="99" y="0"/>
                  </a:lnTo>
                  <a:cubicBezTo>
                    <a:pt x="50" y="115"/>
                    <a:pt x="17" y="214"/>
                    <a:pt x="1" y="345"/>
                  </a:cubicBezTo>
                  <a:cubicBezTo>
                    <a:pt x="34" y="214"/>
                    <a:pt x="50" y="115"/>
                    <a:pt x="9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9" name="Google Shape;15479;p61"/>
            <p:cNvSpPr/>
            <p:nvPr/>
          </p:nvSpPr>
          <p:spPr>
            <a:xfrm>
              <a:off x="3616611" y="4119158"/>
              <a:ext cx="3278" cy="2533"/>
            </a:xfrm>
            <a:custGeom>
              <a:avLst/>
              <a:gdLst/>
              <a:ahLst/>
              <a:cxnLst/>
              <a:rect l="l" t="t" r="r" b="b"/>
              <a:pathLst>
                <a:path w="66" h="51" extrusionOk="0">
                  <a:moveTo>
                    <a:pt x="66" y="1"/>
                  </a:moveTo>
                  <a:lnTo>
                    <a:pt x="0" y="50"/>
                  </a:lnTo>
                  <a:cubicBezTo>
                    <a:pt x="33" y="34"/>
                    <a:pt x="66" y="17"/>
                    <a:pt x="66"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0" name="Google Shape;15480;p61"/>
            <p:cNvSpPr/>
            <p:nvPr/>
          </p:nvSpPr>
          <p:spPr>
            <a:xfrm>
              <a:off x="3572560" y="4150197"/>
              <a:ext cx="6555" cy="2483"/>
            </a:xfrm>
            <a:custGeom>
              <a:avLst/>
              <a:gdLst/>
              <a:ahLst/>
              <a:cxnLst/>
              <a:rect l="l" t="t" r="r" b="b"/>
              <a:pathLst>
                <a:path w="132" h="50" extrusionOk="0">
                  <a:moveTo>
                    <a:pt x="131" y="0"/>
                  </a:moveTo>
                  <a:cubicBezTo>
                    <a:pt x="82" y="33"/>
                    <a:pt x="49" y="49"/>
                    <a:pt x="0" y="49"/>
                  </a:cubicBezTo>
                  <a:cubicBezTo>
                    <a:pt x="49" y="49"/>
                    <a:pt x="82" y="33"/>
                    <a:pt x="13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1" name="Google Shape;15481;p61"/>
            <p:cNvSpPr/>
            <p:nvPr/>
          </p:nvSpPr>
          <p:spPr>
            <a:xfrm>
              <a:off x="3408524" y="4708258"/>
              <a:ext cx="1689" cy="14750"/>
            </a:xfrm>
            <a:custGeom>
              <a:avLst/>
              <a:gdLst/>
              <a:ahLst/>
              <a:cxnLst/>
              <a:rect l="l" t="t" r="r" b="b"/>
              <a:pathLst>
                <a:path w="34" h="297" extrusionOk="0">
                  <a:moveTo>
                    <a:pt x="1" y="296"/>
                  </a:moveTo>
                  <a:cubicBezTo>
                    <a:pt x="1" y="181"/>
                    <a:pt x="17" y="99"/>
                    <a:pt x="34" y="0"/>
                  </a:cubicBezTo>
                  <a:cubicBezTo>
                    <a:pt x="17" y="99"/>
                    <a:pt x="1" y="181"/>
                    <a:pt x="1"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2" name="Google Shape;15482;p61"/>
            <p:cNvSpPr/>
            <p:nvPr/>
          </p:nvSpPr>
          <p:spPr>
            <a:xfrm>
              <a:off x="3408524" y="4724547"/>
              <a:ext cx="50" cy="14750"/>
            </a:xfrm>
            <a:custGeom>
              <a:avLst/>
              <a:gdLst/>
              <a:ahLst/>
              <a:cxnLst/>
              <a:rect l="l" t="t" r="r" b="b"/>
              <a:pathLst>
                <a:path w="1" h="297" extrusionOk="0">
                  <a:moveTo>
                    <a:pt x="1" y="297"/>
                  </a:move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3" name="Google Shape;15483;p61"/>
            <p:cNvSpPr/>
            <p:nvPr/>
          </p:nvSpPr>
          <p:spPr>
            <a:xfrm>
              <a:off x="3446069" y="4631578"/>
              <a:ext cx="9039" cy="8194"/>
            </a:xfrm>
            <a:custGeom>
              <a:avLst/>
              <a:gdLst/>
              <a:ahLst/>
              <a:cxnLst/>
              <a:rect l="l" t="t" r="r" b="b"/>
              <a:pathLst>
                <a:path w="182" h="165" extrusionOk="0">
                  <a:moveTo>
                    <a:pt x="1" y="164"/>
                  </a:moveTo>
                  <a:cubicBezTo>
                    <a:pt x="66" y="115"/>
                    <a:pt x="132" y="66"/>
                    <a:pt x="181" y="0"/>
                  </a:cubicBezTo>
                  <a:cubicBezTo>
                    <a:pt x="132" y="66"/>
                    <a:pt x="66" y="115"/>
                    <a:pt x="1" y="164"/>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4" name="Google Shape;15484;p61"/>
            <p:cNvSpPr/>
            <p:nvPr/>
          </p:nvSpPr>
          <p:spPr>
            <a:xfrm>
              <a:off x="3604344" y="4474098"/>
              <a:ext cx="24533" cy="25328"/>
            </a:xfrm>
            <a:custGeom>
              <a:avLst/>
              <a:gdLst/>
              <a:ahLst/>
              <a:cxnLst/>
              <a:rect l="l" t="t" r="r" b="b"/>
              <a:pathLst>
                <a:path w="494" h="510" extrusionOk="0">
                  <a:moveTo>
                    <a:pt x="494" y="0"/>
                  </a:moveTo>
                  <a:lnTo>
                    <a:pt x="494" y="0"/>
                  </a:lnTo>
                  <a:cubicBezTo>
                    <a:pt x="329" y="165"/>
                    <a:pt x="165" y="312"/>
                    <a:pt x="1" y="510"/>
                  </a:cubicBezTo>
                  <a:cubicBezTo>
                    <a:pt x="165" y="345"/>
                    <a:pt x="329" y="181"/>
                    <a:pt x="49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5" name="Google Shape;15485;p61"/>
            <p:cNvSpPr/>
            <p:nvPr/>
          </p:nvSpPr>
          <p:spPr>
            <a:xfrm>
              <a:off x="3414235" y="4639723"/>
              <a:ext cx="32678" cy="52245"/>
            </a:xfrm>
            <a:custGeom>
              <a:avLst/>
              <a:gdLst/>
              <a:ahLst/>
              <a:cxnLst/>
              <a:rect l="l" t="t" r="r" b="b"/>
              <a:pathLst>
                <a:path w="658" h="1052" extrusionOk="0">
                  <a:moveTo>
                    <a:pt x="658" y="0"/>
                  </a:moveTo>
                  <a:cubicBezTo>
                    <a:pt x="329" y="296"/>
                    <a:pt x="132" y="658"/>
                    <a:pt x="1" y="1052"/>
                  </a:cubicBezTo>
                  <a:cubicBezTo>
                    <a:pt x="132" y="658"/>
                    <a:pt x="362" y="296"/>
                    <a:pt x="658"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6" name="Google Shape;15486;p61"/>
            <p:cNvSpPr/>
            <p:nvPr/>
          </p:nvSpPr>
          <p:spPr>
            <a:xfrm>
              <a:off x="4297884" y="4625867"/>
              <a:ext cx="4122" cy="12267"/>
            </a:xfrm>
            <a:custGeom>
              <a:avLst/>
              <a:gdLst/>
              <a:ahLst/>
              <a:cxnLst/>
              <a:rect l="l" t="t" r="r" b="b"/>
              <a:pathLst>
                <a:path w="83" h="247" extrusionOk="0">
                  <a:moveTo>
                    <a:pt x="0" y="0"/>
                  </a:moveTo>
                  <a:lnTo>
                    <a:pt x="0" y="0"/>
                  </a:lnTo>
                  <a:cubicBezTo>
                    <a:pt x="17" y="82"/>
                    <a:pt x="33" y="164"/>
                    <a:pt x="82" y="247"/>
                  </a:cubicBezTo>
                  <a:cubicBezTo>
                    <a:pt x="50" y="164"/>
                    <a:pt x="17" y="82"/>
                    <a:pt x="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7" name="Google Shape;15487;p61"/>
            <p:cNvSpPr/>
            <p:nvPr/>
          </p:nvSpPr>
          <p:spPr>
            <a:xfrm>
              <a:off x="4234217" y="4560561"/>
              <a:ext cx="4122" cy="894"/>
            </a:xfrm>
            <a:custGeom>
              <a:avLst/>
              <a:gdLst/>
              <a:ahLst/>
              <a:cxnLst/>
              <a:rect l="l" t="t" r="r" b="b"/>
              <a:pathLst>
                <a:path w="83" h="18" extrusionOk="0">
                  <a:moveTo>
                    <a:pt x="1" y="1"/>
                  </a:moveTo>
                  <a:cubicBezTo>
                    <a:pt x="34" y="17"/>
                    <a:pt x="50" y="17"/>
                    <a:pt x="83" y="17"/>
                  </a:cubicBezTo>
                  <a:cubicBezTo>
                    <a:pt x="67" y="17"/>
                    <a:pt x="34"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8" name="Google Shape;15488;p61"/>
            <p:cNvSpPr/>
            <p:nvPr/>
          </p:nvSpPr>
          <p:spPr>
            <a:xfrm>
              <a:off x="4195877" y="4553211"/>
              <a:ext cx="4122" cy="50"/>
            </a:xfrm>
            <a:custGeom>
              <a:avLst/>
              <a:gdLst/>
              <a:ahLst/>
              <a:cxnLst/>
              <a:rect l="l" t="t" r="r" b="b"/>
              <a:pathLst>
                <a:path w="83" h="1" extrusionOk="0">
                  <a:moveTo>
                    <a:pt x="1" y="1"/>
                  </a:moveTo>
                  <a:lnTo>
                    <a:pt x="83"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9" name="Google Shape;15489;p61"/>
            <p:cNvSpPr/>
            <p:nvPr/>
          </p:nvSpPr>
          <p:spPr>
            <a:xfrm>
              <a:off x="4205661" y="4553211"/>
              <a:ext cx="4122" cy="894"/>
            </a:xfrm>
            <a:custGeom>
              <a:avLst/>
              <a:gdLst/>
              <a:ahLst/>
              <a:cxnLst/>
              <a:rect l="l" t="t" r="r" b="b"/>
              <a:pathLst>
                <a:path w="83" h="18" extrusionOk="0">
                  <a:moveTo>
                    <a:pt x="1" y="1"/>
                  </a:moveTo>
                  <a:cubicBezTo>
                    <a:pt x="34" y="1"/>
                    <a:pt x="66" y="17"/>
                    <a:pt x="83" y="17"/>
                  </a:cubicBezTo>
                  <a:cubicBezTo>
                    <a:pt x="66" y="1"/>
                    <a:pt x="34" y="1"/>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0" name="Google Shape;15490;p61"/>
            <p:cNvSpPr/>
            <p:nvPr/>
          </p:nvSpPr>
          <p:spPr>
            <a:xfrm>
              <a:off x="4186888" y="4553211"/>
              <a:ext cx="2533" cy="50"/>
            </a:xfrm>
            <a:custGeom>
              <a:avLst/>
              <a:gdLst/>
              <a:ahLst/>
              <a:cxnLst/>
              <a:rect l="l" t="t" r="r" b="b"/>
              <a:pathLst>
                <a:path w="51" h="1" extrusionOk="0">
                  <a:moveTo>
                    <a:pt x="1" y="1"/>
                  </a:moveTo>
                  <a:lnTo>
                    <a:pt x="50"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1" name="Google Shape;15491;p61"/>
            <p:cNvSpPr/>
            <p:nvPr/>
          </p:nvSpPr>
          <p:spPr>
            <a:xfrm>
              <a:off x="4215444" y="4555694"/>
              <a:ext cx="4172" cy="844"/>
            </a:xfrm>
            <a:custGeom>
              <a:avLst/>
              <a:gdLst/>
              <a:ahLst/>
              <a:cxnLst/>
              <a:rect l="l" t="t" r="r" b="b"/>
              <a:pathLst>
                <a:path w="84" h="17" extrusionOk="0">
                  <a:moveTo>
                    <a:pt x="1" y="0"/>
                  </a:moveTo>
                  <a:cubicBezTo>
                    <a:pt x="17" y="0"/>
                    <a:pt x="50" y="17"/>
                    <a:pt x="83" y="17"/>
                  </a:cubicBezTo>
                  <a:cubicBezTo>
                    <a:pt x="50" y="0"/>
                    <a:pt x="34" y="0"/>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2" name="Google Shape;15492;p61"/>
            <p:cNvSpPr/>
            <p:nvPr/>
          </p:nvSpPr>
          <p:spPr>
            <a:xfrm>
              <a:off x="3645167" y="4448819"/>
              <a:ext cx="5761" cy="7350"/>
            </a:xfrm>
            <a:custGeom>
              <a:avLst/>
              <a:gdLst/>
              <a:ahLst/>
              <a:cxnLst/>
              <a:rect l="l" t="t" r="r" b="b"/>
              <a:pathLst>
                <a:path w="116" h="148" extrusionOk="0">
                  <a:moveTo>
                    <a:pt x="0" y="148"/>
                  </a:moveTo>
                  <a:cubicBezTo>
                    <a:pt x="33" y="115"/>
                    <a:pt x="82" y="49"/>
                    <a:pt x="115" y="0"/>
                  </a:cubicBezTo>
                  <a:cubicBezTo>
                    <a:pt x="82" y="49"/>
                    <a:pt x="33" y="115"/>
                    <a:pt x="0" y="148"/>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3" name="Google Shape;15493;p61"/>
            <p:cNvSpPr/>
            <p:nvPr/>
          </p:nvSpPr>
          <p:spPr>
            <a:xfrm>
              <a:off x="4261183" y="4576105"/>
              <a:ext cx="12267" cy="9833"/>
            </a:xfrm>
            <a:custGeom>
              <a:avLst/>
              <a:gdLst/>
              <a:ahLst/>
              <a:cxnLst/>
              <a:rect l="l" t="t" r="r" b="b"/>
              <a:pathLst>
                <a:path w="247" h="198" extrusionOk="0">
                  <a:moveTo>
                    <a:pt x="0" y="0"/>
                  </a:moveTo>
                  <a:lnTo>
                    <a:pt x="0" y="0"/>
                  </a:lnTo>
                  <a:cubicBezTo>
                    <a:pt x="82" y="49"/>
                    <a:pt x="164" y="131"/>
                    <a:pt x="246" y="197"/>
                  </a:cubicBezTo>
                  <a:cubicBezTo>
                    <a:pt x="164" y="115"/>
                    <a:pt x="82" y="49"/>
                    <a:pt x="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4" name="Google Shape;15494;p61"/>
            <p:cNvSpPr/>
            <p:nvPr/>
          </p:nvSpPr>
          <p:spPr>
            <a:xfrm>
              <a:off x="4224433" y="4557333"/>
              <a:ext cx="4122" cy="844"/>
            </a:xfrm>
            <a:custGeom>
              <a:avLst/>
              <a:gdLst/>
              <a:ahLst/>
              <a:cxnLst/>
              <a:rect l="l" t="t" r="r" b="b"/>
              <a:pathLst>
                <a:path w="83" h="17" extrusionOk="0">
                  <a:moveTo>
                    <a:pt x="1" y="0"/>
                  </a:moveTo>
                  <a:cubicBezTo>
                    <a:pt x="17" y="0"/>
                    <a:pt x="66" y="17"/>
                    <a:pt x="83" y="17"/>
                  </a:cubicBezTo>
                  <a:cubicBezTo>
                    <a:pt x="66" y="17"/>
                    <a:pt x="33" y="0"/>
                    <a:pt x="1"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5" name="Google Shape;15495;p61"/>
            <p:cNvSpPr/>
            <p:nvPr/>
          </p:nvSpPr>
          <p:spPr>
            <a:xfrm>
              <a:off x="3410163" y="4692763"/>
              <a:ext cx="3327" cy="14700"/>
            </a:xfrm>
            <a:custGeom>
              <a:avLst/>
              <a:gdLst/>
              <a:ahLst/>
              <a:cxnLst/>
              <a:rect l="l" t="t" r="r" b="b"/>
              <a:pathLst>
                <a:path w="67" h="296" extrusionOk="0">
                  <a:moveTo>
                    <a:pt x="1" y="296"/>
                  </a:moveTo>
                  <a:cubicBezTo>
                    <a:pt x="34" y="197"/>
                    <a:pt x="50" y="115"/>
                    <a:pt x="66" y="0"/>
                  </a:cubicBezTo>
                  <a:cubicBezTo>
                    <a:pt x="50" y="115"/>
                    <a:pt x="34" y="197"/>
                    <a:pt x="1"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6" name="Google Shape;15496;p61"/>
            <p:cNvSpPr/>
            <p:nvPr/>
          </p:nvSpPr>
          <p:spPr>
            <a:xfrm>
              <a:off x="4163249" y="4144486"/>
              <a:ext cx="13111" cy="68584"/>
            </a:xfrm>
            <a:custGeom>
              <a:avLst/>
              <a:gdLst/>
              <a:ahLst/>
              <a:cxnLst/>
              <a:rect l="l" t="t" r="r" b="b"/>
              <a:pathLst>
                <a:path w="264" h="1381" extrusionOk="0">
                  <a:moveTo>
                    <a:pt x="263" y="0"/>
                  </a:moveTo>
                  <a:cubicBezTo>
                    <a:pt x="225" y="257"/>
                    <a:pt x="182" y="524"/>
                    <a:pt x="130" y="794"/>
                  </a:cubicBezTo>
                  <a:lnTo>
                    <a:pt x="130" y="794"/>
                  </a:lnTo>
                  <a:cubicBezTo>
                    <a:pt x="140" y="748"/>
                    <a:pt x="152" y="702"/>
                    <a:pt x="165" y="657"/>
                  </a:cubicBezTo>
                  <a:cubicBezTo>
                    <a:pt x="198" y="427"/>
                    <a:pt x="247" y="230"/>
                    <a:pt x="263" y="0"/>
                  </a:cubicBezTo>
                  <a:close/>
                  <a:moveTo>
                    <a:pt x="130" y="794"/>
                  </a:moveTo>
                  <a:cubicBezTo>
                    <a:pt x="98" y="927"/>
                    <a:pt x="73" y="1064"/>
                    <a:pt x="43" y="1203"/>
                  </a:cubicBezTo>
                  <a:lnTo>
                    <a:pt x="43" y="1203"/>
                  </a:lnTo>
                  <a:cubicBezTo>
                    <a:pt x="74" y="1067"/>
                    <a:pt x="103" y="930"/>
                    <a:pt x="130" y="794"/>
                  </a:cubicBezTo>
                  <a:close/>
                  <a:moveTo>
                    <a:pt x="43" y="1203"/>
                  </a:moveTo>
                  <a:cubicBezTo>
                    <a:pt x="29" y="1262"/>
                    <a:pt x="15" y="1321"/>
                    <a:pt x="0" y="1380"/>
                  </a:cubicBezTo>
                  <a:cubicBezTo>
                    <a:pt x="16" y="1321"/>
                    <a:pt x="30" y="1262"/>
                    <a:pt x="43" y="1203"/>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7" name="Google Shape;15497;p61"/>
            <p:cNvSpPr/>
            <p:nvPr/>
          </p:nvSpPr>
          <p:spPr>
            <a:xfrm>
              <a:off x="3612538" y="4124075"/>
              <a:ext cx="3278" cy="2632"/>
            </a:xfrm>
            <a:custGeom>
              <a:avLst/>
              <a:gdLst/>
              <a:ahLst/>
              <a:cxnLst/>
              <a:rect l="l" t="t" r="r" b="b"/>
              <a:pathLst>
                <a:path w="66" h="53" extrusionOk="0">
                  <a:moveTo>
                    <a:pt x="66" y="0"/>
                  </a:moveTo>
                  <a:cubicBezTo>
                    <a:pt x="58" y="4"/>
                    <a:pt x="52" y="9"/>
                    <a:pt x="46" y="15"/>
                  </a:cubicBezTo>
                  <a:lnTo>
                    <a:pt x="46" y="15"/>
                  </a:lnTo>
                  <a:lnTo>
                    <a:pt x="66" y="0"/>
                  </a:lnTo>
                  <a:close/>
                  <a:moveTo>
                    <a:pt x="46" y="15"/>
                  </a:moveTo>
                  <a:lnTo>
                    <a:pt x="0" y="50"/>
                  </a:lnTo>
                  <a:cubicBezTo>
                    <a:pt x="2" y="52"/>
                    <a:pt x="5" y="53"/>
                    <a:pt x="7" y="53"/>
                  </a:cubicBezTo>
                  <a:cubicBezTo>
                    <a:pt x="18" y="53"/>
                    <a:pt x="29" y="32"/>
                    <a:pt x="46" y="15"/>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8" name="Google Shape;15498;p61"/>
            <p:cNvSpPr/>
            <p:nvPr/>
          </p:nvSpPr>
          <p:spPr>
            <a:xfrm>
              <a:off x="3600272" y="4135497"/>
              <a:ext cx="4122" cy="2483"/>
            </a:xfrm>
            <a:custGeom>
              <a:avLst/>
              <a:gdLst/>
              <a:ahLst/>
              <a:cxnLst/>
              <a:rect l="l" t="t" r="r" b="b"/>
              <a:pathLst>
                <a:path w="83" h="50" extrusionOk="0">
                  <a:moveTo>
                    <a:pt x="83" y="0"/>
                  </a:moveTo>
                  <a:cubicBezTo>
                    <a:pt x="66" y="17"/>
                    <a:pt x="17" y="33"/>
                    <a:pt x="1" y="50"/>
                  </a:cubicBezTo>
                  <a:cubicBezTo>
                    <a:pt x="17" y="33"/>
                    <a:pt x="66" y="17"/>
                    <a:pt x="83"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9" name="Google Shape;15499;p61"/>
            <p:cNvSpPr/>
            <p:nvPr/>
          </p:nvSpPr>
          <p:spPr>
            <a:xfrm>
              <a:off x="3605983" y="4129786"/>
              <a:ext cx="3327" cy="3327"/>
            </a:xfrm>
            <a:custGeom>
              <a:avLst/>
              <a:gdLst/>
              <a:ahLst/>
              <a:cxnLst/>
              <a:rect l="l" t="t" r="r" b="b"/>
              <a:pathLst>
                <a:path w="67" h="67" extrusionOk="0">
                  <a:moveTo>
                    <a:pt x="66" y="0"/>
                  </a:moveTo>
                  <a:lnTo>
                    <a:pt x="1" y="66"/>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0" name="Google Shape;15500;p61"/>
            <p:cNvSpPr/>
            <p:nvPr/>
          </p:nvSpPr>
          <p:spPr>
            <a:xfrm>
              <a:off x="3580705" y="4147714"/>
              <a:ext cx="4917" cy="1689"/>
            </a:xfrm>
            <a:custGeom>
              <a:avLst/>
              <a:gdLst/>
              <a:ahLst/>
              <a:cxnLst/>
              <a:rect l="l" t="t" r="r" b="b"/>
              <a:pathLst>
                <a:path w="99" h="34" extrusionOk="0">
                  <a:moveTo>
                    <a:pt x="99" y="1"/>
                  </a:moveTo>
                  <a:cubicBezTo>
                    <a:pt x="66" y="17"/>
                    <a:pt x="17" y="34"/>
                    <a:pt x="0" y="34"/>
                  </a:cubicBezTo>
                  <a:cubicBezTo>
                    <a:pt x="50" y="34"/>
                    <a:pt x="66" y="17"/>
                    <a:pt x="9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1" name="Google Shape;15501;p61"/>
            <p:cNvSpPr/>
            <p:nvPr/>
          </p:nvSpPr>
          <p:spPr>
            <a:xfrm>
              <a:off x="3587210" y="4142847"/>
              <a:ext cx="4966" cy="3278"/>
            </a:xfrm>
            <a:custGeom>
              <a:avLst/>
              <a:gdLst/>
              <a:ahLst/>
              <a:cxnLst/>
              <a:rect l="l" t="t" r="r" b="b"/>
              <a:pathLst>
                <a:path w="100" h="66" extrusionOk="0">
                  <a:moveTo>
                    <a:pt x="99" y="0"/>
                  </a:moveTo>
                  <a:cubicBezTo>
                    <a:pt x="50" y="33"/>
                    <a:pt x="34" y="50"/>
                    <a:pt x="1" y="66"/>
                  </a:cubicBezTo>
                  <a:cubicBezTo>
                    <a:pt x="34" y="50"/>
                    <a:pt x="50" y="33"/>
                    <a:pt x="99"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2" name="Google Shape;15502;p61"/>
            <p:cNvSpPr/>
            <p:nvPr/>
          </p:nvSpPr>
          <p:spPr>
            <a:xfrm>
              <a:off x="3593766" y="4139570"/>
              <a:ext cx="4122" cy="2483"/>
            </a:xfrm>
            <a:custGeom>
              <a:avLst/>
              <a:gdLst/>
              <a:ahLst/>
              <a:cxnLst/>
              <a:rect l="l" t="t" r="r" b="b"/>
              <a:pathLst>
                <a:path w="83" h="50" extrusionOk="0">
                  <a:moveTo>
                    <a:pt x="82" y="1"/>
                  </a:moveTo>
                  <a:cubicBezTo>
                    <a:pt x="66" y="17"/>
                    <a:pt x="33" y="33"/>
                    <a:pt x="0" y="50"/>
                  </a:cubicBezTo>
                  <a:cubicBezTo>
                    <a:pt x="33" y="33"/>
                    <a:pt x="66" y="17"/>
                    <a:pt x="82"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3" name="Google Shape;15503;p61"/>
            <p:cNvSpPr/>
            <p:nvPr/>
          </p:nvSpPr>
          <p:spPr>
            <a:xfrm>
              <a:off x="3755319" y="4311701"/>
              <a:ext cx="8194" cy="11472"/>
            </a:xfrm>
            <a:custGeom>
              <a:avLst/>
              <a:gdLst/>
              <a:ahLst/>
              <a:cxnLst/>
              <a:rect l="l" t="t" r="r" b="b"/>
              <a:pathLst>
                <a:path w="165" h="231" extrusionOk="0">
                  <a:moveTo>
                    <a:pt x="164" y="1"/>
                  </a:moveTo>
                  <a:lnTo>
                    <a:pt x="164" y="1"/>
                  </a:lnTo>
                  <a:cubicBezTo>
                    <a:pt x="99" y="83"/>
                    <a:pt x="66" y="149"/>
                    <a:pt x="0" y="231"/>
                  </a:cubicBezTo>
                  <a:cubicBezTo>
                    <a:pt x="66" y="165"/>
                    <a:pt x="115" y="83"/>
                    <a:pt x="16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4" name="Google Shape;15504;p61"/>
            <p:cNvSpPr/>
            <p:nvPr/>
          </p:nvSpPr>
          <p:spPr>
            <a:xfrm>
              <a:off x="3671240" y="4425975"/>
              <a:ext cx="1689" cy="844"/>
            </a:xfrm>
            <a:custGeom>
              <a:avLst/>
              <a:gdLst/>
              <a:ahLst/>
              <a:cxnLst/>
              <a:rect l="l" t="t" r="r" b="b"/>
              <a:pathLst>
                <a:path w="34" h="17" extrusionOk="0">
                  <a:moveTo>
                    <a:pt x="34" y="0"/>
                  </a:moveTo>
                  <a:lnTo>
                    <a:pt x="1" y="16"/>
                  </a:lnTo>
                  <a:cubicBezTo>
                    <a:pt x="34" y="16"/>
                    <a:pt x="34" y="0"/>
                    <a:pt x="34"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5" name="Google Shape;15505;p61"/>
            <p:cNvSpPr/>
            <p:nvPr/>
          </p:nvSpPr>
          <p:spPr>
            <a:xfrm>
              <a:off x="3713701" y="4377007"/>
              <a:ext cx="844" cy="844"/>
            </a:xfrm>
            <a:custGeom>
              <a:avLst/>
              <a:gdLst/>
              <a:ahLst/>
              <a:cxnLst/>
              <a:rect l="l" t="t" r="r" b="b"/>
              <a:pathLst>
                <a:path w="17" h="17" extrusionOk="0">
                  <a:moveTo>
                    <a:pt x="17" y="0"/>
                  </a:moveTo>
                  <a:lnTo>
                    <a:pt x="0" y="17"/>
                  </a:lnTo>
                  <a:cubicBezTo>
                    <a:pt x="17" y="17"/>
                    <a:pt x="17" y="0"/>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6" name="Google Shape;15506;p61"/>
            <p:cNvSpPr/>
            <p:nvPr/>
          </p:nvSpPr>
          <p:spPr>
            <a:xfrm>
              <a:off x="3770814" y="4278278"/>
              <a:ext cx="14700" cy="22894"/>
            </a:xfrm>
            <a:custGeom>
              <a:avLst/>
              <a:gdLst/>
              <a:ahLst/>
              <a:cxnLst/>
              <a:rect l="l" t="t" r="r" b="b"/>
              <a:pathLst>
                <a:path w="296" h="461" extrusionOk="0">
                  <a:moveTo>
                    <a:pt x="296" y="0"/>
                  </a:moveTo>
                  <a:lnTo>
                    <a:pt x="296" y="0"/>
                  </a:lnTo>
                  <a:cubicBezTo>
                    <a:pt x="197" y="148"/>
                    <a:pt x="99" y="296"/>
                    <a:pt x="0" y="460"/>
                  </a:cubicBezTo>
                  <a:cubicBezTo>
                    <a:pt x="99" y="329"/>
                    <a:pt x="214" y="148"/>
                    <a:pt x="296"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7" name="Google Shape;15507;p61"/>
            <p:cNvSpPr/>
            <p:nvPr/>
          </p:nvSpPr>
          <p:spPr>
            <a:xfrm>
              <a:off x="3632106" y="4098796"/>
              <a:ext cx="844" cy="1639"/>
            </a:xfrm>
            <a:custGeom>
              <a:avLst/>
              <a:gdLst/>
              <a:ahLst/>
              <a:cxnLst/>
              <a:rect l="l" t="t" r="r" b="b"/>
              <a:pathLst>
                <a:path w="17" h="33" extrusionOk="0">
                  <a:moveTo>
                    <a:pt x="17" y="0"/>
                  </a:moveTo>
                  <a:cubicBezTo>
                    <a:pt x="0" y="16"/>
                    <a:pt x="0" y="16"/>
                    <a:pt x="0" y="33"/>
                  </a:cubicBezTo>
                  <a:cubicBezTo>
                    <a:pt x="0" y="33"/>
                    <a:pt x="17" y="16"/>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8" name="Google Shape;15508;p61"/>
            <p:cNvSpPr/>
            <p:nvPr/>
          </p:nvSpPr>
          <p:spPr>
            <a:xfrm>
              <a:off x="3622322" y="4111808"/>
              <a:ext cx="2483" cy="3327"/>
            </a:xfrm>
            <a:custGeom>
              <a:avLst/>
              <a:gdLst/>
              <a:ahLst/>
              <a:cxnLst/>
              <a:rect l="l" t="t" r="r" b="b"/>
              <a:pathLst>
                <a:path w="50" h="67" extrusionOk="0">
                  <a:moveTo>
                    <a:pt x="49" y="1"/>
                  </a:moveTo>
                  <a:cubicBezTo>
                    <a:pt x="33" y="17"/>
                    <a:pt x="0" y="34"/>
                    <a:pt x="0" y="67"/>
                  </a:cubicBezTo>
                  <a:cubicBezTo>
                    <a:pt x="33" y="34"/>
                    <a:pt x="33" y="17"/>
                    <a:pt x="49"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9" name="Google Shape;15509;p61"/>
            <p:cNvSpPr/>
            <p:nvPr/>
          </p:nvSpPr>
          <p:spPr>
            <a:xfrm>
              <a:off x="3626394" y="4105302"/>
              <a:ext cx="2483" cy="3327"/>
            </a:xfrm>
            <a:custGeom>
              <a:avLst/>
              <a:gdLst/>
              <a:ahLst/>
              <a:cxnLst/>
              <a:rect l="l" t="t" r="r" b="b"/>
              <a:pathLst>
                <a:path w="50" h="67" extrusionOk="0">
                  <a:moveTo>
                    <a:pt x="50" y="0"/>
                  </a:moveTo>
                  <a:cubicBezTo>
                    <a:pt x="33" y="33"/>
                    <a:pt x="33" y="50"/>
                    <a:pt x="0" y="66"/>
                  </a:cubicBezTo>
                  <a:cubicBezTo>
                    <a:pt x="33" y="50"/>
                    <a:pt x="33" y="33"/>
                    <a:pt x="50"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0" name="Google Shape;15510;p61"/>
            <p:cNvSpPr/>
            <p:nvPr/>
          </p:nvSpPr>
          <p:spPr>
            <a:xfrm>
              <a:off x="3409368" y="4740091"/>
              <a:ext cx="2483" cy="14700"/>
            </a:xfrm>
            <a:custGeom>
              <a:avLst/>
              <a:gdLst/>
              <a:ahLst/>
              <a:cxnLst/>
              <a:rect l="l" t="t" r="r" b="b"/>
              <a:pathLst>
                <a:path w="50" h="296" extrusionOk="0">
                  <a:moveTo>
                    <a:pt x="50" y="296"/>
                  </a:moveTo>
                  <a:cubicBezTo>
                    <a:pt x="17" y="197"/>
                    <a:pt x="0" y="99"/>
                    <a:pt x="0" y="0"/>
                  </a:cubicBezTo>
                  <a:cubicBezTo>
                    <a:pt x="0" y="99"/>
                    <a:pt x="17" y="197"/>
                    <a:pt x="50" y="296"/>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1" name="Google Shape;15511;p61"/>
            <p:cNvSpPr/>
            <p:nvPr/>
          </p:nvSpPr>
          <p:spPr>
            <a:xfrm>
              <a:off x="4008251" y="4554055"/>
              <a:ext cx="168108" cy="26967"/>
            </a:xfrm>
            <a:custGeom>
              <a:avLst/>
              <a:gdLst/>
              <a:ahLst/>
              <a:cxnLst/>
              <a:rect l="l" t="t" r="r" b="b"/>
              <a:pathLst>
                <a:path w="3385" h="543" extrusionOk="0">
                  <a:moveTo>
                    <a:pt x="3384" y="0"/>
                  </a:moveTo>
                  <a:lnTo>
                    <a:pt x="0" y="543"/>
                  </a:lnTo>
                  <a:lnTo>
                    <a:pt x="0" y="543"/>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2" name="Google Shape;15512;p61"/>
            <p:cNvSpPr/>
            <p:nvPr/>
          </p:nvSpPr>
          <p:spPr>
            <a:xfrm>
              <a:off x="4245639" y="4566272"/>
              <a:ext cx="13111" cy="8244"/>
            </a:xfrm>
            <a:custGeom>
              <a:avLst/>
              <a:gdLst/>
              <a:ahLst/>
              <a:cxnLst/>
              <a:rect l="l" t="t" r="r" b="b"/>
              <a:pathLst>
                <a:path w="264" h="166" extrusionOk="0">
                  <a:moveTo>
                    <a:pt x="1" y="1"/>
                  </a:moveTo>
                  <a:cubicBezTo>
                    <a:pt x="99" y="50"/>
                    <a:pt x="182" y="116"/>
                    <a:pt x="264" y="165"/>
                  </a:cubicBezTo>
                  <a:cubicBezTo>
                    <a:pt x="182" y="99"/>
                    <a:pt x="99" y="50"/>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3" name="Google Shape;15513;p61"/>
            <p:cNvSpPr/>
            <p:nvPr/>
          </p:nvSpPr>
          <p:spPr>
            <a:xfrm>
              <a:off x="4272606" y="4586683"/>
              <a:ext cx="24484" cy="38389"/>
            </a:xfrm>
            <a:custGeom>
              <a:avLst/>
              <a:gdLst/>
              <a:ahLst/>
              <a:cxnLst/>
              <a:rect l="l" t="t" r="r" b="b"/>
              <a:pathLst>
                <a:path w="493" h="773" extrusionOk="0">
                  <a:moveTo>
                    <a:pt x="0" y="1"/>
                  </a:moveTo>
                  <a:cubicBezTo>
                    <a:pt x="164" y="165"/>
                    <a:pt x="279" y="362"/>
                    <a:pt x="378" y="559"/>
                  </a:cubicBezTo>
                  <a:cubicBezTo>
                    <a:pt x="444" y="625"/>
                    <a:pt x="460" y="707"/>
                    <a:pt x="493" y="773"/>
                  </a:cubicBezTo>
                  <a:cubicBezTo>
                    <a:pt x="378" y="477"/>
                    <a:pt x="214" y="214"/>
                    <a:pt x="0"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4" name="Google Shape;15514;p61"/>
            <p:cNvSpPr/>
            <p:nvPr/>
          </p:nvSpPr>
          <p:spPr>
            <a:xfrm>
              <a:off x="3411802" y="4754742"/>
              <a:ext cx="21256" cy="100418"/>
            </a:xfrm>
            <a:custGeom>
              <a:avLst/>
              <a:gdLst/>
              <a:ahLst/>
              <a:cxnLst/>
              <a:rect l="l" t="t" r="r" b="b"/>
              <a:pathLst>
                <a:path w="428" h="2022" extrusionOk="0">
                  <a:moveTo>
                    <a:pt x="1" y="1"/>
                  </a:moveTo>
                  <a:lnTo>
                    <a:pt x="99" y="543"/>
                  </a:lnTo>
                  <a:lnTo>
                    <a:pt x="428" y="2022"/>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5" name="Google Shape;15515;p61"/>
            <p:cNvSpPr/>
            <p:nvPr/>
          </p:nvSpPr>
          <p:spPr>
            <a:xfrm>
              <a:off x="3694085" y="4401491"/>
              <a:ext cx="50" cy="50"/>
            </a:xfrm>
            <a:custGeom>
              <a:avLst/>
              <a:gdLst/>
              <a:ahLst/>
              <a:cxnLst/>
              <a:rect l="l" t="t" r="r" b="b"/>
              <a:pathLst>
                <a:path w="1" h="1" extrusionOk="0">
                  <a:moveTo>
                    <a:pt x="1" y="0"/>
                  </a:move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6" name="Google Shape;15516;p61"/>
            <p:cNvSpPr/>
            <p:nvPr/>
          </p:nvSpPr>
          <p:spPr>
            <a:xfrm>
              <a:off x="3421585" y="4153425"/>
              <a:ext cx="114273" cy="4966"/>
            </a:xfrm>
            <a:custGeom>
              <a:avLst/>
              <a:gdLst/>
              <a:ahLst/>
              <a:cxnLst/>
              <a:rect l="l" t="t" r="r" b="b"/>
              <a:pathLst>
                <a:path w="2301" h="100" extrusionOk="0">
                  <a:moveTo>
                    <a:pt x="1" y="1"/>
                  </a:moveTo>
                  <a:lnTo>
                    <a:pt x="346" y="17"/>
                  </a:lnTo>
                  <a:lnTo>
                    <a:pt x="2301" y="99"/>
                  </a:lnTo>
                  <a:lnTo>
                    <a:pt x="2301" y="99"/>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7" name="Google Shape;15517;p61"/>
            <p:cNvSpPr/>
            <p:nvPr/>
          </p:nvSpPr>
          <p:spPr>
            <a:xfrm>
              <a:off x="3535810" y="4158342"/>
              <a:ext cx="14750" cy="50"/>
            </a:xfrm>
            <a:custGeom>
              <a:avLst/>
              <a:gdLst/>
              <a:ahLst/>
              <a:cxnLst/>
              <a:rect l="l" t="t" r="r" b="b"/>
              <a:pathLst>
                <a:path w="297" h="1" extrusionOk="0">
                  <a:moveTo>
                    <a:pt x="1" y="0"/>
                  </a:moveTo>
                  <a:lnTo>
                    <a:pt x="296" y="0"/>
                  </a:lnTo>
                  <a:lnTo>
                    <a:pt x="149" y="0"/>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8" name="Google Shape;15518;p61"/>
            <p:cNvSpPr/>
            <p:nvPr/>
          </p:nvSpPr>
          <p:spPr>
            <a:xfrm>
              <a:off x="3878482" y="3683467"/>
              <a:ext cx="40028" cy="12316"/>
            </a:xfrm>
            <a:custGeom>
              <a:avLst/>
              <a:gdLst/>
              <a:ahLst/>
              <a:cxnLst/>
              <a:rect l="l" t="t" r="r" b="b"/>
              <a:pathLst>
                <a:path w="806" h="248" extrusionOk="0">
                  <a:moveTo>
                    <a:pt x="1" y="1"/>
                  </a:moveTo>
                  <a:cubicBezTo>
                    <a:pt x="264" y="66"/>
                    <a:pt x="543" y="149"/>
                    <a:pt x="806" y="247"/>
                  </a:cubicBezTo>
                  <a:cubicBezTo>
                    <a:pt x="674" y="181"/>
                    <a:pt x="543" y="149"/>
                    <a:pt x="412" y="99"/>
                  </a:cubicBezTo>
                  <a:cubicBezTo>
                    <a:pt x="264" y="50"/>
                    <a:pt x="149" y="34"/>
                    <a:pt x="1"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9" name="Google Shape;15519;p61"/>
            <p:cNvSpPr/>
            <p:nvPr/>
          </p:nvSpPr>
          <p:spPr>
            <a:xfrm>
              <a:off x="4175466" y="4137136"/>
              <a:ext cx="894" cy="7400"/>
            </a:xfrm>
            <a:custGeom>
              <a:avLst/>
              <a:gdLst/>
              <a:ahLst/>
              <a:cxnLst/>
              <a:rect l="l" t="t" r="r" b="b"/>
              <a:pathLst>
                <a:path w="18" h="149" extrusionOk="0">
                  <a:moveTo>
                    <a:pt x="17" y="0"/>
                  </a:moveTo>
                  <a:lnTo>
                    <a:pt x="17" y="0"/>
                  </a:lnTo>
                  <a:cubicBezTo>
                    <a:pt x="17" y="50"/>
                    <a:pt x="1" y="99"/>
                    <a:pt x="1" y="148"/>
                  </a:cubicBezTo>
                  <a:cubicBezTo>
                    <a:pt x="17" y="82"/>
                    <a:pt x="17" y="50"/>
                    <a:pt x="17"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0" name="Google Shape;15520;p61"/>
            <p:cNvSpPr/>
            <p:nvPr/>
          </p:nvSpPr>
          <p:spPr>
            <a:xfrm>
              <a:off x="4177104" y="4080819"/>
              <a:ext cx="1689" cy="11472"/>
            </a:xfrm>
            <a:custGeom>
              <a:avLst/>
              <a:gdLst/>
              <a:ahLst/>
              <a:cxnLst/>
              <a:rect l="l" t="t" r="r" b="b"/>
              <a:pathLst>
                <a:path w="34" h="231" extrusionOk="0">
                  <a:moveTo>
                    <a:pt x="34" y="1"/>
                  </a:moveTo>
                  <a:cubicBezTo>
                    <a:pt x="1" y="66"/>
                    <a:pt x="34" y="148"/>
                    <a:pt x="34" y="231"/>
                  </a:cubicBezTo>
                  <a:lnTo>
                    <a:pt x="34"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1" name="Google Shape;15521;p61"/>
            <p:cNvSpPr/>
            <p:nvPr/>
          </p:nvSpPr>
          <p:spPr>
            <a:xfrm>
              <a:off x="4176310" y="4064529"/>
              <a:ext cx="844" cy="8194"/>
            </a:xfrm>
            <a:custGeom>
              <a:avLst/>
              <a:gdLst/>
              <a:ahLst/>
              <a:cxnLst/>
              <a:rect l="l" t="t" r="r" b="b"/>
              <a:pathLst>
                <a:path w="17" h="165" extrusionOk="0">
                  <a:moveTo>
                    <a:pt x="17" y="164"/>
                  </a:moveTo>
                  <a:cubicBezTo>
                    <a:pt x="17" y="115"/>
                    <a:pt x="17" y="49"/>
                    <a:pt x="0" y="0"/>
                  </a:cubicBezTo>
                  <a:cubicBezTo>
                    <a:pt x="17" y="49"/>
                    <a:pt x="17" y="115"/>
                    <a:pt x="17" y="164"/>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2" name="Google Shape;15522;p61"/>
            <p:cNvSpPr/>
            <p:nvPr/>
          </p:nvSpPr>
          <p:spPr>
            <a:xfrm>
              <a:off x="4177104" y="4111808"/>
              <a:ext cx="1689" cy="15594"/>
            </a:xfrm>
            <a:custGeom>
              <a:avLst/>
              <a:gdLst/>
              <a:ahLst/>
              <a:cxnLst/>
              <a:rect l="l" t="t" r="r" b="b"/>
              <a:pathLst>
                <a:path w="34" h="314" extrusionOk="0">
                  <a:moveTo>
                    <a:pt x="34" y="1"/>
                  </a:moveTo>
                  <a:cubicBezTo>
                    <a:pt x="1" y="116"/>
                    <a:pt x="1" y="198"/>
                    <a:pt x="1" y="313"/>
                  </a:cubicBezTo>
                  <a:cubicBezTo>
                    <a:pt x="1" y="198"/>
                    <a:pt x="34" y="99"/>
                    <a:pt x="3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3" name="Google Shape;15523;p61"/>
            <p:cNvSpPr/>
            <p:nvPr/>
          </p:nvSpPr>
          <p:spPr>
            <a:xfrm>
              <a:off x="4178743" y="4096313"/>
              <a:ext cx="50" cy="13111"/>
            </a:xfrm>
            <a:custGeom>
              <a:avLst/>
              <a:gdLst/>
              <a:ahLst/>
              <a:cxnLst/>
              <a:rect l="l" t="t" r="r" b="b"/>
              <a:pathLst>
                <a:path w="1" h="264" extrusionOk="0">
                  <a:moveTo>
                    <a:pt x="1" y="1"/>
                  </a:moveTo>
                  <a:lnTo>
                    <a:pt x="1" y="264"/>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4" name="Google Shape;15524;p61"/>
            <p:cNvSpPr/>
            <p:nvPr/>
          </p:nvSpPr>
          <p:spPr>
            <a:xfrm>
              <a:off x="4176310" y="4128942"/>
              <a:ext cx="844" cy="8244"/>
            </a:xfrm>
            <a:custGeom>
              <a:avLst/>
              <a:gdLst/>
              <a:ahLst/>
              <a:cxnLst/>
              <a:rect l="l" t="t" r="r" b="b"/>
              <a:pathLst>
                <a:path w="17" h="166" extrusionOk="0">
                  <a:moveTo>
                    <a:pt x="17" y="1"/>
                  </a:moveTo>
                  <a:cubicBezTo>
                    <a:pt x="0" y="50"/>
                    <a:pt x="0" y="100"/>
                    <a:pt x="0" y="165"/>
                  </a:cubicBezTo>
                  <a:cubicBezTo>
                    <a:pt x="0" y="100"/>
                    <a:pt x="17" y="67"/>
                    <a:pt x="1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5" name="Google Shape;15525;p61"/>
            <p:cNvSpPr/>
            <p:nvPr/>
          </p:nvSpPr>
          <p:spPr>
            <a:xfrm>
              <a:off x="3938078" y="4545066"/>
              <a:ext cx="22050" cy="24533"/>
            </a:xfrm>
            <a:custGeom>
              <a:avLst/>
              <a:gdLst/>
              <a:ahLst/>
              <a:cxnLst/>
              <a:rect l="l" t="t" r="r" b="b"/>
              <a:pathLst>
                <a:path w="444" h="494" extrusionOk="0">
                  <a:moveTo>
                    <a:pt x="444" y="1"/>
                  </a:moveTo>
                  <a:cubicBezTo>
                    <a:pt x="296" y="165"/>
                    <a:pt x="132" y="329"/>
                    <a:pt x="0" y="494"/>
                  </a:cubicBezTo>
                  <a:cubicBezTo>
                    <a:pt x="164" y="329"/>
                    <a:pt x="296" y="165"/>
                    <a:pt x="444"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6" name="Google Shape;15526;p61"/>
            <p:cNvSpPr/>
            <p:nvPr/>
          </p:nvSpPr>
          <p:spPr>
            <a:xfrm>
              <a:off x="3911111" y="4580972"/>
              <a:ext cx="97140" cy="15544"/>
            </a:xfrm>
            <a:custGeom>
              <a:avLst/>
              <a:gdLst/>
              <a:ahLst/>
              <a:cxnLst/>
              <a:rect l="l" t="t" r="r" b="b"/>
              <a:pathLst>
                <a:path w="1956" h="313" extrusionOk="0">
                  <a:moveTo>
                    <a:pt x="1956" y="1"/>
                  </a:moveTo>
                  <a:lnTo>
                    <a:pt x="1956" y="1"/>
                  </a:lnTo>
                  <a:lnTo>
                    <a:pt x="1" y="313"/>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7" name="Google Shape;15527;p61"/>
            <p:cNvSpPr/>
            <p:nvPr/>
          </p:nvSpPr>
          <p:spPr>
            <a:xfrm>
              <a:off x="3405296" y="3688384"/>
              <a:ext cx="884439" cy="1234510"/>
            </a:xfrm>
            <a:custGeom>
              <a:avLst/>
              <a:gdLst/>
              <a:ahLst/>
              <a:cxnLst/>
              <a:rect l="l" t="t" r="r" b="b"/>
              <a:pathLst>
                <a:path w="17809" h="24858" extrusionOk="0">
                  <a:moveTo>
                    <a:pt x="9923" y="0"/>
                  </a:moveTo>
                  <a:cubicBezTo>
                    <a:pt x="9167" y="592"/>
                    <a:pt x="8198" y="970"/>
                    <a:pt x="7163" y="970"/>
                  </a:cubicBezTo>
                  <a:cubicBezTo>
                    <a:pt x="6177" y="970"/>
                    <a:pt x="5307" y="641"/>
                    <a:pt x="4567" y="99"/>
                  </a:cubicBezTo>
                  <a:cubicBezTo>
                    <a:pt x="4403" y="148"/>
                    <a:pt x="4239" y="214"/>
                    <a:pt x="4091" y="263"/>
                  </a:cubicBezTo>
                  <a:cubicBezTo>
                    <a:pt x="4042" y="296"/>
                    <a:pt x="4009" y="296"/>
                    <a:pt x="3959" y="312"/>
                  </a:cubicBezTo>
                  <a:cubicBezTo>
                    <a:pt x="3828" y="378"/>
                    <a:pt x="3664" y="427"/>
                    <a:pt x="3516" y="493"/>
                  </a:cubicBezTo>
                  <a:cubicBezTo>
                    <a:pt x="3499" y="510"/>
                    <a:pt x="3450" y="510"/>
                    <a:pt x="3434" y="542"/>
                  </a:cubicBezTo>
                  <a:cubicBezTo>
                    <a:pt x="3286" y="592"/>
                    <a:pt x="3171" y="658"/>
                    <a:pt x="3039" y="740"/>
                  </a:cubicBezTo>
                  <a:cubicBezTo>
                    <a:pt x="3023" y="756"/>
                    <a:pt x="2974" y="756"/>
                    <a:pt x="2957" y="789"/>
                  </a:cubicBezTo>
                  <a:lnTo>
                    <a:pt x="2530" y="1035"/>
                  </a:lnTo>
                  <a:cubicBezTo>
                    <a:pt x="2481" y="1052"/>
                    <a:pt x="2464" y="1068"/>
                    <a:pt x="2432" y="1085"/>
                  </a:cubicBezTo>
                  <a:cubicBezTo>
                    <a:pt x="2284" y="1167"/>
                    <a:pt x="2136" y="1282"/>
                    <a:pt x="1988" y="1380"/>
                  </a:cubicBezTo>
                  <a:cubicBezTo>
                    <a:pt x="1857" y="1479"/>
                    <a:pt x="1725" y="1578"/>
                    <a:pt x="1610" y="1693"/>
                  </a:cubicBezTo>
                  <a:cubicBezTo>
                    <a:pt x="1561" y="1725"/>
                    <a:pt x="1528" y="1775"/>
                    <a:pt x="1462" y="1808"/>
                  </a:cubicBezTo>
                  <a:cubicBezTo>
                    <a:pt x="1380" y="1873"/>
                    <a:pt x="1298" y="1955"/>
                    <a:pt x="1232" y="2021"/>
                  </a:cubicBezTo>
                  <a:cubicBezTo>
                    <a:pt x="1167" y="2054"/>
                    <a:pt x="1134" y="2120"/>
                    <a:pt x="1068" y="2153"/>
                  </a:cubicBezTo>
                  <a:lnTo>
                    <a:pt x="756" y="2465"/>
                  </a:lnTo>
                  <a:cubicBezTo>
                    <a:pt x="1742" y="3286"/>
                    <a:pt x="2366" y="4502"/>
                    <a:pt x="2366" y="5882"/>
                  </a:cubicBezTo>
                  <a:cubicBezTo>
                    <a:pt x="2366" y="7295"/>
                    <a:pt x="1692" y="8560"/>
                    <a:pt x="641" y="9381"/>
                  </a:cubicBezTo>
                  <a:lnTo>
                    <a:pt x="2596" y="9463"/>
                  </a:lnTo>
                  <a:lnTo>
                    <a:pt x="2711" y="9463"/>
                  </a:lnTo>
                  <a:cubicBezTo>
                    <a:pt x="2859" y="7574"/>
                    <a:pt x="4436" y="6095"/>
                    <a:pt x="6342" y="6095"/>
                  </a:cubicBezTo>
                  <a:cubicBezTo>
                    <a:pt x="8362" y="6095"/>
                    <a:pt x="10005" y="7738"/>
                    <a:pt x="10005" y="9759"/>
                  </a:cubicBezTo>
                  <a:cubicBezTo>
                    <a:pt x="10005" y="11714"/>
                    <a:pt x="8461" y="13308"/>
                    <a:pt x="6539" y="13406"/>
                  </a:cubicBezTo>
                  <a:cubicBezTo>
                    <a:pt x="6407" y="13571"/>
                    <a:pt x="6292" y="13718"/>
                    <a:pt x="6161" y="13883"/>
                  </a:cubicBezTo>
                  <a:lnTo>
                    <a:pt x="6144" y="13899"/>
                  </a:lnTo>
                  <a:cubicBezTo>
                    <a:pt x="6013" y="14063"/>
                    <a:pt x="5882" y="14228"/>
                    <a:pt x="5750" y="14376"/>
                  </a:cubicBezTo>
                  <a:cubicBezTo>
                    <a:pt x="7032" y="14967"/>
                    <a:pt x="7902" y="16248"/>
                    <a:pt x="7902" y="17744"/>
                  </a:cubicBezTo>
                  <a:cubicBezTo>
                    <a:pt x="7902" y="19797"/>
                    <a:pt x="6243" y="21456"/>
                    <a:pt x="4189" y="21456"/>
                  </a:cubicBezTo>
                  <a:cubicBezTo>
                    <a:pt x="2645" y="21456"/>
                    <a:pt x="1314" y="20520"/>
                    <a:pt x="756" y="19189"/>
                  </a:cubicBezTo>
                  <a:cubicBezTo>
                    <a:pt x="460" y="19469"/>
                    <a:pt x="230" y="19846"/>
                    <a:pt x="99" y="20224"/>
                  </a:cubicBezTo>
                  <a:lnTo>
                    <a:pt x="99" y="20257"/>
                  </a:lnTo>
                  <a:cubicBezTo>
                    <a:pt x="82" y="20339"/>
                    <a:pt x="66" y="20438"/>
                    <a:pt x="49" y="20536"/>
                  </a:cubicBezTo>
                  <a:lnTo>
                    <a:pt x="49" y="20586"/>
                  </a:lnTo>
                  <a:cubicBezTo>
                    <a:pt x="17" y="20668"/>
                    <a:pt x="17" y="20766"/>
                    <a:pt x="0" y="20865"/>
                  </a:cubicBezTo>
                  <a:lnTo>
                    <a:pt x="0" y="20914"/>
                  </a:lnTo>
                  <a:lnTo>
                    <a:pt x="0" y="21194"/>
                  </a:lnTo>
                  <a:lnTo>
                    <a:pt x="0" y="21210"/>
                  </a:lnTo>
                  <a:cubicBezTo>
                    <a:pt x="0" y="21325"/>
                    <a:pt x="17" y="21424"/>
                    <a:pt x="49" y="21522"/>
                  </a:cubicBezTo>
                  <a:lnTo>
                    <a:pt x="164" y="22064"/>
                  </a:lnTo>
                  <a:cubicBezTo>
                    <a:pt x="1939" y="22163"/>
                    <a:pt x="3417" y="23296"/>
                    <a:pt x="4025" y="24857"/>
                  </a:cubicBezTo>
                  <a:lnTo>
                    <a:pt x="5077" y="24726"/>
                  </a:lnTo>
                  <a:lnTo>
                    <a:pt x="5849" y="24627"/>
                  </a:lnTo>
                  <a:lnTo>
                    <a:pt x="5849" y="24611"/>
                  </a:lnTo>
                  <a:cubicBezTo>
                    <a:pt x="5849" y="22163"/>
                    <a:pt x="7853" y="20175"/>
                    <a:pt x="10285" y="20175"/>
                  </a:cubicBezTo>
                  <a:cubicBezTo>
                    <a:pt x="12371" y="20175"/>
                    <a:pt x="14112" y="21604"/>
                    <a:pt x="14589" y="23510"/>
                  </a:cubicBezTo>
                  <a:lnTo>
                    <a:pt x="14770" y="23494"/>
                  </a:lnTo>
                  <a:lnTo>
                    <a:pt x="15197" y="23428"/>
                  </a:lnTo>
                  <a:cubicBezTo>
                    <a:pt x="15000" y="23001"/>
                    <a:pt x="14868" y="22508"/>
                    <a:pt x="14868" y="21982"/>
                  </a:cubicBezTo>
                  <a:cubicBezTo>
                    <a:pt x="14868" y="20274"/>
                    <a:pt x="16150" y="18861"/>
                    <a:pt x="17809" y="18647"/>
                  </a:cubicBezTo>
                  <a:cubicBezTo>
                    <a:pt x="17710" y="18450"/>
                    <a:pt x="17579" y="18253"/>
                    <a:pt x="17415" y="18089"/>
                  </a:cubicBezTo>
                  <a:lnTo>
                    <a:pt x="17398" y="18072"/>
                  </a:lnTo>
                  <a:cubicBezTo>
                    <a:pt x="17316" y="17990"/>
                    <a:pt x="17250" y="17924"/>
                    <a:pt x="17152" y="17859"/>
                  </a:cubicBezTo>
                  <a:cubicBezTo>
                    <a:pt x="17135" y="17859"/>
                    <a:pt x="17135" y="17842"/>
                    <a:pt x="17103" y="17842"/>
                  </a:cubicBezTo>
                  <a:cubicBezTo>
                    <a:pt x="17020" y="17776"/>
                    <a:pt x="16938" y="17727"/>
                    <a:pt x="16840" y="17678"/>
                  </a:cubicBezTo>
                  <a:cubicBezTo>
                    <a:pt x="16182" y="18220"/>
                    <a:pt x="15279" y="18549"/>
                    <a:pt x="14293" y="18549"/>
                  </a:cubicBezTo>
                  <a:cubicBezTo>
                    <a:pt x="13521" y="18549"/>
                    <a:pt x="12782" y="18335"/>
                    <a:pt x="12125" y="17974"/>
                  </a:cubicBezTo>
                  <a:lnTo>
                    <a:pt x="10170" y="18286"/>
                  </a:lnTo>
                  <a:lnTo>
                    <a:pt x="10695" y="17744"/>
                  </a:lnTo>
                  <a:cubicBezTo>
                    <a:pt x="10860" y="17579"/>
                    <a:pt x="11007" y="17415"/>
                    <a:pt x="11155" y="17251"/>
                  </a:cubicBezTo>
                  <a:cubicBezTo>
                    <a:pt x="10350" y="16446"/>
                    <a:pt x="9841" y="15345"/>
                    <a:pt x="9841" y="14113"/>
                  </a:cubicBezTo>
                  <a:cubicBezTo>
                    <a:pt x="9841" y="11665"/>
                    <a:pt x="11829" y="9677"/>
                    <a:pt x="14277" y="9677"/>
                  </a:cubicBezTo>
                  <a:cubicBezTo>
                    <a:pt x="14671" y="9677"/>
                    <a:pt x="15032" y="9743"/>
                    <a:pt x="15377" y="9825"/>
                  </a:cubicBezTo>
                  <a:cubicBezTo>
                    <a:pt x="15427" y="9595"/>
                    <a:pt x="15460" y="9381"/>
                    <a:pt x="15492" y="9168"/>
                  </a:cubicBezTo>
                  <a:cubicBezTo>
                    <a:pt x="15492" y="9118"/>
                    <a:pt x="15492" y="9053"/>
                    <a:pt x="15509" y="9020"/>
                  </a:cubicBezTo>
                  <a:cubicBezTo>
                    <a:pt x="13537" y="8773"/>
                    <a:pt x="11993" y="7081"/>
                    <a:pt x="11993" y="5028"/>
                  </a:cubicBezTo>
                  <a:cubicBezTo>
                    <a:pt x="11993" y="3878"/>
                    <a:pt x="12486" y="2843"/>
                    <a:pt x="13275" y="2120"/>
                  </a:cubicBezTo>
                  <a:cubicBezTo>
                    <a:pt x="12552" y="1331"/>
                    <a:pt x="11714" y="723"/>
                    <a:pt x="10728" y="296"/>
                  </a:cubicBezTo>
                  <a:cubicBezTo>
                    <a:pt x="10580" y="230"/>
                    <a:pt x="10449" y="181"/>
                    <a:pt x="10317" y="132"/>
                  </a:cubicBezTo>
                  <a:cubicBezTo>
                    <a:pt x="10186" y="82"/>
                    <a:pt x="10038" y="50"/>
                    <a:pt x="9923" y="0"/>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8" name="Google Shape;15528;p61"/>
            <p:cNvSpPr/>
            <p:nvPr/>
          </p:nvSpPr>
          <p:spPr>
            <a:xfrm>
              <a:off x="3728352" y="3912760"/>
              <a:ext cx="1689" cy="2483"/>
            </a:xfrm>
            <a:custGeom>
              <a:avLst/>
              <a:gdLst/>
              <a:ahLst/>
              <a:cxnLst/>
              <a:rect l="l" t="t" r="r" b="b"/>
              <a:pathLst>
                <a:path w="34" h="50" extrusionOk="0">
                  <a:moveTo>
                    <a:pt x="1" y="0"/>
                  </a:moveTo>
                  <a:lnTo>
                    <a:pt x="1" y="50"/>
                  </a:lnTo>
                  <a:cubicBezTo>
                    <a:pt x="1" y="17"/>
                    <a:pt x="34"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9" name="Google Shape;15529;p61"/>
            <p:cNvSpPr/>
            <p:nvPr/>
          </p:nvSpPr>
          <p:spPr>
            <a:xfrm>
              <a:off x="3824648" y="3912760"/>
              <a:ext cx="844" cy="3278"/>
            </a:xfrm>
            <a:custGeom>
              <a:avLst/>
              <a:gdLst/>
              <a:ahLst/>
              <a:cxnLst/>
              <a:rect l="l" t="t" r="r" b="b"/>
              <a:pathLst>
                <a:path w="17" h="66" extrusionOk="0">
                  <a:moveTo>
                    <a:pt x="1" y="0"/>
                  </a:moveTo>
                  <a:cubicBezTo>
                    <a:pt x="1" y="17"/>
                    <a:pt x="17" y="50"/>
                    <a:pt x="17" y="66"/>
                  </a:cubicBezTo>
                  <a:cubicBezTo>
                    <a:pt x="17" y="50"/>
                    <a:pt x="17" y="1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0" name="Google Shape;15530;p61"/>
            <p:cNvSpPr/>
            <p:nvPr/>
          </p:nvSpPr>
          <p:spPr>
            <a:xfrm>
              <a:off x="3729991" y="3909482"/>
              <a:ext cx="894" cy="3327"/>
            </a:xfrm>
            <a:custGeom>
              <a:avLst/>
              <a:gdLst/>
              <a:ahLst/>
              <a:cxnLst/>
              <a:rect l="l" t="t" r="r" b="b"/>
              <a:pathLst>
                <a:path w="18" h="67" extrusionOk="0">
                  <a:moveTo>
                    <a:pt x="17" y="1"/>
                  </a:moveTo>
                  <a:cubicBezTo>
                    <a:pt x="1" y="33"/>
                    <a:pt x="1" y="50"/>
                    <a:pt x="1" y="66"/>
                  </a:cubicBezTo>
                  <a:cubicBezTo>
                    <a:pt x="1" y="50"/>
                    <a:pt x="17" y="33"/>
                    <a:pt x="17" y="1"/>
                  </a:cubicBez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1" name="Google Shape;15531;p61"/>
            <p:cNvSpPr/>
            <p:nvPr/>
          </p:nvSpPr>
          <p:spPr>
            <a:xfrm>
              <a:off x="3729991" y="3909482"/>
              <a:ext cx="894" cy="3327"/>
            </a:xfrm>
            <a:custGeom>
              <a:avLst/>
              <a:gdLst/>
              <a:ahLst/>
              <a:cxnLst/>
              <a:rect l="l" t="t" r="r" b="b"/>
              <a:pathLst>
                <a:path w="18" h="67" extrusionOk="0">
                  <a:moveTo>
                    <a:pt x="17" y="1"/>
                  </a:moveTo>
                  <a:cubicBezTo>
                    <a:pt x="1" y="33"/>
                    <a:pt x="1" y="50"/>
                    <a:pt x="1" y="66"/>
                  </a:cubicBezTo>
                  <a:cubicBezTo>
                    <a:pt x="1" y="50"/>
                    <a:pt x="17" y="33"/>
                    <a:pt x="17" y="1"/>
                  </a:cubicBez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2" name="Google Shape;15532;p61"/>
            <p:cNvSpPr/>
            <p:nvPr/>
          </p:nvSpPr>
          <p:spPr>
            <a:xfrm>
              <a:off x="3728352" y="3915193"/>
              <a:ext cx="50" cy="50"/>
            </a:xfrm>
            <a:custGeom>
              <a:avLst/>
              <a:gdLst/>
              <a:ahLst/>
              <a:cxnLst/>
              <a:rect l="l" t="t" r="r" b="b"/>
              <a:pathLst>
                <a:path w="1" h="1" extrusionOk="0">
                  <a:moveTo>
                    <a:pt x="1" y="1"/>
                  </a:moveTo>
                  <a:lnTo>
                    <a:pt x="1" y="1"/>
                  </a:lnTo>
                  <a:lnTo>
                    <a:pt x="1" y="1"/>
                  </a:ln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3" name="Google Shape;15533;p61"/>
            <p:cNvSpPr/>
            <p:nvPr/>
          </p:nvSpPr>
          <p:spPr>
            <a:xfrm>
              <a:off x="3728352" y="3915193"/>
              <a:ext cx="50" cy="50"/>
            </a:xfrm>
            <a:custGeom>
              <a:avLst/>
              <a:gdLst/>
              <a:ahLst/>
              <a:cxnLst/>
              <a:rect l="l" t="t" r="r" b="b"/>
              <a:pathLst>
                <a:path w="1" h="1" extrusionOk="0">
                  <a:moveTo>
                    <a:pt x="1" y="1"/>
                  </a:moveTo>
                  <a:lnTo>
                    <a:pt x="1" y="1"/>
                  </a:lnTo>
                  <a:lnTo>
                    <a:pt x="1" y="1"/>
                  </a:ln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4" name="Google Shape;15534;p61"/>
            <p:cNvSpPr/>
            <p:nvPr/>
          </p:nvSpPr>
          <p:spPr>
            <a:xfrm>
              <a:off x="3825443" y="3915988"/>
              <a:ext cx="50" cy="50"/>
            </a:xfrm>
            <a:custGeom>
              <a:avLst/>
              <a:gdLst/>
              <a:ahLst/>
              <a:cxnLst/>
              <a:rect l="l" t="t" r="r" b="b"/>
              <a:pathLst>
                <a:path w="1" h="1" extrusionOk="0">
                  <a:moveTo>
                    <a:pt x="1" y="1"/>
                  </a:moveTo>
                  <a:close/>
                </a:path>
              </a:pathLst>
            </a:custGeom>
            <a:solidFill>
              <a:srgbClr val="FFB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5" name="Google Shape;15535;p61"/>
            <p:cNvSpPr/>
            <p:nvPr/>
          </p:nvSpPr>
          <p:spPr>
            <a:xfrm>
              <a:off x="3825443" y="3915988"/>
              <a:ext cx="50" cy="50"/>
            </a:xfrm>
            <a:custGeom>
              <a:avLst/>
              <a:gdLst/>
              <a:ahLst/>
              <a:cxnLst/>
              <a:rect l="l" t="t" r="r" b="b"/>
              <a:pathLst>
                <a:path w="1" h="1" extrusionOk="0">
                  <a:moveTo>
                    <a:pt x="1" y="1"/>
                  </a:moveTo>
                  <a:close/>
                </a:path>
              </a:pathLst>
            </a:custGeom>
            <a:solidFill>
              <a:srgbClr val="71B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6" name="Google Shape;15536;p61"/>
            <p:cNvSpPr/>
            <p:nvPr/>
          </p:nvSpPr>
          <p:spPr>
            <a:xfrm>
              <a:off x="4174671" y="4048240"/>
              <a:ext cx="1689" cy="16339"/>
            </a:xfrm>
            <a:custGeom>
              <a:avLst/>
              <a:gdLst/>
              <a:ahLst/>
              <a:cxnLst/>
              <a:rect l="l" t="t" r="r" b="b"/>
              <a:pathLst>
                <a:path w="34" h="329" extrusionOk="0">
                  <a:moveTo>
                    <a:pt x="1" y="0"/>
                  </a:moveTo>
                  <a:cubicBezTo>
                    <a:pt x="17" y="115"/>
                    <a:pt x="33" y="230"/>
                    <a:pt x="33" y="328"/>
                  </a:cubicBezTo>
                  <a:cubicBezTo>
                    <a:pt x="33" y="213"/>
                    <a:pt x="17" y="115"/>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7" name="Google Shape;15537;p61"/>
            <p:cNvSpPr/>
            <p:nvPr/>
          </p:nvSpPr>
          <p:spPr>
            <a:xfrm>
              <a:off x="4178743" y="4092241"/>
              <a:ext cx="50" cy="4122"/>
            </a:xfrm>
            <a:custGeom>
              <a:avLst/>
              <a:gdLst/>
              <a:ahLst/>
              <a:cxnLst/>
              <a:rect l="l" t="t" r="r" b="b"/>
              <a:pathLst>
                <a:path w="1" h="83" extrusionOk="0">
                  <a:moveTo>
                    <a:pt x="1" y="1"/>
                  </a:moveTo>
                  <a:lnTo>
                    <a:pt x="1" y="83"/>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8" name="Google Shape;15538;p61"/>
            <p:cNvSpPr/>
            <p:nvPr/>
          </p:nvSpPr>
          <p:spPr>
            <a:xfrm>
              <a:off x="4177104" y="4126508"/>
              <a:ext cx="50" cy="1689"/>
            </a:xfrm>
            <a:custGeom>
              <a:avLst/>
              <a:gdLst/>
              <a:ahLst/>
              <a:cxnLst/>
              <a:rect l="l" t="t" r="r" b="b"/>
              <a:pathLst>
                <a:path w="1" h="34" extrusionOk="0">
                  <a:moveTo>
                    <a:pt x="1" y="33"/>
                  </a:moveTo>
                  <a:lnTo>
                    <a:pt x="1"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9" name="Google Shape;15539;p61"/>
            <p:cNvSpPr/>
            <p:nvPr/>
          </p:nvSpPr>
          <p:spPr>
            <a:xfrm>
              <a:off x="4177104" y="4110219"/>
              <a:ext cx="1689" cy="2483"/>
            </a:xfrm>
            <a:custGeom>
              <a:avLst/>
              <a:gdLst/>
              <a:ahLst/>
              <a:cxnLst/>
              <a:rect l="l" t="t" r="r" b="b"/>
              <a:pathLst>
                <a:path w="34" h="50" extrusionOk="0">
                  <a:moveTo>
                    <a:pt x="1" y="0"/>
                  </a:moveTo>
                  <a:lnTo>
                    <a:pt x="1" y="49"/>
                  </a:lnTo>
                  <a:cubicBezTo>
                    <a:pt x="34" y="33"/>
                    <a:pt x="34" y="16"/>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0" name="Google Shape;15540;p61"/>
            <p:cNvSpPr/>
            <p:nvPr/>
          </p:nvSpPr>
          <p:spPr>
            <a:xfrm>
              <a:off x="4177104" y="4071830"/>
              <a:ext cx="50" cy="8244"/>
            </a:xfrm>
            <a:custGeom>
              <a:avLst/>
              <a:gdLst/>
              <a:ahLst/>
              <a:cxnLst/>
              <a:rect l="l" t="t" r="r" b="b"/>
              <a:pathLst>
                <a:path w="1" h="166" extrusionOk="0">
                  <a:moveTo>
                    <a:pt x="1" y="165"/>
                  </a:moveTo>
                  <a:lnTo>
                    <a:pt x="1"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1" name="Google Shape;15541;p61"/>
            <p:cNvSpPr/>
            <p:nvPr/>
          </p:nvSpPr>
          <p:spPr>
            <a:xfrm>
              <a:off x="4001696" y="3795258"/>
              <a:ext cx="177096" cy="341926"/>
            </a:xfrm>
            <a:custGeom>
              <a:avLst/>
              <a:gdLst/>
              <a:ahLst/>
              <a:cxnLst/>
              <a:rect l="l" t="t" r="r" b="b"/>
              <a:pathLst>
                <a:path w="3566" h="6885" extrusionOk="0">
                  <a:moveTo>
                    <a:pt x="1282" y="1"/>
                  </a:moveTo>
                  <a:cubicBezTo>
                    <a:pt x="493" y="707"/>
                    <a:pt x="1" y="1726"/>
                    <a:pt x="1" y="2892"/>
                  </a:cubicBezTo>
                  <a:cubicBezTo>
                    <a:pt x="1" y="4946"/>
                    <a:pt x="1528" y="6638"/>
                    <a:pt x="3516" y="6884"/>
                  </a:cubicBezTo>
                  <a:cubicBezTo>
                    <a:pt x="3516" y="6819"/>
                    <a:pt x="3533" y="6786"/>
                    <a:pt x="3533" y="6720"/>
                  </a:cubicBezTo>
                  <a:lnTo>
                    <a:pt x="3533" y="6703"/>
                  </a:lnTo>
                  <a:cubicBezTo>
                    <a:pt x="3533" y="6588"/>
                    <a:pt x="3566" y="6490"/>
                    <a:pt x="3566" y="6391"/>
                  </a:cubicBezTo>
                  <a:lnTo>
                    <a:pt x="3566" y="6342"/>
                  </a:lnTo>
                  <a:lnTo>
                    <a:pt x="3566" y="6079"/>
                  </a:lnTo>
                  <a:lnTo>
                    <a:pt x="3566" y="5997"/>
                  </a:lnTo>
                  <a:lnTo>
                    <a:pt x="3566" y="5767"/>
                  </a:lnTo>
                  <a:lnTo>
                    <a:pt x="3566" y="5619"/>
                  </a:lnTo>
                  <a:cubicBezTo>
                    <a:pt x="3566" y="5553"/>
                    <a:pt x="3566" y="5488"/>
                    <a:pt x="3533" y="5455"/>
                  </a:cubicBezTo>
                  <a:cubicBezTo>
                    <a:pt x="3533" y="5340"/>
                    <a:pt x="3516" y="5225"/>
                    <a:pt x="3500" y="5126"/>
                  </a:cubicBezTo>
                  <a:cubicBezTo>
                    <a:pt x="3286" y="3483"/>
                    <a:pt x="2777" y="2038"/>
                    <a:pt x="1956" y="855"/>
                  </a:cubicBezTo>
                  <a:cubicBezTo>
                    <a:pt x="1758" y="543"/>
                    <a:pt x="1528" y="247"/>
                    <a:pt x="1282"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2" name="Google Shape;15542;p61"/>
            <p:cNvSpPr/>
            <p:nvPr/>
          </p:nvSpPr>
          <p:spPr>
            <a:xfrm>
              <a:off x="3628828" y="4456170"/>
              <a:ext cx="16389" cy="17978"/>
            </a:xfrm>
            <a:custGeom>
              <a:avLst/>
              <a:gdLst/>
              <a:ahLst/>
              <a:cxnLst/>
              <a:rect l="l" t="t" r="r" b="b"/>
              <a:pathLst>
                <a:path w="330" h="362" extrusionOk="0">
                  <a:moveTo>
                    <a:pt x="329" y="0"/>
                  </a:moveTo>
                  <a:lnTo>
                    <a:pt x="329" y="0"/>
                  </a:lnTo>
                  <a:cubicBezTo>
                    <a:pt x="230" y="131"/>
                    <a:pt x="99" y="230"/>
                    <a:pt x="1" y="361"/>
                  </a:cubicBezTo>
                  <a:cubicBezTo>
                    <a:pt x="116" y="230"/>
                    <a:pt x="230" y="131"/>
                    <a:pt x="32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3" name="Google Shape;15543;p61"/>
            <p:cNvSpPr/>
            <p:nvPr/>
          </p:nvSpPr>
          <p:spPr>
            <a:xfrm>
              <a:off x="3652517" y="4426769"/>
              <a:ext cx="20411" cy="22100"/>
            </a:xfrm>
            <a:custGeom>
              <a:avLst/>
              <a:gdLst/>
              <a:ahLst/>
              <a:cxnLst/>
              <a:rect l="l" t="t" r="r" b="b"/>
              <a:pathLst>
                <a:path w="411" h="445" extrusionOk="0">
                  <a:moveTo>
                    <a:pt x="411" y="0"/>
                  </a:moveTo>
                  <a:cubicBezTo>
                    <a:pt x="339" y="72"/>
                    <a:pt x="271" y="148"/>
                    <a:pt x="205" y="222"/>
                  </a:cubicBezTo>
                  <a:lnTo>
                    <a:pt x="205" y="222"/>
                  </a:lnTo>
                  <a:cubicBezTo>
                    <a:pt x="271" y="152"/>
                    <a:pt x="341" y="78"/>
                    <a:pt x="411" y="0"/>
                  </a:cubicBezTo>
                  <a:close/>
                  <a:moveTo>
                    <a:pt x="205" y="222"/>
                  </a:moveTo>
                  <a:cubicBezTo>
                    <a:pt x="131" y="301"/>
                    <a:pt x="61" y="375"/>
                    <a:pt x="0" y="444"/>
                  </a:cubicBezTo>
                  <a:cubicBezTo>
                    <a:pt x="68" y="376"/>
                    <a:pt x="135" y="300"/>
                    <a:pt x="205" y="222"/>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4" name="Google Shape;15544;p61"/>
            <p:cNvSpPr/>
            <p:nvPr/>
          </p:nvSpPr>
          <p:spPr>
            <a:xfrm>
              <a:off x="3446069" y="4639723"/>
              <a:ext cx="50" cy="50"/>
            </a:xfrm>
            <a:custGeom>
              <a:avLst/>
              <a:gdLst/>
              <a:ahLst/>
              <a:cxnLst/>
              <a:rect l="l" t="t" r="r" b="b"/>
              <a:pathLst>
                <a:path w="1" h="1" extrusionOk="0">
                  <a:moveTo>
                    <a:pt x="1" y="0"/>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5" name="Google Shape;15545;p61"/>
            <p:cNvSpPr/>
            <p:nvPr/>
          </p:nvSpPr>
          <p:spPr>
            <a:xfrm>
              <a:off x="3673723" y="4402285"/>
              <a:ext cx="20411" cy="23739"/>
            </a:xfrm>
            <a:custGeom>
              <a:avLst/>
              <a:gdLst/>
              <a:ahLst/>
              <a:cxnLst/>
              <a:rect l="l" t="t" r="r" b="b"/>
              <a:pathLst>
                <a:path w="411" h="478" extrusionOk="0">
                  <a:moveTo>
                    <a:pt x="411" y="1"/>
                  </a:moveTo>
                  <a:cubicBezTo>
                    <a:pt x="263" y="148"/>
                    <a:pt x="148" y="313"/>
                    <a:pt x="0" y="477"/>
                  </a:cubicBezTo>
                  <a:cubicBezTo>
                    <a:pt x="148" y="313"/>
                    <a:pt x="279" y="148"/>
                    <a:pt x="41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6" name="Google Shape;15546;p61"/>
            <p:cNvSpPr/>
            <p:nvPr/>
          </p:nvSpPr>
          <p:spPr>
            <a:xfrm>
              <a:off x="3446864" y="4401491"/>
              <a:ext cx="354193" cy="351660"/>
            </a:xfrm>
            <a:custGeom>
              <a:avLst/>
              <a:gdLst/>
              <a:ahLst/>
              <a:cxnLst/>
              <a:rect l="l" t="t" r="r" b="b"/>
              <a:pathLst>
                <a:path w="7132" h="7081" extrusionOk="0">
                  <a:moveTo>
                    <a:pt x="4979" y="0"/>
                  </a:moveTo>
                  <a:cubicBezTo>
                    <a:pt x="4831" y="164"/>
                    <a:pt x="4716" y="329"/>
                    <a:pt x="4568" y="477"/>
                  </a:cubicBezTo>
                  <a:lnTo>
                    <a:pt x="4552" y="493"/>
                  </a:lnTo>
                  <a:cubicBezTo>
                    <a:pt x="4420" y="641"/>
                    <a:pt x="4272" y="805"/>
                    <a:pt x="4141" y="937"/>
                  </a:cubicBezTo>
                  <a:cubicBezTo>
                    <a:pt x="4092" y="986"/>
                    <a:pt x="4059" y="1052"/>
                    <a:pt x="4010" y="1084"/>
                  </a:cubicBezTo>
                  <a:cubicBezTo>
                    <a:pt x="3911" y="1216"/>
                    <a:pt x="3780" y="1314"/>
                    <a:pt x="3681" y="1429"/>
                  </a:cubicBezTo>
                  <a:cubicBezTo>
                    <a:pt x="3517" y="1594"/>
                    <a:pt x="3352" y="1758"/>
                    <a:pt x="3188" y="1955"/>
                  </a:cubicBezTo>
                  <a:cubicBezTo>
                    <a:pt x="2137" y="2974"/>
                    <a:pt x="1151" y="3877"/>
                    <a:pt x="198" y="4633"/>
                  </a:cubicBezTo>
                  <a:cubicBezTo>
                    <a:pt x="132" y="4682"/>
                    <a:pt x="67" y="4748"/>
                    <a:pt x="1" y="4797"/>
                  </a:cubicBezTo>
                  <a:cubicBezTo>
                    <a:pt x="543" y="6145"/>
                    <a:pt x="1874" y="7081"/>
                    <a:pt x="3418" y="7081"/>
                  </a:cubicBezTo>
                  <a:cubicBezTo>
                    <a:pt x="5472" y="7081"/>
                    <a:pt x="7131" y="5422"/>
                    <a:pt x="7131" y="3368"/>
                  </a:cubicBezTo>
                  <a:cubicBezTo>
                    <a:pt x="7131" y="1873"/>
                    <a:pt x="6244" y="592"/>
                    <a:pt x="497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7" name="Google Shape;15547;p61"/>
            <p:cNvSpPr/>
            <p:nvPr/>
          </p:nvSpPr>
          <p:spPr>
            <a:xfrm>
              <a:off x="4048230" y="4431686"/>
              <a:ext cx="4917" cy="7350"/>
            </a:xfrm>
            <a:custGeom>
              <a:avLst/>
              <a:gdLst/>
              <a:ahLst/>
              <a:cxnLst/>
              <a:rect l="l" t="t" r="r" b="b"/>
              <a:pathLst>
                <a:path w="99" h="148" extrusionOk="0">
                  <a:moveTo>
                    <a:pt x="99" y="0"/>
                  </a:moveTo>
                  <a:lnTo>
                    <a:pt x="99" y="0"/>
                  </a:lnTo>
                  <a:cubicBezTo>
                    <a:pt x="49" y="49"/>
                    <a:pt x="16" y="115"/>
                    <a:pt x="0" y="148"/>
                  </a:cubicBezTo>
                  <a:cubicBezTo>
                    <a:pt x="16" y="115"/>
                    <a:pt x="49" y="66"/>
                    <a:pt x="99"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8" name="Google Shape;15548;p61"/>
            <p:cNvSpPr/>
            <p:nvPr/>
          </p:nvSpPr>
          <p:spPr>
            <a:xfrm>
              <a:off x="4128187" y="4299484"/>
              <a:ext cx="2483" cy="4122"/>
            </a:xfrm>
            <a:custGeom>
              <a:avLst/>
              <a:gdLst/>
              <a:ahLst/>
              <a:cxnLst/>
              <a:rect l="l" t="t" r="r" b="b"/>
              <a:pathLst>
                <a:path w="50" h="83" extrusionOk="0">
                  <a:moveTo>
                    <a:pt x="49" y="1"/>
                  </a:moveTo>
                  <a:cubicBezTo>
                    <a:pt x="33" y="17"/>
                    <a:pt x="33" y="66"/>
                    <a:pt x="0" y="83"/>
                  </a:cubicBezTo>
                  <a:cubicBezTo>
                    <a:pt x="33" y="66"/>
                    <a:pt x="49" y="17"/>
                    <a:pt x="49"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9" name="Google Shape;15549;p61"/>
            <p:cNvSpPr/>
            <p:nvPr/>
          </p:nvSpPr>
          <p:spPr>
            <a:xfrm>
              <a:off x="4137970" y="4282350"/>
              <a:ext cx="844" cy="2483"/>
            </a:xfrm>
            <a:custGeom>
              <a:avLst/>
              <a:gdLst/>
              <a:ahLst/>
              <a:cxnLst/>
              <a:rect l="l" t="t" r="r" b="b"/>
              <a:pathLst>
                <a:path w="17" h="50" extrusionOk="0">
                  <a:moveTo>
                    <a:pt x="17" y="1"/>
                  </a:moveTo>
                  <a:cubicBezTo>
                    <a:pt x="17" y="17"/>
                    <a:pt x="0" y="33"/>
                    <a:pt x="0" y="50"/>
                  </a:cubicBezTo>
                  <a:cubicBezTo>
                    <a:pt x="0" y="33"/>
                    <a:pt x="17" y="17"/>
                    <a:pt x="1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0" name="Google Shape;15550;p61"/>
            <p:cNvSpPr/>
            <p:nvPr/>
          </p:nvSpPr>
          <p:spPr>
            <a:xfrm>
              <a:off x="4102859" y="4321534"/>
              <a:ext cx="17183" cy="31834"/>
            </a:xfrm>
            <a:custGeom>
              <a:avLst/>
              <a:gdLst/>
              <a:ahLst/>
              <a:cxnLst/>
              <a:rect l="l" t="t" r="r" b="b"/>
              <a:pathLst>
                <a:path w="346" h="641" extrusionOk="0">
                  <a:moveTo>
                    <a:pt x="346" y="1"/>
                  </a:moveTo>
                  <a:lnTo>
                    <a:pt x="346" y="1"/>
                  </a:lnTo>
                  <a:cubicBezTo>
                    <a:pt x="247" y="214"/>
                    <a:pt x="132" y="411"/>
                    <a:pt x="1" y="641"/>
                  </a:cubicBezTo>
                  <a:cubicBezTo>
                    <a:pt x="132" y="444"/>
                    <a:pt x="247" y="214"/>
                    <a:pt x="34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1" name="Google Shape;15551;p61"/>
            <p:cNvSpPr/>
            <p:nvPr/>
          </p:nvSpPr>
          <p:spPr>
            <a:xfrm>
              <a:off x="4065363" y="4399057"/>
              <a:ext cx="8989" cy="14700"/>
            </a:xfrm>
            <a:custGeom>
              <a:avLst/>
              <a:gdLst/>
              <a:ahLst/>
              <a:cxnLst/>
              <a:rect l="l" t="t" r="r" b="b"/>
              <a:pathLst>
                <a:path w="181" h="296" extrusionOk="0">
                  <a:moveTo>
                    <a:pt x="181" y="0"/>
                  </a:moveTo>
                  <a:cubicBezTo>
                    <a:pt x="115" y="115"/>
                    <a:pt x="66" y="181"/>
                    <a:pt x="0" y="296"/>
                  </a:cubicBezTo>
                  <a:cubicBezTo>
                    <a:pt x="66" y="214"/>
                    <a:pt x="115" y="115"/>
                    <a:pt x="18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2" name="Google Shape;15552;p61"/>
            <p:cNvSpPr/>
            <p:nvPr/>
          </p:nvSpPr>
          <p:spPr>
            <a:xfrm>
              <a:off x="4084930" y="4364740"/>
              <a:ext cx="10628" cy="19666"/>
            </a:xfrm>
            <a:custGeom>
              <a:avLst/>
              <a:gdLst/>
              <a:ahLst/>
              <a:cxnLst/>
              <a:rect l="l" t="t" r="r" b="b"/>
              <a:pathLst>
                <a:path w="214" h="396" extrusionOk="0">
                  <a:moveTo>
                    <a:pt x="214" y="1"/>
                  </a:moveTo>
                  <a:lnTo>
                    <a:pt x="214" y="1"/>
                  </a:lnTo>
                  <a:cubicBezTo>
                    <a:pt x="132" y="116"/>
                    <a:pt x="82" y="247"/>
                    <a:pt x="0" y="395"/>
                  </a:cubicBezTo>
                  <a:cubicBezTo>
                    <a:pt x="82" y="264"/>
                    <a:pt x="165" y="149"/>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3" name="Google Shape;15553;p61"/>
            <p:cNvSpPr/>
            <p:nvPr/>
          </p:nvSpPr>
          <p:spPr>
            <a:xfrm>
              <a:off x="4158332" y="4230154"/>
              <a:ext cx="50" cy="844"/>
            </a:xfrm>
            <a:custGeom>
              <a:avLst/>
              <a:gdLst/>
              <a:ahLst/>
              <a:cxnLst/>
              <a:rect l="l" t="t" r="r" b="b"/>
              <a:pathLst>
                <a:path w="1" h="17" extrusionOk="0">
                  <a:moveTo>
                    <a:pt x="1" y="0"/>
                  </a:moveTo>
                  <a:cubicBezTo>
                    <a:pt x="1" y="0"/>
                    <a:pt x="1" y="17"/>
                    <a:pt x="1" y="0"/>
                  </a:cubicBezTo>
                  <a:cubicBezTo>
                    <a:pt x="1" y="17"/>
                    <a:pt x="1" y="0"/>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4" name="Google Shape;15554;p61"/>
            <p:cNvSpPr/>
            <p:nvPr/>
          </p:nvSpPr>
          <p:spPr>
            <a:xfrm>
              <a:off x="4151032" y="4247288"/>
              <a:ext cx="844" cy="2483"/>
            </a:xfrm>
            <a:custGeom>
              <a:avLst/>
              <a:gdLst/>
              <a:ahLst/>
              <a:cxnLst/>
              <a:rect l="l" t="t" r="r" b="b"/>
              <a:pathLst>
                <a:path w="17" h="50" extrusionOk="0">
                  <a:moveTo>
                    <a:pt x="16" y="0"/>
                  </a:moveTo>
                  <a:cubicBezTo>
                    <a:pt x="16" y="17"/>
                    <a:pt x="16" y="17"/>
                    <a:pt x="0" y="49"/>
                  </a:cubicBezTo>
                  <a:cubicBezTo>
                    <a:pt x="16" y="17"/>
                    <a:pt x="16" y="17"/>
                    <a:pt x="1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5" name="Google Shape;15555;p61"/>
            <p:cNvSpPr/>
            <p:nvPr/>
          </p:nvSpPr>
          <p:spPr>
            <a:xfrm>
              <a:off x="4144476" y="4264422"/>
              <a:ext cx="1689" cy="3278"/>
            </a:xfrm>
            <a:custGeom>
              <a:avLst/>
              <a:gdLst/>
              <a:ahLst/>
              <a:cxnLst/>
              <a:rect l="l" t="t" r="r" b="b"/>
              <a:pathLst>
                <a:path w="34" h="66" extrusionOk="0">
                  <a:moveTo>
                    <a:pt x="33" y="0"/>
                  </a:moveTo>
                  <a:cubicBezTo>
                    <a:pt x="33" y="17"/>
                    <a:pt x="1" y="49"/>
                    <a:pt x="1" y="66"/>
                  </a:cubicBezTo>
                  <a:cubicBezTo>
                    <a:pt x="1" y="49"/>
                    <a:pt x="33" y="33"/>
                    <a:pt x="3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6" name="Google Shape;15556;p61"/>
            <p:cNvSpPr/>
            <p:nvPr/>
          </p:nvSpPr>
          <p:spPr>
            <a:xfrm>
              <a:off x="4163249" y="4213021"/>
              <a:ext cx="50" cy="50"/>
            </a:xfrm>
            <a:custGeom>
              <a:avLst/>
              <a:gdLst/>
              <a:ahLst/>
              <a:cxnLst/>
              <a:rect l="l" t="t" r="r" b="b"/>
              <a:pathLst>
                <a:path w="1" h="1" extrusionOk="0">
                  <a:moveTo>
                    <a:pt x="0" y="0"/>
                  </a:moveTo>
                  <a:lnTo>
                    <a:pt x="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7" name="Google Shape;15557;p61"/>
            <p:cNvSpPr/>
            <p:nvPr/>
          </p:nvSpPr>
          <p:spPr>
            <a:xfrm>
              <a:off x="3960078" y="4545066"/>
              <a:ext cx="50" cy="50"/>
            </a:xfrm>
            <a:custGeom>
              <a:avLst/>
              <a:gdLst/>
              <a:ahLst/>
              <a:cxnLst/>
              <a:rect l="l" t="t" r="r" b="b"/>
              <a:pathLst>
                <a:path w="1" h="1" extrusionOk="0">
                  <a:moveTo>
                    <a:pt x="1" y="1"/>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8" name="Google Shape;15558;p61"/>
            <p:cNvSpPr/>
            <p:nvPr/>
          </p:nvSpPr>
          <p:spPr>
            <a:xfrm>
              <a:off x="3894821" y="4169765"/>
              <a:ext cx="276620" cy="376193"/>
            </a:xfrm>
            <a:custGeom>
              <a:avLst/>
              <a:gdLst/>
              <a:ahLst/>
              <a:cxnLst/>
              <a:rect l="l" t="t" r="r" b="b"/>
              <a:pathLst>
                <a:path w="5570" h="7575" extrusionOk="0">
                  <a:moveTo>
                    <a:pt x="4436" y="0"/>
                  </a:moveTo>
                  <a:cubicBezTo>
                    <a:pt x="1988" y="0"/>
                    <a:pt x="0" y="1988"/>
                    <a:pt x="0" y="4436"/>
                  </a:cubicBezTo>
                  <a:cubicBezTo>
                    <a:pt x="0" y="5668"/>
                    <a:pt x="493" y="6785"/>
                    <a:pt x="1315" y="7574"/>
                  </a:cubicBezTo>
                  <a:cubicBezTo>
                    <a:pt x="1972" y="6884"/>
                    <a:pt x="2547" y="6161"/>
                    <a:pt x="3056" y="5471"/>
                  </a:cubicBezTo>
                  <a:cubicBezTo>
                    <a:pt x="3105" y="5422"/>
                    <a:pt x="3138" y="5356"/>
                    <a:pt x="3171" y="5323"/>
                  </a:cubicBezTo>
                  <a:cubicBezTo>
                    <a:pt x="3237" y="5192"/>
                    <a:pt x="3319" y="5077"/>
                    <a:pt x="3434" y="4945"/>
                  </a:cubicBezTo>
                  <a:cubicBezTo>
                    <a:pt x="3483" y="4847"/>
                    <a:pt x="3549" y="4765"/>
                    <a:pt x="3615" y="4666"/>
                  </a:cubicBezTo>
                  <a:cubicBezTo>
                    <a:pt x="3680" y="4568"/>
                    <a:pt x="3763" y="4453"/>
                    <a:pt x="3812" y="4354"/>
                  </a:cubicBezTo>
                  <a:cubicBezTo>
                    <a:pt x="3894" y="4239"/>
                    <a:pt x="3976" y="4108"/>
                    <a:pt x="4042" y="3960"/>
                  </a:cubicBezTo>
                  <a:cubicBezTo>
                    <a:pt x="4091" y="3878"/>
                    <a:pt x="4140" y="3795"/>
                    <a:pt x="4190" y="3713"/>
                  </a:cubicBezTo>
                  <a:cubicBezTo>
                    <a:pt x="4321" y="3516"/>
                    <a:pt x="4436" y="3286"/>
                    <a:pt x="4535" y="3089"/>
                  </a:cubicBezTo>
                  <a:lnTo>
                    <a:pt x="4732" y="2711"/>
                  </a:lnTo>
                  <a:cubicBezTo>
                    <a:pt x="4748" y="2695"/>
                    <a:pt x="4748" y="2645"/>
                    <a:pt x="4765" y="2629"/>
                  </a:cubicBezTo>
                  <a:cubicBezTo>
                    <a:pt x="4814" y="2530"/>
                    <a:pt x="4847" y="2448"/>
                    <a:pt x="4896" y="2350"/>
                  </a:cubicBezTo>
                  <a:cubicBezTo>
                    <a:pt x="4913" y="2317"/>
                    <a:pt x="4913" y="2300"/>
                    <a:pt x="4913" y="2284"/>
                  </a:cubicBezTo>
                  <a:cubicBezTo>
                    <a:pt x="4945" y="2185"/>
                    <a:pt x="4995" y="2070"/>
                    <a:pt x="5028" y="1988"/>
                  </a:cubicBezTo>
                  <a:cubicBezTo>
                    <a:pt x="5028" y="1972"/>
                    <a:pt x="5060" y="1955"/>
                    <a:pt x="5060" y="1939"/>
                  </a:cubicBezTo>
                  <a:lnTo>
                    <a:pt x="5175" y="1627"/>
                  </a:lnTo>
                  <a:cubicBezTo>
                    <a:pt x="5175" y="1610"/>
                    <a:pt x="5175" y="1610"/>
                    <a:pt x="5192" y="1578"/>
                  </a:cubicBezTo>
                  <a:cubicBezTo>
                    <a:pt x="5241" y="1479"/>
                    <a:pt x="5274" y="1364"/>
                    <a:pt x="5307" y="1249"/>
                  </a:cubicBezTo>
                  <a:lnTo>
                    <a:pt x="5307" y="1233"/>
                  </a:lnTo>
                  <a:cubicBezTo>
                    <a:pt x="5340" y="1118"/>
                    <a:pt x="5356" y="1003"/>
                    <a:pt x="5405" y="888"/>
                  </a:cubicBezTo>
                  <a:cubicBezTo>
                    <a:pt x="5471" y="641"/>
                    <a:pt x="5520" y="411"/>
                    <a:pt x="5570" y="165"/>
                  </a:cubicBezTo>
                  <a:cubicBezTo>
                    <a:pt x="5192" y="50"/>
                    <a:pt x="4830" y="0"/>
                    <a:pt x="443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9" name="Google Shape;15559;p61"/>
            <p:cNvSpPr/>
            <p:nvPr/>
          </p:nvSpPr>
          <p:spPr>
            <a:xfrm>
              <a:off x="4229350" y="4558127"/>
              <a:ext cx="4917" cy="2483"/>
            </a:xfrm>
            <a:custGeom>
              <a:avLst/>
              <a:gdLst/>
              <a:ahLst/>
              <a:cxnLst/>
              <a:rect l="l" t="t" r="r" b="b"/>
              <a:pathLst>
                <a:path w="99" h="50" extrusionOk="0">
                  <a:moveTo>
                    <a:pt x="0" y="1"/>
                  </a:moveTo>
                  <a:lnTo>
                    <a:pt x="0" y="1"/>
                  </a:lnTo>
                  <a:cubicBezTo>
                    <a:pt x="17" y="33"/>
                    <a:pt x="66" y="33"/>
                    <a:pt x="99" y="50"/>
                  </a:cubicBezTo>
                  <a:cubicBezTo>
                    <a:pt x="66" y="33"/>
                    <a:pt x="50" y="33"/>
                    <a:pt x="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0" name="Google Shape;15560;p61"/>
            <p:cNvSpPr/>
            <p:nvPr/>
          </p:nvSpPr>
          <p:spPr>
            <a:xfrm>
              <a:off x="4237494" y="4562199"/>
              <a:ext cx="8194" cy="4122"/>
            </a:xfrm>
            <a:custGeom>
              <a:avLst/>
              <a:gdLst/>
              <a:ahLst/>
              <a:cxnLst/>
              <a:rect l="l" t="t" r="r" b="b"/>
              <a:pathLst>
                <a:path w="165" h="83" extrusionOk="0">
                  <a:moveTo>
                    <a:pt x="1" y="1"/>
                  </a:moveTo>
                  <a:lnTo>
                    <a:pt x="1" y="1"/>
                  </a:lnTo>
                  <a:cubicBezTo>
                    <a:pt x="66" y="34"/>
                    <a:pt x="99" y="50"/>
                    <a:pt x="165" y="83"/>
                  </a:cubicBezTo>
                  <a:cubicBezTo>
                    <a:pt x="132" y="50"/>
                    <a:pt x="66" y="34"/>
                    <a:pt x="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1" name="Google Shape;15561;p61"/>
            <p:cNvSpPr/>
            <p:nvPr/>
          </p:nvSpPr>
          <p:spPr>
            <a:xfrm>
              <a:off x="4189371" y="4553211"/>
              <a:ext cx="6555" cy="50"/>
            </a:xfrm>
            <a:custGeom>
              <a:avLst/>
              <a:gdLst/>
              <a:ahLst/>
              <a:cxnLst/>
              <a:rect l="l" t="t" r="r" b="b"/>
              <a:pathLst>
                <a:path w="132" h="1" extrusionOk="0">
                  <a:moveTo>
                    <a:pt x="0" y="1"/>
                  </a:moveTo>
                  <a:lnTo>
                    <a:pt x="132"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2" name="Google Shape;15562;p61"/>
            <p:cNvSpPr/>
            <p:nvPr/>
          </p:nvSpPr>
          <p:spPr>
            <a:xfrm>
              <a:off x="4176310" y="4553211"/>
              <a:ext cx="10628" cy="894"/>
            </a:xfrm>
            <a:custGeom>
              <a:avLst/>
              <a:gdLst/>
              <a:ahLst/>
              <a:cxnLst/>
              <a:rect l="l" t="t" r="r" b="b"/>
              <a:pathLst>
                <a:path w="214" h="18" extrusionOk="0">
                  <a:moveTo>
                    <a:pt x="214" y="1"/>
                  </a:moveTo>
                  <a:cubicBezTo>
                    <a:pt x="132" y="1"/>
                    <a:pt x="66" y="1"/>
                    <a:pt x="0" y="17"/>
                  </a:cubicBezTo>
                  <a:cubicBezTo>
                    <a:pt x="66" y="1"/>
                    <a:pt x="148" y="1"/>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3" name="Google Shape;15563;p61"/>
            <p:cNvSpPr/>
            <p:nvPr/>
          </p:nvSpPr>
          <p:spPr>
            <a:xfrm>
              <a:off x="4209733" y="4554055"/>
              <a:ext cx="5761" cy="1689"/>
            </a:xfrm>
            <a:custGeom>
              <a:avLst/>
              <a:gdLst/>
              <a:ahLst/>
              <a:cxnLst/>
              <a:rect l="l" t="t" r="r" b="b"/>
              <a:pathLst>
                <a:path w="116" h="34" extrusionOk="0">
                  <a:moveTo>
                    <a:pt x="1" y="0"/>
                  </a:moveTo>
                  <a:cubicBezTo>
                    <a:pt x="50" y="0"/>
                    <a:pt x="83" y="33"/>
                    <a:pt x="116" y="33"/>
                  </a:cubicBezTo>
                  <a:cubicBezTo>
                    <a:pt x="83" y="0"/>
                    <a:pt x="50" y="0"/>
                    <a:pt x="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4" name="Google Shape;15564;p61"/>
            <p:cNvSpPr/>
            <p:nvPr/>
          </p:nvSpPr>
          <p:spPr>
            <a:xfrm>
              <a:off x="4219566" y="4556488"/>
              <a:ext cx="4917" cy="894"/>
            </a:xfrm>
            <a:custGeom>
              <a:avLst/>
              <a:gdLst/>
              <a:ahLst/>
              <a:cxnLst/>
              <a:rect l="l" t="t" r="r" b="b"/>
              <a:pathLst>
                <a:path w="99" h="18" extrusionOk="0">
                  <a:moveTo>
                    <a:pt x="0" y="1"/>
                  </a:moveTo>
                  <a:lnTo>
                    <a:pt x="0" y="1"/>
                  </a:lnTo>
                  <a:cubicBezTo>
                    <a:pt x="33" y="1"/>
                    <a:pt x="49" y="17"/>
                    <a:pt x="99" y="17"/>
                  </a:cubicBezTo>
                  <a:cubicBezTo>
                    <a:pt x="82" y="17"/>
                    <a:pt x="33" y="1"/>
                    <a:pt x="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5" name="Google Shape;15565;p61"/>
            <p:cNvSpPr/>
            <p:nvPr/>
          </p:nvSpPr>
          <p:spPr>
            <a:xfrm>
              <a:off x="4199949" y="4553211"/>
              <a:ext cx="5761" cy="50"/>
            </a:xfrm>
            <a:custGeom>
              <a:avLst/>
              <a:gdLst/>
              <a:ahLst/>
              <a:cxnLst/>
              <a:rect l="l" t="t" r="r" b="b"/>
              <a:pathLst>
                <a:path w="116" h="1" extrusionOk="0">
                  <a:moveTo>
                    <a:pt x="1" y="1"/>
                  </a:moveTo>
                  <a:lnTo>
                    <a:pt x="116"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6" name="Google Shape;15566;p61"/>
            <p:cNvSpPr/>
            <p:nvPr/>
          </p:nvSpPr>
          <p:spPr>
            <a:xfrm>
              <a:off x="4008251" y="4554055"/>
              <a:ext cx="237436" cy="55523"/>
            </a:xfrm>
            <a:custGeom>
              <a:avLst/>
              <a:gdLst/>
              <a:ahLst/>
              <a:cxnLst/>
              <a:rect l="l" t="t" r="r" b="b"/>
              <a:pathLst>
                <a:path w="4781" h="1118" extrusionOk="0">
                  <a:moveTo>
                    <a:pt x="3598" y="0"/>
                  </a:moveTo>
                  <a:cubicBezTo>
                    <a:pt x="3532" y="0"/>
                    <a:pt x="3450" y="17"/>
                    <a:pt x="3384" y="17"/>
                  </a:cubicBezTo>
                  <a:lnTo>
                    <a:pt x="0" y="559"/>
                  </a:lnTo>
                  <a:cubicBezTo>
                    <a:pt x="641" y="904"/>
                    <a:pt x="1380" y="1118"/>
                    <a:pt x="2152" y="1118"/>
                  </a:cubicBezTo>
                  <a:cubicBezTo>
                    <a:pt x="3138" y="1118"/>
                    <a:pt x="4041" y="789"/>
                    <a:pt x="4781" y="247"/>
                  </a:cubicBezTo>
                  <a:cubicBezTo>
                    <a:pt x="4715" y="230"/>
                    <a:pt x="4682" y="198"/>
                    <a:pt x="4617" y="165"/>
                  </a:cubicBezTo>
                  <a:cubicBezTo>
                    <a:pt x="4600" y="148"/>
                    <a:pt x="4551" y="148"/>
                    <a:pt x="4534" y="148"/>
                  </a:cubicBezTo>
                  <a:cubicBezTo>
                    <a:pt x="4502" y="132"/>
                    <a:pt x="4469" y="132"/>
                    <a:pt x="4436" y="99"/>
                  </a:cubicBezTo>
                  <a:cubicBezTo>
                    <a:pt x="4419" y="99"/>
                    <a:pt x="4370" y="83"/>
                    <a:pt x="4354" y="83"/>
                  </a:cubicBezTo>
                  <a:cubicBezTo>
                    <a:pt x="4304" y="83"/>
                    <a:pt x="4288" y="66"/>
                    <a:pt x="4255" y="66"/>
                  </a:cubicBezTo>
                  <a:cubicBezTo>
                    <a:pt x="4222" y="66"/>
                    <a:pt x="4189" y="50"/>
                    <a:pt x="4173" y="50"/>
                  </a:cubicBezTo>
                  <a:cubicBezTo>
                    <a:pt x="4124" y="50"/>
                    <a:pt x="4107" y="17"/>
                    <a:pt x="4058" y="17"/>
                  </a:cubicBezTo>
                  <a:cubicBezTo>
                    <a:pt x="4041" y="17"/>
                    <a:pt x="4009" y="17"/>
                    <a:pt x="397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7" name="Google Shape;15567;p61"/>
            <p:cNvSpPr/>
            <p:nvPr/>
          </p:nvSpPr>
          <p:spPr>
            <a:xfrm>
              <a:off x="3699001" y="4687846"/>
              <a:ext cx="433305" cy="221147"/>
            </a:xfrm>
            <a:custGeom>
              <a:avLst/>
              <a:gdLst/>
              <a:ahLst/>
              <a:cxnLst/>
              <a:rect l="l" t="t" r="r" b="b"/>
              <a:pathLst>
                <a:path w="8725" h="4453" extrusionOk="0">
                  <a:moveTo>
                    <a:pt x="4436" y="1"/>
                  </a:moveTo>
                  <a:cubicBezTo>
                    <a:pt x="1988" y="1"/>
                    <a:pt x="0" y="1989"/>
                    <a:pt x="0" y="4436"/>
                  </a:cubicBezTo>
                  <a:lnTo>
                    <a:pt x="0" y="4453"/>
                  </a:lnTo>
                  <a:lnTo>
                    <a:pt x="5192" y="3796"/>
                  </a:lnTo>
                  <a:lnTo>
                    <a:pt x="8724" y="3352"/>
                  </a:lnTo>
                  <a:cubicBezTo>
                    <a:pt x="8264" y="1446"/>
                    <a:pt x="6506" y="1"/>
                    <a:pt x="4436"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8" name="Google Shape;15568;p61"/>
            <p:cNvSpPr/>
            <p:nvPr/>
          </p:nvSpPr>
          <p:spPr>
            <a:xfrm>
              <a:off x="3416718" y="4781709"/>
              <a:ext cx="191747" cy="148541"/>
            </a:xfrm>
            <a:custGeom>
              <a:avLst/>
              <a:gdLst/>
              <a:ahLst/>
              <a:cxnLst/>
              <a:rect l="l" t="t" r="r" b="b"/>
              <a:pathLst>
                <a:path w="3861" h="2991" extrusionOk="0">
                  <a:moveTo>
                    <a:pt x="0" y="0"/>
                  </a:moveTo>
                  <a:lnTo>
                    <a:pt x="312" y="1479"/>
                  </a:lnTo>
                  <a:cubicBezTo>
                    <a:pt x="493" y="2365"/>
                    <a:pt x="1277" y="2990"/>
                    <a:pt x="2164" y="2990"/>
                  </a:cubicBezTo>
                  <a:cubicBezTo>
                    <a:pt x="2247" y="2990"/>
                    <a:pt x="2331" y="2985"/>
                    <a:pt x="2415" y="2974"/>
                  </a:cubicBezTo>
                  <a:lnTo>
                    <a:pt x="3861" y="2793"/>
                  </a:lnTo>
                  <a:cubicBezTo>
                    <a:pt x="3269" y="1232"/>
                    <a:pt x="1758" y="99"/>
                    <a:pt x="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9" name="Google Shape;15569;p61"/>
            <p:cNvSpPr/>
            <p:nvPr/>
          </p:nvSpPr>
          <p:spPr>
            <a:xfrm>
              <a:off x="4297040" y="4625023"/>
              <a:ext cx="894" cy="894"/>
            </a:xfrm>
            <a:custGeom>
              <a:avLst/>
              <a:gdLst/>
              <a:ahLst/>
              <a:cxnLst/>
              <a:rect l="l" t="t" r="r" b="b"/>
              <a:pathLst>
                <a:path w="18" h="18" extrusionOk="0">
                  <a:moveTo>
                    <a:pt x="1" y="1"/>
                  </a:moveTo>
                  <a:cubicBezTo>
                    <a:pt x="17" y="1"/>
                    <a:pt x="17" y="17"/>
                    <a:pt x="1" y="1"/>
                  </a:cubicBezTo>
                  <a:cubicBezTo>
                    <a:pt x="17" y="17"/>
                    <a:pt x="17" y="1"/>
                    <a:pt x="1"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0" name="Google Shape;15570;p61"/>
            <p:cNvSpPr/>
            <p:nvPr/>
          </p:nvSpPr>
          <p:spPr>
            <a:xfrm>
              <a:off x="4146909" y="4613600"/>
              <a:ext cx="186930" cy="237486"/>
            </a:xfrm>
            <a:custGeom>
              <a:avLst/>
              <a:gdLst/>
              <a:ahLst/>
              <a:cxnLst/>
              <a:rect l="l" t="t" r="r" b="b"/>
              <a:pathLst>
                <a:path w="3764" h="4782" extrusionOk="0">
                  <a:moveTo>
                    <a:pt x="2909" y="1"/>
                  </a:moveTo>
                  <a:cubicBezTo>
                    <a:pt x="1266" y="198"/>
                    <a:pt x="1" y="1611"/>
                    <a:pt x="1" y="3319"/>
                  </a:cubicBezTo>
                  <a:cubicBezTo>
                    <a:pt x="1" y="3845"/>
                    <a:pt x="116" y="4338"/>
                    <a:pt x="329" y="4781"/>
                  </a:cubicBezTo>
                  <a:lnTo>
                    <a:pt x="1660" y="4617"/>
                  </a:lnTo>
                  <a:cubicBezTo>
                    <a:pt x="2909" y="4453"/>
                    <a:pt x="3763" y="3237"/>
                    <a:pt x="3467" y="2005"/>
                  </a:cubicBezTo>
                  <a:lnTo>
                    <a:pt x="3106" y="494"/>
                  </a:lnTo>
                  <a:cubicBezTo>
                    <a:pt x="3073" y="411"/>
                    <a:pt x="3057" y="329"/>
                    <a:pt x="3024" y="247"/>
                  </a:cubicBezTo>
                  <a:lnTo>
                    <a:pt x="3024" y="231"/>
                  </a:lnTo>
                  <a:cubicBezTo>
                    <a:pt x="2991" y="149"/>
                    <a:pt x="2958" y="83"/>
                    <a:pt x="2909"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1" name="Google Shape;15571;p61"/>
            <p:cNvSpPr/>
            <p:nvPr/>
          </p:nvSpPr>
          <p:spPr>
            <a:xfrm>
              <a:off x="3445274" y="3810753"/>
              <a:ext cx="50" cy="50"/>
            </a:xfrm>
            <a:custGeom>
              <a:avLst/>
              <a:gdLst/>
              <a:ahLst/>
              <a:cxnLst/>
              <a:rect l="l" t="t" r="r" b="b"/>
              <a:pathLst>
                <a:path w="1" h="1" extrusionOk="0">
                  <a:moveTo>
                    <a:pt x="0" y="1"/>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2" name="Google Shape;15572;p61"/>
            <p:cNvSpPr/>
            <p:nvPr/>
          </p:nvSpPr>
          <p:spPr>
            <a:xfrm>
              <a:off x="3395463" y="3859720"/>
              <a:ext cx="9883" cy="15544"/>
            </a:xfrm>
            <a:custGeom>
              <a:avLst/>
              <a:gdLst/>
              <a:ahLst/>
              <a:cxnLst/>
              <a:rect l="l" t="t" r="r" b="b"/>
              <a:pathLst>
                <a:path w="199" h="313" extrusionOk="0">
                  <a:moveTo>
                    <a:pt x="198" y="0"/>
                  </a:moveTo>
                  <a:cubicBezTo>
                    <a:pt x="116" y="99"/>
                    <a:pt x="50" y="214"/>
                    <a:pt x="1" y="313"/>
                  </a:cubicBezTo>
                  <a:cubicBezTo>
                    <a:pt x="50" y="214"/>
                    <a:pt x="132" y="99"/>
                    <a:pt x="198"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3" name="Google Shape;15573;p61"/>
            <p:cNvSpPr/>
            <p:nvPr/>
          </p:nvSpPr>
          <p:spPr>
            <a:xfrm>
              <a:off x="3428935" y="3818947"/>
              <a:ext cx="9039" cy="10628"/>
            </a:xfrm>
            <a:custGeom>
              <a:avLst/>
              <a:gdLst/>
              <a:ahLst/>
              <a:cxnLst/>
              <a:rect l="l" t="t" r="r" b="b"/>
              <a:pathLst>
                <a:path w="182" h="214" extrusionOk="0">
                  <a:moveTo>
                    <a:pt x="181" y="0"/>
                  </a:moveTo>
                  <a:lnTo>
                    <a:pt x="181" y="0"/>
                  </a:lnTo>
                  <a:cubicBezTo>
                    <a:pt x="115" y="66"/>
                    <a:pt x="66" y="131"/>
                    <a:pt x="1" y="214"/>
                  </a:cubicBezTo>
                  <a:cubicBezTo>
                    <a:pt x="66" y="148"/>
                    <a:pt x="115" y="66"/>
                    <a:pt x="18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4" name="Google Shape;15574;p61"/>
            <p:cNvSpPr/>
            <p:nvPr/>
          </p:nvSpPr>
          <p:spPr>
            <a:xfrm>
              <a:off x="3366907" y="3905410"/>
              <a:ext cx="10677" cy="22894"/>
            </a:xfrm>
            <a:custGeom>
              <a:avLst/>
              <a:gdLst/>
              <a:ahLst/>
              <a:cxnLst/>
              <a:rect l="l" t="t" r="r" b="b"/>
              <a:pathLst>
                <a:path w="215" h="461" extrusionOk="0">
                  <a:moveTo>
                    <a:pt x="214" y="1"/>
                  </a:moveTo>
                  <a:cubicBezTo>
                    <a:pt x="132" y="148"/>
                    <a:pt x="50" y="313"/>
                    <a:pt x="1" y="460"/>
                  </a:cubicBezTo>
                  <a:cubicBezTo>
                    <a:pt x="83" y="313"/>
                    <a:pt x="132" y="148"/>
                    <a:pt x="21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5" name="Google Shape;15575;p61"/>
            <p:cNvSpPr/>
            <p:nvPr/>
          </p:nvSpPr>
          <p:spPr>
            <a:xfrm>
              <a:off x="3410163" y="3836875"/>
              <a:ext cx="12267" cy="17183"/>
            </a:xfrm>
            <a:custGeom>
              <a:avLst/>
              <a:gdLst/>
              <a:ahLst/>
              <a:cxnLst/>
              <a:rect l="l" t="t" r="r" b="b"/>
              <a:pathLst>
                <a:path w="247" h="346" extrusionOk="0">
                  <a:moveTo>
                    <a:pt x="247" y="1"/>
                  </a:moveTo>
                  <a:lnTo>
                    <a:pt x="247" y="1"/>
                  </a:lnTo>
                  <a:cubicBezTo>
                    <a:pt x="165" y="116"/>
                    <a:pt x="83" y="214"/>
                    <a:pt x="1" y="345"/>
                  </a:cubicBezTo>
                  <a:cubicBezTo>
                    <a:pt x="83" y="230"/>
                    <a:pt x="165" y="116"/>
                    <a:pt x="247"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6" name="Google Shape;15576;p61"/>
            <p:cNvSpPr/>
            <p:nvPr/>
          </p:nvSpPr>
          <p:spPr>
            <a:xfrm>
              <a:off x="3380812" y="3880131"/>
              <a:ext cx="11472" cy="20411"/>
            </a:xfrm>
            <a:custGeom>
              <a:avLst/>
              <a:gdLst/>
              <a:ahLst/>
              <a:cxnLst/>
              <a:rect l="l" t="t" r="r" b="b"/>
              <a:pathLst>
                <a:path w="231" h="411" extrusionOk="0">
                  <a:moveTo>
                    <a:pt x="230" y="0"/>
                  </a:moveTo>
                  <a:cubicBezTo>
                    <a:pt x="148" y="132"/>
                    <a:pt x="82" y="263"/>
                    <a:pt x="0" y="411"/>
                  </a:cubicBezTo>
                  <a:cubicBezTo>
                    <a:pt x="82" y="263"/>
                    <a:pt x="148" y="148"/>
                    <a:pt x="23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7" name="Google Shape;15577;p61"/>
            <p:cNvSpPr/>
            <p:nvPr/>
          </p:nvSpPr>
          <p:spPr>
            <a:xfrm>
              <a:off x="3323700" y="3810753"/>
              <a:ext cx="200736" cy="345999"/>
            </a:xfrm>
            <a:custGeom>
              <a:avLst/>
              <a:gdLst/>
              <a:ahLst/>
              <a:cxnLst/>
              <a:rect l="l" t="t" r="r" b="b"/>
              <a:pathLst>
                <a:path w="4042" h="6967" extrusionOk="0">
                  <a:moveTo>
                    <a:pt x="2448" y="1"/>
                  </a:moveTo>
                  <a:cubicBezTo>
                    <a:pt x="2399" y="50"/>
                    <a:pt x="2350" y="99"/>
                    <a:pt x="2300" y="165"/>
                  </a:cubicBezTo>
                  <a:cubicBezTo>
                    <a:pt x="2235" y="231"/>
                    <a:pt x="2185" y="313"/>
                    <a:pt x="2120" y="362"/>
                  </a:cubicBezTo>
                  <a:cubicBezTo>
                    <a:pt x="2070" y="428"/>
                    <a:pt x="2037" y="477"/>
                    <a:pt x="1988" y="526"/>
                  </a:cubicBezTo>
                  <a:cubicBezTo>
                    <a:pt x="1906" y="641"/>
                    <a:pt x="1824" y="756"/>
                    <a:pt x="1742" y="855"/>
                  </a:cubicBezTo>
                  <a:cubicBezTo>
                    <a:pt x="1709" y="904"/>
                    <a:pt x="1692" y="970"/>
                    <a:pt x="1643" y="1003"/>
                  </a:cubicBezTo>
                  <a:cubicBezTo>
                    <a:pt x="1577" y="1101"/>
                    <a:pt x="1495" y="1216"/>
                    <a:pt x="1446" y="1315"/>
                  </a:cubicBezTo>
                  <a:cubicBezTo>
                    <a:pt x="1413" y="1348"/>
                    <a:pt x="1397" y="1381"/>
                    <a:pt x="1380" y="1414"/>
                  </a:cubicBezTo>
                  <a:cubicBezTo>
                    <a:pt x="1298" y="1561"/>
                    <a:pt x="1216" y="1676"/>
                    <a:pt x="1150" y="1824"/>
                  </a:cubicBezTo>
                  <a:cubicBezTo>
                    <a:pt x="1134" y="1874"/>
                    <a:pt x="1117" y="1906"/>
                    <a:pt x="1085" y="1923"/>
                  </a:cubicBezTo>
                  <a:cubicBezTo>
                    <a:pt x="1002" y="2071"/>
                    <a:pt x="953" y="2219"/>
                    <a:pt x="871" y="2383"/>
                  </a:cubicBezTo>
                  <a:cubicBezTo>
                    <a:pt x="510" y="3139"/>
                    <a:pt x="296" y="3944"/>
                    <a:pt x="165" y="4781"/>
                  </a:cubicBezTo>
                  <a:cubicBezTo>
                    <a:pt x="0" y="5899"/>
                    <a:pt x="838" y="6884"/>
                    <a:pt x="1955" y="6950"/>
                  </a:cubicBezTo>
                  <a:lnTo>
                    <a:pt x="2317" y="6967"/>
                  </a:lnTo>
                  <a:cubicBezTo>
                    <a:pt x="3368" y="6129"/>
                    <a:pt x="4042" y="4847"/>
                    <a:pt x="4042" y="3401"/>
                  </a:cubicBezTo>
                  <a:cubicBezTo>
                    <a:pt x="4042" y="2038"/>
                    <a:pt x="3434" y="806"/>
                    <a:pt x="2448"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8" name="Google Shape;15578;p61"/>
            <p:cNvSpPr/>
            <p:nvPr/>
          </p:nvSpPr>
          <p:spPr>
            <a:xfrm>
              <a:off x="3785464" y="3672045"/>
              <a:ext cx="12316" cy="50"/>
            </a:xfrm>
            <a:custGeom>
              <a:avLst/>
              <a:gdLst/>
              <a:ahLst/>
              <a:cxnLst/>
              <a:rect l="l" t="t" r="r" b="b"/>
              <a:pathLst>
                <a:path w="248" h="1" extrusionOk="0">
                  <a:moveTo>
                    <a:pt x="1" y="1"/>
                  </a:moveTo>
                  <a:lnTo>
                    <a:pt x="247"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9" name="Google Shape;15579;p61"/>
            <p:cNvSpPr/>
            <p:nvPr/>
          </p:nvSpPr>
          <p:spPr>
            <a:xfrm>
              <a:off x="3812431" y="3672889"/>
              <a:ext cx="4917" cy="50"/>
            </a:xfrm>
            <a:custGeom>
              <a:avLst/>
              <a:gdLst/>
              <a:ahLst/>
              <a:cxnLst/>
              <a:rect l="l" t="t" r="r" b="b"/>
              <a:pathLst>
                <a:path w="99" h="1" extrusionOk="0">
                  <a:moveTo>
                    <a:pt x="0" y="0"/>
                  </a:moveTo>
                  <a:lnTo>
                    <a:pt x="99"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0" name="Google Shape;15580;p61"/>
            <p:cNvSpPr/>
            <p:nvPr/>
          </p:nvSpPr>
          <p:spPr>
            <a:xfrm>
              <a:off x="3877688" y="3682672"/>
              <a:ext cx="844" cy="844"/>
            </a:xfrm>
            <a:custGeom>
              <a:avLst/>
              <a:gdLst/>
              <a:ahLst/>
              <a:cxnLst/>
              <a:rect l="l" t="t" r="r" b="b"/>
              <a:pathLst>
                <a:path w="17" h="17" extrusionOk="0">
                  <a:moveTo>
                    <a:pt x="0" y="0"/>
                  </a:moveTo>
                  <a:cubicBezTo>
                    <a:pt x="0" y="17"/>
                    <a:pt x="17" y="17"/>
                    <a:pt x="0" y="0"/>
                  </a:cubicBezTo>
                  <a:cubicBezTo>
                    <a:pt x="17" y="17"/>
                    <a:pt x="0" y="17"/>
                    <a:pt x="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1" name="Google Shape;15581;p61"/>
            <p:cNvSpPr/>
            <p:nvPr/>
          </p:nvSpPr>
          <p:spPr>
            <a:xfrm>
              <a:off x="3756908" y="3671250"/>
              <a:ext cx="16389" cy="844"/>
            </a:xfrm>
            <a:custGeom>
              <a:avLst/>
              <a:gdLst/>
              <a:ahLst/>
              <a:cxnLst/>
              <a:rect l="l" t="t" r="r" b="b"/>
              <a:pathLst>
                <a:path w="330" h="17" extrusionOk="0">
                  <a:moveTo>
                    <a:pt x="1" y="17"/>
                  </a:moveTo>
                  <a:cubicBezTo>
                    <a:pt x="116" y="17"/>
                    <a:pt x="231" y="17"/>
                    <a:pt x="330" y="0"/>
                  </a:cubicBezTo>
                  <a:cubicBezTo>
                    <a:pt x="231" y="17"/>
                    <a:pt x="116" y="17"/>
                    <a:pt x="1" y="17"/>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2" name="Google Shape;15582;p61"/>
            <p:cNvSpPr/>
            <p:nvPr/>
          </p:nvSpPr>
          <p:spPr>
            <a:xfrm>
              <a:off x="3634539" y="3687539"/>
              <a:ext cx="22894" cy="5761"/>
            </a:xfrm>
            <a:custGeom>
              <a:avLst/>
              <a:gdLst/>
              <a:ahLst/>
              <a:cxnLst/>
              <a:rect l="l" t="t" r="r" b="b"/>
              <a:pathLst>
                <a:path w="461" h="116" extrusionOk="0">
                  <a:moveTo>
                    <a:pt x="460" y="1"/>
                  </a:moveTo>
                  <a:lnTo>
                    <a:pt x="460" y="1"/>
                  </a:lnTo>
                  <a:cubicBezTo>
                    <a:pt x="313" y="34"/>
                    <a:pt x="148" y="83"/>
                    <a:pt x="1" y="116"/>
                  </a:cubicBezTo>
                  <a:cubicBezTo>
                    <a:pt x="165" y="83"/>
                    <a:pt x="313" y="34"/>
                    <a:pt x="46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3" name="Google Shape;15583;p61"/>
            <p:cNvSpPr/>
            <p:nvPr/>
          </p:nvSpPr>
          <p:spPr>
            <a:xfrm>
              <a:off x="3720207" y="3672045"/>
              <a:ext cx="26967" cy="3327"/>
            </a:xfrm>
            <a:custGeom>
              <a:avLst/>
              <a:gdLst/>
              <a:ahLst/>
              <a:cxnLst/>
              <a:rect l="l" t="t" r="r" b="b"/>
              <a:pathLst>
                <a:path w="543" h="67" extrusionOk="0">
                  <a:moveTo>
                    <a:pt x="1" y="66"/>
                  </a:moveTo>
                  <a:cubicBezTo>
                    <a:pt x="198" y="34"/>
                    <a:pt x="379" y="17"/>
                    <a:pt x="543" y="1"/>
                  </a:cubicBezTo>
                  <a:cubicBezTo>
                    <a:pt x="379" y="17"/>
                    <a:pt x="198" y="34"/>
                    <a:pt x="1" y="66"/>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4" name="Google Shape;15584;p61"/>
            <p:cNvSpPr/>
            <p:nvPr/>
          </p:nvSpPr>
          <p:spPr>
            <a:xfrm>
              <a:off x="3666373" y="3681034"/>
              <a:ext cx="19617" cy="4122"/>
            </a:xfrm>
            <a:custGeom>
              <a:avLst/>
              <a:gdLst/>
              <a:ahLst/>
              <a:cxnLst/>
              <a:rect l="l" t="t" r="r" b="b"/>
              <a:pathLst>
                <a:path w="395" h="83" extrusionOk="0">
                  <a:moveTo>
                    <a:pt x="395" y="1"/>
                  </a:moveTo>
                  <a:cubicBezTo>
                    <a:pt x="247" y="33"/>
                    <a:pt x="132" y="50"/>
                    <a:pt x="0" y="83"/>
                  </a:cubicBezTo>
                  <a:cubicBezTo>
                    <a:pt x="132" y="66"/>
                    <a:pt x="247" y="33"/>
                    <a:pt x="395"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5" name="Google Shape;15585;p61"/>
            <p:cNvSpPr/>
            <p:nvPr/>
          </p:nvSpPr>
          <p:spPr>
            <a:xfrm>
              <a:off x="3632106" y="3694095"/>
              <a:ext cx="50" cy="50"/>
            </a:xfrm>
            <a:custGeom>
              <a:avLst/>
              <a:gdLst/>
              <a:ahLst/>
              <a:cxnLst/>
              <a:rect l="l" t="t" r="r" b="b"/>
              <a:pathLst>
                <a:path w="1" h="1" extrusionOk="0">
                  <a:moveTo>
                    <a:pt x="0" y="0"/>
                  </a:move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6" name="Google Shape;15586;p61"/>
            <p:cNvSpPr/>
            <p:nvPr/>
          </p:nvSpPr>
          <p:spPr>
            <a:xfrm>
              <a:off x="3693290" y="3675322"/>
              <a:ext cx="26967" cy="4122"/>
            </a:xfrm>
            <a:custGeom>
              <a:avLst/>
              <a:gdLst/>
              <a:ahLst/>
              <a:cxnLst/>
              <a:rect l="l" t="t" r="r" b="b"/>
              <a:pathLst>
                <a:path w="543" h="83" extrusionOk="0">
                  <a:moveTo>
                    <a:pt x="543" y="0"/>
                  </a:moveTo>
                  <a:cubicBezTo>
                    <a:pt x="362" y="17"/>
                    <a:pt x="181" y="33"/>
                    <a:pt x="0" y="83"/>
                  </a:cubicBezTo>
                  <a:cubicBezTo>
                    <a:pt x="181" y="66"/>
                    <a:pt x="362" y="17"/>
                    <a:pt x="54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7" name="Google Shape;15587;p61"/>
            <p:cNvSpPr/>
            <p:nvPr/>
          </p:nvSpPr>
          <p:spPr>
            <a:xfrm>
              <a:off x="3631261" y="3672889"/>
              <a:ext cx="267681" cy="63667"/>
            </a:xfrm>
            <a:custGeom>
              <a:avLst/>
              <a:gdLst/>
              <a:ahLst/>
              <a:cxnLst/>
              <a:rect l="l" t="t" r="r" b="b"/>
              <a:pathLst>
                <a:path w="5390" h="1282" extrusionOk="0">
                  <a:moveTo>
                    <a:pt x="2860" y="0"/>
                  </a:moveTo>
                  <a:cubicBezTo>
                    <a:pt x="2761" y="0"/>
                    <a:pt x="2662" y="0"/>
                    <a:pt x="2531" y="17"/>
                  </a:cubicBezTo>
                  <a:cubicBezTo>
                    <a:pt x="2465" y="17"/>
                    <a:pt x="2416" y="17"/>
                    <a:pt x="2334" y="49"/>
                  </a:cubicBezTo>
                  <a:cubicBezTo>
                    <a:pt x="2137" y="66"/>
                    <a:pt x="1956" y="66"/>
                    <a:pt x="1792" y="99"/>
                  </a:cubicBezTo>
                  <a:cubicBezTo>
                    <a:pt x="1611" y="132"/>
                    <a:pt x="1430" y="164"/>
                    <a:pt x="1233" y="181"/>
                  </a:cubicBezTo>
                  <a:cubicBezTo>
                    <a:pt x="1184" y="181"/>
                    <a:pt x="1134" y="214"/>
                    <a:pt x="1069" y="230"/>
                  </a:cubicBezTo>
                  <a:cubicBezTo>
                    <a:pt x="954" y="247"/>
                    <a:pt x="822" y="296"/>
                    <a:pt x="691" y="312"/>
                  </a:cubicBezTo>
                  <a:cubicBezTo>
                    <a:pt x="625" y="329"/>
                    <a:pt x="559" y="329"/>
                    <a:pt x="527" y="362"/>
                  </a:cubicBezTo>
                  <a:cubicBezTo>
                    <a:pt x="379" y="394"/>
                    <a:pt x="214" y="427"/>
                    <a:pt x="67" y="477"/>
                  </a:cubicBezTo>
                  <a:cubicBezTo>
                    <a:pt x="50" y="477"/>
                    <a:pt x="34" y="493"/>
                    <a:pt x="1" y="493"/>
                  </a:cubicBezTo>
                  <a:cubicBezTo>
                    <a:pt x="757" y="970"/>
                    <a:pt x="1660" y="1282"/>
                    <a:pt x="2646" y="1282"/>
                  </a:cubicBezTo>
                  <a:cubicBezTo>
                    <a:pt x="3681" y="1282"/>
                    <a:pt x="4650" y="904"/>
                    <a:pt x="5390" y="312"/>
                  </a:cubicBezTo>
                  <a:cubicBezTo>
                    <a:pt x="5242" y="263"/>
                    <a:pt x="5127" y="230"/>
                    <a:pt x="4979" y="214"/>
                  </a:cubicBezTo>
                  <a:lnTo>
                    <a:pt x="4962" y="214"/>
                  </a:lnTo>
                  <a:cubicBezTo>
                    <a:pt x="4568" y="99"/>
                    <a:pt x="4157" y="49"/>
                    <a:pt x="3747" y="17"/>
                  </a:cubicBezTo>
                  <a:lnTo>
                    <a:pt x="3648" y="17"/>
                  </a:lnTo>
                  <a:cubicBezTo>
                    <a:pt x="3550" y="17"/>
                    <a:pt x="3435" y="0"/>
                    <a:pt x="3352"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8" name="Google Shape;15588;p61"/>
            <p:cNvSpPr/>
            <p:nvPr/>
          </p:nvSpPr>
          <p:spPr>
            <a:xfrm>
              <a:off x="3565210" y="4155909"/>
              <a:ext cx="50" cy="50"/>
            </a:xfrm>
            <a:custGeom>
              <a:avLst/>
              <a:gdLst/>
              <a:ahLst/>
              <a:cxnLst/>
              <a:rect l="l" t="t" r="r" b="b"/>
              <a:pathLst>
                <a:path w="1" h="1" extrusionOk="0">
                  <a:moveTo>
                    <a:pt x="0" y="0"/>
                  </a:moveTo>
                  <a:lnTo>
                    <a:pt x="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9" name="Google Shape;15589;p61"/>
            <p:cNvSpPr/>
            <p:nvPr/>
          </p:nvSpPr>
          <p:spPr>
            <a:xfrm>
              <a:off x="3604344" y="4133064"/>
              <a:ext cx="1689" cy="2483"/>
            </a:xfrm>
            <a:custGeom>
              <a:avLst/>
              <a:gdLst/>
              <a:ahLst/>
              <a:cxnLst/>
              <a:rect l="l" t="t" r="r" b="b"/>
              <a:pathLst>
                <a:path w="34" h="50" extrusionOk="0">
                  <a:moveTo>
                    <a:pt x="34" y="0"/>
                  </a:moveTo>
                  <a:lnTo>
                    <a:pt x="1" y="49"/>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0" name="Google Shape;15590;p61"/>
            <p:cNvSpPr/>
            <p:nvPr/>
          </p:nvSpPr>
          <p:spPr>
            <a:xfrm>
              <a:off x="3579860" y="4150197"/>
              <a:ext cx="894" cy="1639"/>
            </a:xfrm>
            <a:custGeom>
              <a:avLst/>
              <a:gdLst/>
              <a:ahLst/>
              <a:cxnLst/>
              <a:rect l="l" t="t" r="r" b="b"/>
              <a:pathLst>
                <a:path w="18" h="33" extrusionOk="0">
                  <a:moveTo>
                    <a:pt x="17" y="0"/>
                  </a:moveTo>
                  <a:cubicBezTo>
                    <a:pt x="1" y="0"/>
                    <a:pt x="1" y="0"/>
                    <a:pt x="1" y="33"/>
                  </a:cubicBezTo>
                  <a:cubicBezTo>
                    <a:pt x="1" y="0"/>
                    <a:pt x="17" y="0"/>
                    <a:pt x="17"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1" name="Google Shape;15591;p61"/>
            <p:cNvSpPr/>
            <p:nvPr/>
          </p:nvSpPr>
          <p:spPr>
            <a:xfrm>
              <a:off x="3610055" y="4128147"/>
              <a:ext cx="2533" cy="1689"/>
            </a:xfrm>
            <a:custGeom>
              <a:avLst/>
              <a:gdLst/>
              <a:ahLst/>
              <a:cxnLst/>
              <a:rect l="l" t="t" r="r" b="b"/>
              <a:pathLst>
                <a:path w="51" h="34" extrusionOk="0">
                  <a:moveTo>
                    <a:pt x="50" y="0"/>
                  </a:moveTo>
                  <a:cubicBezTo>
                    <a:pt x="34" y="0"/>
                    <a:pt x="1" y="17"/>
                    <a:pt x="1" y="33"/>
                  </a:cubicBezTo>
                  <a:lnTo>
                    <a:pt x="50" y="0"/>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2" name="Google Shape;15592;p61"/>
            <p:cNvSpPr/>
            <p:nvPr/>
          </p:nvSpPr>
          <p:spPr>
            <a:xfrm>
              <a:off x="3615767" y="4121641"/>
              <a:ext cx="1689" cy="3278"/>
            </a:xfrm>
            <a:custGeom>
              <a:avLst/>
              <a:gdLst/>
              <a:ahLst/>
              <a:cxnLst/>
              <a:rect l="l" t="t" r="r" b="b"/>
              <a:pathLst>
                <a:path w="34" h="66" extrusionOk="0">
                  <a:moveTo>
                    <a:pt x="34" y="0"/>
                  </a:moveTo>
                  <a:cubicBezTo>
                    <a:pt x="17" y="16"/>
                    <a:pt x="1" y="49"/>
                    <a:pt x="1" y="66"/>
                  </a:cubicBezTo>
                  <a:cubicBezTo>
                    <a:pt x="17" y="49"/>
                    <a:pt x="17" y="33"/>
                    <a:pt x="34"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3" name="Google Shape;15593;p61"/>
            <p:cNvSpPr/>
            <p:nvPr/>
          </p:nvSpPr>
          <p:spPr>
            <a:xfrm>
              <a:off x="3584777" y="4146075"/>
              <a:ext cx="2483" cy="1689"/>
            </a:xfrm>
            <a:custGeom>
              <a:avLst/>
              <a:gdLst/>
              <a:ahLst/>
              <a:cxnLst/>
              <a:rect l="l" t="t" r="r" b="b"/>
              <a:pathLst>
                <a:path w="50" h="34" extrusionOk="0">
                  <a:moveTo>
                    <a:pt x="50" y="1"/>
                  </a:moveTo>
                  <a:cubicBezTo>
                    <a:pt x="17" y="1"/>
                    <a:pt x="17" y="34"/>
                    <a:pt x="0" y="34"/>
                  </a:cubicBezTo>
                  <a:cubicBezTo>
                    <a:pt x="17" y="34"/>
                    <a:pt x="50" y="34"/>
                    <a:pt x="5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4" name="Google Shape;15594;p61"/>
            <p:cNvSpPr/>
            <p:nvPr/>
          </p:nvSpPr>
          <p:spPr>
            <a:xfrm>
              <a:off x="3620683" y="4115086"/>
              <a:ext cx="1689" cy="2483"/>
            </a:xfrm>
            <a:custGeom>
              <a:avLst/>
              <a:gdLst/>
              <a:ahLst/>
              <a:cxnLst/>
              <a:rect l="l" t="t" r="r" b="b"/>
              <a:pathLst>
                <a:path w="34" h="50" extrusionOk="0">
                  <a:moveTo>
                    <a:pt x="33" y="1"/>
                  </a:moveTo>
                  <a:cubicBezTo>
                    <a:pt x="19" y="15"/>
                    <a:pt x="17" y="29"/>
                    <a:pt x="6" y="43"/>
                  </a:cubicBezTo>
                  <a:lnTo>
                    <a:pt x="6" y="43"/>
                  </a:lnTo>
                  <a:cubicBezTo>
                    <a:pt x="12" y="36"/>
                    <a:pt x="23" y="21"/>
                    <a:pt x="33" y="1"/>
                  </a:cubicBezTo>
                  <a:close/>
                  <a:moveTo>
                    <a:pt x="6" y="43"/>
                  </a:moveTo>
                  <a:cubicBezTo>
                    <a:pt x="3" y="48"/>
                    <a:pt x="0" y="50"/>
                    <a:pt x="0" y="50"/>
                  </a:cubicBezTo>
                  <a:lnTo>
                    <a:pt x="0" y="50"/>
                  </a:lnTo>
                  <a:cubicBezTo>
                    <a:pt x="3" y="48"/>
                    <a:pt x="4" y="46"/>
                    <a:pt x="6" y="43"/>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5" name="Google Shape;15595;p61"/>
            <p:cNvSpPr/>
            <p:nvPr/>
          </p:nvSpPr>
          <p:spPr>
            <a:xfrm>
              <a:off x="3572560" y="4152631"/>
              <a:ext cx="844" cy="646"/>
            </a:xfrm>
            <a:custGeom>
              <a:avLst/>
              <a:gdLst/>
              <a:ahLst/>
              <a:cxnLst/>
              <a:rect l="l" t="t" r="r" b="b"/>
              <a:pathLst>
                <a:path w="17" h="13" extrusionOk="0">
                  <a:moveTo>
                    <a:pt x="0" y="0"/>
                  </a:moveTo>
                  <a:cubicBezTo>
                    <a:pt x="0" y="9"/>
                    <a:pt x="0" y="13"/>
                    <a:pt x="2" y="13"/>
                  </a:cubicBezTo>
                  <a:cubicBezTo>
                    <a:pt x="4" y="13"/>
                    <a:pt x="8" y="9"/>
                    <a:pt x="1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6" name="Google Shape;15596;p61"/>
            <p:cNvSpPr/>
            <p:nvPr/>
          </p:nvSpPr>
          <p:spPr>
            <a:xfrm>
              <a:off x="3592127" y="4142003"/>
              <a:ext cx="1689" cy="1689"/>
            </a:xfrm>
            <a:custGeom>
              <a:avLst/>
              <a:gdLst/>
              <a:ahLst/>
              <a:cxnLst/>
              <a:rect l="l" t="t" r="r" b="b"/>
              <a:pathLst>
                <a:path w="34" h="34" extrusionOk="0">
                  <a:moveTo>
                    <a:pt x="33" y="1"/>
                  </a:moveTo>
                  <a:cubicBezTo>
                    <a:pt x="25" y="1"/>
                    <a:pt x="21" y="9"/>
                    <a:pt x="17" y="17"/>
                  </a:cubicBezTo>
                  <a:lnTo>
                    <a:pt x="17" y="17"/>
                  </a:lnTo>
                  <a:cubicBezTo>
                    <a:pt x="21" y="13"/>
                    <a:pt x="25" y="9"/>
                    <a:pt x="33" y="1"/>
                  </a:cubicBezTo>
                  <a:close/>
                  <a:moveTo>
                    <a:pt x="17" y="17"/>
                  </a:moveTo>
                  <a:lnTo>
                    <a:pt x="17" y="17"/>
                  </a:lnTo>
                  <a:cubicBezTo>
                    <a:pt x="13" y="21"/>
                    <a:pt x="9" y="25"/>
                    <a:pt x="0" y="34"/>
                  </a:cubicBezTo>
                  <a:cubicBezTo>
                    <a:pt x="9" y="34"/>
                    <a:pt x="13" y="25"/>
                    <a:pt x="17" y="17"/>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7" name="Google Shape;15597;p61"/>
            <p:cNvSpPr/>
            <p:nvPr/>
          </p:nvSpPr>
          <p:spPr>
            <a:xfrm>
              <a:off x="3597838" y="4137931"/>
              <a:ext cx="2483" cy="1689"/>
            </a:xfrm>
            <a:custGeom>
              <a:avLst/>
              <a:gdLst/>
              <a:ahLst/>
              <a:cxnLst/>
              <a:rect l="l" t="t" r="r" b="b"/>
              <a:pathLst>
                <a:path w="50" h="34" extrusionOk="0">
                  <a:moveTo>
                    <a:pt x="50" y="1"/>
                  </a:moveTo>
                  <a:cubicBezTo>
                    <a:pt x="33" y="1"/>
                    <a:pt x="33" y="34"/>
                    <a:pt x="0" y="34"/>
                  </a:cubicBezTo>
                  <a:cubicBezTo>
                    <a:pt x="33" y="34"/>
                    <a:pt x="33" y="1"/>
                    <a:pt x="50"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8" name="Google Shape;15598;p61"/>
            <p:cNvSpPr/>
            <p:nvPr/>
          </p:nvSpPr>
          <p:spPr>
            <a:xfrm>
              <a:off x="3557016" y="4156703"/>
              <a:ext cx="1689" cy="50"/>
            </a:xfrm>
            <a:custGeom>
              <a:avLst/>
              <a:gdLst/>
              <a:ahLst/>
              <a:cxnLst/>
              <a:rect l="l" t="t" r="r" b="b"/>
              <a:pathLst>
                <a:path w="34" h="1" extrusionOk="0">
                  <a:moveTo>
                    <a:pt x="34" y="1"/>
                  </a:moveTo>
                  <a:cubicBezTo>
                    <a:pt x="34" y="1"/>
                    <a:pt x="1" y="1"/>
                    <a:pt x="34" y="1"/>
                  </a:cubicBezTo>
                  <a:cubicBezTo>
                    <a:pt x="1" y="1"/>
                    <a:pt x="34" y="1"/>
                    <a:pt x="34"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9" name="Google Shape;15599;p61"/>
            <p:cNvSpPr/>
            <p:nvPr/>
          </p:nvSpPr>
          <p:spPr>
            <a:xfrm>
              <a:off x="3632900" y="4091446"/>
              <a:ext cx="3327" cy="7400"/>
            </a:xfrm>
            <a:custGeom>
              <a:avLst/>
              <a:gdLst/>
              <a:ahLst/>
              <a:cxnLst/>
              <a:rect l="l" t="t" r="r" b="b"/>
              <a:pathLst>
                <a:path w="67" h="149" extrusionOk="0">
                  <a:moveTo>
                    <a:pt x="66" y="0"/>
                  </a:moveTo>
                  <a:cubicBezTo>
                    <a:pt x="34" y="33"/>
                    <a:pt x="17" y="82"/>
                    <a:pt x="1" y="148"/>
                  </a:cubicBezTo>
                  <a:cubicBezTo>
                    <a:pt x="17" y="99"/>
                    <a:pt x="34" y="33"/>
                    <a:pt x="66"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0" name="Google Shape;15600;p61"/>
            <p:cNvSpPr/>
            <p:nvPr/>
          </p:nvSpPr>
          <p:spPr>
            <a:xfrm>
              <a:off x="3763464" y="4301122"/>
              <a:ext cx="7400" cy="10628"/>
            </a:xfrm>
            <a:custGeom>
              <a:avLst/>
              <a:gdLst/>
              <a:ahLst/>
              <a:cxnLst/>
              <a:rect l="l" t="t" r="r" b="b"/>
              <a:pathLst>
                <a:path w="149" h="214" extrusionOk="0">
                  <a:moveTo>
                    <a:pt x="148" y="0"/>
                  </a:moveTo>
                  <a:lnTo>
                    <a:pt x="148" y="0"/>
                  </a:lnTo>
                  <a:cubicBezTo>
                    <a:pt x="99" y="66"/>
                    <a:pt x="33" y="148"/>
                    <a:pt x="0" y="214"/>
                  </a:cubicBezTo>
                  <a:cubicBezTo>
                    <a:pt x="66" y="148"/>
                    <a:pt x="99" y="83"/>
                    <a:pt x="148"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1" name="Google Shape;15601;p61"/>
            <p:cNvSpPr/>
            <p:nvPr/>
          </p:nvSpPr>
          <p:spPr>
            <a:xfrm>
              <a:off x="3732474" y="4323173"/>
              <a:ext cx="22845" cy="30195"/>
            </a:xfrm>
            <a:custGeom>
              <a:avLst/>
              <a:gdLst/>
              <a:ahLst/>
              <a:cxnLst/>
              <a:rect l="l" t="t" r="r" b="b"/>
              <a:pathLst>
                <a:path w="460" h="608" extrusionOk="0">
                  <a:moveTo>
                    <a:pt x="460" y="0"/>
                  </a:moveTo>
                  <a:lnTo>
                    <a:pt x="460" y="0"/>
                  </a:lnTo>
                  <a:cubicBezTo>
                    <a:pt x="312" y="197"/>
                    <a:pt x="148" y="411"/>
                    <a:pt x="0" y="608"/>
                  </a:cubicBezTo>
                  <a:cubicBezTo>
                    <a:pt x="164" y="411"/>
                    <a:pt x="312" y="197"/>
                    <a:pt x="460"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2" name="Google Shape;15602;p61"/>
            <p:cNvSpPr/>
            <p:nvPr/>
          </p:nvSpPr>
          <p:spPr>
            <a:xfrm>
              <a:off x="3624756" y="4108580"/>
              <a:ext cx="1689" cy="4122"/>
            </a:xfrm>
            <a:custGeom>
              <a:avLst/>
              <a:gdLst/>
              <a:ahLst/>
              <a:cxnLst/>
              <a:rect l="l" t="t" r="r" b="b"/>
              <a:pathLst>
                <a:path w="34" h="83" extrusionOk="0">
                  <a:moveTo>
                    <a:pt x="33" y="0"/>
                  </a:moveTo>
                  <a:cubicBezTo>
                    <a:pt x="17" y="17"/>
                    <a:pt x="17" y="49"/>
                    <a:pt x="0" y="82"/>
                  </a:cubicBezTo>
                  <a:cubicBezTo>
                    <a:pt x="17" y="49"/>
                    <a:pt x="17" y="17"/>
                    <a:pt x="33"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3" name="Google Shape;15603;p61"/>
            <p:cNvSpPr/>
            <p:nvPr/>
          </p:nvSpPr>
          <p:spPr>
            <a:xfrm>
              <a:off x="3550510" y="4157498"/>
              <a:ext cx="50" cy="50"/>
            </a:xfrm>
            <a:custGeom>
              <a:avLst/>
              <a:gdLst/>
              <a:ahLst/>
              <a:cxnLst/>
              <a:rect l="l" t="t" r="r" b="b"/>
              <a:pathLst>
                <a:path w="1" h="1" extrusionOk="0">
                  <a:moveTo>
                    <a:pt x="0" y="1"/>
                  </a:moveTo>
                  <a:lnTo>
                    <a:pt x="0" y="1"/>
                  </a:ln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4" name="Google Shape;15604;p61"/>
            <p:cNvSpPr/>
            <p:nvPr/>
          </p:nvSpPr>
          <p:spPr>
            <a:xfrm>
              <a:off x="3628828" y="4100386"/>
              <a:ext cx="1689" cy="4172"/>
            </a:xfrm>
            <a:custGeom>
              <a:avLst/>
              <a:gdLst/>
              <a:ahLst/>
              <a:cxnLst/>
              <a:rect l="l" t="t" r="r" b="b"/>
              <a:pathLst>
                <a:path w="34" h="84" extrusionOk="0">
                  <a:moveTo>
                    <a:pt x="33" y="1"/>
                  </a:moveTo>
                  <a:lnTo>
                    <a:pt x="33" y="1"/>
                  </a:lnTo>
                  <a:cubicBezTo>
                    <a:pt x="17" y="50"/>
                    <a:pt x="1" y="67"/>
                    <a:pt x="1" y="83"/>
                  </a:cubicBezTo>
                  <a:cubicBezTo>
                    <a:pt x="17" y="67"/>
                    <a:pt x="33" y="34"/>
                    <a:pt x="33" y="1"/>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5" name="Google Shape;15605;p61"/>
            <p:cNvSpPr/>
            <p:nvPr/>
          </p:nvSpPr>
          <p:spPr>
            <a:xfrm>
              <a:off x="3543160" y="3991078"/>
              <a:ext cx="362288" cy="366360"/>
            </a:xfrm>
            <a:custGeom>
              <a:avLst/>
              <a:gdLst/>
              <a:ahLst/>
              <a:cxnLst/>
              <a:rect l="l" t="t" r="r" b="b"/>
              <a:pathLst>
                <a:path w="7295" h="7377" extrusionOk="0">
                  <a:moveTo>
                    <a:pt x="3631" y="0"/>
                  </a:moveTo>
                  <a:cubicBezTo>
                    <a:pt x="1709" y="0"/>
                    <a:pt x="148" y="1479"/>
                    <a:pt x="1" y="3368"/>
                  </a:cubicBezTo>
                  <a:lnTo>
                    <a:pt x="148" y="3368"/>
                  </a:lnTo>
                  <a:cubicBezTo>
                    <a:pt x="181" y="3368"/>
                    <a:pt x="247" y="3352"/>
                    <a:pt x="280" y="3352"/>
                  </a:cubicBezTo>
                  <a:lnTo>
                    <a:pt x="313" y="3352"/>
                  </a:lnTo>
                  <a:cubicBezTo>
                    <a:pt x="346" y="3352"/>
                    <a:pt x="395" y="3336"/>
                    <a:pt x="428" y="3336"/>
                  </a:cubicBezTo>
                  <a:lnTo>
                    <a:pt x="444" y="3336"/>
                  </a:lnTo>
                  <a:cubicBezTo>
                    <a:pt x="493" y="3319"/>
                    <a:pt x="526" y="3319"/>
                    <a:pt x="576" y="3286"/>
                  </a:cubicBezTo>
                  <a:lnTo>
                    <a:pt x="592" y="3286"/>
                  </a:lnTo>
                  <a:cubicBezTo>
                    <a:pt x="641" y="3270"/>
                    <a:pt x="674" y="3270"/>
                    <a:pt x="723" y="3253"/>
                  </a:cubicBezTo>
                  <a:cubicBezTo>
                    <a:pt x="723" y="3253"/>
                    <a:pt x="740" y="3253"/>
                    <a:pt x="740" y="3221"/>
                  </a:cubicBezTo>
                  <a:cubicBezTo>
                    <a:pt x="773" y="3204"/>
                    <a:pt x="806" y="3188"/>
                    <a:pt x="838" y="3188"/>
                  </a:cubicBezTo>
                  <a:cubicBezTo>
                    <a:pt x="855" y="3188"/>
                    <a:pt x="855" y="3171"/>
                    <a:pt x="888" y="3171"/>
                  </a:cubicBezTo>
                  <a:cubicBezTo>
                    <a:pt x="921" y="3138"/>
                    <a:pt x="937" y="3122"/>
                    <a:pt x="986" y="3106"/>
                  </a:cubicBezTo>
                  <a:cubicBezTo>
                    <a:pt x="1003" y="3106"/>
                    <a:pt x="1003" y="3089"/>
                    <a:pt x="1019" y="3089"/>
                  </a:cubicBezTo>
                  <a:cubicBezTo>
                    <a:pt x="1052" y="3056"/>
                    <a:pt x="1085" y="3040"/>
                    <a:pt x="1101" y="3023"/>
                  </a:cubicBezTo>
                  <a:cubicBezTo>
                    <a:pt x="1134" y="3023"/>
                    <a:pt x="1134" y="3007"/>
                    <a:pt x="1151" y="3007"/>
                  </a:cubicBezTo>
                  <a:cubicBezTo>
                    <a:pt x="1167" y="2974"/>
                    <a:pt x="1216" y="2958"/>
                    <a:pt x="1233" y="2941"/>
                  </a:cubicBezTo>
                  <a:lnTo>
                    <a:pt x="1266" y="2892"/>
                  </a:lnTo>
                  <a:lnTo>
                    <a:pt x="1331" y="2843"/>
                  </a:lnTo>
                  <a:lnTo>
                    <a:pt x="1381" y="2793"/>
                  </a:lnTo>
                  <a:lnTo>
                    <a:pt x="1430" y="2728"/>
                  </a:lnTo>
                  <a:cubicBezTo>
                    <a:pt x="1463" y="2711"/>
                    <a:pt x="1463" y="2695"/>
                    <a:pt x="1479" y="2678"/>
                  </a:cubicBezTo>
                  <a:lnTo>
                    <a:pt x="1545" y="2613"/>
                  </a:lnTo>
                  <a:cubicBezTo>
                    <a:pt x="1561" y="2596"/>
                    <a:pt x="1561" y="2580"/>
                    <a:pt x="1578" y="2547"/>
                  </a:cubicBezTo>
                  <a:cubicBezTo>
                    <a:pt x="1594" y="2530"/>
                    <a:pt x="1627" y="2514"/>
                    <a:pt x="1627" y="2498"/>
                  </a:cubicBezTo>
                  <a:cubicBezTo>
                    <a:pt x="1643" y="2465"/>
                    <a:pt x="1660" y="2448"/>
                    <a:pt x="1660" y="2415"/>
                  </a:cubicBezTo>
                  <a:cubicBezTo>
                    <a:pt x="1676" y="2383"/>
                    <a:pt x="1676" y="2366"/>
                    <a:pt x="1709" y="2350"/>
                  </a:cubicBezTo>
                  <a:cubicBezTo>
                    <a:pt x="1726" y="2333"/>
                    <a:pt x="1742" y="2284"/>
                    <a:pt x="1742" y="2268"/>
                  </a:cubicBezTo>
                  <a:cubicBezTo>
                    <a:pt x="1742" y="2251"/>
                    <a:pt x="1758" y="2218"/>
                    <a:pt x="1758" y="2218"/>
                  </a:cubicBezTo>
                  <a:cubicBezTo>
                    <a:pt x="1791" y="2185"/>
                    <a:pt x="1808" y="2120"/>
                    <a:pt x="1824" y="2087"/>
                  </a:cubicBezTo>
                  <a:cubicBezTo>
                    <a:pt x="1906" y="1857"/>
                    <a:pt x="2038" y="1643"/>
                    <a:pt x="2169" y="1446"/>
                  </a:cubicBezTo>
                  <a:cubicBezTo>
                    <a:pt x="2613" y="855"/>
                    <a:pt x="3188" y="493"/>
                    <a:pt x="3845" y="411"/>
                  </a:cubicBezTo>
                  <a:cubicBezTo>
                    <a:pt x="3966" y="395"/>
                    <a:pt x="4083" y="387"/>
                    <a:pt x="4197" y="387"/>
                  </a:cubicBezTo>
                  <a:cubicBezTo>
                    <a:pt x="4669" y="387"/>
                    <a:pt x="5075" y="524"/>
                    <a:pt x="5406" y="789"/>
                  </a:cubicBezTo>
                  <a:cubicBezTo>
                    <a:pt x="5816" y="1118"/>
                    <a:pt x="6030" y="1545"/>
                    <a:pt x="6112" y="2103"/>
                  </a:cubicBezTo>
                  <a:cubicBezTo>
                    <a:pt x="6244" y="3106"/>
                    <a:pt x="5833" y="4354"/>
                    <a:pt x="4864" y="5866"/>
                  </a:cubicBezTo>
                  <a:cubicBezTo>
                    <a:pt x="4765" y="6013"/>
                    <a:pt x="4666" y="6161"/>
                    <a:pt x="4551" y="6326"/>
                  </a:cubicBezTo>
                  <a:cubicBezTo>
                    <a:pt x="4519" y="6391"/>
                    <a:pt x="4453" y="6473"/>
                    <a:pt x="4420" y="6539"/>
                  </a:cubicBezTo>
                  <a:cubicBezTo>
                    <a:pt x="4354" y="6621"/>
                    <a:pt x="4305" y="6687"/>
                    <a:pt x="4256" y="6753"/>
                  </a:cubicBezTo>
                  <a:cubicBezTo>
                    <a:pt x="4108" y="6966"/>
                    <a:pt x="3944" y="7163"/>
                    <a:pt x="3796" y="7377"/>
                  </a:cubicBezTo>
                  <a:cubicBezTo>
                    <a:pt x="5751" y="7196"/>
                    <a:pt x="7295" y="5619"/>
                    <a:pt x="7295" y="3664"/>
                  </a:cubicBezTo>
                  <a:cubicBezTo>
                    <a:pt x="7295" y="1643"/>
                    <a:pt x="5652" y="0"/>
                    <a:pt x="3631" y="0"/>
                  </a:cubicBezTo>
                  <a:close/>
                </a:path>
              </a:pathLst>
            </a:custGeom>
            <a:solidFill>
              <a:srgbClr val="FFD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6" name="Google Shape;15606;p61"/>
            <p:cNvSpPr/>
            <p:nvPr/>
          </p:nvSpPr>
          <p:spPr>
            <a:xfrm>
              <a:off x="3726763" y="3904566"/>
              <a:ext cx="82440" cy="27016"/>
            </a:xfrm>
            <a:custGeom>
              <a:avLst/>
              <a:gdLst/>
              <a:ahLst/>
              <a:cxnLst/>
              <a:rect l="l" t="t" r="r" b="b"/>
              <a:pathLst>
                <a:path w="1660" h="544" extrusionOk="0">
                  <a:moveTo>
                    <a:pt x="144" y="1"/>
                  </a:moveTo>
                  <a:cubicBezTo>
                    <a:pt x="111" y="1"/>
                    <a:pt x="82" y="17"/>
                    <a:pt x="66" y="50"/>
                  </a:cubicBezTo>
                  <a:cubicBezTo>
                    <a:pt x="0" y="100"/>
                    <a:pt x="0" y="182"/>
                    <a:pt x="66" y="231"/>
                  </a:cubicBezTo>
                  <a:cubicBezTo>
                    <a:pt x="329" y="461"/>
                    <a:pt x="592" y="543"/>
                    <a:pt x="838" y="543"/>
                  </a:cubicBezTo>
                  <a:cubicBezTo>
                    <a:pt x="1150" y="543"/>
                    <a:pt x="1413" y="412"/>
                    <a:pt x="1594" y="313"/>
                  </a:cubicBezTo>
                  <a:cubicBezTo>
                    <a:pt x="1659" y="264"/>
                    <a:pt x="1659" y="182"/>
                    <a:pt x="1627" y="132"/>
                  </a:cubicBezTo>
                  <a:cubicBezTo>
                    <a:pt x="1598" y="94"/>
                    <a:pt x="1558" y="78"/>
                    <a:pt x="1516" y="78"/>
                  </a:cubicBezTo>
                  <a:cubicBezTo>
                    <a:pt x="1487" y="78"/>
                    <a:pt x="1457" y="86"/>
                    <a:pt x="1429" y="100"/>
                  </a:cubicBezTo>
                  <a:cubicBezTo>
                    <a:pt x="1408" y="100"/>
                    <a:pt x="1162" y="290"/>
                    <a:pt x="837" y="290"/>
                  </a:cubicBezTo>
                  <a:cubicBezTo>
                    <a:pt x="656" y="290"/>
                    <a:pt x="451" y="232"/>
                    <a:pt x="247" y="50"/>
                  </a:cubicBezTo>
                  <a:cubicBezTo>
                    <a:pt x="214" y="17"/>
                    <a:pt x="177" y="1"/>
                    <a:pt x="144" y="1"/>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7" name="Google Shape;15607;p61"/>
            <p:cNvSpPr/>
            <p:nvPr/>
          </p:nvSpPr>
          <p:spPr>
            <a:xfrm>
              <a:off x="3846698" y="3919862"/>
              <a:ext cx="81595" cy="73004"/>
            </a:xfrm>
            <a:custGeom>
              <a:avLst/>
              <a:gdLst/>
              <a:ahLst/>
              <a:cxnLst/>
              <a:rect l="l" t="t" r="r" b="b"/>
              <a:pathLst>
                <a:path w="1643" h="1470" extrusionOk="0">
                  <a:moveTo>
                    <a:pt x="882" y="0"/>
                  </a:moveTo>
                  <a:cubicBezTo>
                    <a:pt x="852" y="0"/>
                    <a:pt x="821" y="2"/>
                    <a:pt x="789" y="5"/>
                  </a:cubicBezTo>
                  <a:cubicBezTo>
                    <a:pt x="362" y="71"/>
                    <a:pt x="0" y="383"/>
                    <a:pt x="49" y="761"/>
                  </a:cubicBezTo>
                  <a:cubicBezTo>
                    <a:pt x="81" y="1123"/>
                    <a:pt x="459" y="1469"/>
                    <a:pt x="895" y="1469"/>
                  </a:cubicBezTo>
                  <a:cubicBezTo>
                    <a:pt x="914" y="1469"/>
                    <a:pt x="933" y="1469"/>
                    <a:pt x="953" y="1467"/>
                  </a:cubicBezTo>
                  <a:cubicBezTo>
                    <a:pt x="1397" y="1418"/>
                    <a:pt x="1643" y="1024"/>
                    <a:pt x="1610" y="662"/>
                  </a:cubicBezTo>
                  <a:cubicBezTo>
                    <a:pt x="1564" y="310"/>
                    <a:pt x="1304" y="0"/>
                    <a:pt x="882"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8" name="Google Shape;15608;p61"/>
            <p:cNvSpPr/>
            <p:nvPr/>
          </p:nvSpPr>
          <p:spPr>
            <a:xfrm>
              <a:off x="3605188" y="3911568"/>
              <a:ext cx="81645" cy="71812"/>
            </a:xfrm>
            <a:custGeom>
              <a:avLst/>
              <a:gdLst/>
              <a:ahLst/>
              <a:cxnLst/>
              <a:rect l="l" t="t" r="r" b="b"/>
              <a:pathLst>
                <a:path w="1644" h="1446" extrusionOk="0">
                  <a:moveTo>
                    <a:pt x="809" y="0"/>
                  </a:moveTo>
                  <a:cubicBezTo>
                    <a:pt x="775" y="0"/>
                    <a:pt x="741" y="3"/>
                    <a:pt x="707" y="8"/>
                  </a:cubicBezTo>
                  <a:cubicBezTo>
                    <a:pt x="247" y="41"/>
                    <a:pt x="0" y="435"/>
                    <a:pt x="49" y="813"/>
                  </a:cubicBezTo>
                  <a:cubicBezTo>
                    <a:pt x="79" y="1143"/>
                    <a:pt x="356" y="1446"/>
                    <a:pt x="754" y="1446"/>
                  </a:cubicBezTo>
                  <a:cubicBezTo>
                    <a:pt x="792" y="1446"/>
                    <a:pt x="831" y="1443"/>
                    <a:pt x="871" y="1437"/>
                  </a:cubicBezTo>
                  <a:cubicBezTo>
                    <a:pt x="1314" y="1404"/>
                    <a:pt x="1643" y="1076"/>
                    <a:pt x="1610" y="681"/>
                  </a:cubicBezTo>
                  <a:cubicBezTo>
                    <a:pt x="1565" y="348"/>
                    <a:pt x="1211" y="0"/>
                    <a:pt x="809"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9" name="Google Shape;15609;p61"/>
            <p:cNvSpPr/>
            <p:nvPr/>
          </p:nvSpPr>
          <p:spPr>
            <a:xfrm>
              <a:off x="3620683" y="3807475"/>
              <a:ext cx="75090" cy="114273"/>
            </a:xfrm>
            <a:custGeom>
              <a:avLst/>
              <a:gdLst/>
              <a:ahLst/>
              <a:cxnLst/>
              <a:rect l="l" t="t" r="r" b="b"/>
              <a:pathLst>
                <a:path w="1512" h="2301" extrusionOk="0">
                  <a:moveTo>
                    <a:pt x="756" y="1"/>
                  </a:moveTo>
                  <a:cubicBezTo>
                    <a:pt x="329" y="1"/>
                    <a:pt x="0" y="527"/>
                    <a:pt x="0" y="1151"/>
                  </a:cubicBezTo>
                  <a:cubicBezTo>
                    <a:pt x="0" y="1792"/>
                    <a:pt x="329" y="2301"/>
                    <a:pt x="756" y="2301"/>
                  </a:cubicBezTo>
                  <a:cubicBezTo>
                    <a:pt x="1183" y="2301"/>
                    <a:pt x="1512" y="1792"/>
                    <a:pt x="1512" y="1151"/>
                  </a:cubicBezTo>
                  <a:cubicBezTo>
                    <a:pt x="1512" y="527"/>
                    <a:pt x="1183" y="1"/>
                    <a:pt x="756"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0" name="Google Shape;15610;p61"/>
            <p:cNvSpPr/>
            <p:nvPr/>
          </p:nvSpPr>
          <p:spPr>
            <a:xfrm>
              <a:off x="3633744" y="3829227"/>
              <a:ext cx="20411" cy="20759"/>
            </a:xfrm>
            <a:custGeom>
              <a:avLst/>
              <a:gdLst/>
              <a:ahLst/>
              <a:cxnLst/>
              <a:rect l="l" t="t" r="r" b="b"/>
              <a:pathLst>
                <a:path w="411" h="418" extrusionOk="0">
                  <a:moveTo>
                    <a:pt x="249" y="1"/>
                  </a:moveTo>
                  <a:cubicBezTo>
                    <a:pt x="237" y="1"/>
                    <a:pt x="225" y="3"/>
                    <a:pt x="214" y="7"/>
                  </a:cubicBezTo>
                  <a:cubicBezTo>
                    <a:pt x="99" y="7"/>
                    <a:pt x="0" y="105"/>
                    <a:pt x="0" y="204"/>
                  </a:cubicBezTo>
                  <a:cubicBezTo>
                    <a:pt x="0" y="302"/>
                    <a:pt x="82" y="417"/>
                    <a:pt x="214" y="417"/>
                  </a:cubicBezTo>
                  <a:cubicBezTo>
                    <a:pt x="312" y="417"/>
                    <a:pt x="411" y="335"/>
                    <a:pt x="411" y="204"/>
                  </a:cubicBezTo>
                  <a:cubicBezTo>
                    <a:pt x="411" y="102"/>
                    <a:pt x="334" y="1"/>
                    <a:pt x="249"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1" name="Google Shape;15611;p61"/>
            <p:cNvSpPr/>
            <p:nvPr/>
          </p:nvSpPr>
          <p:spPr>
            <a:xfrm>
              <a:off x="3849926" y="3807475"/>
              <a:ext cx="75139" cy="114273"/>
            </a:xfrm>
            <a:custGeom>
              <a:avLst/>
              <a:gdLst/>
              <a:ahLst/>
              <a:cxnLst/>
              <a:rect l="l" t="t" r="r" b="b"/>
              <a:pathLst>
                <a:path w="1513" h="2301" extrusionOk="0">
                  <a:moveTo>
                    <a:pt x="757" y="1"/>
                  </a:moveTo>
                  <a:cubicBezTo>
                    <a:pt x="346" y="1"/>
                    <a:pt x="1" y="527"/>
                    <a:pt x="1" y="1151"/>
                  </a:cubicBezTo>
                  <a:cubicBezTo>
                    <a:pt x="1" y="1792"/>
                    <a:pt x="346" y="2301"/>
                    <a:pt x="757" y="2301"/>
                  </a:cubicBezTo>
                  <a:cubicBezTo>
                    <a:pt x="1184" y="2301"/>
                    <a:pt x="1512" y="1792"/>
                    <a:pt x="1512" y="1151"/>
                  </a:cubicBezTo>
                  <a:cubicBezTo>
                    <a:pt x="1512" y="527"/>
                    <a:pt x="1184" y="1"/>
                    <a:pt x="757" y="1"/>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2" name="Google Shape;15612;p61"/>
            <p:cNvSpPr/>
            <p:nvPr/>
          </p:nvSpPr>
          <p:spPr>
            <a:xfrm>
              <a:off x="3864627" y="3829525"/>
              <a:ext cx="20461" cy="20461"/>
            </a:xfrm>
            <a:custGeom>
              <a:avLst/>
              <a:gdLst/>
              <a:ahLst/>
              <a:cxnLst/>
              <a:rect l="l" t="t" r="r" b="b"/>
              <a:pathLst>
                <a:path w="412" h="412" extrusionOk="0">
                  <a:moveTo>
                    <a:pt x="198" y="1"/>
                  </a:moveTo>
                  <a:cubicBezTo>
                    <a:pt x="99" y="1"/>
                    <a:pt x="1" y="99"/>
                    <a:pt x="1" y="198"/>
                  </a:cubicBezTo>
                  <a:cubicBezTo>
                    <a:pt x="1" y="296"/>
                    <a:pt x="99" y="411"/>
                    <a:pt x="198" y="411"/>
                  </a:cubicBezTo>
                  <a:cubicBezTo>
                    <a:pt x="296" y="411"/>
                    <a:pt x="411" y="329"/>
                    <a:pt x="411" y="198"/>
                  </a:cubicBezTo>
                  <a:cubicBezTo>
                    <a:pt x="411" y="83"/>
                    <a:pt x="296" y="1"/>
                    <a:pt x="198"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3" name="Google Shape;15613;p61"/>
          <p:cNvGrpSpPr/>
          <p:nvPr/>
        </p:nvGrpSpPr>
        <p:grpSpPr>
          <a:xfrm rot="586311">
            <a:off x="-398364" y="-547144"/>
            <a:ext cx="2053547" cy="2182896"/>
            <a:chOff x="249545" y="2397651"/>
            <a:chExt cx="2183827" cy="2321382"/>
          </a:xfrm>
        </p:grpSpPr>
        <p:sp>
          <p:nvSpPr>
            <p:cNvPr id="15614" name="Google Shape;15614;p61"/>
            <p:cNvSpPr/>
            <p:nvPr/>
          </p:nvSpPr>
          <p:spPr>
            <a:xfrm rot="-2138654">
              <a:off x="683887" y="2601608"/>
              <a:ext cx="1315143" cy="1913468"/>
            </a:xfrm>
            <a:custGeom>
              <a:avLst/>
              <a:gdLst/>
              <a:ahLst/>
              <a:cxnLst/>
              <a:rect l="l" t="t" r="r" b="b"/>
              <a:pathLst>
                <a:path w="17070" h="24836" extrusionOk="0">
                  <a:moveTo>
                    <a:pt x="7339" y="7570"/>
                  </a:moveTo>
                  <a:cubicBezTo>
                    <a:pt x="7490" y="7570"/>
                    <a:pt x="7642" y="7660"/>
                    <a:pt x="7689" y="7821"/>
                  </a:cubicBezTo>
                  <a:lnTo>
                    <a:pt x="8018" y="8889"/>
                  </a:lnTo>
                  <a:cubicBezTo>
                    <a:pt x="8050" y="8988"/>
                    <a:pt x="8133" y="9103"/>
                    <a:pt x="8231" y="9135"/>
                  </a:cubicBezTo>
                  <a:lnTo>
                    <a:pt x="9299" y="9480"/>
                  </a:lnTo>
                  <a:cubicBezTo>
                    <a:pt x="9595" y="9579"/>
                    <a:pt x="9661" y="9957"/>
                    <a:pt x="9414" y="10121"/>
                  </a:cubicBezTo>
                  <a:lnTo>
                    <a:pt x="8494" y="10762"/>
                  </a:lnTo>
                  <a:cubicBezTo>
                    <a:pt x="8379" y="10811"/>
                    <a:pt x="8330" y="10943"/>
                    <a:pt x="8346" y="11041"/>
                  </a:cubicBezTo>
                  <a:lnTo>
                    <a:pt x="8346" y="12158"/>
                  </a:lnTo>
                  <a:cubicBezTo>
                    <a:pt x="8346" y="12360"/>
                    <a:pt x="8175" y="12510"/>
                    <a:pt x="7987" y="12510"/>
                  </a:cubicBezTo>
                  <a:cubicBezTo>
                    <a:pt x="7915" y="12510"/>
                    <a:pt x="7840" y="12488"/>
                    <a:pt x="7771" y="12438"/>
                  </a:cubicBezTo>
                  <a:lnTo>
                    <a:pt x="6884" y="11764"/>
                  </a:lnTo>
                  <a:cubicBezTo>
                    <a:pt x="6809" y="11714"/>
                    <a:pt x="6733" y="11692"/>
                    <a:pt x="6643" y="11692"/>
                  </a:cubicBezTo>
                  <a:cubicBezTo>
                    <a:pt x="6616" y="11692"/>
                    <a:pt x="6586" y="11694"/>
                    <a:pt x="6555" y="11698"/>
                  </a:cubicBezTo>
                  <a:lnTo>
                    <a:pt x="5488" y="12060"/>
                  </a:lnTo>
                  <a:cubicBezTo>
                    <a:pt x="5454" y="12070"/>
                    <a:pt x="5420" y="12074"/>
                    <a:pt x="5387" y="12074"/>
                  </a:cubicBezTo>
                  <a:cubicBezTo>
                    <a:pt x="5146" y="12074"/>
                    <a:pt x="4943" y="11831"/>
                    <a:pt x="5044" y="11600"/>
                  </a:cubicBezTo>
                  <a:lnTo>
                    <a:pt x="5405" y="10548"/>
                  </a:lnTo>
                  <a:cubicBezTo>
                    <a:pt x="5455" y="10450"/>
                    <a:pt x="5422" y="10335"/>
                    <a:pt x="5356" y="10220"/>
                  </a:cubicBezTo>
                  <a:lnTo>
                    <a:pt x="4699" y="9316"/>
                  </a:lnTo>
                  <a:cubicBezTo>
                    <a:pt x="4535" y="9070"/>
                    <a:pt x="4699" y="8741"/>
                    <a:pt x="4995" y="8741"/>
                  </a:cubicBezTo>
                  <a:lnTo>
                    <a:pt x="6095" y="8774"/>
                  </a:lnTo>
                  <a:cubicBezTo>
                    <a:pt x="6227" y="8774"/>
                    <a:pt x="6325" y="8708"/>
                    <a:pt x="6391" y="8626"/>
                  </a:cubicBezTo>
                  <a:lnTo>
                    <a:pt x="7048" y="7722"/>
                  </a:lnTo>
                  <a:cubicBezTo>
                    <a:pt x="7118" y="7618"/>
                    <a:pt x="7228" y="7570"/>
                    <a:pt x="7339" y="7570"/>
                  </a:cubicBezTo>
                  <a:close/>
                  <a:moveTo>
                    <a:pt x="12306" y="1"/>
                  </a:moveTo>
                  <a:lnTo>
                    <a:pt x="1808" y="510"/>
                  </a:lnTo>
                  <a:cubicBezTo>
                    <a:pt x="970" y="559"/>
                    <a:pt x="263" y="1102"/>
                    <a:pt x="0" y="1874"/>
                  </a:cubicBezTo>
                  <a:cubicBezTo>
                    <a:pt x="25" y="1878"/>
                    <a:pt x="51" y="1880"/>
                    <a:pt x="77" y="1880"/>
                  </a:cubicBezTo>
                  <a:cubicBezTo>
                    <a:pt x="154" y="1880"/>
                    <a:pt x="234" y="1861"/>
                    <a:pt x="296" y="1825"/>
                  </a:cubicBezTo>
                  <a:lnTo>
                    <a:pt x="1413" y="1167"/>
                  </a:lnTo>
                  <a:cubicBezTo>
                    <a:pt x="1480" y="1130"/>
                    <a:pt x="1551" y="1113"/>
                    <a:pt x="1619" y="1113"/>
                  </a:cubicBezTo>
                  <a:cubicBezTo>
                    <a:pt x="1852" y="1113"/>
                    <a:pt x="2063" y="1311"/>
                    <a:pt x="2038" y="1578"/>
                  </a:cubicBezTo>
                  <a:lnTo>
                    <a:pt x="1873" y="2876"/>
                  </a:lnTo>
                  <a:cubicBezTo>
                    <a:pt x="1857" y="3007"/>
                    <a:pt x="1906" y="3139"/>
                    <a:pt x="2021" y="3237"/>
                  </a:cubicBezTo>
                  <a:lnTo>
                    <a:pt x="2974" y="4108"/>
                  </a:lnTo>
                  <a:cubicBezTo>
                    <a:pt x="3220" y="4322"/>
                    <a:pt x="3122" y="4765"/>
                    <a:pt x="2777" y="4815"/>
                  </a:cubicBezTo>
                  <a:lnTo>
                    <a:pt x="1495" y="5061"/>
                  </a:lnTo>
                  <a:cubicBezTo>
                    <a:pt x="1364" y="5094"/>
                    <a:pt x="1249" y="5192"/>
                    <a:pt x="1200" y="5324"/>
                  </a:cubicBezTo>
                  <a:lnTo>
                    <a:pt x="920" y="5932"/>
                  </a:lnTo>
                  <a:cubicBezTo>
                    <a:pt x="1225" y="6130"/>
                    <a:pt x="1601" y="6229"/>
                    <a:pt x="2009" y="6229"/>
                  </a:cubicBezTo>
                  <a:cubicBezTo>
                    <a:pt x="2040" y="6229"/>
                    <a:pt x="2072" y="6229"/>
                    <a:pt x="2103" y="6227"/>
                  </a:cubicBezTo>
                  <a:lnTo>
                    <a:pt x="7738" y="5882"/>
                  </a:lnTo>
                  <a:lnTo>
                    <a:pt x="4535" y="9020"/>
                  </a:lnTo>
                  <a:cubicBezTo>
                    <a:pt x="3878" y="9645"/>
                    <a:pt x="3746" y="10630"/>
                    <a:pt x="4190" y="11435"/>
                  </a:cubicBezTo>
                  <a:lnTo>
                    <a:pt x="4978" y="12815"/>
                  </a:lnTo>
                  <a:cubicBezTo>
                    <a:pt x="5300" y="13394"/>
                    <a:pt x="5903" y="13711"/>
                    <a:pt x="6544" y="13711"/>
                  </a:cubicBezTo>
                  <a:cubicBezTo>
                    <a:pt x="6722" y="13711"/>
                    <a:pt x="6903" y="13687"/>
                    <a:pt x="7081" y="13637"/>
                  </a:cubicBezTo>
                  <a:cubicBezTo>
                    <a:pt x="7360" y="13555"/>
                    <a:pt x="7640" y="13505"/>
                    <a:pt x="7952" y="13489"/>
                  </a:cubicBezTo>
                  <a:cubicBezTo>
                    <a:pt x="8018" y="13485"/>
                    <a:pt x="8083" y="13482"/>
                    <a:pt x="8147" y="13482"/>
                  </a:cubicBezTo>
                  <a:cubicBezTo>
                    <a:pt x="8804" y="13482"/>
                    <a:pt x="9377" y="13711"/>
                    <a:pt x="9841" y="14130"/>
                  </a:cubicBezTo>
                  <a:cubicBezTo>
                    <a:pt x="10071" y="14327"/>
                    <a:pt x="10252" y="14557"/>
                    <a:pt x="10400" y="14820"/>
                  </a:cubicBezTo>
                  <a:lnTo>
                    <a:pt x="10893" y="14327"/>
                  </a:lnTo>
                  <a:cubicBezTo>
                    <a:pt x="10991" y="14228"/>
                    <a:pt x="11057" y="14064"/>
                    <a:pt x="11008" y="13916"/>
                  </a:cubicBezTo>
                  <a:lnTo>
                    <a:pt x="10745" y="12487"/>
                  </a:lnTo>
                  <a:cubicBezTo>
                    <a:pt x="10693" y="12177"/>
                    <a:pt x="10926" y="11938"/>
                    <a:pt x="11196" y="11938"/>
                  </a:cubicBezTo>
                  <a:cubicBezTo>
                    <a:pt x="11269" y="11938"/>
                    <a:pt x="11345" y="11955"/>
                    <a:pt x="11418" y="11994"/>
                  </a:cubicBezTo>
                  <a:lnTo>
                    <a:pt x="12716" y="12651"/>
                  </a:lnTo>
                  <a:cubicBezTo>
                    <a:pt x="12790" y="12684"/>
                    <a:pt x="12868" y="12700"/>
                    <a:pt x="12942" y="12700"/>
                  </a:cubicBezTo>
                  <a:cubicBezTo>
                    <a:pt x="13016" y="12700"/>
                    <a:pt x="13086" y="12684"/>
                    <a:pt x="13143" y="12651"/>
                  </a:cubicBezTo>
                  <a:lnTo>
                    <a:pt x="14441" y="11945"/>
                  </a:lnTo>
                  <a:cubicBezTo>
                    <a:pt x="14513" y="11907"/>
                    <a:pt x="14587" y="11890"/>
                    <a:pt x="14658" y="11890"/>
                  </a:cubicBezTo>
                  <a:cubicBezTo>
                    <a:pt x="14930" y="11890"/>
                    <a:pt x="15167" y="12138"/>
                    <a:pt x="15115" y="12438"/>
                  </a:cubicBezTo>
                  <a:lnTo>
                    <a:pt x="14885" y="13883"/>
                  </a:lnTo>
                  <a:cubicBezTo>
                    <a:pt x="14868" y="14031"/>
                    <a:pt x="14918" y="14195"/>
                    <a:pt x="15033" y="14294"/>
                  </a:cubicBezTo>
                  <a:lnTo>
                    <a:pt x="16101" y="15296"/>
                  </a:lnTo>
                  <a:cubicBezTo>
                    <a:pt x="16396" y="15559"/>
                    <a:pt x="16248" y="16035"/>
                    <a:pt x="15854" y="16101"/>
                  </a:cubicBezTo>
                  <a:lnTo>
                    <a:pt x="14425" y="16331"/>
                  </a:lnTo>
                  <a:cubicBezTo>
                    <a:pt x="14277" y="16348"/>
                    <a:pt x="14129" y="16446"/>
                    <a:pt x="14063" y="16594"/>
                  </a:cubicBezTo>
                  <a:lnTo>
                    <a:pt x="13439" y="17908"/>
                  </a:lnTo>
                  <a:cubicBezTo>
                    <a:pt x="13356" y="18083"/>
                    <a:pt x="13189" y="18169"/>
                    <a:pt x="13018" y="18169"/>
                  </a:cubicBezTo>
                  <a:cubicBezTo>
                    <a:pt x="12852" y="18169"/>
                    <a:pt x="12682" y="18087"/>
                    <a:pt x="12585" y="17925"/>
                  </a:cubicBezTo>
                  <a:lnTo>
                    <a:pt x="11928" y="16627"/>
                  </a:lnTo>
                  <a:cubicBezTo>
                    <a:pt x="11878" y="16495"/>
                    <a:pt x="11731" y="16413"/>
                    <a:pt x="11583" y="16380"/>
                  </a:cubicBezTo>
                  <a:lnTo>
                    <a:pt x="10696" y="16265"/>
                  </a:lnTo>
                  <a:cubicBezTo>
                    <a:pt x="10679" y="16873"/>
                    <a:pt x="10498" y="17416"/>
                    <a:pt x="10153" y="17843"/>
                  </a:cubicBezTo>
                  <a:cubicBezTo>
                    <a:pt x="10203" y="17941"/>
                    <a:pt x="10252" y="18056"/>
                    <a:pt x="10236" y="18188"/>
                  </a:cubicBezTo>
                  <a:lnTo>
                    <a:pt x="10006" y="19633"/>
                  </a:lnTo>
                  <a:cubicBezTo>
                    <a:pt x="9989" y="19781"/>
                    <a:pt x="10022" y="19946"/>
                    <a:pt x="10153" y="20044"/>
                  </a:cubicBezTo>
                  <a:lnTo>
                    <a:pt x="11221" y="21046"/>
                  </a:lnTo>
                  <a:cubicBezTo>
                    <a:pt x="11501" y="21309"/>
                    <a:pt x="11353" y="21786"/>
                    <a:pt x="10975" y="21851"/>
                  </a:cubicBezTo>
                  <a:lnTo>
                    <a:pt x="9529" y="22081"/>
                  </a:lnTo>
                  <a:cubicBezTo>
                    <a:pt x="9381" y="22098"/>
                    <a:pt x="9250" y="22196"/>
                    <a:pt x="9184" y="22344"/>
                  </a:cubicBezTo>
                  <a:lnTo>
                    <a:pt x="8543" y="23658"/>
                  </a:lnTo>
                  <a:cubicBezTo>
                    <a:pt x="8460" y="23833"/>
                    <a:pt x="8293" y="23919"/>
                    <a:pt x="8124" y="23919"/>
                  </a:cubicBezTo>
                  <a:cubicBezTo>
                    <a:pt x="7960" y="23919"/>
                    <a:pt x="7795" y="23837"/>
                    <a:pt x="7705" y="23675"/>
                  </a:cubicBezTo>
                  <a:lnTo>
                    <a:pt x="7048" y="22377"/>
                  </a:lnTo>
                  <a:cubicBezTo>
                    <a:pt x="6983" y="22246"/>
                    <a:pt x="6835" y="22163"/>
                    <a:pt x="6703" y="22131"/>
                  </a:cubicBezTo>
                  <a:lnTo>
                    <a:pt x="5208" y="21753"/>
                  </a:lnTo>
                  <a:cubicBezTo>
                    <a:pt x="4814" y="21703"/>
                    <a:pt x="4666" y="21227"/>
                    <a:pt x="4929" y="20948"/>
                  </a:cubicBezTo>
                  <a:lnTo>
                    <a:pt x="5964" y="19913"/>
                  </a:lnTo>
                  <a:cubicBezTo>
                    <a:pt x="6063" y="19814"/>
                    <a:pt x="6128" y="19650"/>
                    <a:pt x="6079" y="19502"/>
                  </a:cubicBezTo>
                  <a:lnTo>
                    <a:pt x="5816" y="18073"/>
                  </a:lnTo>
                  <a:cubicBezTo>
                    <a:pt x="5800" y="18056"/>
                    <a:pt x="5783" y="18056"/>
                    <a:pt x="5750" y="18023"/>
                  </a:cubicBezTo>
                  <a:cubicBezTo>
                    <a:pt x="5374" y="17773"/>
                    <a:pt x="4943" y="17650"/>
                    <a:pt x="4506" y="17650"/>
                  </a:cubicBezTo>
                  <a:cubicBezTo>
                    <a:pt x="4084" y="17650"/>
                    <a:pt x="3657" y="17764"/>
                    <a:pt x="3270" y="17991"/>
                  </a:cubicBezTo>
                  <a:lnTo>
                    <a:pt x="2383" y="18483"/>
                  </a:lnTo>
                  <a:lnTo>
                    <a:pt x="2498" y="18845"/>
                  </a:lnTo>
                  <a:cubicBezTo>
                    <a:pt x="2530" y="18943"/>
                    <a:pt x="2613" y="19058"/>
                    <a:pt x="2711" y="19091"/>
                  </a:cubicBezTo>
                  <a:lnTo>
                    <a:pt x="3779" y="19436"/>
                  </a:lnTo>
                  <a:cubicBezTo>
                    <a:pt x="4075" y="19518"/>
                    <a:pt x="4108" y="19913"/>
                    <a:pt x="3894" y="20077"/>
                  </a:cubicBezTo>
                  <a:lnTo>
                    <a:pt x="2958" y="20718"/>
                  </a:lnTo>
                  <a:cubicBezTo>
                    <a:pt x="2859" y="20783"/>
                    <a:pt x="2793" y="20898"/>
                    <a:pt x="2826" y="21013"/>
                  </a:cubicBezTo>
                  <a:lnTo>
                    <a:pt x="2826" y="22114"/>
                  </a:lnTo>
                  <a:cubicBezTo>
                    <a:pt x="2826" y="22328"/>
                    <a:pt x="2654" y="22482"/>
                    <a:pt x="2465" y="22482"/>
                  </a:cubicBezTo>
                  <a:cubicBezTo>
                    <a:pt x="2393" y="22482"/>
                    <a:pt x="2319" y="22460"/>
                    <a:pt x="2251" y="22410"/>
                  </a:cubicBezTo>
                  <a:lnTo>
                    <a:pt x="1364" y="21720"/>
                  </a:lnTo>
                  <a:cubicBezTo>
                    <a:pt x="1293" y="21684"/>
                    <a:pt x="1213" y="21657"/>
                    <a:pt x="1131" y="21657"/>
                  </a:cubicBezTo>
                  <a:cubicBezTo>
                    <a:pt x="1100" y="21657"/>
                    <a:pt x="1067" y="21661"/>
                    <a:pt x="1035" y="21671"/>
                  </a:cubicBezTo>
                  <a:cubicBezTo>
                    <a:pt x="1101" y="21753"/>
                    <a:pt x="1150" y="21851"/>
                    <a:pt x="1233" y="21933"/>
                  </a:cubicBezTo>
                  <a:cubicBezTo>
                    <a:pt x="1873" y="22574"/>
                    <a:pt x="2596" y="23116"/>
                    <a:pt x="3434" y="23593"/>
                  </a:cubicBezTo>
                  <a:cubicBezTo>
                    <a:pt x="4910" y="24421"/>
                    <a:pt x="6441" y="24835"/>
                    <a:pt x="8065" y="24835"/>
                  </a:cubicBezTo>
                  <a:cubicBezTo>
                    <a:pt x="8213" y="24835"/>
                    <a:pt x="8361" y="24832"/>
                    <a:pt x="8510" y="24825"/>
                  </a:cubicBezTo>
                  <a:cubicBezTo>
                    <a:pt x="10630" y="24726"/>
                    <a:pt x="12355" y="24233"/>
                    <a:pt x="13702" y="23346"/>
                  </a:cubicBezTo>
                  <a:lnTo>
                    <a:pt x="12536" y="23182"/>
                  </a:lnTo>
                  <a:cubicBezTo>
                    <a:pt x="12141" y="23166"/>
                    <a:pt x="11977" y="22689"/>
                    <a:pt x="12273" y="22426"/>
                  </a:cubicBezTo>
                  <a:lnTo>
                    <a:pt x="13291" y="21391"/>
                  </a:lnTo>
                  <a:cubicBezTo>
                    <a:pt x="13390" y="21293"/>
                    <a:pt x="13456" y="21128"/>
                    <a:pt x="13423" y="20981"/>
                  </a:cubicBezTo>
                  <a:lnTo>
                    <a:pt x="13143" y="19551"/>
                  </a:lnTo>
                  <a:cubicBezTo>
                    <a:pt x="13105" y="19241"/>
                    <a:pt x="13330" y="19002"/>
                    <a:pt x="13604" y="19002"/>
                  </a:cubicBezTo>
                  <a:cubicBezTo>
                    <a:pt x="13678" y="19002"/>
                    <a:pt x="13756" y="19020"/>
                    <a:pt x="13833" y="19058"/>
                  </a:cubicBezTo>
                  <a:lnTo>
                    <a:pt x="15115" y="19716"/>
                  </a:lnTo>
                  <a:cubicBezTo>
                    <a:pt x="15189" y="19748"/>
                    <a:pt x="15267" y="19765"/>
                    <a:pt x="15343" y="19765"/>
                  </a:cubicBezTo>
                  <a:cubicBezTo>
                    <a:pt x="15419" y="19765"/>
                    <a:pt x="15493" y="19748"/>
                    <a:pt x="15558" y="19716"/>
                  </a:cubicBezTo>
                  <a:lnTo>
                    <a:pt x="16741" y="19075"/>
                  </a:lnTo>
                  <a:cubicBezTo>
                    <a:pt x="16971" y="18171"/>
                    <a:pt x="17070" y="17169"/>
                    <a:pt x="17004" y="16101"/>
                  </a:cubicBezTo>
                  <a:cubicBezTo>
                    <a:pt x="16922" y="14409"/>
                    <a:pt x="16446" y="12914"/>
                    <a:pt x="15542" y="11583"/>
                  </a:cubicBezTo>
                  <a:cubicBezTo>
                    <a:pt x="15000" y="10762"/>
                    <a:pt x="14343" y="10055"/>
                    <a:pt x="13571" y="9513"/>
                  </a:cubicBezTo>
                  <a:cubicBezTo>
                    <a:pt x="13488" y="9530"/>
                    <a:pt x="13406" y="9563"/>
                    <a:pt x="13357" y="9628"/>
                  </a:cubicBezTo>
                  <a:lnTo>
                    <a:pt x="12207" y="10680"/>
                  </a:lnTo>
                  <a:cubicBezTo>
                    <a:pt x="12107" y="10764"/>
                    <a:pt x="11988" y="10803"/>
                    <a:pt x="11872" y="10803"/>
                  </a:cubicBezTo>
                  <a:cubicBezTo>
                    <a:pt x="11627" y="10803"/>
                    <a:pt x="11397" y="10630"/>
                    <a:pt x="11386" y="10351"/>
                  </a:cubicBezTo>
                  <a:lnTo>
                    <a:pt x="11254" y="8790"/>
                  </a:lnTo>
                  <a:cubicBezTo>
                    <a:pt x="11238" y="8626"/>
                    <a:pt x="11156" y="8478"/>
                    <a:pt x="11008" y="8396"/>
                  </a:cubicBezTo>
                  <a:lnTo>
                    <a:pt x="9661" y="7624"/>
                  </a:lnTo>
                  <a:cubicBezTo>
                    <a:pt x="9299" y="7410"/>
                    <a:pt x="9332" y="6885"/>
                    <a:pt x="9710" y="6737"/>
                  </a:cubicBezTo>
                  <a:lnTo>
                    <a:pt x="11156" y="6145"/>
                  </a:lnTo>
                  <a:cubicBezTo>
                    <a:pt x="11303" y="6080"/>
                    <a:pt x="11418" y="5932"/>
                    <a:pt x="11435" y="5784"/>
                  </a:cubicBezTo>
                  <a:lnTo>
                    <a:pt x="11763" y="4272"/>
                  </a:lnTo>
                  <a:cubicBezTo>
                    <a:pt x="11814" y="4017"/>
                    <a:pt x="12037" y="3870"/>
                    <a:pt x="12261" y="3870"/>
                  </a:cubicBezTo>
                  <a:cubicBezTo>
                    <a:pt x="12398" y="3870"/>
                    <a:pt x="12535" y="3924"/>
                    <a:pt x="12634" y="4042"/>
                  </a:cubicBezTo>
                  <a:lnTo>
                    <a:pt x="13653" y="5242"/>
                  </a:lnTo>
                  <a:cubicBezTo>
                    <a:pt x="13756" y="5345"/>
                    <a:pt x="13899" y="5409"/>
                    <a:pt x="14046" y="5409"/>
                  </a:cubicBezTo>
                  <a:cubicBezTo>
                    <a:pt x="14063" y="5409"/>
                    <a:pt x="14080" y="5408"/>
                    <a:pt x="14096" y="5406"/>
                  </a:cubicBezTo>
                  <a:lnTo>
                    <a:pt x="15542" y="5242"/>
                  </a:lnTo>
                  <a:cubicBezTo>
                    <a:pt x="15690" y="4864"/>
                    <a:pt x="15756" y="4470"/>
                    <a:pt x="15739" y="4092"/>
                  </a:cubicBezTo>
                  <a:lnTo>
                    <a:pt x="15657" y="2810"/>
                  </a:lnTo>
                  <a:cubicBezTo>
                    <a:pt x="15581" y="2887"/>
                    <a:pt x="15487" y="2930"/>
                    <a:pt x="15390" y="2930"/>
                  </a:cubicBezTo>
                  <a:cubicBezTo>
                    <a:pt x="15321" y="2930"/>
                    <a:pt x="15249" y="2908"/>
                    <a:pt x="15181" y="2860"/>
                  </a:cubicBezTo>
                  <a:lnTo>
                    <a:pt x="14293" y="2170"/>
                  </a:lnTo>
                  <a:cubicBezTo>
                    <a:pt x="14222" y="2134"/>
                    <a:pt x="14151" y="2107"/>
                    <a:pt x="14068" y="2107"/>
                  </a:cubicBezTo>
                  <a:cubicBezTo>
                    <a:pt x="14036" y="2107"/>
                    <a:pt x="14002" y="2111"/>
                    <a:pt x="13965" y="2120"/>
                  </a:cubicBezTo>
                  <a:lnTo>
                    <a:pt x="12897" y="2465"/>
                  </a:lnTo>
                  <a:cubicBezTo>
                    <a:pt x="12862" y="2476"/>
                    <a:pt x="12826" y="2481"/>
                    <a:pt x="12792" y="2481"/>
                  </a:cubicBezTo>
                  <a:cubicBezTo>
                    <a:pt x="12553" y="2481"/>
                    <a:pt x="12353" y="2249"/>
                    <a:pt x="12453" y="2005"/>
                  </a:cubicBezTo>
                  <a:lnTo>
                    <a:pt x="12815" y="970"/>
                  </a:lnTo>
                  <a:cubicBezTo>
                    <a:pt x="12864" y="855"/>
                    <a:pt x="12831" y="740"/>
                    <a:pt x="12782" y="642"/>
                  </a:cubicBezTo>
                  <a:lnTo>
                    <a:pt x="12306"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5" name="Google Shape;15615;p61"/>
            <p:cNvSpPr/>
            <p:nvPr/>
          </p:nvSpPr>
          <p:spPr>
            <a:xfrm rot="-2138654">
              <a:off x="1120337" y="2803757"/>
              <a:ext cx="477288" cy="534224"/>
            </a:xfrm>
            <a:custGeom>
              <a:avLst/>
              <a:gdLst/>
              <a:ahLst/>
              <a:cxnLst/>
              <a:rect l="l" t="t" r="r" b="b"/>
              <a:pathLst>
                <a:path w="6195" h="6934" extrusionOk="0">
                  <a:moveTo>
                    <a:pt x="2951" y="1"/>
                  </a:moveTo>
                  <a:cubicBezTo>
                    <a:pt x="2732" y="1"/>
                    <a:pt x="2516" y="148"/>
                    <a:pt x="2465" y="403"/>
                  </a:cubicBezTo>
                  <a:lnTo>
                    <a:pt x="2136" y="1915"/>
                  </a:lnTo>
                  <a:cubicBezTo>
                    <a:pt x="2087" y="2079"/>
                    <a:pt x="1988" y="2210"/>
                    <a:pt x="1841" y="2276"/>
                  </a:cubicBezTo>
                  <a:lnTo>
                    <a:pt x="411" y="2868"/>
                  </a:lnTo>
                  <a:cubicBezTo>
                    <a:pt x="17" y="3032"/>
                    <a:pt x="1" y="3541"/>
                    <a:pt x="346" y="3755"/>
                  </a:cubicBezTo>
                  <a:lnTo>
                    <a:pt x="1693" y="4527"/>
                  </a:lnTo>
                  <a:cubicBezTo>
                    <a:pt x="1841" y="4609"/>
                    <a:pt x="1923" y="4757"/>
                    <a:pt x="1939" y="4921"/>
                  </a:cubicBezTo>
                  <a:lnTo>
                    <a:pt x="2071" y="6482"/>
                  </a:lnTo>
                  <a:cubicBezTo>
                    <a:pt x="2093" y="6761"/>
                    <a:pt x="2327" y="6934"/>
                    <a:pt x="2568" y="6934"/>
                  </a:cubicBezTo>
                  <a:cubicBezTo>
                    <a:pt x="2682" y="6934"/>
                    <a:pt x="2797" y="6895"/>
                    <a:pt x="2892" y="6811"/>
                  </a:cubicBezTo>
                  <a:lnTo>
                    <a:pt x="4042" y="5759"/>
                  </a:lnTo>
                  <a:cubicBezTo>
                    <a:pt x="4108" y="5693"/>
                    <a:pt x="4190" y="5661"/>
                    <a:pt x="4272" y="5644"/>
                  </a:cubicBezTo>
                  <a:cubicBezTo>
                    <a:pt x="3812" y="5283"/>
                    <a:pt x="3303" y="5003"/>
                    <a:pt x="2761" y="4773"/>
                  </a:cubicBezTo>
                  <a:lnTo>
                    <a:pt x="5521" y="2325"/>
                  </a:lnTo>
                  <a:cubicBezTo>
                    <a:pt x="5833" y="2063"/>
                    <a:pt x="6046" y="1718"/>
                    <a:pt x="6194" y="1356"/>
                  </a:cubicBezTo>
                  <a:lnTo>
                    <a:pt x="6194" y="1356"/>
                  </a:lnTo>
                  <a:lnTo>
                    <a:pt x="4732" y="1520"/>
                  </a:lnTo>
                  <a:cubicBezTo>
                    <a:pt x="4712" y="1526"/>
                    <a:pt x="4690" y="1529"/>
                    <a:pt x="4668" y="1529"/>
                  </a:cubicBezTo>
                  <a:cubicBezTo>
                    <a:pt x="4562" y="1529"/>
                    <a:pt x="4436" y="1468"/>
                    <a:pt x="4354" y="1373"/>
                  </a:cubicBezTo>
                  <a:lnTo>
                    <a:pt x="3319" y="173"/>
                  </a:lnTo>
                  <a:cubicBezTo>
                    <a:pt x="3220" y="55"/>
                    <a:pt x="3085" y="1"/>
                    <a:pt x="29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6" name="Google Shape;15616;p61"/>
            <p:cNvSpPr/>
            <p:nvPr/>
          </p:nvSpPr>
          <p:spPr>
            <a:xfrm rot="-2138654">
              <a:off x="948294" y="3282872"/>
              <a:ext cx="393695" cy="381291"/>
            </a:xfrm>
            <a:custGeom>
              <a:avLst/>
              <a:gdLst/>
              <a:ahLst/>
              <a:cxnLst/>
              <a:rect l="l" t="t" r="r" b="b"/>
              <a:pathLst>
                <a:path w="5110" h="4949" extrusionOk="0">
                  <a:moveTo>
                    <a:pt x="2819" y="1"/>
                  </a:moveTo>
                  <a:cubicBezTo>
                    <a:pt x="2707" y="1"/>
                    <a:pt x="2592" y="52"/>
                    <a:pt x="2514" y="158"/>
                  </a:cubicBezTo>
                  <a:lnTo>
                    <a:pt x="1857" y="1062"/>
                  </a:lnTo>
                  <a:cubicBezTo>
                    <a:pt x="1791" y="1161"/>
                    <a:pt x="1676" y="1193"/>
                    <a:pt x="1577" y="1193"/>
                  </a:cubicBezTo>
                  <a:lnTo>
                    <a:pt x="460" y="1177"/>
                  </a:lnTo>
                  <a:cubicBezTo>
                    <a:pt x="181" y="1177"/>
                    <a:pt x="0" y="1506"/>
                    <a:pt x="181" y="1752"/>
                  </a:cubicBezTo>
                  <a:lnTo>
                    <a:pt x="838" y="2656"/>
                  </a:lnTo>
                  <a:cubicBezTo>
                    <a:pt x="904" y="2754"/>
                    <a:pt x="920" y="2886"/>
                    <a:pt x="871" y="2984"/>
                  </a:cubicBezTo>
                  <a:lnTo>
                    <a:pt x="509" y="4036"/>
                  </a:lnTo>
                  <a:cubicBezTo>
                    <a:pt x="426" y="4271"/>
                    <a:pt x="600" y="4506"/>
                    <a:pt x="823" y="4506"/>
                  </a:cubicBezTo>
                  <a:cubicBezTo>
                    <a:pt x="865" y="4506"/>
                    <a:pt x="909" y="4497"/>
                    <a:pt x="953" y="4479"/>
                  </a:cubicBezTo>
                  <a:lnTo>
                    <a:pt x="2021" y="4134"/>
                  </a:lnTo>
                  <a:cubicBezTo>
                    <a:pt x="2057" y="4124"/>
                    <a:pt x="2094" y="4118"/>
                    <a:pt x="2130" y="4118"/>
                  </a:cubicBezTo>
                  <a:cubicBezTo>
                    <a:pt x="2207" y="4118"/>
                    <a:pt x="2282" y="4144"/>
                    <a:pt x="2349" y="4200"/>
                  </a:cubicBezTo>
                  <a:lnTo>
                    <a:pt x="3237" y="4874"/>
                  </a:lnTo>
                  <a:cubicBezTo>
                    <a:pt x="3303" y="4926"/>
                    <a:pt x="3378" y="4949"/>
                    <a:pt x="3453" y="4949"/>
                  </a:cubicBezTo>
                  <a:cubicBezTo>
                    <a:pt x="3636" y="4949"/>
                    <a:pt x="3812" y="4805"/>
                    <a:pt x="3812" y="4594"/>
                  </a:cubicBezTo>
                  <a:lnTo>
                    <a:pt x="3812" y="3477"/>
                  </a:lnTo>
                  <a:cubicBezTo>
                    <a:pt x="3812" y="3362"/>
                    <a:pt x="3877" y="3247"/>
                    <a:pt x="3959" y="3198"/>
                  </a:cubicBezTo>
                  <a:lnTo>
                    <a:pt x="4880" y="2557"/>
                  </a:lnTo>
                  <a:cubicBezTo>
                    <a:pt x="5110" y="2393"/>
                    <a:pt x="5044" y="2015"/>
                    <a:pt x="4781" y="1916"/>
                  </a:cubicBezTo>
                  <a:lnTo>
                    <a:pt x="3713" y="1571"/>
                  </a:lnTo>
                  <a:cubicBezTo>
                    <a:pt x="3614" y="1522"/>
                    <a:pt x="3499" y="1440"/>
                    <a:pt x="3483" y="1325"/>
                  </a:cubicBezTo>
                  <a:lnTo>
                    <a:pt x="3154" y="257"/>
                  </a:lnTo>
                  <a:cubicBezTo>
                    <a:pt x="3108" y="89"/>
                    <a:pt x="2966" y="1"/>
                    <a:pt x="281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7" name="Google Shape;15617;p61"/>
            <p:cNvSpPr/>
            <p:nvPr/>
          </p:nvSpPr>
          <p:spPr>
            <a:xfrm rot="-2138654">
              <a:off x="1062349" y="2514032"/>
              <a:ext cx="258329" cy="231749"/>
            </a:xfrm>
            <a:custGeom>
              <a:avLst/>
              <a:gdLst/>
              <a:ahLst/>
              <a:cxnLst/>
              <a:rect l="l" t="t" r="r" b="b"/>
              <a:pathLst>
                <a:path w="3353" h="3008" extrusionOk="0">
                  <a:moveTo>
                    <a:pt x="1419" y="1"/>
                  </a:moveTo>
                  <a:cubicBezTo>
                    <a:pt x="1379" y="1"/>
                    <a:pt x="1339" y="2"/>
                    <a:pt x="1298" y="5"/>
                  </a:cubicBezTo>
                  <a:lnTo>
                    <a:pt x="1" y="54"/>
                  </a:lnTo>
                  <a:lnTo>
                    <a:pt x="477" y="695"/>
                  </a:lnTo>
                  <a:cubicBezTo>
                    <a:pt x="543" y="810"/>
                    <a:pt x="559" y="925"/>
                    <a:pt x="510" y="1056"/>
                  </a:cubicBezTo>
                  <a:lnTo>
                    <a:pt x="148" y="2091"/>
                  </a:lnTo>
                  <a:cubicBezTo>
                    <a:pt x="64" y="2344"/>
                    <a:pt x="244" y="2572"/>
                    <a:pt x="472" y="2572"/>
                  </a:cubicBezTo>
                  <a:cubicBezTo>
                    <a:pt x="511" y="2572"/>
                    <a:pt x="551" y="2565"/>
                    <a:pt x="592" y="2551"/>
                  </a:cubicBezTo>
                  <a:lnTo>
                    <a:pt x="1660" y="2206"/>
                  </a:lnTo>
                  <a:cubicBezTo>
                    <a:pt x="1703" y="2188"/>
                    <a:pt x="1746" y="2178"/>
                    <a:pt x="1788" y="2178"/>
                  </a:cubicBezTo>
                  <a:cubicBezTo>
                    <a:pt x="1859" y="2178"/>
                    <a:pt x="1927" y="2204"/>
                    <a:pt x="1988" y="2255"/>
                  </a:cubicBezTo>
                  <a:lnTo>
                    <a:pt x="2876" y="2929"/>
                  </a:lnTo>
                  <a:cubicBezTo>
                    <a:pt x="2945" y="2984"/>
                    <a:pt x="3016" y="3007"/>
                    <a:pt x="3086" y="3007"/>
                  </a:cubicBezTo>
                  <a:cubicBezTo>
                    <a:pt x="3183" y="3007"/>
                    <a:pt x="3276" y="2963"/>
                    <a:pt x="3352" y="2896"/>
                  </a:cubicBezTo>
                  <a:lnTo>
                    <a:pt x="3270" y="1746"/>
                  </a:lnTo>
                  <a:cubicBezTo>
                    <a:pt x="3207" y="752"/>
                    <a:pt x="2386" y="1"/>
                    <a:pt x="141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8" name="Google Shape;15618;p61"/>
            <p:cNvSpPr/>
            <p:nvPr/>
          </p:nvSpPr>
          <p:spPr>
            <a:xfrm rot="-2138654">
              <a:off x="376614" y="3131812"/>
              <a:ext cx="258252" cy="367655"/>
            </a:xfrm>
            <a:custGeom>
              <a:avLst/>
              <a:gdLst/>
              <a:ahLst/>
              <a:cxnLst/>
              <a:rect l="l" t="t" r="r" b="b"/>
              <a:pathLst>
                <a:path w="3352" h="4772" extrusionOk="0">
                  <a:moveTo>
                    <a:pt x="1743" y="0"/>
                  </a:moveTo>
                  <a:cubicBezTo>
                    <a:pt x="1671" y="0"/>
                    <a:pt x="1597" y="18"/>
                    <a:pt x="1528" y="56"/>
                  </a:cubicBezTo>
                  <a:lnTo>
                    <a:pt x="411" y="714"/>
                  </a:lnTo>
                  <a:cubicBezTo>
                    <a:pt x="351" y="738"/>
                    <a:pt x="282" y="753"/>
                    <a:pt x="204" y="753"/>
                  </a:cubicBezTo>
                  <a:cubicBezTo>
                    <a:pt x="176" y="753"/>
                    <a:pt x="146" y="751"/>
                    <a:pt x="115" y="746"/>
                  </a:cubicBezTo>
                  <a:cubicBezTo>
                    <a:pt x="33" y="976"/>
                    <a:pt x="0" y="1223"/>
                    <a:pt x="17" y="1486"/>
                  </a:cubicBezTo>
                  <a:lnTo>
                    <a:pt x="99" y="3145"/>
                  </a:lnTo>
                  <a:cubicBezTo>
                    <a:pt x="148" y="3851"/>
                    <a:pt x="510" y="4426"/>
                    <a:pt x="1068" y="4771"/>
                  </a:cubicBezTo>
                  <a:lnTo>
                    <a:pt x="1331" y="4164"/>
                  </a:lnTo>
                  <a:cubicBezTo>
                    <a:pt x="1380" y="4065"/>
                    <a:pt x="1479" y="3966"/>
                    <a:pt x="1627" y="3950"/>
                  </a:cubicBezTo>
                  <a:lnTo>
                    <a:pt x="2892" y="3704"/>
                  </a:lnTo>
                  <a:cubicBezTo>
                    <a:pt x="3220" y="3638"/>
                    <a:pt x="3352" y="3211"/>
                    <a:pt x="3105" y="2981"/>
                  </a:cubicBezTo>
                  <a:lnTo>
                    <a:pt x="2136" y="2126"/>
                  </a:lnTo>
                  <a:cubicBezTo>
                    <a:pt x="2038" y="2044"/>
                    <a:pt x="1988" y="1896"/>
                    <a:pt x="1988" y="1749"/>
                  </a:cubicBezTo>
                  <a:lnTo>
                    <a:pt x="2153" y="467"/>
                  </a:lnTo>
                  <a:cubicBezTo>
                    <a:pt x="2190" y="190"/>
                    <a:pt x="1977" y="0"/>
                    <a:pt x="174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9" name="Google Shape;15619;p61"/>
            <p:cNvSpPr/>
            <p:nvPr/>
          </p:nvSpPr>
          <p:spPr>
            <a:xfrm rot="-2138654">
              <a:off x="1167572" y="4191560"/>
              <a:ext cx="288684" cy="308408"/>
            </a:xfrm>
            <a:custGeom>
              <a:avLst/>
              <a:gdLst/>
              <a:ahLst/>
              <a:cxnLst/>
              <a:rect l="l" t="t" r="r" b="b"/>
              <a:pathLst>
                <a:path w="3747" h="4003" extrusionOk="0">
                  <a:moveTo>
                    <a:pt x="1989" y="1"/>
                  </a:moveTo>
                  <a:lnTo>
                    <a:pt x="1299" y="395"/>
                  </a:lnTo>
                  <a:cubicBezTo>
                    <a:pt x="280" y="970"/>
                    <a:pt x="1" y="2252"/>
                    <a:pt x="641" y="3188"/>
                  </a:cubicBezTo>
                  <a:cubicBezTo>
                    <a:pt x="673" y="3172"/>
                    <a:pt x="708" y="3165"/>
                    <a:pt x="744" y="3165"/>
                  </a:cubicBezTo>
                  <a:cubicBezTo>
                    <a:pt x="821" y="3165"/>
                    <a:pt x="903" y="3198"/>
                    <a:pt x="970" y="3254"/>
                  </a:cubicBezTo>
                  <a:lnTo>
                    <a:pt x="1841" y="3927"/>
                  </a:lnTo>
                  <a:cubicBezTo>
                    <a:pt x="1906" y="3979"/>
                    <a:pt x="1981" y="4002"/>
                    <a:pt x="2055" y="4002"/>
                  </a:cubicBezTo>
                  <a:cubicBezTo>
                    <a:pt x="2239" y="4002"/>
                    <a:pt x="2416" y="3855"/>
                    <a:pt x="2416" y="3632"/>
                  </a:cubicBezTo>
                  <a:lnTo>
                    <a:pt x="2416" y="2531"/>
                  </a:lnTo>
                  <a:cubicBezTo>
                    <a:pt x="2416" y="2399"/>
                    <a:pt x="2481" y="2301"/>
                    <a:pt x="2564" y="2235"/>
                  </a:cubicBezTo>
                  <a:lnTo>
                    <a:pt x="3484" y="1611"/>
                  </a:lnTo>
                  <a:cubicBezTo>
                    <a:pt x="3746" y="1447"/>
                    <a:pt x="3681" y="1069"/>
                    <a:pt x="3385" y="970"/>
                  </a:cubicBezTo>
                  <a:lnTo>
                    <a:pt x="2317" y="609"/>
                  </a:lnTo>
                  <a:cubicBezTo>
                    <a:pt x="2219" y="576"/>
                    <a:pt x="2120" y="494"/>
                    <a:pt x="2087" y="362"/>
                  </a:cubicBezTo>
                  <a:lnTo>
                    <a:pt x="1989"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0" name="Google Shape;15620;p61"/>
            <p:cNvSpPr/>
            <p:nvPr/>
          </p:nvSpPr>
          <p:spPr>
            <a:xfrm rot="-2138654">
              <a:off x="1529710" y="3260778"/>
              <a:ext cx="462034" cy="484453"/>
            </a:xfrm>
            <a:custGeom>
              <a:avLst/>
              <a:gdLst/>
              <a:ahLst/>
              <a:cxnLst/>
              <a:rect l="l" t="t" r="r" b="b"/>
              <a:pathLst>
                <a:path w="5997" h="6288" extrusionOk="0">
                  <a:moveTo>
                    <a:pt x="4258" y="1"/>
                  </a:moveTo>
                  <a:cubicBezTo>
                    <a:pt x="4186" y="1"/>
                    <a:pt x="4112" y="18"/>
                    <a:pt x="4042" y="57"/>
                  </a:cubicBezTo>
                  <a:lnTo>
                    <a:pt x="2744" y="763"/>
                  </a:lnTo>
                  <a:cubicBezTo>
                    <a:pt x="2670" y="804"/>
                    <a:pt x="2600" y="825"/>
                    <a:pt x="2530" y="825"/>
                  </a:cubicBezTo>
                  <a:cubicBezTo>
                    <a:pt x="2461" y="825"/>
                    <a:pt x="2391" y="804"/>
                    <a:pt x="2317" y="763"/>
                  </a:cubicBezTo>
                  <a:lnTo>
                    <a:pt x="1019" y="106"/>
                  </a:lnTo>
                  <a:cubicBezTo>
                    <a:pt x="945" y="64"/>
                    <a:pt x="869" y="45"/>
                    <a:pt x="796" y="45"/>
                  </a:cubicBezTo>
                  <a:cubicBezTo>
                    <a:pt x="527" y="45"/>
                    <a:pt x="294" y="302"/>
                    <a:pt x="345" y="599"/>
                  </a:cubicBezTo>
                  <a:lnTo>
                    <a:pt x="608" y="2028"/>
                  </a:lnTo>
                  <a:cubicBezTo>
                    <a:pt x="625" y="2176"/>
                    <a:pt x="592" y="2341"/>
                    <a:pt x="493" y="2439"/>
                  </a:cubicBezTo>
                  <a:lnTo>
                    <a:pt x="0" y="2932"/>
                  </a:lnTo>
                  <a:cubicBezTo>
                    <a:pt x="165" y="3261"/>
                    <a:pt x="263" y="3606"/>
                    <a:pt x="280" y="4016"/>
                  </a:cubicBezTo>
                  <a:lnTo>
                    <a:pt x="280" y="4328"/>
                  </a:lnTo>
                  <a:lnTo>
                    <a:pt x="1167" y="4443"/>
                  </a:lnTo>
                  <a:cubicBezTo>
                    <a:pt x="1331" y="4509"/>
                    <a:pt x="1446" y="4624"/>
                    <a:pt x="1528" y="4739"/>
                  </a:cubicBezTo>
                  <a:lnTo>
                    <a:pt x="2185" y="6037"/>
                  </a:lnTo>
                  <a:cubicBezTo>
                    <a:pt x="2282" y="6205"/>
                    <a:pt x="2448" y="6288"/>
                    <a:pt x="2613" y="6288"/>
                  </a:cubicBezTo>
                  <a:cubicBezTo>
                    <a:pt x="2785" y="6288"/>
                    <a:pt x="2956" y="6197"/>
                    <a:pt x="3040" y="6021"/>
                  </a:cubicBezTo>
                  <a:lnTo>
                    <a:pt x="3664" y="4706"/>
                  </a:lnTo>
                  <a:cubicBezTo>
                    <a:pt x="3730" y="4558"/>
                    <a:pt x="3878" y="4476"/>
                    <a:pt x="4025" y="4427"/>
                  </a:cubicBezTo>
                  <a:lnTo>
                    <a:pt x="5455" y="4213"/>
                  </a:lnTo>
                  <a:cubicBezTo>
                    <a:pt x="5849" y="4148"/>
                    <a:pt x="5997" y="3671"/>
                    <a:pt x="5701" y="3408"/>
                  </a:cubicBezTo>
                  <a:lnTo>
                    <a:pt x="4633" y="2406"/>
                  </a:lnTo>
                  <a:cubicBezTo>
                    <a:pt x="4535" y="2291"/>
                    <a:pt x="4469" y="2127"/>
                    <a:pt x="4485" y="1996"/>
                  </a:cubicBezTo>
                  <a:lnTo>
                    <a:pt x="4715" y="550"/>
                  </a:lnTo>
                  <a:cubicBezTo>
                    <a:pt x="4767" y="240"/>
                    <a:pt x="4524" y="1"/>
                    <a:pt x="425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1" name="Google Shape;15621;p61"/>
            <p:cNvSpPr/>
            <p:nvPr/>
          </p:nvSpPr>
          <p:spPr>
            <a:xfrm rot="-2138654">
              <a:off x="1427936" y="3869328"/>
              <a:ext cx="524054" cy="468582"/>
            </a:xfrm>
            <a:custGeom>
              <a:avLst/>
              <a:gdLst/>
              <a:ahLst/>
              <a:cxnLst/>
              <a:rect l="l" t="t" r="r" b="b"/>
              <a:pathLst>
                <a:path w="6802" h="6082" extrusionOk="0">
                  <a:moveTo>
                    <a:pt x="5438" y="1"/>
                  </a:moveTo>
                  <a:cubicBezTo>
                    <a:pt x="5405" y="50"/>
                    <a:pt x="5356" y="99"/>
                    <a:pt x="5323" y="148"/>
                  </a:cubicBezTo>
                  <a:cubicBezTo>
                    <a:pt x="4830" y="707"/>
                    <a:pt x="4189" y="1003"/>
                    <a:pt x="3384" y="1019"/>
                  </a:cubicBezTo>
                  <a:cubicBezTo>
                    <a:pt x="3347" y="1020"/>
                    <a:pt x="3310" y="1021"/>
                    <a:pt x="3272" y="1021"/>
                  </a:cubicBezTo>
                  <a:cubicBezTo>
                    <a:pt x="2700" y="1021"/>
                    <a:pt x="2114" y="900"/>
                    <a:pt x="1528" y="592"/>
                  </a:cubicBezTo>
                  <a:cubicBezTo>
                    <a:pt x="1397" y="526"/>
                    <a:pt x="1282" y="461"/>
                    <a:pt x="1167" y="378"/>
                  </a:cubicBezTo>
                  <a:lnTo>
                    <a:pt x="1167" y="378"/>
                  </a:lnTo>
                  <a:lnTo>
                    <a:pt x="1446" y="1824"/>
                  </a:lnTo>
                  <a:cubicBezTo>
                    <a:pt x="1462" y="2021"/>
                    <a:pt x="1397" y="2169"/>
                    <a:pt x="1298" y="2268"/>
                  </a:cubicBezTo>
                  <a:lnTo>
                    <a:pt x="263" y="3303"/>
                  </a:lnTo>
                  <a:cubicBezTo>
                    <a:pt x="0" y="3566"/>
                    <a:pt x="148" y="4042"/>
                    <a:pt x="542" y="4108"/>
                  </a:cubicBezTo>
                  <a:lnTo>
                    <a:pt x="1988" y="4288"/>
                  </a:lnTo>
                  <a:cubicBezTo>
                    <a:pt x="2136" y="4305"/>
                    <a:pt x="2284" y="4403"/>
                    <a:pt x="2349" y="4535"/>
                  </a:cubicBezTo>
                  <a:lnTo>
                    <a:pt x="3007" y="5833"/>
                  </a:lnTo>
                  <a:cubicBezTo>
                    <a:pt x="3094" y="5999"/>
                    <a:pt x="3254" y="6082"/>
                    <a:pt x="3414" y="6082"/>
                  </a:cubicBezTo>
                  <a:cubicBezTo>
                    <a:pt x="3587" y="6082"/>
                    <a:pt x="3759" y="5987"/>
                    <a:pt x="3844" y="5800"/>
                  </a:cubicBezTo>
                  <a:lnTo>
                    <a:pt x="4485" y="4486"/>
                  </a:lnTo>
                  <a:cubicBezTo>
                    <a:pt x="4535" y="4338"/>
                    <a:pt x="4682" y="4256"/>
                    <a:pt x="4830" y="4223"/>
                  </a:cubicBezTo>
                  <a:lnTo>
                    <a:pt x="6260" y="3993"/>
                  </a:lnTo>
                  <a:cubicBezTo>
                    <a:pt x="6654" y="3943"/>
                    <a:pt x="6802" y="3467"/>
                    <a:pt x="6506" y="3204"/>
                  </a:cubicBezTo>
                  <a:lnTo>
                    <a:pt x="5438" y="2186"/>
                  </a:lnTo>
                  <a:cubicBezTo>
                    <a:pt x="5340" y="2087"/>
                    <a:pt x="5274" y="1923"/>
                    <a:pt x="5307" y="1775"/>
                  </a:cubicBezTo>
                  <a:lnTo>
                    <a:pt x="5520" y="346"/>
                  </a:lnTo>
                  <a:cubicBezTo>
                    <a:pt x="5553" y="214"/>
                    <a:pt x="5504" y="99"/>
                    <a:pt x="543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2" name="Google Shape;15622;p61"/>
            <p:cNvSpPr/>
            <p:nvPr/>
          </p:nvSpPr>
          <p:spPr>
            <a:xfrm rot="-2138654">
              <a:off x="1916688" y="3675757"/>
              <a:ext cx="365883" cy="337607"/>
            </a:xfrm>
            <a:custGeom>
              <a:avLst/>
              <a:gdLst/>
              <a:ahLst/>
              <a:cxnLst/>
              <a:rect l="l" t="t" r="r" b="b"/>
              <a:pathLst>
                <a:path w="4749" h="4382" extrusionOk="0">
                  <a:moveTo>
                    <a:pt x="1611" y="0"/>
                  </a:moveTo>
                  <a:cubicBezTo>
                    <a:pt x="1337" y="0"/>
                    <a:pt x="1112" y="257"/>
                    <a:pt x="1150" y="554"/>
                  </a:cubicBezTo>
                  <a:lnTo>
                    <a:pt x="1430" y="1983"/>
                  </a:lnTo>
                  <a:cubicBezTo>
                    <a:pt x="1446" y="2131"/>
                    <a:pt x="1397" y="2295"/>
                    <a:pt x="1298" y="2394"/>
                  </a:cubicBezTo>
                  <a:lnTo>
                    <a:pt x="280" y="3429"/>
                  </a:lnTo>
                  <a:cubicBezTo>
                    <a:pt x="0" y="3692"/>
                    <a:pt x="148" y="4168"/>
                    <a:pt x="543" y="4217"/>
                  </a:cubicBezTo>
                  <a:lnTo>
                    <a:pt x="1709" y="4382"/>
                  </a:lnTo>
                  <a:cubicBezTo>
                    <a:pt x="2185" y="4086"/>
                    <a:pt x="2613" y="3708"/>
                    <a:pt x="2990" y="3314"/>
                  </a:cubicBezTo>
                  <a:cubicBezTo>
                    <a:pt x="3845" y="2410"/>
                    <a:pt x="4436" y="1326"/>
                    <a:pt x="4748" y="77"/>
                  </a:cubicBezTo>
                  <a:lnTo>
                    <a:pt x="4748" y="77"/>
                  </a:lnTo>
                  <a:lnTo>
                    <a:pt x="3565" y="718"/>
                  </a:lnTo>
                  <a:cubicBezTo>
                    <a:pt x="3492" y="759"/>
                    <a:pt x="3418" y="780"/>
                    <a:pt x="3344" y="780"/>
                  </a:cubicBezTo>
                  <a:cubicBezTo>
                    <a:pt x="3270" y="780"/>
                    <a:pt x="3196" y="759"/>
                    <a:pt x="3122" y="718"/>
                  </a:cubicBezTo>
                  <a:lnTo>
                    <a:pt x="1840" y="61"/>
                  </a:lnTo>
                  <a:cubicBezTo>
                    <a:pt x="1763" y="19"/>
                    <a:pt x="1685" y="0"/>
                    <a:pt x="161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3" name="Google Shape;15623;p61"/>
            <p:cNvSpPr/>
            <p:nvPr/>
          </p:nvSpPr>
          <p:spPr>
            <a:xfrm rot="-2138654">
              <a:off x="819173" y="3030721"/>
              <a:ext cx="127893" cy="41912"/>
            </a:xfrm>
            <a:custGeom>
              <a:avLst/>
              <a:gdLst/>
              <a:ahLst/>
              <a:cxnLst/>
              <a:rect l="l" t="t" r="r" b="b"/>
              <a:pathLst>
                <a:path w="1660" h="544" extrusionOk="0">
                  <a:moveTo>
                    <a:pt x="144" y="1"/>
                  </a:moveTo>
                  <a:cubicBezTo>
                    <a:pt x="111" y="1"/>
                    <a:pt x="82" y="17"/>
                    <a:pt x="66" y="50"/>
                  </a:cubicBezTo>
                  <a:cubicBezTo>
                    <a:pt x="0" y="116"/>
                    <a:pt x="0" y="198"/>
                    <a:pt x="66" y="231"/>
                  </a:cubicBezTo>
                  <a:cubicBezTo>
                    <a:pt x="329" y="461"/>
                    <a:pt x="592" y="543"/>
                    <a:pt x="838" y="543"/>
                  </a:cubicBezTo>
                  <a:cubicBezTo>
                    <a:pt x="1150" y="543"/>
                    <a:pt x="1413" y="428"/>
                    <a:pt x="1594" y="313"/>
                  </a:cubicBezTo>
                  <a:cubicBezTo>
                    <a:pt x="1660" y="280"/>
                    <a:pt x="1660" y="198"/>
                    <a:pt x="1627" y="132"/>
                  </a:cubicBezTo>
                  <a:cubicBezTo>
                    <a:pt x="1600" y="97"/>
                    <a:pt x="1565" y="81"/>
                    <a:pt x="1527" y="81"/>
                  </a:cubicBezTo>
                  <a:cubicBezTo>
                    <a:pt x="1494" y="81"/>
                    <a:pt x="1460" y="93"/>
                    <a:pt x="1430" y="116"/>
                  </a:cubicBezTo>
                  <a:cubicBezTo>
                    <a:pt x="1409" y="116"/>
                    <a:pt x="1169" y="295"/>
                    <a:pt x="850" y="295"/>
                  </a:cubicBezTo>
                  <a:cubicBezTo>
                    <a:pt x="666" y="295"/>
                    <a:pt x="456" y="236"/>
                    <a:pt x="247" y="50"/>
                  </a:cubicBezTo>
                  <a:cubicBezTo>
                    <a:pt x="214" y="17"/>
                    <a:pt x="177" y="1"/>
                    <a:pt x="144" y="1"/>
                  </a:cubicBezTo>
                  <a:close/>
                </a:path>
              </a:pathLst>
            </a:custGeom>
            <a:solidFill>
              <a:srgbClr val="1E3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4" name="Google Shape;15624;p61"/>
            <p:cNvSpPr/>
            <p:nvPr/>
          </p:nvSpPr>
          <p:spPr>
            <a:xfrm rot="-2138654">
              <a:off x="1005195" y="2935382"/>
              <a:ext cx="126661" cy="113255"/>
            </a:xfrm>
            <a:custGeom>
              <a:avLst/>
              <a:gdLst/>
              <a:ahLst/>
              <a:cxnLst/>
              <a:rect l="l" t="t" r="r" b="b"/>
              <a:pathLst>
                <a:path w="1644" h="1470" extrusionOk="0">
                  <a:moveTo>
                    <a:pt x="854" y="1"/>
                  </a:moveTo>
                  <a:cubicBezTo>
                    <a:pt x="833" y="1"/>
                    <a:pt x="811" y="2"/>
                    <a:pt x="789" y="3"/>
                  </a:cubicBezTo>
                  <a:cubicBezTo>
                    <a:pt x="362" y="69"/>
                    <a:pt x="0" y="397"/>
                    <a:pt x="50" y="775"/>
                  </a:cubicBezTo>
                  <a:cubicBezTo>
                    <a:pt x="81" y="1115"/>
                    <a:pt x="446" y="1470"/>
                    <a:pt x="872" y="1470"/>
                  </a:cubicBezTo>
                  <a:cubicBezTo>
                    <a:pt x="899" y="1470"/>
                    <a:pt x="926" y="1468"/>
                    <a:pt x="953" y="1465"/>
                  </a:cubicBezTo>
                  <a:cubicBezTo>
                    <a:pt x="1397" y="1416"/>
                    <a:pt x="1643" y="1038"/>
                    <a:pt x="1610" y="660"/>
                  </a:cubicBezTo>
                  <a:cubicBezTo>
                    <a:pt x="1563" y="316"/>
                    <a:pt x="1292" y="1"/>
                    <a:pt x="854" y="1"/>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5" name="Google Shape;15625;p61"/>
            <p:cNvSpPr/>
            <p:nvPr/>
          </p:nvSpPr>
          <p:spPr>
            <a:xfrm rot="-2138654">
              <a:off x="692961" y="3143189"/>
              <a:ext cx="126661" cy="112639"/>
            </a:xfrm>
            <a:custGeom>
              <a:avLst/>
              <a:gdLst/>
              <a:ahLst/>
              <a:cxnLst/>
              <a:rect l="l" t="t" r="r" b="b"/>
              <a:pathLst>
                <a:path w="1644" h="1462" extrusionOk="0">
                  <a:moveTo>
                    <a:pt x="809" y="0"/>
                  </a:moveTo>
                  <a:cubicBezTo>
                    <a:pt x="775" y="0"/>
                    <a:pt x="741" y="3"/>
                    <a:pt x="707" y="8"/>
                  </a:cubicBezTo>
                  <a:cubicBezTo>
                    <a:pt x="247" y="57"/>
                    <a:pt x="0" y="451"/>
                    <a:pt x="50" y="813"/>
                  </a:cubicBezTo>
                  <a:cubicBezTo>
                    <a:pt x="80" y="1144"/>
                    <a:pt x="358" y="1462"/>
                    <a:pt x="759" y="1462"/>
                  </a:cubicBezTo>
                  <a:cubicBezTo>
                    <a:pt x="795" y="1462"/>
                    <a:pt x="833" y="1459"/>
                    <a:pt x="871" y="1454"/>
                  </a:cubicBezTo>
                  <a:cubicBezTo>
                    <a:pt x="1315" y="1404"/>
                    <a:pt x="1643" y="1076"/>
                    <a:pt x="1610" y="698"/>
                  </a:cubicBezTo>
                  <a:cubicBezTo>
                    <a:pt x="1565" y="349"/>
                    <a:pt x="1212" y="0"/>
                    <a:pt x="809" y="0"/>
                  </a:cubicBezTo>
                  <a:close/>
                </a:path>
              </a:pathLst>
            </a:custGeom>
            <a:solidFill>
              <a:srgbClr val="FF8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6" name="Google Shape;15626;p61"/>
            <p:cNvSpPr/>
            <p:nvPr/>
          </p:nvSpPr>
          <p:spPr>
            <a:xfrm rot="-2138654">
              <a:off x="638935" y="2995903"/>
              <a:ext cx="116568" cy="177279"/>
            </a:xfrm>
            <a:custGeom>
              <a:avLst/>
              <a:gdLst/>
              <a:ahLst/>
              <a:cxnLst/>
              <a:rect l="l" t="t" r="r" b="b"/>
              <a:pathLst>
                <a:path w="1513" h="2301" extrusionOk="0">
                  <a:moveTo>
                    <a:pt x="756" y="0"/>
                  </a:moveTo>
                  <a:cubicBezTo>
                    <a:pt x="329" y="0"/>
                    <a:pt x="1" y="510"/>
                    <a:pt x="1" y="1150"/>
                  </a:cubicBezTo>
                  <a:cubicBezTo>
                    <a:pt x="1" y="1775"/>
                    <a:pt x="329" y="2300"/>
                    <a:pt x="756" y="2300"/>
                  </a:cubicBezTo>
                  <a:cubicBezTo>
                    <a:pt x="1183" y="2300"/>
                    <a:pt x="1512" y="1775"/>
                    <a:pt x="1512" y="1150"/>
                  </a:cubicBezTo>
                  <a:cubicBezTo>
                    <a:pt x="1512" y="510"/>
                    <a:pt x="1183" y="0"/>
                    <a:pt x="756"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7" name="Google Shape;15627;p61"/>
            <p:cNvSpPr/>
            <p:nvPr/>
          </p:nvSpPr>
          <p:spPr>
            <a:xfrm rot="-2138654">
              <a:off x="640067" y="3049039"/>
              <a:ext cx="31742" cy="31896"/>
            </a:xfrm>
            <a:custGeom>
              <a:avLst/>
              <a:gdLst/>
              <a:ahLst/>
              <a:cxnLst/>
              <a:rect l="l" t="t" r="r" b="b"/>
              <a:pathLst>
                <a:path w="412" h="414" extrusionOk="0">
                  <a:moveTo>
                    <a:pt x="236" y="1"/>
                  </a:moveTo>
                  <a:cubicBezTo>
                    <a:pt x="228" y="1"/>
                    <a:pt x="221" y="1"/>
                    <a:pt x="214" y="3"/>
                  </a:cubicBezTo>
                  <a:cubicBezTo>
                    <a:pt x="99" y="3"/>
                    <a:pt x="0" y="101"/>
                    <a:pt x="0" y="216"/>
                  </a:cubicBezTo>
                  <a:cubicBezTo>
                    <a:pt x="0" y="315"/>
                    <a:pt x="83" y="413"/>
                    <a:pt x="214" y="413"/>
                  </a:cubicBezTo>
                  <a:cubicBezTo>
                    <a:pt x="313" y="413"/>
                    <a:pt x="411" y="331"/>
                    <a:pt x="411" y="216"/>
                  </a:cubicBezTo>
                  <a:cubicBezTo>
                    <a:pt x="411" y="94"/>
                    <a:pt x="327" y="1"/>
                    <a:pt x="236"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8" name="Google Shape;15628;p61"/>
            <p:cNvSpPr/>
            <p:nvPr/>
          </p:nvSpPr>
          <p:spPr>
            <a:xfrm rot="-2138654">
              <a:off x="928007" y="2788639"/>
              <a:ext cx="116491" cy="177279"/>
            </a:xfrm>
            <a:custGeom>
              <a:avLst/>
              <a:gdLst/>
              <a:ahLst/>
              <a:cxnLst/>
              <a:rect l="l" t="t" r="r" b="b"/>
              <a:pathLst>
                <a:path w="1512" h="2301" extrusionOk="0">
                  <a:moveTo>
                    <a:pt x="756" y="0"/>
                  </a:moveTo>
                  <a:cubicBezTo>
                    <a:pt x="345" y="0"/>
                    <a:pt x="0" y="510"/>
                    <a:pt x="0" y="1150"/>
                  </a:cubicBezTo>
                  <a:cubicBezTo>
                    <a:pt x="0" y="1775"/>
                    <a:pt x="345" y="2300"/>
                    <a:pt x="756" y="2300"/>
                  </a:cubicBezTo>
                  <a:cubicBezTo>
                    <a:pt x="1183" y="2300"/>
                    <a:pt x="1512" y="1775"/>
                    <a:pt x="1512" y="1150"/>
                  </a:cubicBezTo>
                  <a:cubicBezTo>
                    <a:pt x="1512" y="510"/>
                    <a:pt x="1183" y="0"/>
                    <a:pt x="756" y="0"/>
                  </a:cubicBezTo>
                  <a:close/>
                </a:path>
              </a:pathLst>
            </a:custGeom>
            <a:solidFill>
              <a:srgbClr val="29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9" name="Google Shape;15629;p61"/>
            <p:cNvSpPr/>
            <p:nvPr/>
          </p:nvSpPr>
          <p:spPr>
            <a:xfrm rot="-2138654">
              <a:off x="931181" y="2840456"/>
              <a:ext cx="31742" cy="31742"/>
            </a:xfrm>
            <a:custGeom>
              <a:avLst/>
              <a:gdLst/>
              <a:ahLst/>
              <a:cxnLst/>
              <a:rect l="l" t="t" r="r" b="b"/>
              <a:pathLst>
                <a:path w="412" h="412" extrusionOk="0">
                  <a:moveTo>
                    <a:pt x="198" y="1"/>
                  </a:moveTo>
                  <a:cubicBezTo>
                    <a:pt x="99" y="1"/>
                    <a:pt x="1" y="99"/>
                    <a:pt x="1" y="214"/>
                  </a:cubicBezTo>
                  <a:cubicBezTo>
                    <a:pt x="1" y="313"/>
                    <a:pt x="99" y="411"/>
                    <a:pt x="198" y="411"/>
                  </a:cubicBezTo>
                  <a:cubicBezTo>
                    <a:pt x="297" y="411"/>
                    <a:pt x="412" y="329"/>
                    <a:pt x="412" y="214"/>
                  </a:cubicBezTo>
                  <a:cubicBezTo>
                    <a:pt x="412" y="83"/>
                    <a:pt x="297" y="1"/>
                    <a:pt x="198" y="1"/>
                  </a:cubicBezTo>
                  <a:close/>
                </a:path>
              </a:pathLst>
            </a:custGeom>
            <a:solidFill>
              <a:srgbClr val="FFF3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nip Diagonal Corner Rectangle 5">
            <a:extLst>
              <a:ext uri="{FF2B5EF4-FFF2-40B4-BE49-F238E27FC236}">
                <a16:creationId xmlns:a16="http://schemas.microsoft.com/office/drawing/2014/main" id="{BEB684D5-E2B4-EF28-B76B-8137F7A55AF3}"/>
              </a:ext>
            </a:extLst>
          </p:cNvPr>
          <p:cNvSpPr/>
          <p:nvPr/>
        </p:nvSpPr>
        <p:spPr>
          <a:xfrm>
            <a:off x="2150977" y="500016"/>
            <a:ext cx="4842046" cy="762000"/>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solidFill>
                  <a:schemeClr val="accent1">
                    <a:lumMod val="50000"/>
                  </a:schemeClr>
                </a:solidFill>
                <a:latin typeface="Arial" panose="020B0604020202020204" pitchFamily="34" charset="0"/>
                <a:cs typeface="Arial" panose="020B0604020202020204" pitchFamily="34" charset="0"/>
              </a:rPr>
              <a:t>CỦNG CỐ, DẶN DÒ</a:t>
            </a:r>
          </a:p>
        </p:txBody>
      </p:sp>
      <p:sp>
        <p:nvSpPr>
          <p:cNvPr id="3" name="TextBox 2">
            <a:extLst>
              <a:ext uri="{FF2B5EF4-FFF2-40B4-BE49-F238E27FC236}">
                <a16:creationId xmlns:a16="http://schemas.microsoft.com/office/drawing/2014/main" id="{53377361-6467-1699-B0FD-8C3D685D5F52}"/>
              </a:ext>
            </a:extLst>
          </p:cNvPr>
          <p:cNvSpPr txBox="1"/>
          <p:nvPr/>
        </p:nvSpPr>
        <p:spPr>
          <a:xfrm>
            <a:off x="1105400" y="1521046"/>
            <a:ext cx="7256554" cy="2223750"/>
          </a:xfrm>
          <a:prstGeom prst="rect">
            <a:avLst/>
          </a:prstGeom>
          <a:noFill/>
        </p:spPr>
        <p:txBody>
          <a:bodyPr wrap="square">
            <a:spAutoFit/>
          </a:bodyPr>
          <a:lstStyle/>
          <a:p>
            <a:pPr marL="342900" indent="-342900" algn="just">
              <a:lnSpc>
                <a:spcPct val="200000"/>
              </a:lnSpc>
              <a:spcAft>
                <a:spcPts val="800"/>
              </a:spcAft>
              <a:buFont typeface="Arial" panose="020B0604020202020204" pitchFamily="34" charset="0"/>
              <a:buChar char="•"/>
            </a:pPr>
            <a:r>
              <a:rPr lang="vi-VN" sz="2200" kern="100" dirty="0">
                <a:effectLst/>
                <a:latin typeface="Arial" panose="020B0604020202020204" pitchFamily="34" charset="0"/>
                <a:ea typeface="Calibri" panose="020F0502020204030204" pitchFamily="34" charset="0"/>
                <a:cs typeface="Arial" panose="020B0604020202020204" pitchFamily="34" charset="0"/>
              </a:rPr>
              <a:t>Ôn tập kiến thức đã học</a:t>
            </a:r>
            <a:r>
              <a:rPr lang="vi-VN" sz="2200" i="1" kern="100" dirty="0">
                <a:effectLst/>
                <a:latin typeface="Arial" panose="020B0604020202020204" pitchFamily="34" charset="0"/>
                <a:ea typeface="Calibri" panose="020F0502020204030204" pitchFamily="34" charset="0"/>
                <a:cs typeface="Arial" panose="020B0604020202020204" pitchFamily="34" charset="0"/>
              </a:rPr>
              <a:t>.</a:t>
            </a:r>
            <a:endParaRPr lang="en-VN" sz="2200" kern="1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Aft>
                <a:spcPts val="800"/>
              </a:spcAft>
              <a:buFont typeface="Arial" panose="020B0604020202020204" pitchFamily="34" charset="0"/>
              <a:buChar char="•"/>
            </a:pPr>
            <a:r>
              <a:rPr lang="en-US" sz="2200" kern="100" dirty="0" err="1">
                <a:effectLst/>
                <a:latin typeface="Arial" panose="020B0604020202020204" pitchFamily="34" charset="0"/>
                <a:ea typeface="Calibri" panose="020F0502020204030204" pitchFamily="34" charset="0"/>
                <a:cs typeface="Arial" panose="020B0604020202020204" pitchFamily="34" charset="0"/>
              </a:rPr>
              <a:t>Hoàn</a:t>
            </a:r>
            <a:r>
              <a:rPr lang="en-US" sz="2200" kern="100" dirty="0">
                <a:effectLst/>
                <a:latin typeface="Arial" panose="020B0604020202020204" pitchFamily="34" charset="0"/>
                <a:ea typeface="Calibri" panose="020F0502020204030204" pitchFamily="34" charset="0"/>
                <a:cs typeface="Arial" panose="020B0604020202020204" pitchFamily="34" charset="0"/>
              </a:rPr>
              <a:t> </a:t>
            </a:r>
            <a:r>
              <a:rPr lang="en-US" sz="2200" kern="100" dirty="0" err="1">
                <a:effectLst/>
                <a:latin typeface="Arial" panose="020B0604020202020204" pitchFamily="34" charset="0"/>
                <a:ea typeface="Calibri" panose="020F0502020204030204" pitchFamily="34" charset="0"/>
                <a:cs typeface="Arial" panose="020B0604020202020204" pitchFamily="34" charset="0"/>
              </a:rPr>
              <a:t>thành</a:t>
            </a:r>
            <a:r>
              <a:rPr lang="en-US" sz="2200" kern="100" dirty="0">
                <a:effectLst/>
                <a:latin typeface="Arial" panose="020B0604020202020204" pitchFamily="34" charset="0"/>
                <a:ea typeface="Calibri" panose="020F0502020204030204" pitchFamily="34" charset="0"/>
                <a:cs typeface="Arial" panose="020B0604020202020204" pitchFamily="34" charset="0"/>
              </a:rPr>
              <a:t> </a:t>
            </a:r>
            <a:r>
              <a:rPr lang="en-US" sz="2200" kern="100" dirty="0" err="1">
                <a:effectLst/>
                <a:latin typeface="Arial" panose="020B0604020202020204" pitchFamily="34" charset="0"/>
                <a:ea typeface="Calibri" panose="020F0502020204030204" pitchFamily="34" charset="0"/>
                <a:cs typeface="Arial" panose="020B0604020202020204" pitchFamily="34" charset="0"/>
              </a:rPr>
              <a:t>bài</a:t>
            </a:r>
            <a:r>
              <a:rPr lang="en-US" sz="2200" kern="100" dirty="0">
                <a:effectLst/>
                <a:latin typeface="Arial" panose="020B0604020202020204" pitchFamily="34" charset="0"/>
                <a:ea typeface="Calibri" panose="020F0502020204030204" pitchFamily="34" charset="0"/>
                <a:cs typeface="Arial" panose="020B0604020202020204" pitchFamily="34" charset="0"/>
              </a:rPr>
              <a:t> </a:t>
            </a:r>
            <a:r>
              <a:rPr lang="en-US" sz="2200" kern="100" dirty="0" err="1">
                <a:effectLst/>
                <a:latin typeface="Arial" panose="020B0604020202020204" pitchFamily="34" charset="0"/>
                <a:ea typeface="Calibri" panose="020F0502020204030204" pitchFamily="34" charset="0"/>
                <a:cs typeface="Arial" panose="020B0604020202020204" pitchFamily="34" charset="0"/>
              </a:rPr>
              <a:t>tập</a:t>
            </a:r>
            <a:r>
              <a:rPr lang="en-US" sz="2200" kern="100" dirty="0">
                <a:effectLst/>
                <a:latin typeface="Arial" panose="020B0604020202020204" pitchFamily="34" charset="0"/>
                <a:ea typeface="Calibri" panose="020F0502020204030204" pitchFamily="34" charset="0"/>
                <a:cs typeface="Arial" panose="020B0604020202020204" pitchFamily="34" charset="0"/>
              </a:rPr>
              <a:t> </a:t>
            </a:r>
            <a:r>
              <a:rPr lang="en-US" sz="2200" kern="100" dirty="0" err="1">
                <a:effectLst/>
                <a:latin typeface="Arial" panose="020B0604020202020204" pitchFamily="34" charset="0"/>
                <a:ea typeface="Calibri" panose="020F0502020204030204" pitchFamily="34" charset="0"/>
                <a:cs typeface="Arial" panose="020B0604020202020204" pitchFamily="34" charset="0"/>
              </a:rPr>
              <a:t>trong</a:t>
            </a:r>
            <a:r>
              <a:rPr lang="en-US" sz="2200" kern="100" dirty="0">
                <a:effectLst/>
                <a:latin typeface="Arial" panose="020B0604020202020204" pitchFamily="34" charset="0"/>
                <a:ea typeface="Calibri" panose="020F0502020204030204" pitchFamily="34" charset="0"/>
                <a:cs typeface="Arial" panose="020B0604020202020204" pitchFamily="34" charset="0"/>
              </a:rPr>
              <a:t> SBT.</a:t>
            </a:r>
            <a:endParaRPr lang="en-VN" sz="2200" kern="1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200000"/>
              </a:lnSpc>
              <a:buFont typeface="Arial" panose="020B0604020202020204" pitchFamily="34" charset="0"/>
              <a:buChar char="•"/>
            </a:pPr>
            <a:r>
              <a:rPr lang="en-US" sz="2200" dirty="0" err="1">
                <a:effectLst/>
                <a:latin typeface="Arial" panose="020B0604020202020204" pitchFamily="34" charset="0"/>
                <a:ea typeface="Calibri" panose="020F0502020204030204" pitchFamily="34" charset="0"/>
                <a:cs typeface="Arial" panose="020B0604020202020204" pitchFamily="34" charset="0"/>
              </a:rPr>
              <a:t>Đọc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chuẩn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bị</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trước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i="1" dirty="0" err="1">
                <a:effectLst/>
                <a:latin typeface="Arial" panose="020B0604020202020204" pitchFamily="34" charset="0"/>
                <a:ea typeface="Calibri" panose="020F0502020204030204" pitchFamily="34" charset="0"/>
                <a:cs typeface="Arial" panose="020B0604020202020204" pitchFamily="34" charset="0"/>
              </a:rPr>
              <a:t>Bài</a:t>
            </a:r>
            <a:r>
              <a:rPr lang="en-US" sz="2200" b="1" i="1" dirty="0">
                <a:effectLst/>
                <a:latin typeface="Arial" panose="020B0604020202020204" pitchFamily="34" charset="0"/>
                <a:ea typeface="Calibri" panose="020F0502020204030204" pitchFamily="34" charset="0"/>
                <a:cs typeface="Arial" panose="020B0604020202020204" pitchFamily="34" charset="0"/>
              </a:rPr>
              <a:t> 87: </a:t>
            </a:r>
            <a:r>
              <a:rPr lang="en-US" sz="2200" b="1" i="1" dirty="0" err="1">
                <a:latin typeface="Arial" panose="020B0604020202020204" pitchFamily="34" charset="0"/>
                <a:ea typeface="Calibri" panose="020F0502020204030204" pitchFamily="34" charset="0"/>
                <a:cs typeface="Arial" panose="020B0604020202020204" pitchFamily="34" charset="0"/>
              </a:rPr>
              <a:t>Ôn</a:t>
            </a:r>
            <a:r>
              <a:rPr lang="en-US" sz="2200" b="1" i="1" dirty="0">
                <a:latin typeface="Arial" panose="020B0604020202020204" pitchFamily="34" charset="0"/>
                <a:ea typeface="Calibri" panose="020F0502020204030204" pitchFamily="34" charset="0"/>
                <a:cs typeface="Arial" panose="020B0604020202020204" pitchFamily="34" charset="0"/>
              </a:rPr>
              <a:t> </a:t>
            </a:r>
            <a:r>
              <a:rPr lang="en-US" sz="2200" b="1" i="1" dirty="0" err="1">
                <a:latin typeface="Arial" panose="020B0604020202020204" pitchFamily="34" charset="0"/>
                <a:ea typeface="Calibri" panose="020F0502020204030204" pitchFamily="34" charset="0"/>
                <a:cs typeface="Arial" panose="020B0604020202020204" pitchFamily="34" charset="0"/>
              </a:rPr>
              <a:t>tập</a:t>
            </a:r>
            <a:r>
              <a:rPr lang="en-US" sz="2200" b="1" i="1" dirty="0">
                <a:latin typeface="Arial" panose="020B0604020202020204" pitchFamily="34" charset="0"/>
                <a:ea typeface="Calibri" panose="020F0502020204030204" pitchFamily="34" charset="0"/>
                <a:cs typeface="Arial" panose="020B0604020202020204" pitchFamily="34" charset="0"/>
              </a:rPr>
              <a:t> </a:t>
            </a:r>
            <a:r>
              <a:rPr lang="en-US" sz="2200" b="1" i="1" dirty="0" err="1">
                <a:latin typeface="Arial" panose="020B0604020202020204" pitchFamily="34" charset="0"/>
                <a:ea typeface="Calibri" panose="020F0502020204030204" pitchFamily="34" charset="0"/>
                <a:cs typeface="Arial" panose="020B0604020202020204" pitchFamily="34" charset="0"/>
              </a:rPr>
              <a:t>về</a:t>
            </a:r>
            <a:r>
              <a:rPr lang="en-US" sz="2200" b="1" i="1" dirty="0">
                <a:latin typeface="Arial" panose="020B0604020202020204" pitchFamily="34" charset="0"/>
                <a:ea typeface="Calibri" panose="020F0502020204030204" pitchFamily="34" charset="0"/>
                <a:cs typeface="Arial" panose="020B0604020202020204" pitchFamily="34" charset="0"/>
              </a:rPr>
              <a:t> </a:t>
            </a:r>
            <a:r>
              <a:rPr lang="en-US" sz="2200" b="1" i="1" dirty="0" err="1">
                <a:latin typeface="Arial" panose="020B0604020202020204" pitchFamily="34" charset="0"/>
                <a:ea typeface="Calibri" panose="020F0502020204030204" pitchFamily="34" charset="0"/>
                <a:cs typeface="Arial" panose="020B0604020202020204" pitchFamily="34" charset="0"/>
              </a:rPr>
              <a:t>đo</a:t>
            </a:r>
            <a:r>
              <a:rPr lang="en-US" sz="2200" b="1" i="1" dirty="0">
                <a:latin typeface="Arial" panose="020B0604020202020204" pitchFamily="34" charset="0"/>
                <a:ea typeface="Calibri" panose="020F0502020204030204" pitchFamily="34" charset="0"/>
                <a:cs typeface="Arial" panose="020B0604020202020204" pitchFamily="34" charset="0"/>
              </a:rPr>
              <a:t> </a:t>
            </a:r>
            <a:r>
              <a:rPr lang="en-US" sz="2200" b="1" i="1" dirty="0" err="1">
                <a:latin typeface="Arial" panose="020B0604020202020204" pitchFamily="34" charset="0"/>
                <a:ea typeface="Calibri" panose="020F0502020204030204" pitchFamily="34" charset="0"/>
                <a:cs typeface="Arial" panose="020B0604020202020204" pitchFamily="34" charset="0"/>
              </a:rPr>
              <a:t>lường</a:t>
            </a:r>
            <a:r>
              <a:rPr lang="en-US" sz="2200" i="1" dirty="0">
                <a:effectLst/>
                <a:latin typeface="Arial" panose="020B0604020202020204" pitchFamily="34" charset="0"/>
                <a:ea typeface="Calibri" panose="020F0502020204030204" pitchFamily="34" charset="0"/>
                <a:cs typeface="Arial" panose="020B0604020202020204" pitchFamily="34" charset="0"/>
              </a:rPr>
              <a:t>.</a:t>
            </a:r>
            <a:r>
              <a:rPr lang="en-VN" sz="2200" dirty="0">
                <a:effectLst/>
                <a:latin typeface="Arial" panose="020B0604020202020204" pitchFamily="34" charset="0"/>
                <a:cs typeface="Arial" panose="020B0604020202020204" pitchFamily="34" charset="0"/>
              </a:rPr>
              <a:t> </a:t>
            </a:r>
            <a:endParaRPr lang="en-VN" sz="2200" dirty="0">
              <a:latin typeface="Arial" panose="020B060402020202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991"/>
        <p:cNvGrpSpPr/>
        <p:nvPr/>
      </p:nvGrpSpPr>
      <p:grpSpPr>
        <a:xfrm>
          <a:off x="0" y="0"/>
          <a:ext cx="0" cy="0"/>
          <a:chOff x="0" y="0"/>
          <a:chExt cx="0" cy="0"/>
        </a:xfrm>
      </p:grpSpPr>
      <p:sp>
        <p:nvSpPr>
          <p:cNvPr id="15993" name="Google Shape;15993;p64"/>
          <p:cNvSpPr txBox="1">
            <a:spLocks noGrp="1"/>
          </p:cNvSpPr>
          <p:nvPr>
            <p:ph type="sldNum" idx="4294967295"/>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434343"/>
                </a:solidFill>
                <a:latin typeface="Josefin Slab SemiBold"/>
                <a:ea typeface="Josefin Slab SemiBold"/>
                <a:cs typeface="Josefin Slab SemiBold"/>
                <a:sym typeface="Josefin Slab SemiBold"/>
              </a:rPr>
              <a:t>62</a:t>
            </a:fld>
            <a:endParaRPr>
              <a:solidFill>
                <a:srgbClr val="434343"/>
              </a:solidFill>
              <a:latin typeface="Josefin Slab SemiBold"/>
              <a:ea typeface="Josefin Slab SemiBold"/>
              <a:cs typeface="Josefin Slab SemiBold"/>
              <a:sym typeface="Josefin Slab SemiBold"/>
            </a:endParaRPr>
          </a:p>
        </p:txBody>
      </p:sp>
      <p:sp>
        <p:nvSpPr>
          <p:cNvPr id="6" name="Google Shape;320;p33">
            <a:extLst>
              <a:ext uri="{FF2B5EF4-FFF2-40B4-BE49-F238E27FC236}">
                <a16:creationId xmlns:a16="http://schemas.microsoft.com/office/drawing/2014/main" id="{5CC43ACF-902F-E67D-E5F4-38A5C4369DBB}"/>
              </a:ext>
            </a:extLst>
          </p:cNvPr>
          <p:cNvSpPr txBox="1">
            <a:spLocks/>
          </p:cNvSpPr>
          <p:nvPr/>
        </p:nvSpPr>
        <p:spPr>
          <a:xfrm>
            <a:off x="838227" y="1079459"/>
            <a:ext cx="7467546" cy="29845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2pPr>
            <a:lvl3pPr marR="0" lvl="2"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3pPr>
            <a:lvl4pPr marR="0" lvl="3"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4pPr>
            <a:lvl5pPr marR="0" lvl="4"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5pPr>
            <a:lvl6pPr marR="0" lvl="5"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6pPr>
            <a:lvl7pPr marR="0" lvl="6"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7pPr>
            <a:lvl8pPr marR="0" lvl="7"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8pPr>
            <a:lvl9pPr marR="0" lvl="8" algn="l"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9pPr>
          </a:lstStyle>
          <a:p>
            <a:pPr algn="ctr">
              <a:lnSpc>
                <a:spcPct val="150000"/>
              </a:lnSpc>
            </a:pPr>
            <a:r>
              <a:rPr lang="en-US" sz="4400" dirty="0">
                <a:latin typeface="Arial" panose="020B0604020202020204" pitchFamily="34" charset="0"/>
                <a:cs typeface="Arial" panose="020B0604020202020204" pitchFamily="34" charset="0"/>
              </a:rPr>
              <a:t>TRÂN TRỌNG CẢM ƠN</a:t>
            </a:r>
          </a:p>
          <a:p>
            <a:pPr algn="ctr">
              <a:lnSpc>
                <a:spcPct val="150000"/>
              </a:lnSpc>
            </a:pPr>
            <a:r>
              <a:rPr lang="en-US" sz="4400" dirty="0">
                <a:latin typeface="Arial" panose="020B0604020202020204" pitchFamily="34" charset="0"/>
                <a:cs typeface="Arial" panose="020B0604020202020204" pitchFamily="34" charset="0"/>
              </a:rPr>
              <a:t>SỰ QUAN TÂM THEO DÕI</a:t>
            </a:r>
          </a:p>
          <a:p>
            <a:pPr algn="ctr">
              <a:lnSpc>
                <a:spcPct val="150000"/>
              </a:lnSpc>
            </a:pPr>
            <a:r>
              <a:rPr lang="en-US" sz="4400" dirty="0">
                <a:latin typeface="Arial" panose="020B0604020202020204" pitchFamily="34" charset="0"/>
                <a:cs typeface="Arial" panose="020B0604020202020204" pitchFamily="34" charset="0"/>
              </a:rPr>
              <a:t>CỦA CÁC EM</a:t>
            </a:r>
          </a:p>
        </p:txBody>
      </p:sp>
      <p:pic>
        <p:nvPicPr>
          <p:cNvPr id="2" name="Picture 8">
            <a:extLst>
              <a:ext uri="{FF2B5EF4-FFF2-40B4-BE49-F238E27FC236}">
                <a16:creationId xmlns:a16="http://schemas.microsoft.com/office/drawing/2014/main" id="{14BBC637-E22E-27C1-DF48-EBBA760FA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9369" y="3121071"/>
            <a:ext cx="2324631" cy="2022429"/>
          </a:xfrm>
          <a:prstGeom prst="rect">
            <a:avLst/>
          </a:prstGeom>
        </p:spPr>
      </p:pic>
      <p:sp>
        <p:nvSpPr>
          <p:cNvPr id="3" name="Freeform 11">
            <a:extLst>
              <a:ext uri="{FF2B5EF4-FFF2-40B4-BE49-F238E27FC236}">
                <a16:creationId xmlns:a16="http://schemas.microsoft.com/office/drawing/2014/main" id="{ADDD3E3A-2AF5-7523-85A9-8745DC426629}"/>
              </a:ext>
            </a:extLst>
          </p:cNvPr>
          <p:cNvSpPr/>
          <p:nvPr/>
        </p:nvSpPr>
        <p:spPr>
          <a:xfrm>
            <a:off x="367037" y="174968"/>
            <a:ext cx="1305342" cy="1146328"/>
          </a:xfrm>
          <a:custGeom>
            <a:avLst/>
            <a:gdLst/>
            <a:ahLst/>
            <a:cxnLst/>
            <a:rect l="l" t="t" r="r" b="b"/>
            <a:pathLst>
              <a:path w="1305342" h="1146328">
                <a:moveTo>
                  <a:pt x="0" y="0"/>
                </a:moveTo>
                <a:lnTo>
                  <a:pt x="1305343" y="0"/>
                </a:lnTo>
                <a:lnTo>
                  <a:pt x="1305343" y="1146328"/>
                </a:lnTo>
                <a:lnTo>
                  <a:pt x="0" y="114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B3B4F81-DCE2-B3EB-DDBE-5E821C2D305C}"/>
              </a:ext>
            </a:extLst>
          </p:cNvPr>
          <p:cNvSpPr/>
          <p:nvPr/>
        </p:nvSpPr>
        <p:spPr>
          <a:xfrm>
            <a:off x="516056" y="282364"/>
            <a:ext cx="2242641"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Hoạt động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8F7108-E4AF-3DB5-6AA2-4D9B5A8B8461}"/>
                  </a:ext>
                </a:extLst>
              </p:cNvPr>
              <p:cNvSpPr txBox="1"/>
              <p:nvPr/>
            </p:nvSpPr>
            <p:spPr>
              <a:xfrm>
                <a:off x="492071" y="1048961"/>
                <a:ext cx="8159858" cy="958532"/>
              </a:xfrm>
              <a:prstGeom prst="rect">
                <a:avLst/>
              </a:prstGeom>
              <a:noFill/>
            </p:spPr>
            <p:txBody>
              <a:bodyPr wrap="square">
                <a:spAutoFit/>
              </a:bodyPr>
              <a:lstStyle/>
              <a:p>
                <a:pPr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Xét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y = 5x</a:t>
                </a:r>
                <a:r>
                  <a:rPr lang="en-US" sz="2000" baseline="30000" dirty="0">
                    <a:effectLst/>
                    <a:latin typeface="Arial" panose="020B0604020202020204" pitchFamily="34" charset="0"/>
                    <a:ea typeface="Calibri" panose="020F0502020204030204" pitchFamily="34" charset="0"/>
                    <a:cs typeface="Arial" panose="020B0604020202020204" pitchFamily="34" charset="0"/>
                  </a:rPr>
                  <a:t>2</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tình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huống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ở</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mở</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Hàm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hay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B98F7108-E4AF-3DB5-6AA2-4D9B5A8B8461}"/>
                  </a:ext>
                </a:extLst>
              </p:cNvPr>
              <p:cNvSpPr txBox="1">
                <a:spLocks noRot="1" noChangeAspect="1" noMove="1" noResize="1" noEditPoints="1" noAdjustHandles="1" noChangeArrowheads="1" noChangeShapeType="1" noTextEdit="1"/>
              </p:cNvSpPr>
              <p:nvPr/>
            </p:nvSpPr>
            <p:spPr>
              <a:xfrm>
                <a:off x="492071" y="1048961"/>
                <a:ext cx="8159858" cy="958532"/>
              </a:xfrm>
              <a:prstGeom prst="rect">
                <a:avLst/>
              </a:prstGeom>
              <a:blipFill>
                <a:blip r:embed="rId2"/>
                <a:stretch>
                  <a:fillRect l="-776" r="-776" b="-11842"/>
                </a:stretch>
              </a:blipFill>
            </p:spPr>
            <p:txBody>
              <a:bodyPr/>
              <a:lstStyle/>
              <a:p>
                <a:r>
                  <a:rPr lang="en-VN">
                    <a:noFill/>
                  </a:rPr>
                  <a:t> </a:t>
                </a:r>
              </a:p>
            </p:txBody>
          </p:sp>
        </mc:Fallback>
      </mc:AlternateContent>
      <p:sp>
        <p:nvSpPr>
          <p:cNvPr id="7" name="TextBox 6">
            <a:extLst>
              <a:ext uri="{FF2B5EF4-FFF2-40B4-BE49-F238E27FC236}">
                <a16:creationId xmlns:a16="http://schemas.microsoft.com/office/drawing/2014/main" id="{94D9A793-3660-7DEF-AFA3-190BC52EFDE5}"/>
              </a:ext>
            </a:extLst>
          </p:cNvPr>
          <p:cNvSpPr txBox="1"/>
          <p:nvPr/>
        </p:nvSpPr>
        <p:spPr>
          <a:xfrm>
            <a:off x="4024413" y="2392496"/>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CDC701-9E89-EB62-6C62-4A92B634583F}"/>
                  </a:ext>
                </a:extLst>
              </p:cNvPr>
              <p:cNvSpPr txBox="1"/>
              <p:nvPr/>
            </p:nvSpPr>
            <p:spPr>
              <a:xfrm>
                <a:off x="896964" y="3177610"/>
                <a:ext cx="7350071" cy="400110"/>
              </a:xfrm>
              <a:prstGeom prst="rect">
                <a:avLst/>
              </a:prstGeom>
              <a:noFill/>
            </p:spPr>
            <p:txBody>
              <a:bodyPr wrap="square">
                <a:spAutoFit/>
              </a:bodyPr>
              <a:lstStyle/>
              <a:p>
                <a:pPr algn="ctr">
                  <a:spcAft>
                    <a:spcPts val="800"/>
                  </a:spcAft>
                </a:pPr>
                <a:r>
                  <a:rPr lang="da-DK" sz="2000" dirty="0" err="1">
                    <a:effectLst/>
                    <a:latin typeface="Arial" panose="020B0604020202020204" pitchFamily="34" charset="0"/>
                    <a:ea typeface="Calibri" panose="020F0502020204030204" pitchFamily="34" charset="0"/>
                    <a:cs typeface="Arial" panose="020B0604020202020204" pitchFamily="34" charset="0"/>
                  </a:rPr>
                  <a:t>Hàm</a:t>
                </a:r>
                <a:r>
                  <a:rPr lang="da-DK" sz="2000" dirty="0">
                    <a:effectLst/>
                    <a:latin typeface="Arial" panose="020B0604020202020204" pitchFamily="34" charset="0"/>
                    <a:ea typeface="Calibri" panose="020F0502020204030204" pitchFamily="34" charset="0"/>
                    <a:cs typeface="Arial" panose="020B0604020202020204" pitchFamily="34" charset="0"/>
                  </a:rPr>
                  <a:t> </a:t>
                </a:r>
                <a:r>
                  <a:rPr lang="da-DK" sz="2000" dirty="0" err="1">
                    <a:effectLst/>
                    <a:latin typeface="Arial" panose="020B0604020202020204" pitchFamily="34" charset="0"/>
                    <a:ea typeface="Calibri" panose="020F0502020204030204" pitchFamily="34" charset="0"/>
                    <a:cs typeface="Arial" panose="020B0604020202020204" pitchFamily="34" charset="0"/>
                  </a:rPr>
                  <a:t>số</a:t>
                </a:r>
                <a:r>
                  <a:rPr lang="da-DK"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y</m:t>
                    </m:r>
                    <m:r>
                      <a:rPr lang="da-DK" sz="2000" i="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VN" sz="2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x</m:t>
                        </m:r>
                      </m:e>
                      <m:sup>
                        <m:r>
                          <a:rPr lang="da-DK" sz="2000" i="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có</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r>
                  <a:rPr lang="da-DK" sz="2000" dirty="0" err="1">
                    <a:effectLst/>
                    <a:latin typeface="Arial" panose="020B0604020202020204" pitchFamily="34" charset="0"/>
                    <a:ea typeface="Times New Roman" panose="02020603050405020304" pitchFamily="18" charset="0"/>
                    <a:cs typeface="Arial" panose="020B0604020202020204" pitchFamily="34" charset="0"/>
                  </a:rPr>
                  <a:t>dạng</a:t>
                </a:r>
                <a:r>
                  <a:rPr lang="da-DK"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y</m:t>
                    </m:r>
                    <m:r>
                      <a:rPr lang="da-DK"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sSup>
                      <m:sSupPr>
                        <m:ctrlPr>
                          <a:rPr lang="en-VN" sz="2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da-DK" sz="2000" i="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VN"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i="0">
                        <a:effectLst/>
                        <a:latin typeface="Cambria Math" panose="02040503050406030204" pitchFamily="18" charset="0"/>
                        <a:ea typeface="Times New Roman" panose="02020603050405020304" pitchFamily="18" charset="0"/>
                        <a:cs typeface="Times New Roman" panose="02020603050405020304" pitchFamily="18" charset="0"/>
                      </a:rPr>
                      <m:t>a</m:t>
                    </m:r>
                    <m:r>
                      <a:rPr lang="en-US" sz="2000" i="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hệ</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a</m:t>
                    </m:r>
                    <m:r>
                      <a:rPr lang="en-US" sz="2000" i="0">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en-VN"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CFCDC701-9E89-EB62-6C62-4A92B634583F}"/>
                  </a:ext>
                </a:extLst>
              </p:cNvPr>
              <p:cNvSpPr txBox="1">
                <a:spLocks noRot="1" noChangeAspect="1" noMove="1" noResize="1" noEditPoints="1" noAdjustHandles="1" noChangeArrowheads="1" noChangeShapeType="1" noTextEdit="1"/>
              </p:cNvSpPr>
              <p:nvPr/>
            </p:nvSpPr>
            <p:spPr>
              <a:xfrm>
                <a:off x="896964" y="3177610"/>
                <a:ext cx="7350071" cy="400110"/>
              </a:xfrm>
              <a:prstGeom prst="rect">
                <a:avLst/>
              </a:prstGeom>
              <a:blipFill>
                <a:blip r:embed="rId3"/>
                <a:stretch>
                  <a:fillRect t="-9375" b="-25000"/>
                </a:stretch>
              </a:blipFill>
            </p:spPr>
            <p:txBody>
              <a:bodyPr/>
              <a:lstStyle/>
              <a:p>
                <a:r>
                  <a:rPr lang="en-VN">
                    <a:noFill/>
                  </a:rPr>
                  <a:t> </a:t>
                </a:r>
              </a:p>
            </p:txBody>
          </p:sp>
        </mc:Fallback>
      </mc:AlternateContent>
      <p:pic>
        <p:nvPicPr>
          <p:cNvPr id="2" name="Picture 10">
            <a:extLst>
              <a:ext uri="{FF2B5EF4-FFF2-40B4-BE49-F238E27FC236}">
                <a16:creationId xmlns:a16="http://schemas.microsoft.com/office/drawing/2014/main" id="{54EED2BF-0FF5-4CC7-D007-4D6EAE8694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6408" y="386080"/>
            <a:ext cx="826760" cy="558063"/>
          </a:xfrm>
          <a:prstGeom prst="rect">
            <a:avLst/>
          </a:prstGeom>
        </p:spPr>
      </p:pic>
      <p:pic>
        <p:nvPicPr>
          <p:cNvPr id="4" name="Picture 10">
            <a:extLst>
              <a:ext uri="{FF2B5EF4-FFF2-40B4-BE49-F238E27FC236}">
                <a16:creationId xmlns:a16="http://schemas.microsoft.com/office/drawing/2014/main" id="{7B2087FC-2A76-8C8D-8F32-6D791B8949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06650" y="1834433"/>
            <a:ext cx="826760" cy="558063"/>
          </a:xfrm>
          <a:prstGeom prst="rect">
            <a:avLst/>
          </a:prstGeom>
        </p:spPr>
      </p:pic>
      <p:sp>
        <p:nvSpPr>
          <p:cNvPr id="6" name="Freeform 9">
            <a:extLst>
              <a:ext uri="{FF2B5EF4-FFF2-40B4-BE49-F238E27FC236}">
                <a16:creationId xmlns:a16="http://schemas.microsoft.com/office/drawing/2014/main" id="{1DE7B278-E945-443C-5748-97C1A7BBEFBB}"/>
              </a:ext>
            </a:extLst>
          </p:cNvPr>
          <p:cNvSpPr/>
          <p:nvPr/>
        </p:nvSpPr>
        <p:spPr>
          <a:xfrm>
            <a:off x="3827872" y="3967097"/>
            <a:ext cx="1488253" cy="799901"/>
          </a:xfrm>
          <a:custGeom>
            <a:avLst/>
            <a:gdLst/>
            <a:ahLst/>
            <a:cxnLst/>
            <a:rect l="l" t="t" r="r" b="b"/>
            <a:pathLst>
              <a:path w="1310332" h="781435">
                <a:moveTo>
                  <a:pt x="0" y="0"/>
                </a:moveTo>
                <a:lnTo>
                  <a:pt x="1310332" y="0"/>
                </a:lnTo>
                <a:lnTo>
                  <a:pt x="1310332" y="781435"/>
                </a:lnTo>
                <a:lnTo>
                  <a:pt x="0" y="781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16723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86FFB1C-356D-A5AC-EA10-DA8D3C846BC7}"/>
              </a:ext>
            </a:extLst>
          </p:cNvPr>
          <p:cNvSpPr/>
          <p:nvPr/>
        </p:nvSpPr>
        <p:spPr>
          <a:xfrm>
            <a:off x="516056" y="282364"/>
            <a:ext cx="3017557" cy="661779"/>
          </a:xfrm>
          <a:prstGeom prst="roundRect">
            <a:avLst/>
          </a:prstGeom>
          <a:solidFill>
            <a:srgbClr val="FFFFFF"/>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200" b="1" dirty="0">
                <a:solidFill>
                  <a:schemeClr val="accent3">
                    <a:lumMod val="75000"/>
                  </a:schemeClr>
                </a:solidFill>
                <a:latin typeface="Arial" panose="020B0604020202020204" pitchFamily="34" charset="0"/>
                <a:cs typeface="Arial" panose="020B0604020202020204" pitchFamily="34" charset="0"/>
              </a:rPr>
              <a:t>Ví dụ 1 (SGK-tr.47)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CD5AB21-4361-DBAF-F105-EDB2CC910353}"/>
                  </a:ext>
                </a:extLst>
              </p:cNvPr>
              <p:cNvSpPr txBox="1"/>
              <p:nvPr/>
            </p:nvSpPr>
            <p:spPr>
              <a:xfrm>
                <a:off x="318291" y="939052"/>
                <a:ext cx="8507417" cy="2331472"/>
              </a:xfrm>
              <a:prstGeom prst="rect">
                <a:avLst/>
              </a:prstGeom>
              <a:noFill/>
            </p:spPr>
            <p:txBody>
              <a:bodyPr wrap="square" rtlCol="0">
                <a:spAutoFit/>
              </a:bodyPr>
              <a:lstStyle/>
              <a:p>
                <a:pPr algn="just">
                  <a:lnSpc>
                    <a:spcPct val="200000"/>
                  </a:lnSpc>
                </a:pPr>
                <a:r>
                  <a:rPr lang="en-VN" sz="2000" dirty="0">
                    <a:latin typeface="Arial" panose="020B0604020202020204" pitchFamily="34" charset="0"/>
                    <a:cs typeface="Arial" panose="020B0604020202020204" pitchFamily="34" charset="0"/>
                  </a:rPr>
                  <a:t>Hàm số nào sau đây có dạng y = ax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 (a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0)? Đối với những hàm số đó, xác định hệ số a của x</a:t>
                </a:r>
                <a:r>
                  <a:rPr lang="en-VN" sz="2000" baseline="30000" dirty="0">
                    <a:latin typeface="Arial" panose="020B0604020202020204" pitchFamily="34" charset="0"/>
                    <a:cs typeface="Arial" panose="020B0604020202020204" pitchFamily="34" charset="0"/>
                  </a:rPr>
                  <a:t>2</a:t>
                </a:r>
                <a:r>
                  <a:rPr lang="en-VN" sz="2000" dirty="0">
                    <a:latin typeface="Arial" panose="020B0604020202020204" pitchFamily="34" charset="0"/>
                    <a:cs typeface="Arial" panose="020B0604020202020204" pitchFamily="34" charset="0"/>
                  </a:rPr>
                  <a:t>.</a:t>
                </a:r>
              </a:p>
              <a:p>
                <a:pPr algn="just">
                  <a:lnSpc>
                    <a:spcPct val="200000"/>
                  </a:lnSpc>
                </a:pPr>
                <a:r>
                  <a:rPr lang="en-VN" sz="2000"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y = 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b) y = -3x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c) y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4</m:t>
                        </m:r>
                        <m:sSup>
                          <m:sSupPr>
                            <m:ctrlPr>
                              <a:rPr lang="en-US" sz="2400" b="0" i="1" smtClean="0">
                                <a:latin typeface="Cambria Math" panose="02040503050406030204" pitchFamily="18" charset="0"/>
                                <a:cs typeface="Arial" panose="020B0604020202020204" pitchFamily="34" charset="0"/>
                              </a:rPr>
                            </m:ctrlPr>
                          </m:sSupPr>
                          <m:e>
                            <m:r>
                              <m:rPr>
                                <m:sty m:val="p"/>
                              </m:rPr>
                              <a:rPr lang="en-US" sz="2400" b="0" i="0" smtClean="0">
                                <a:latin typeface="Cambria Math" panose="02040503050406030204" pitchFamily="18" charset="0"/>
                                <a:cs typeface="Arial" panose="020B0604020202020204" pitchFamily="34" charset="0"/>
                              </a:rPr>
                              <m:t>x</m:t>
                            </m:r>
                          </m:e>
                          <m:sup>
                            <m:r>
                              <a:rPr lang="en-US" sz="2400" b="0" i="0" smtClean="0">
                                <a:latin typeface="Cambria Math" panose="02040503050406030204" pitchFamily="18" charset="0"/>
                                <a:cs typeface="Arial" panose="020B0604020202020204" pitchFamily="34" charset="0"/>
                              </a:rPr>
                              <m:t>2</m:t>
                            </m:r>
                          </m:sup>
                        </m:sSup>
                      </m:num>
                      <m:den>
                        <m:r>
                          <a:rPr lang="en-US" sz="2400" b="0" i="0" smtClean="0">
                            <a:latin typeface="Cambria Math" panose="02040503050406030204" pitchFamily="18" charset="0"/>
                            <a:cs typeface="Arial" panose="020B0604020202020204" pitchFamily="34" charset="0"/>
                          </a:rPr>
                          <m:t>9</m:t>
                        </m:r>
                      </m:den>
                    </m:f>
                  </m:oMath>
                </a14:m>
                <a:r>
                  <a:rPr lang="en-VN" sz="2000" dirty="0">
                    <a:latin typeface="Arial" panose="020B0604020202020204" pitchFamily="34" charset="0"/>
                    <a:cs typeface="Arial" panose="020B0604020202020204" pitchFamily="34" charset="0"/>
                  </a:rPr>
                  <a:t>		d) y = </a:t>
                </a:r>
                <a14:m>
                  <m:oMath xmlns:m="http://schemas.openxmlformats.org/officeDocument/2006/math">
                    <m:f>
                      <m:fPr>
                        <m:ctrlPr>
                          <a:rPr lang="en-VN"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2</m:t>
                        </m:r>
                      </m:num>
                      <m:den>
                        <m:sSup>
                          <m:sSupPr>
                            <m:ctrlPr>
                              <a:rPr lang="en-VN" sz="2400" i="1" smtClean="0">
                                <a:latin typeface="Cambria Math" panose="02040503050406030204" pitchFamily="18" charset="0"/>
                                <a:cs typeface="Arial" panose="020B0604020202020204" pitchFamily="34" charset="0"/>
                              </a:rPr>
                            </m:ctrlPr>
                          </m:sSupPr>
                          <m:e>
                            <m:r>
                              <m:rPr>
                                <m:sty m:val="p"/>
                              </m:rPr>
                              <a:rPr lang="en-US" sz="2400" b="0" i="0" smtClean="0">
                                <a:latin typeface="Cambria Math" panose="02040503050406030204" pitchFamily="18" charset="0"/>
                                <a:cs typeface="Arial" panose="020B0604020202020204" pitchFamily="34" charset="0"/>
                              </a:rPr>
                              <m:t>x</m:t>
                            </m:r>
                          </m:e>
                          <m:sup>
                            <m:r>
                              <a:rPr lang="en-US" sz="2400" b="0" i="0" smtClean="0">
                                <a:latin typeface="Cambria Math" panose="02040503050406030204" pitchFamily="18" charset="0"/>
                                <a:cs typeface="Arial" panose="020B0604020202020204" pitchFamily="34" charset="0"/>
                              </a:rPr>
                              <m:t>2</m:t>
                            </m:r>
                          </m:sup>
                        </m:sSup>
                      </m:den>
                    </m:f>
                  </m:oMath>
                </a14:m>
                <a:endParaRPr lang="en-VN" sz="20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CD5AB21-4361-DBAF-F105-EDB2CC910353}"/>
                  </a:ext>
                </a:extLst>
              </p:cNvPr>
              <p:cNvSpPr txBox="1">
                <a:spLocks noRot="1" noChangeAspect="1" noMove="1" noResize="1" noEditPoints="1" noAdjustHandles="1" noChangeArrowheads="1" noChangeShapeType="1" noTextEdit="1"/>
              </p:cNvSpPr>
              <p:nvPr/>
            </p:nvSpPr>
            <p:spPr>
              <a:xfrm>
                <a:off x="318291" y="939052"/>
                <a:ext cx="8507417" cy="2331472"/>
              </a:xfrm>
              <a:prstGeom prst="rect">
                <a:avLst/>
              </a:prstGeom>
              <a:blipFill>
                <a:blip r:embed="rId2"/>
                <a:stretch>
                  <a:fillRect l="-595" r="-595"/>
                </a:stretch>
              </a:blipFill>
            </p:spPr>
            <p:txBody>
              <a:bodyPr/>
              <a:lstStyle/>
              <a:p>
                <a:r>
                  <a:rPr lang="en-VN">
                    <a:noFill/>
                  </a:rPr>
                  <a:t> </a:t>
                </a:r>
              </a:p>
            </p:txBody>
          </p:sp>
        </mc:Fallback>
      </mc:AlternateContent>
      <p:pic>
        <p:nvPicPr>
          <p:cNvPr id="4" name="Picture 10">
            <a:extLst>
              <a:ext uri="{FF2B5EF4-FFF2-40B4-BE49-F238E27FC236}">
                <a16:creationId xmlns:a16="http://schemas.microsoft.com/office/drawing/2014/main" id="{A8AB85FD-C85D-EA7F-F631-4D29D9746C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6408" y="282364"/>
            <a:ext cx="1141536" cy="770537"/>
          </a:xfrm>
          <a:prstGeom prst="rect">
            <a:avLst/>
          </a:prstGeom>
        </p:spPr>
      </p:pic>
      <p:pic>
        <p:nvPicPr>
          <p:cNvPr id="5" name="Picture 10">
            <a:extLst>
              <a:ext uri="{FF2B5EF4-FFF2-40B4-BE49-F238E27FC236}">
                <a16:creationId xmlns:a16="http://schemas.microsoft.com/office/drawing/2014/main" id="{B894A8E0-C744-C1E9-DF66-269A72046C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1355" y="3819179"/>
            <a:ext cx="1141536" cy="770537"/>
          </a:xfrm>
          <a:prstGeom prst="rect">
            <a:avLst/>
          </a:prstGeom>
        </p:spPr>
      </p:pic>
    </p:spTree>
    <p:extLst>
      <p:ext uri="{BB962C8B-B14F-4D97-AF65-F5344CB8AC3E}">
        <p14:creationId xmlns:p14="http://schemas.microsoft.com/office/powerpoint/2010/main" val="24696117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7C9A0-36B1-C135-06E0-EC81DC558CC4}"/>
              </a:ext>
            </a:extLst>
          </p:cNvPr>
          <p:cNvSpPr txBox="1"/>
          <p:nvPr/>
        </p:nvSpPr>
        <p:spPr>
          <a:xfrm>
            <a:off x="4024414" y="311514"/>
            <a:ext cx="1095172" cy="400110"/>
          </a:xfrm>
          <a:prstGeom prst="rect">
            <a:avLst/>
          </a:prstGeom>
          <a:noFill/>
        </p:spPr>
        <p:txBody>
          <a:bodyPr wrap="none" rtlCol="0">
            <a:spAutoFit/>
          </a:bodyPr>
          <a:lstStyle/>
          <a:p>
            <a:r>
              <a:rPr lang="en-VN" sz="2000" b="1" dirty="0">
                <a:solidFill>
                  <a:srgbClr val="FF0000"/>
                </a:solidFill>
              </a:rPr>
              <a:t>Bài giải</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85F2D7B-FE76-9CFB-337C-5117B7032C25}"/>
                  </a:ext>
                </a:extLst>
              </p:cNvPr>
              <p:cNvSpPr txBox="1"/>
              <p:nvPr/>
            </p:nvSpPr>
            <p:spPr>
              <a:xfrm>
                <a:off x="785690" y="711624"/>
                <a:ext cx="4990455" cy="2947025"/>
              </a:xfrm>
              <a:prstGeom prst="rect">
                <a:avLst/>
              </a:prstGeom>
              <a:noFill/>
            </p:spPr>
            <p:txBody>
              <a:bodyPr wrap="square" rtlCol="0">
                <a:spAutoFit/>
              </a:bodyPr>
              <a:lstStyle/>
              <a:p>
                <a:pPr algn="just">
                  <a:lnSpc>
                    <a:spcPct val="200000"/>
                  </a:lnSpc>
                </a:pPr>
                <a:r>
                  <a:rPr lang="en-VN" sz="2000" dirty="0"/>
                  <a:t>Các hàm số có dạng y = ax</a:t>
                </a:r>
                <a:r>
                  <a:rPr lang="en-VN" sz="2000" baseline="30000" dirty="0"/>
                  <a:t>2</a:t>
                </a:r>
                <a:r>
                  <a:rPr lang="en-VN" sz="2000" dirty="0"/>
                  <a:t> (a </a:t>
                </a:r>
                <a14:m>
                  <m:oMath xmlns:m="http://schemas.openxmlformats.org/officeDocument/2006/math">
                    <m:r>
                      <a:rPr lang="en-VN" sz="2000" i="0" smtClean="0">
                        <a:latin typeface="Cambria Math" panose="02040503050406030204" pitchFamily="18" charset="0"/>
                        <a:ea typeface="Cambria Math" panose="02040503050406030204" pitchFamily="18" charset="0"/>
                      </a:rPr>
                      <m:t>≠</m:t>
                    </m:r>
                  </m:oMath>
                </a14:m>
                <a:r>
                  <a:rPr lang="en-VN" sz="2000" dirty="0">
                    <a:latin typeface="Arial" panose="020B0604020202020204" pitchFamily="34" charset="0"/>
                    <a:cs typeface="Arial" panose="020B0604020202020204" pitchFamily="34" charset="0"/>
                  </a:rPr>
                  <a:t> 0) là:</a:t>
                </a:r>
              </a:p>
              <a:p>
                <a:pPr algn="just">
                  <a:lnSpc>
                    <a:spcPct val="200000"/>
                  </a:lnSpc>
                </a:pPr>
                <a:r>
                  <a:rPr lang="en-VN" sz="2000" dirty="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y = 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 = 1;</a:t>
                </a:r>
              </a:p>
              <a:p>
                <a:pPr algn="just">
                  <a:lnSpc>
                    <a:spcPct val="200000"/>
                  </a:lnSpc>
                </a:pPr>
                <a:r>
                  <a:rPr lang="en-US" sz="2000" dirty="0">
                    <a:latin typeface="Arial" panose="020B0604020202020204" pitchFamily="34" charset="0"/>
                    <a:cs typeface="Arial" panose="020B0604020202020204" pitchFamily="34" charset="0"/>
                  </a:rPr>
                  <a:t>b) y = -3x</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 = -3;		</a:t>
                </a:r>
              </a:p>
              <a:p>
                <a:pPr algn="just">
                  <a:lnSpc>
                    <a:spcPct val="200000"/>
                  </a:lnSpc>
                </a:pPr>
                <a:r>
                  <a:rPr lang="en-US" sz="2000" dirty="0">
                    <a:latin typeface="Arial" panose="020B0604020202020204" pitchFamily="34" charset="0"/>
                    <a:cs typeface="Arial" panose="020B0604020202020204" pitchFamily="34" charset="0"/>
                  </a:rPr>
                  <a:t>c) y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4</m:t>
                        </m:r>
                        <m:sSup>
                          <m:sSupPr>
                            <m:ctrlPr>
                              <a:rPr lang="en-US" sz="2400" b="0" i="1" smtClean="0">
                                <a:latin typeface="Cambria Math" panose="02040503050406030204" pitchFamily="18" charset="0"/>
                                <a:cs typeface="Arial" panose="020B0604020202020204" pitchFamily="34" charset="0"/>
                              </a:rPr>
                            </m:ctrlPr>
                          </m:sSupPr>
                          <m:e>
                            <m:r>
                              <m:rPr>
                                <m:sty m:val="p"/>
                              </m:rPr>
                              <a:rPr lang="en-US" sz="2400" b="0" i="0" smtClean="0">
                                <a:latin typeface="Cambria Math" panose="02040503050406030204" pitchFamily="18" charset="0"/>
                                <a:cs typeface="Arial" panose="020B0604020202020204" pitchFamily="34" charset="0"/>
                              </a:rPr>
                              <m:t>x</m:t>
                            </m:r>
                          </m:e>
                          <m:sup>
                            <m:r>
                              <a:rPr lang="en-US" sz="2400" b="0" i="0" smtClean="0">
                                <a:latin typeface="Cambria Math" panose="02040503050406030204" pitchFamily="18" charset="0"/>
                                <a:cs typeface="Arial" panose="020B0604020202020204" pitchFamily="34" charset="0"/>
                              </a:rPr>
                              <m:t>2</m:t>
                            </m:r>
                          </m:sup>
                        </m:sSup>
                      </m:num>
                      <m:den>
                        <m:r>
                          <a:rPr lang="en-US" sz="2400" b="0" i="0" smtClean="0">
                            <a:latin typeface="Cambria Math" panose="02040503050406030204" pitchFamily="18" charset="0"/>
                            <a:cs typeface="Arial" panose="020B0604020202020204" pitchFamily="34" charset="0"/>
                          </a:rPr>
                          <m:t>9</m:t>
                        </m:r>
                      </m:den>
                    </m:f>
                  </m:oMath>
                </a14:m>
                <a:r>
                  <a:rPr lang="en-VN" sz="2000" dirty="0">
                    <a:latin typeface="Arial" panose="020B0604020202020204" pitchFamily="34" charset="0"/>
                    <a:cs typeface="Arial" panose="020B0604020202020204" pitchFamily="34" charset="0"/>
                  </a:rPr>
                  <a:t> , có a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a:latin typeface="Cambria Math" panose="02040503050406030204" pitchFamily="18" charset="0"/>
                            <a:cs typeface="Arial" panose="020B0604020202020204" pitchFamily="34" charset="0"/>
                          </a:rPr>
                          <m:t>4</m:t>
                        </m:r>
                      </m:num>
                      <m:den>
                        <m:r>
                          <a:rPr lang="en-US" sz="2400">
                            <a:latin typeface="Cambria Math" panose="02040503050406030204" pitchFamily="18" charset="0"/>
                            <a:cs typeface="Arial" panose="020B0604020202020204" pitchFamily="34" charset="0"/>
                          </a:rPr>
                          <m:t>9</m:t>
                        </m:r>
                      </m:den>
                    </m:f>
                  </m:oMath>
                </a14:m>
                <a:endParaRPr lang="en-VN" sz="20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B85F2D7B-FE76-9CFB-337C-5117B7032C25}"/>
                  </a:ext>
                </a:extLst>
              </p:cNvPr>
              <p:cNvSpPr txBox="1">
                <a:spLocks noRot="1" noChangeAspect="1" noMove="1" noResize="1" noEditPoints="1" noAdjustHandles="1" noChangeArrowheads="1" noChangeShapeType="1" noTextEdit="1"/>
              </p:cNvSpPr>
              <p:nvPr/>
            </p:nvSpPr>
            <p:spPr>
              <a:xfrm>
                <a:off x="785690" y="711624"/>
                <a:ext cx="4990455" cy="2947025"/>
              </a:xfrm>
              <a:prstGeom prst="rect">
                <a:avLst/>
              </a:prstGeom>
              <a:blipFill>
                <a:blip r:embed="rId2"/>
                <a:stretch>
                  <a:fillRect l="-1266"/>
                </a:stretch>
              </a:blipFill>
            </p:spPr>
            <p:txBody>
              <a:bodyPr/>
              <a:lstStyle/>
              <a:p>
                <a:r>
                  <a:rPr lang="en-VN">
                    <a:noFill/>
                  </a:rPr>
                  <a:t> </a:t>
                </a:r>
              </a:p>
            </p:txBody>
          </p:sp>
        </mc:Fallback>
      </mc:AlternateContent>
      <p:sp>
        <p:nvSpPr>
          <p:cNvPr id="4" name="Freeform 13">
            <a:extLst>
              <a:ext uri="{FF2B5EF4-FFF2-40B4-BE49-F238E27FC236}">
                <a16:creationId xmlns:a16="http://schemas.microsoft.com/office/drawing/2014/main" id="{DC607E70-2494-2291-266A-9404BDE4282F}"/>
              </a:ext>
            </a:extLst>
          </p:cNvPr>
          <p:cNvSpPr/>
          <p:nvPr/>
        </p:nvSpPr>
        <p:spPr>
          <a:xfrm>
            <a:off x="6051849" y="2325149"/>
            <a:ext cx="2426970" cy="2667000"/>
          </a:xfrm>
          <a:custGeom>
            <a:avLst/>
            <a:gdLst/>
            <a:ahLst/>
            <a:cxnLst/>
            <a:rect l="l" t="t" r="r" b="b"/>
            <a:pathLst>
              <a:path w="2426970" h="2667000">
                <a:moveTo>
                  <a:pt x="0" y="0"/>
                </a:moveTo>
                <a:lnTo>
                  <a:pt x="2426970" y="0"/>
                </a:lnTo>
                <a:lnTo>
                  <a:pt x="2426970" y="2667000"/>
                </a:lnTo>
                <a:lnTo>
                  <a:pt x="0" y="2667000"/>
                </a:lnTo>
                <a:lnTo>
                  <a:pt x="0" y="0"/>
                </a:lnTo>
                <a:close/>
              </a:path>
            </a:pathLst>
          </a:custGeom>
          <a:blipFill>
            <a:blip r:embed="rId3"/>
            <a:stretch>
              <a:fillRect/>
            </a:stretch>
          </a:blipFill>
        </p:spPr>
      </p:sp>
    </p:spTree>
    <p:extLst>
      <p:ext uri="{BB962C8B-B14F-4D97-AF65-F5344CB8AC3E}">
        <p14:creationId xmlns:p14="http://schemas.microsoft.com/office/powerpoint/2010/main" val="40944768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Subject for Pre-K: Counting up to 20 by Slidesgo">
  <a:themeElements>
    <a:clrScheme name="Simple Light">
      <a:dk1>
        <a:srgbClr val="15394F"/>
      </a:dk1>
      <a:lt1>
        <a:srgbClr val="FAFAFA"/>
      </a:lt1>
      <a:dk2>
        <a:srgbClr val="FFC0D8"/>
      </a:dk2>
      <a:lt2>
        <a:srgbClr val="FF80AE"/>
      </a:lt2>
      <a:accent1>
        <a:srgbClr val="ADCCFF"/>
      </a:accent1>
      <a:accent2>
        <a:srgbClr val="66BFFE"/>
      </a:accent2>
      <a:accent3>
        <a:srgbClr val="B76DDE"/>
      </a:accent3>
      <a:accent4>
        <a:srgbClr val="8351C3"/>
      </a:accent4>
      <a:accent5>
        <a:srgbClr val="FF8C1A"/>
      </a:accent5>
      <a:accent6>
        <a:srgbClr val="FFDE3B"/>
      </a:accent6>
      <a:hlink>
        <a:srgbClr val="1539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6757</TotalTime>
  <Words>3560</Words>
  <Application>Microsoft Macintosh PowerPoint</Application>
  <PresentationFormat>On-screen Show (16:9)</PresentationFormat>
  <Paragraphs>358</Paragraphs>
  <Slides>62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Times New Roman</vt:lpstr>
      <vt:lpstr>Nunito</vt:lpstr>
      <vt:lpstr>Cambria Math</vt:lpstr>
      <vt:lpstr>Josefin Slab SemiBold</vt:lpstr>
      <vt:lpstr>Calibri</vt:lpstr>
      <vt:lpstr>Arial</vt:lpstr>
      <vt:lpstr>Bebas Neue</vt:lpstr>
      <vt:lpstr>Gloria Hallelujah</vt:lpstr>
      <vt:lpstr>Aharoni</vt:lpstr>
      <vt:lpstr>Math Subject for Pre-K: Counting up to 20 by Slidesgo</vt:lpstr>
      <vt:lpstr>THÂN MẾN CHÀO CÁC EM HỌC SINH ĐẾN VỚI  BÀI HỌC MỚI</vt:lpstr>
      <vt:lpstr>PowerPoint Presentation</vt:lpstr>
      <vt:lpstr>PowerPoint Presentation</vt:lpstr>
      <vt:lpstr>PowerPoint Presentation</vt:lpstr>
      <vt:lpstr>PowerPoint Presentation</vt:lpstr>
      <vt:lpstr>HÀM SỐ y = ax2 (a ≠ 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 THỊ CỦA HÀM SỐ y = ax2 (a ≠ 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GIẢNG HÔM NAY</dc:title>
  <cp:lastModifiedBy>Lưu Ly</cp:lastModifiedBy>
  <cp:revision>30</cp:revision>
  <dcterms:modified xsi:type="dcterms:W3CDTF">2025-01-29T15:31:26Z</dcterms:modified>
</cp:coreProperties>
</file>